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8" r:id="rId2"/>
    <p:sldMasterId id="2147483739" r:id="rId3"/>
    <p:sldMasterId id="2147483752" r:id="rId4"/>
  </p:sldMasterIdLst>
  <p:notesMasterIdLst>
    <p:notesMasterId r:id="rId15"/>
  </p:notesMasterIdLst>
  <p:sldIdLst>
    <p:sldId id="359" r:id="rId5"/>
    <p:sldId id="360" r:id="rId6"/>
    <p:sldId id="361" r:id="rId7"/>
    <p:sldId id="362" r:id="rId8"/>
    <p:sldId id="313" r:id="rId9"/>
    <p:sldId id="358" r:id="rId10"/>
    <p:sldId id="363" r:id="rId11"/>
    <p:sldId id="269" r:id="rId12"/>
    <p:sldId id="364" r:id="rId13"/>
    <p:sldId id="351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22" autoAdjust="0"/>
    <p:restoredTop sz="94660"/>
  </p:normalViewPr>
  <p:slideViewPr>
    <p:cSldViewPr snapToGrid="0">
      <p:cViewPr varScale="1">
        <p:scale>
          <a:sx n="66" d="100"/>
          <a:sy n="66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BBFB-7AF0-43CA-AE3E-FFE4C666E3A7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C9D63-44DF-451A-8B96-8C912C41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913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027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99582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4219600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60000" y="4704600"/>
            <a:ext cx="4219600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504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04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21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895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595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975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60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457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23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409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37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1552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863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21"/>
          <p:cNvGrpSpPr/>
          <p:nvPr/>
        </p:nvGrpSpPr>
        <p:grpSpPr>
          <a:xfrm>
            <a:off x="-92" y="-31300"/>
            <a:ext cx="12191997" cy="7240496"/>
            <a:chOff x="-69" y="-23475"/>
            <a:chExt cx="9143998" cy="5430372"/>
          </a:xfrm>
        </p:grpSpPr>
        <p:sp>
          <p:nvSpPr>
            <p:cNvPr id="755" name="Google Shape;755;p2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58" name="Google Shape;758;p2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759" name="Google Shape;759;p2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763" name="Google Shape;763;p2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764" name="Google Shape;764;p2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5" name="Google Shape;765;p2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960000" y="49115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960000" y="55379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960000" y="23724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960000" y="29988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4793600" y="49115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4793600" y="55379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4793600" y="23724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4793600" y="29988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8627200" y="49115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8627200" y="55379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8627200" y="23724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8627200" y="29988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879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6238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52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0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3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3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41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4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4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1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8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1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4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7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4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88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198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2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0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9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17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9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52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4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31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5392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13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82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4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83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4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033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025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2583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04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8649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6041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2462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7443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868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5572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7754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14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59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07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65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94134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665" r:id="rId2"/>
    <p:sldLayoutId id="2147483666" r:id="rId3"/>
    <p:sldLayoutId id="2147483730" r:id="rId4"/>
    <p:sldLayoutId id="2147483729" r:id="rId5"/>
    <p:sldLayoutId id="2147483721" r:id="rId6"/>
    <p:sldLayoutId id="2147483720" r:id="rId7"/>
    <p:sldLayoutId id="2147483719" r:id="rId8"/>
    <p:sldLayoutId id="2147483718" r:id="rId9"/>
    <p:sldLayoutId id="2147483717" r:id="rId10"/>
    <p:sldLayoutId id="2147483716" r:id="rId11"/>
    <p:sldLayoutId id="2147483715" r:id="rId12"/>
    <p:sldLayoutId id="2147483713" r:id="rId13"/>
    <p:sldLayoutId id="2147483712" r:id="rId14"/>
    <p:sldLayoutId id="2147483711" r:id="rId15"/>
    <p:sldLayoutId id="2147483710" r:id="rId16"/>
    <p:sldLayoutId id="2147483709" r:id="rId17"/>
    <p:sldLayoutId id="2147483707" r:id="rId18"/>
    <p:sldLayoutId id="2147483731" r:id="rId19"/>
    <p:sldLayoutId id="2147483708" r:id="rId20"/>
    <p:sldLayoutId id="2147483667" r:id="rId21"/>
    <p:sldLayoutId id="2147483668" r:id="rId22"/>
    <p:sldLayoutId id="2147483738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37" r:id="rId3"/>
    <p:sldLayoutId id="2147483736" r:id="rId4"/>
    <p:sldLayoutId id="2147483735" r:id="rId5"/>
    <p:sldLayoutId id="2147483734" r:id="rId6"/>
    <p:sldLayoutId id="2147483732" r:id="rId7"/>
    <p:sldLayoutId id="2147483726" r:id="rId8"/>
    <p:sldLayoutId id="2147483725" r:id="rId9"/>
    <p:sldLayoutId id="2147483722" r:id="rId10"/>
    <p:sldLayoutId id="2147483706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94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37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443" y="55717"/>
            <a:ext cx="12199444" cy="151433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756850" y="-61138"/>
            <a:ext cx="7752979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96810" y="111496"/>
            <a:ext cx="2296196" cy="1497738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322" y="415691"/>
            <a:ext cx="234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iCiel Cucho Bold" pitchFamily="50" charset="0"/>
                <a:cs typeface="iCiel Cucho Bold" pitchFamily="50" charset="0"/>
              </a:rPr>
              <a:t>TUẦN</a:t>
            </a:r>
            <a:r>
              <a:rPr lang="en-US" sz="28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5400" b="1" dirty="0">
                <a:latin typeface="iCiel Cucho Bold" pitchFamily="50" charset="0"/>
                <a:cs typeface="iCiel Cucho Bold" pitchFamily="50" charset="0"/>
              </a:rPr>
              <a:t>34</a:t>
            </a:r>
            <a:endParaRPr lang="en-US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515045" y="415691"/>
            <a:ext cx="5071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6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60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815302" y="151457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99075" y="85836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961603" y="1668189"/>
            <a:ext cx="5816328" cy="106760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8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 VIẾT</a:t>
            </a:r>
            <a:endParaRPr kumimoji="0" lang="en-US" sz="48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1635150" y="1331413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  <p:grpSp>
        <p:nvGrpSpPr>
          <p:cNvPr id="6" name="Google Shape;1186;p32">
            <a:extLst>
              <a:ext uri="{FF2B5EF4-FFF2-40B4-BE49-F238E27FC236}">
                <a16:creationId xmlns:a16="http://schemas.microsoft.com/office/drawing/2014/main" id="{B7F3FE35-EDBD-4096-AAA5-BAADBABA735E}"/>
              </a:ext>
            </a:extLst>
          </p:cNvPr>
          <p:cNvGrpSpPr/>
          <p:nvPr/>
        </p:nvGrpSpPr>
        <p:grpSpPr>
          <a:xfrm flipH="1">
            <a:off x="-31099" y="2693500"/>
            <a:ext cx="3316868" cy="4118309"/>
            <a:chOff x="4269855" y="1157309"/>
            <a:chExt cx="2961514" cy="3536648"/>
          </a:xfrm>
        </p:grpSpPr>
        <p:sp>
          <p:nvSpPr>
            <p:cNvPr id="7" name="Google Shape;1187;p32">
              <a:extLst>
                <a:ext uri="{FF2B5EF4-FFF2-40B4-BE49-F238E27FC236}">
                  <a16:creationId xmlns:a16="http://schemas.microsoft.com/office/drawing/2014/main" id="{6E67B2B2-DFD4-4A8D-9DB6-4BACC80DCE80}"/>
                </a:ext>
              </a:extLst>
            </p:cNvPr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1188;p32">
              <a:extLst>
                <a:ext uri="{FF2B5EF4-FFF2-40B4-BE49-F238E27FC236}">
                  <a16:creationId xmlns:a16="http://schemas.microsoft.com/office/drawing/2014/main" id="{885A16BE-3F3A-4AA9-B6B5-C5AE5B07370C}"/>
                </a:ext>
              </a:extLst>
            </p:cNvPr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1189;p32">
              <a:extLst>
                <a:ext uri="{FF2B5EF4-FFF2-40B4-BE49-F238E27FC236}">
                  <a16:creationId xmlns:a16="http://schemas.microsoft.com/office/drawing/2014/main" id="{E9E39748-C4C6-4546-B56D-B91567AE80C8}"/>
                </a:ext>
              </a:extLst>
            </p:cNvPr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1190;p32">
              <a:extLst>
                <a:ext uri="{FF2B5EF4-FFF2-40B4-BE49-F238E27FC236}">
                  <a16:creationId xmlns:a16="http://schemas.microsoft.com/office/drawing/2014/main" id="{2789764E-7FAE-4A21-A78A-967B194A643A}"/>
                </a:ext>
              </a:extLst>
            </p:cNvPr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191;p32">
              <a:extLst>
                <a:ext uri="{FF2B5EF4-FFF2-40B4-BE49-F238E27FC236}">
                  <a16:creationId xmlns:a16="http://schemas.microsoft.com/office/drawing/2014/main" id="{75BCEA33-4C7B-4994-AF87-111AE618317F}"/>
                </a:ext>
              </a:extLst>
            </p:cNvPr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192;p32">
              <a:extLst>
                <a:ext uri="{FF2B5EF4-FFF2-40B4-BE49-F238E27FC236}">
                  <a16:creationId xmlns:a16="http://schemas.microsoft.com/office/drawing/2014/main" id="{0B5E485F-6705-4818-9521-078F1F9AC4BA}"/>
                </a:ext>
              </a:extLst>
            </p:cNvPr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193;p32">
              <a:extLst>
                <a:ext uri="{FF2B5EF4-FFF2-40B4-BE49-F238E27FC236}">
                  <a16:creationId xmlns:a16="http://schemas.microsoft.com/office/drawing/2014/main" id="{63EE0781-4056-4B08-B682-68319A635368}"/>
                </a:ext>
              </a:extLst>
            </p:cNvPr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194;p32">
              <a:extLst>
                <a:ext uri="{FF2B5EF4-FFF2-40B4-BE49-F238E27FC236}">
                  <a16:creationId xmlns:a16="http://schemas.microsoft.com/office/drawing/2014/main" id="{095B84B4-59AF-4936-822F-02DE4C3D7957}"/>
                </a:ext>
              </a:extLst>
            </p:cNvPr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195;p32">
              <a:extLst>
                <a:ext uri="{FF2B5EF4-FFF2-40B4-BE49-F238E27FC236}">
                  <a16:creationId xmlns:a16="http://schemas.microsoft.com/office/drawing/2014/main" id="{FA312D6B-151C-41B4-96FC-F75A184ACD2A}"/>
                </a:ext>
              </a:extLst>
            </p:cNvPr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196;p32">
              <a:extLst>
                <a:ext uri="{FF2B5EF4-FFF2-40B4-BE49-F238E27FC236}">
                  <a16:creationId xmlns:a16="http://schemas.microsoft.com/office/drawing/2014/main" id="{DE59A1EB-500F-4A3F-81A3-7EFF5622927D}"/>
                </a:ext>
              </a:extLst>
            </p:cNvPr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197;p32">
              <a:extLst>
                <a:ext uri="{FF2B5EF4-FFF2-40B4-BE49-F238E27FC236}">
                  <a16:creationId xmlns:a16="http://schemas.microsoft.com/office/drawing/2014/main" id="{15E652A9-04BC-440A-9370-670B808F00BA}"/>
                </a:ext>
              </a:extLst>
            </p:cNvPr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198;p32">
              <a:extLst>
                <a:ext uri="{FF2B5EF4-FFF2-40B4-BE49-F238E27FC236}">
                  <a16:creationId xmlns:a16="http://schemas.microsoft.com/office/drawing/2014/main" id="{7F3C63AC-1330-44BE-9DA2-7172E47D5F56}"/>
                </a:ext>
              </a:extLst>
            </p:cNvPr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199;p32">
              <a:extLst>
                <a:ext uri="{FF2B5EF4-FFF2-40B4-BE49-F238E27FC236}">
                  <a16:creationId xmlns:a16="http://schemas.microsoft.com/office/drawing/2014/main" id="{7ABBDE52-DEA8-4650-B514-C8D7BD700845}"/>
                </a:ext>
              </a:extLst>
            </p:cNvPr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1200;p32">
              <a:extLst>
                <a:ext uri="{FF2B5EF4-FFF2-40B4-BE49-F238E27FC236}">
                  <a16:creationId xmlns:a16="http://schemas.microsoft.com/office/drawing/2014/main" id="{F665AD96-B1D5-4B3F-8A19-5EA75A4BAD48}"/>
                </a:ext>
              </a:extLst>
            </p:cNvPr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201;p32">
              <a:extLst>
                <a:ext uri="{FF2B5EF4-FFF2-40B4-BE49-F238E27FC236}">
                  <a16:creationId xmlns:a16="http://schemas.microsoft.com/office/drawing/2014/main" id="{B89B9E93-FE47-4EA5-BB49-AD05754310D5}"/>
                </a:ext>
              </a:extLst>
            </p:cNvPr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202;p32">
              <a:extLst>
                <a:ext uri="{FF2B5EF4-FFF2-40B4-BE49-F238E27FC236}">
                  <a16:creationId xmlns:a16="http://schemas.microsoft.com/office/drawing/2014/main" id="{B275DE1D-5CCB-4576-8950-A92400D24DBE}"/>
                </a:ext>
              </a:extLst>
            </p:cNvPr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1203;p32">
              <a:extLst>
                <a:ext uri="{FF2B5EF4-FFF2-40B4-BE49-F238E27FC236}">
                  <a16:creationId xmlns:a16="http://schemas.microsoft.com/office/drawing/2014/main" id="{B2D45220-44D6-4B41-B5C6-42D6241D758D}"/>
                </a:ext>
              </a:extLst>
            </p:cNvPr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1204;p32">
              <a:extLst>
                <a:ext uri="{FF2B5EF4-FFF2-40B4-BE49-F238E27FC236}">
                  <a16:creationId xmlns:a16="http://schemas.microsoft.com/office/drawing/2014/main" id="{B7F1FDE7-F837-47F3-90D3-0B3F6D74CDF1}"/>
                </a:ext>
              </a:extLst>
            </p:cNvPr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1205;p32">
              <a:extLst>
                <a:ext uri="{FF2B5EF4-FFF2-40B4-BE49-F238E27FC236}">
                  <a16:creationId xmlns:a16="http://schemas.microsoft.com/office/drawing/2014/main" id="{9202DE87-2DF4-40DB-9023-01713136092F}"/>
                </a:ext>
              </a:extLst>
            </p:cNvPr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206;p32">
              <a:extLst>
                <a:ext uri="{FF2B5EF4-FFF2-40B4-BE49-F238E27FC236}">
                  <a16:creationId xmlns:a16="http://schemas.microsoft.com/office/drawing/2014/main" id="{1A716ACC-94E5-4AAB-9C58-7DB83C6B2020}"/>
                </a:ext>
              </a:extLst>
            </p:cNvPr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207;p32">
              <a:extLst>
                <a:ext uri="{FF2B5EF4-FFF2-40B4-BE49-F238E27FC236}">
                  <a16:creationId xmlns:a16="http://schemas.microsoft.com/office/drawing/2014/main" id="{A7334131-CCFF-4D18-92CA-06C091F7EF1D}"/>
                </a:ext>
              </a:extLst>
            </p:cNvPr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1208;p32">
              <a:extLst>
                <a:ext uri="{FF2B5EF4-FFF2-40B4-BE49-F238E27FC236}">
                  <a16:creationId xmlns:a16="http://schemas.microsoft.com/office/drawing/2014/main" id="{7805BBAB-BF02-44CB-BC72-C6BC56E6046A}"/>
                </a:ext>
              </a:extLst>
            </p:cNvPr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209;p32">
              <a:extLst>
                <a:ext uri="{FF2B5EF4-FFF2-40B4-BE49-F238E27FC236}">
                  <a16:creationId xmlns:a16="http://schemas.microsoft.com/office/drawing/2014/main" id="{6CB37177-CF25-4019-8A2E-381C8DFA2B2F}"/>
                </a:ext>
              </a:extLst>
            </p:cNvPr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1210;p32">
              <a:extLst>
                <a:ext uri="{FF2B5EF4-FFF2-40B4-BE49-F238E27FC236}">
                  <a16:creationId xmlns:a16="http://schemas.microsoft.com/office/drawing/2014/main" id="{F61C70F9-CAF4-4D5C-898E-E2B58FD84977}"/>
                </a:ext>
              </a:extLst>
            </p:cNvPr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1211;p32">
              <a:extLst>
                <a:ext uri="{FF2B5EF4-FFF2-40B4-BE49-F238E27FC236}">
                  <a16:creationId xmlns:a16="http://schemas.microsoft.com/office/drawing/2014/main" id="{11E1D6F1-EB9B-4B72-A9C0-8F3396724678}"/>
                </a:ext>
              </a:extLst>
            </p:cNvPr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1212;p32">
              <a:extLst>
                <a:ext uri="{FF2B5EF4-FFF2-40B4-BE49-F238E27FC236}">
                  <a16:creationId xmlns:a16="http://schemas.microsoft.com/office/drawing/2014/main" id="{96C8A794-BA26-4547-8BE8-3971A4BD5F8A}"/>
                </a:ext>
              </a:extLst>
            </p:cNvPr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1213;p32">
              <a:extLst>
                <a:ext uri="{FF2B5EF4-FFF2-40B4-BE49-F238E27FC236}">
                  <a16:creationId xmlns:a16="http://schemas.microsoft.com/office/drawing/2014/main" id="{CFF59F2F-0F45-4F0E-8A2E-0996AB7AC3D3}"/>
                </a:ext>
              </a:extLst>
            </p:cNvPr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214;p32">
              <a:extLst>
                <a:ext uri="{FF2B5EF4-FFF2-40B4-BE49-F238E27FC236}">
                  <a16:creationId xmlns:a16="http://schemas.microsoft.com/office/drawing/2014/main" id="{6B3F27F8-76EF-4E0F-B646-85186DA15F50}"/>
                </a:ext>
              </a:extLst>
            </p:cNvPr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1215;p32">
              <a:extLst>
                <a:ext uri="{FF2B5EF4-FFF2-40B4-BE49-F238E27FC236}">
                  <a16:creationId xmlns:a16="http://schemas.microsoft.com/office/drawing/2014/main" id="{8B940FAD-BCA1-4C8A-8F8F-5C47233A1F5C}"/>
                </a:ext>
              </a:extLst>
            </p:cNvPr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216;p32">
              <a:extLst>
                <a:ext uri="{FF2B5EF4-FFF2-40B4-BE49-F238E27FC236}">
                  <a16:creationId xmlns:a16="http://schemas.microsoft.com/office/drawing/2014/main" id="{0D318C78-A066-41FF-B40A-BDDDC0F4C35E}"/>
                </a:ext>
              </a:extLst>
            </p:cNvPr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217;p32">
              <a:extLst>
                <a:ext uri="{FF2B5EF4-FFF2-40B4-BE49-F238E27FC236}">
                  <a16:creationId xmlns:a16="http://schemas.microsoft.com/office/drawing/2014/main" id="{5A8F2DC1-C05B-4CFA-935E-A641D9434B1A}"/>
                </a:ext>
              </a:extLst>
            </p:cNvPr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218;p32">
              <a:extLst>
                <a:ext uri="{FF2B5EF4-FFF2-40B4-BE49-F238E27FC236}">
                  <a16:creationId xmlns:a16="http://schemas.microsoft.com/office/drawing/2014/main" id="{DCFDBF89-ED58-469A-BF2F-44EA0DEE09DD}"/>
                </a:ext>
              </a:extLst>
            </p:cNvPr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219;p32">
              <a:extLst>
                <a:ext uri="{FF2B5EF4-FFF2-40B4-BE49-F238E27FC236}">
                  <a16:creationId xmlns:a16="http://schemas.microsoft.com/office/drawing/2014/main" id="{04D89AD4-D275-415E-85E9-177112837E61}"/>
                </a:ext>
              </a:extLst>
            </p:cNvPr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220;p32">
              <a:extLst>
                <a:ext uri="{FF2B5EF4-FFF2-40B4-BE49-F238E27FC236}">
                  <a16:creationId xmlns:a16="http://schemas.microsoft.com/office/drawing/2014/main" id="{408C566C-5FF4-4370-A51C-9AD228F2AD80}"/>
                </a:ext>
              </a:extLst>
            </p:cNvPr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221;p32">
              <a:extLst>
                <a:ext uri="{FF2B5EF4-FFF2-40B4-BE49-F238E27FC236}">
                  <a16:creationId xmlns:a16="http://schemas.microsoft.com/office/drawing/2014/main" id="{109445F4-62A5-49D7-823B-481116BEDF96}"/>
                </a:ext>
              </a:extLst>
            </p:cNvPr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222;p32">
              <a:extLst>
                <a:ext uri="{FF2B5EF4-FFF2-40B4-BE49-F238E27FC236}">
                  <a16:creationId xmlns:a16="http://schemas.microsoft.com/office/drawing/2014/main" id="{106AC3BC-D9F4-4C55-8E89-1B90DB1F78CA}"/>
                </a:ext>
              </a:extLst>
            </p:cNvPr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223;p32">
              <a:extLst>
                <a:ext uri="{FF2B5EF4-FFF2-40B4-BE49-F238E27FC236}">
                  <a16:creationId xmlns:a16="http://schemas.microsoft.com/office/drawing/2014/main" id="{FF673134-6CC2-40F5-BE5B-0738F510E6D2}"/>
                </a:ext>
              </a:extLst>
            </p:cNvPr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224;p32">
              <a:extLst>
                <a:ext uri="{FF2B5EF4-FFF2-40B4-BE49-F238E27FC236}">
                  <a16:creationId xmlns:a16="http://schemas.microsoft.com/office/drawing/2014/main" id="{020A583E-BF6F-4509-ABA5-C39BEE6AE9D3}"/>
                </a:ext>
              </a:extLst>
            </p:cNvPr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225;p32">
              <a:extLst>
                <a:ext uri="{FF2B5EF4-FFF2-40B4-BE49-F238E27FC236}">
                  <a16:creationId xmlns:a16="http://schemas.microsoft.com/office/drawing/2014/main" id="{6878A33E-A160-4976-B6C9-4FEB834A2E4C}"/>
                </a:ext>
              </a:extLst>
            </p:cNvPr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226;p32">
              <a:extLst>
                <a:ext uri="{FF2B5EF4-FFF2-40B4-BE49-F238E27FC236}">
                  <a16:creationId xmlns:a16="http://schemas.microsoft.com/office/drawing/2014/main" id="{0B0C4469-9A66-444E-B1F7-0A59220960CE}"/>
                </a:ext>
              </a:extLst>
            </p:cNvPr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227;p32">
              <a:extLst>
                <a:ext uri="{FF2B5EF4-FFF2-40B4-BE49-F238E27FC236}">
                  <a16:creationId xmlns:a16="http://schemas.microsoft.com/office/drawing/2014/main" id="{7BD3418F-4327-4D68-B680-CC33F76E982F}"/>
                </a:ext>
              </a:extLst>
            </p:cNvPr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228;p32">
              <a:extLst>
                <a:ext uri="{FF2B5EF4-FFF2-40B4-BE49-F238E27FC236}">
                  <a16:creationId xmlns:a16="http://schemas.microsoft.com/office/drawing/2014/main" id="{89E74B2F-EC4F-4973-A725-F889EB4B8363}"/>
                </a:ext>
              </a:extLst>
            </p:cNvPr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9" name="Google Shape;1231;p32">
            <a:extLst>
              <a:ext uri="{FF2B5EF4-FFF2-40B4-BE49-F238E27FC236}">
                <a16:creationId xmlns:a16="http://schemas.microsoft.com/office/drawing/2014/main" id="{83CE08A2-13B5-4A0E-AA86-36D91623A0E7}"/>
              </a:ext>
            </a:extLst>
          </p:cNvPr>
          <p:cNvGrpSpPr/>
          <p:nvPr/>
        </p:nvGrpSpPr>
        <p:grpSpPr>
          <a:xfrm>
            <a:off x="1856252" y="4734215"/>
            <a:ext cx="1865383" cy="1989817"/>
            <a:chOff x="4199362" y="3307235"/>
            <a:chExt cx="1402507" cy="1492363"/>
          </a:xfrm>
        </p:grpSpPr>
        <p:sp>
          <p:nvSpPr>
            <p:cNvPr id="50" name="Google Shape;1232;p32">
              <a:extLst>
                <a:ext uri="{FF2B5EF4-FFF2-40B4-BE49-F238E27FC236}">
                  <a16:creationId xmlns:a16="http://schemas.microsoft.com/office/drawing/2014/main" id="{C007F5A9-A416-49A2-8D7D-551FCAA10068}"/>
                </a:ext>
              </a:extLst>
            </p:cNvPr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1233;p32">
              <a:extLst>
                <a:ext uri="{FF2B5EF4-FFF2-40B4-BE49-F238E27FC236}">
                  <a16:creationId xmlns:a16="http://schemas.microsoft.com/office/drawing/2014/main" id="{73B6B9FA-1F51-4222-A5B7-6ED803E9ABAE}"/>
                </a:ext>
              </a:extLst>
            </p:cNvPr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234;p32">
              <a:extLst>
                <a:ext uri="{FF2B5EF4-FFF2-40B4-BE49-F238E27FC236}">
                  <a16:creationId xmlns:a16="http://schemas.microsoft.com/office/drawing/2014/main" id="{728D7775-08D9-4BF0-A852-E4E738B7311D}"/>
                </a:ext>
              </a:extLst>
            </p:cNvPr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235;p32">
              <a:extLst>
                <a:ext uri="{FF2B5EF4-FFF2-40B4-BE49-F238E27FC236}">
                  <a16:creationId xmlns:a16="http://schemas.microsoft.com/office/drawing/2014/main" id="{D4D71B17-153B-4E40-88BD-B3F345C1E799}"/>
                </a:ext>
              </a:extLst>
            </p:cNvPr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236;p32">
              <a:extLst>
                <a:ext uri="{FF2B5EF4-FFF2-40B4-BE49-F238E27FC236}">
                  <a16:creationId xmlns:a16="http://schemas.microsoft.com/office/drawing/2014/main" id="{F6BAD5D2-6FDA-466B-81A2-281D90A1F76E}"/>
                </a:ext>
              </a:extLst>
            </p:cNvPr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237;p32">
              <a:extLst>
                <a:ext uri="{FF2B5EF4-FFF2-40B4-BE49-F238E27FC236}">
                  <a16:creationId xmlns:a16="http://schemas.microsoft.com/office/drawing/2014/main" id="{F11F4B95-0DFE-479E-A7A6-7445CE3018DB}"/>
                </a:ext>
              </a:extLst>
            </p:cNvPr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238;p32">
              <a:extLst>
                <a:ext uri="{FF2B5EF4-FFF2-40B4-BE49-F238E27FC236}">
                  <a16:creationId xmlns:a16="http://schemas.microsoft.com/office/drawing/2014/main" id="{40678D41-21F1-4CC2-AA97-EAA533F2415D}"/>
                </a:ext>
              </a:extLst>
            </p:cNvPr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239;p32">
              <a:extLst>
                <a:ext uri="{FF2B5EF4-FFF2-40B4-BE49-F238E27FC236}">
                  <a16:creationId xmlns:a16="http://schemas.microsoft.com/office/drawing/2014/main" id="{ABF66F06-D270-4665-AFEC-062A2B4A3036}"/>
                </a:ext>
              </a:extLst>
            </p:cNvPr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240;p32">
              <a:extLst>
                <a:ext uri="{FF2B5EF4-FFF2-40B4-BE49-F238E27FC236}">
                  <a16:creationId xmlns:a16="http://schemas.microsoft.com/office/drawing/2014/main" id="{2BEB0B8C-B1AA-4D26-B9AC-82F5FB7E4F6C}"/>
                </a:ext>
              </a:extLst>
            </p:cNvPr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241;p32">
              <a:extLst>
                <a:ext uri="{FF2B5EF4-FFF2-40B4-BE49-F238E27FC236}">
                  <a16:creationId xmlns:a16="http://schemas.microsoft.com/office/drawing/2014/main" id="{91C6E565-5537-4AED-9094-A6CDEA5C5930}"/>
                </a:ext>
              </a:extLst>
            </p:cNvPr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242;p32">
              <a:extLst>
                <a:ext uri="{FF2B5EF4-FFF2-40B4-BE49-F238E27FC236}">
                  <a16:creationId xmlns:a16="http://schemas.microsoft.com/office/drawing/2014/main" id="{0FA0FE35-60EC-4B7D-A964-91E9767B82E8}"/>
                </a:ext>
              </a:extLst>
            </p:cNvPr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243;p32">
              <a:extLst>
                <a:ext uri="{FF2B5EF4-FFF2-40B4-BE49-F238E27FC236}">
                  <a16:creationId xmlns:a16="http://schemas.microsoft.com/office/drawing/2014/main" id="{43AC55B1-469B-46E5-89E3-D40819FEE1B1}"/>
                </a:ext>
              </a:extLst>
            </p:cNvPr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244;p32">
              <a:extLst>
                <a:ext uri="{FF2B5EF4-FFF2-40B4-BE49-F238E27FC236}">
                  <a16:creationId xmlns:a16="http://schemas.microsoft.com/office/drawing/2014/main" id="{9173BE97-1C34-41B3-BFD3-45529656B9F4}"/>
                </a:ext>
              </a:extLst>
            </p:cNvPr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245;p32">
              <a:extLst>
                <a:ext uri="{FF2B5EF4-FFF2-40B4-BE49-F238E27FC236}">
                  <a16:creationId xmlns:a16="http://schemas.microsoft.com/office/drawing/2014/main" id="{1A8C3BCF-99B9-47D0-8E16-72FE82097F81}"/>
                </a:ext>
              </a:extLst>
            </p:cNvPr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246;p32">
              <a:extLst>
                <a:ext uri="{FF2B5EF4-FFF2-40B4-BE49-F238E27FC236}">
                  <a16:creationId xmlns:a16="http://schemas.microsoft.com/office/drawing/2014/main" id="{7FD40489-1F38-4462-B8F7-F0F9B654B2A9}"/>
                </a:ext>
              </a:extLst>
            </p:cNvPr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247;p32">
              <a:extLst>
                <a:ext uri="{FF2B5EF4-FFF2-40B4-BE49-F238E27FC236}">
                  <a16:creationId xmlns:a16="http://schemas.microsoft.com/office/drawing/2014/main" id="{3068D408-3691-4C4B-B731-FD1F38AA9BB6}"/>
                </a:ext>
              </a:extLst>
            </p:cNvPr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248;p32">
              <a:extLst>
                <a:ext uri="{FF2B5EF4-FFF2-40B4-BE49-F238E27FC236}">
                  <a16:creationId xmlns:a16="http://schemas.microsoft.com/office/drawing/2014/main" id="{279BDF7B-BBEB-418C-BA19-E7A178DBBDB1}"/>
                </a:ext>
              </a:extLst>
            </p:cNvPr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249;p32">
              <a:extLst>
                <a:ext uri="{FF2B5EF4-FFF2-40B4-BE49-F238E27FC236}">
                  <a16:creationId xmlns:a16="http://schemas.microsoft.com/office/drawing/2014/main" id="{F0E062B5-DB84-463B-8C03-ECBAF919D639}"/>
                </a:ext>
              </a:extLst>
            </p:cNvPr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250;p32">
              <a:extLst>
                <a:ext uri="{FF2B5EF4-FFF2-40B4-BE49-F238E27FC236}">
                  <a16:creationId xmlns:a16="http://schemas.microsoft.com/office/drawing/2014/main" id="{334710C8-B9ED-44E3-ACEC-B9DBAC228AE1}"/>
                </a:ext>
              </a:extLst>
            </p:cNvPr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251;p32">
              <a:extLst>
                <a:ext uri="{FF2B5EF4-FFF2-40B4-BE49-F238E27FC236}">
                  <a16:creationId xmlns:a16="http://schemas.microsoft.com/office/drawing/2014/main" id="{26A5649C-8AFD-46B1-AEFD-48A11FA90A6A}"/>
                </a:ext>
              </a:extLst>
            </p:cNvPr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1252;p32">
              <a:extLst>
                <a:ext uri="{FF2B5EF4-FFF2-40B4-BE49-F238E27FC236}">
                  <a16:creationId xmlns:a16="http://schemas.microsoft.com/office/drawing/2014/main" id="{1666A4FF-1ABF-406A-B77A-AFB1EE84CC55}"/>
                </a:ext>
              </a:extLst>
            </p:cNvPr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1253;p32">
              <a:extLst>
                <a:ext uri="{FF2B5EF4-FFF2-40B4-BE49-F238E27FC236}">
                  <a16:creationId xmlns:a16="http://schemas.microsoft.com/office/drawing/2014/main" id="{79D3A216-BABA-4190-8A6E-4E43A11B0C1F}"/>
                </a:ext>
              </a:extLst>
            </p:cNvPr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1254;p32">
              <a:extLst>
                <a:ext uri="{FF2B5EF4-FFF2-40B4-BE49-F238E27FC236}">
                  <a16:creationId xmlns:a16="http://schemas.microsoft.com/office/drawing/2014/main" id="{E6879ACE-04A1-4C3A-AE0F-206760D150FB}"/>
                </a:ext>
              </a:extLst>
            </p:cNvPr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1255;p32">
              <a:extLst>
                <a:ext uri="{FF2B5EF4-FFF2-40B4-BE49-F238E27FC236}">
                  <a16:creationId xmlns:a16="http://schemas.microsoft.com/office/drawing/2014/main" id="{8897E08A-C04C-4264-A767-B2C1377B4D7A}"/>
                </a:ext>
              </a:extLst>
            </p:cNvPr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1256;p32">
              <a:extLst>
                <a:ext uri="{FF2B5EF4-FFF2-40B4-BE49-F238E27FC236}">
                  <a16:creationId xmlns:a16="http://schemas.microsoft.com/office/drawing/2014/main" id="{6236CFD1-4266-4604-B807-3F4A4FC463F8}"/>
                </a:ext>
              </a:extLst>
            </p:cNvPr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1257;p32">
              <a:extLst>
                <a:ext uri="{FF2B5EF4-FFF2-40B4-BE49-F238E27FC236}">
                  <a16:creationId xmlns:a16="http://schemas.microsoft.com/office/drawing/2014/main" id="{2608D80C-96A4-47FD-876F-A63120CDC515}"/>
                </a:ext>
              </a:extLst>
            </p:cNvPr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1258;p32">
              <a:extLst>
                <a:ext uri="{FF2B5EF4-FFF2-40B4-BE49-F238E27FC236}">
                  <a16:creationId xmlns:a16="http://schemas.microsoft.com/office/drawing/2014/main" id="{0A3BCEB9-9F1A-4CDA-9B7B-D3746B4C8B6B}"/>
                </a:ext>
              </a:extLst>
            </p:cNvPr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1259;p32">
              <a:extLst>
                <a:ext uri="{FF2B5EF4-FFF2-40B4-BE49-F238E27FC236}">
                  <a16:creationId xmlns:a16="http://schemas.microsoft.com/office/drawing/2014/main" id="{22E83B88-6EFB-46DB-9E11-04A2AD44CEB9}"/>
                </a:ext>
              </a:extLst>
            </p:cNvPr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1260;p32">
              <a:extLst>
                <a:ext uri="{FF2B5EF4-FFF2-40B4-BE49-F238E27FC236}">
                  <a16:creationId xmlns:a16="http://schemas.microsoft.com/office/drawing/2014/main" id="{C775EE8F-A677-45C1-B759-E975979B049F}"/>
                </a:ext>
              </a:extLst>
            </p:cNvPr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1261;p32">
              <a:extLst>
                <a:ext uri="{FF2B5EF4-FFF2-40B4-BE49-F238E27FC236}">
                  <a16:creationId xmlns:a16="http://schemas.microsoft.com/office/drawing/2014/main" id="{175055B8-50FB-4C3D-9E02-2AD4E6DB6CE0}"/>
                </a:ext>
              </a:extLst>
            </p:cNvPr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1262;p32">
              <a:extLst>
                <a:ext uri="{FF2B5EF4-FFF2-40B4-BE49-F238E27FC236}">
                  <a16:creationId xmlns:a16="http://schemas.microsoft.com/office/drawing/2014/main" id="{2B9BA335-E9A1-4D2A-ADA6-D46C45883114}"/>
                </a:ext>
              </a:extLst>
            </p:cNvPr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1263;p32">
              <a:extLst>
                <a:ext uri="{FF2B5EF4-FFF2-40B4-BE49-F238E27FC236}">
                  <a16:creationId xmlns:a16="http://schemas.microsoft.com/office/drawing/2014/main" id="{4DDA2E4E-5D36-4358-95F8-FD94E2659A53}"/>
                </a:ext>
              </a:extLst>
            </p:cNvPr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1264;p32">
              <a:extLst>
                <a:ext uri="{FF2B5EF4-FFF2-40B4-BE49-F238E27FC236}">
                  <a16:creationId xmlns:a16="http://schemas.microsoft.com/office/drawing/2014/main" id="{276319C3-D9B4-45EF-8C57-BB3F318DA74E}"/>
                </a:ext>
              </a:extLst>
            </p:cNvPr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1265;p32">
              <a:extLst>
                <a:ext uri="{FF2B5EF4-FFF2-40B4-BE49-F238E27FC236}">
                  <a16:creationId xmlns:a16="http://schemas.microsoft.com/office/drawing/2014/main" id="{F2DC830C-AD2C-4736-B208-E84DB48664CD}"/>
                </a:ext>
              </a:extLst>
            </p:cNvPr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1266;p32">
              <a:extLst>
                <a:ext uri="{FF2B5EF4-FFF2-40B4-BE49-F238E27FC236}">
                  <a16:creationId xmlns:a16="http://schemas.microsoft.com/office/drawing/2014/main" id="{2B014F6A-9104-4750-82E5-BD9A363329AE}"/>
                </a:ext>
              </a:extLst>
            </p:cNvPr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1267;p32">
              <a:extLst>
                <a:ext uri="{FF2B5EF4-FFF2-40B4-BE49-F238E27FC236}">
                  <a16:creationId xmlns:a16="http://schemas.microsoft.com/office/drawing/2014/main" id="{BBFB2463-C875-4993-A17D-E8597B337BFC}"/>
                </a:ext>
              </a:extLst>
            </p:cNvPr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1268;p32">
              <a:extLst>
                <a:ext uri="{FF2B5EF4-FFF2-40B4-BE49-F238E27FC236}">
                  <a16:creationId xmlns:a16="http://schemas.microsoft.com/office/drawing/2014/main" id="{D5C02C0A-2D60-4769-B7D3-4D2C83221591}"/>
                </a:ext>
              </a:extLst>
            </p:cNvPr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1269;p32">
              <a:extLst>
                <a:ext uri="{FF2B5EF4-FFF2-40B4-BE49-F238E27FC236}">
                  <a16:creationId xmlns:a16="http://schemas.microsoft.com/office/drawing/2014/main" id="{0DF6FCE8-F1E7-485A-87CB-EA0592587945}"/>
                </a:ext>
              </a:extLst>
            </p:cNvPr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1270;p32">
              <a:extLst>
                <a:ext uri="{FF2B5EF4-FFF2-40B4-BE49-F238E27FC236}">
                  <a16:creationId xmlns:a16="http://schemas.microsoft.com/office/drawing/2014/main" id="{DE5DB915-AEF1-473B-86F4-2A165320D6F6}"/>
                </a:ext>
              </a:extLst>
            </p:cNvPr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1271;p32">
              <a:extLst>
                <a:ext uri="{FF2B5EF4-FFF2-40B4-BE49-F238E27FC236}">
                  <a16:creationId xmlns:a16="http://schemas.microsoft.com/office/drawing/2014/main" id="{B697CCF8-F8A0-40FD-A502-89D8B9A03CE8}"/>
                </a:ext>
              </a:extLst>
            </p:cNvPr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1272;p32">
              <a:extLst>
                <a:ext uri="{FF2B5EF4-FFF2-40B4-BE49-F238E27FC236}">
                  <a16:creationId xmlns:a16="http://schemas.microsoft.com/office/drawing/2014/main" id="{4DA952F7-48B6-4C57-9D79-78F419271416}"/>
                </a:ext>
              </a:extLst>
            </p:cNvPr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1273;p32">
              <a:extLst>
                <a:ext uri="{FF2B5EF4-FFF2-40B4-BE49-F238E27FC236}">
                  <a16:creationId xmlns:a16="http://schemas.microsoft.com/office/drawing/2014/main" id="{F7C5CC56-E7A8-455A-88AC-594657912B34}"/>
                </a:ext>
              </a:extLst>
            </p:cNvPr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1274;p32">
              <a:extLst>
                <a:ext uri="{FF2B5EF4-FFF2-40B4-BE49-F238E27FC236}">
                  <a16:creationId xmlns:a16="http://schemas.microsoft.com/office/drawing/2014/main" id="{D0153D68-284E-4FA5-8A3F-310F8908422F}"/>
                </a:ext>
              </a:extLst>
            </p:cNvPr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1275;p32">
              <a:extLst>
                <a:ext uri="{FF2B5EF4-FFF2-40B4-BE49-F238E27FC236}">
                  <a16:creationId xmlns:a16="http://schemas.microsoft.com/office/drawing/2014/main" id="{AB9AF82D-BD17-424A-A58C-F9BA48BDCC4E}"/>
                </a:ext>
              </a:extLst>
            </p:cNvPr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1276;p32">
              <a:extLst>
                <a:ext uri="{FF2B5EF4-FFF2-40B4-BE49-F238E27FC236}">
                  <a16:creationId xmlns:a16="http://schemas.microsoft.com/office/drawing/2014/main" id="{67B6E527-F593-4024-8612-ABB9D172DBD0}"/>
                </a:ext>
              </a:extLst>
            </p:cNvPr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1277;p32">
              <a:extLst>
                <a:ext uri="{FF2B5EF4-FFF2-40B4-BE49-F238E27FC236}">
                  <a16:creationId xmlns:a16="http://schemas.microsoft.com/office/drawing/2014/main" id="{72F13722-1251-45FE-8A52-B45A1DD17FA5}"/>
                </a:ext>
              </a:extLst>
            </p:cNvPr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1278;p32">
              <a:extLst>
                <a:ext uri="{FF2B5EF4-FFF2-40B4-BE49-F238E27FC236}">
                  <a16:creationId xmlns:a16="http://schemas.microsoft.com/office/drawing/2014/main" id="{A9EE0D6B-A135-4DC2-BFC5-90181784944D}"/>
                </a:ext>
              </a:extLst>
            </p:cNvPr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1279;p32">
              <a:extLst>
                <a:ext uri="{FF2B5EF4-FFF2-40B4-BE49-F238E27FC236}">
                  <a16:creationId xmlns:a16="http://schemas.microsoft.com/office/drawing/2014/main" id="{D5091499-8B37-4374-AA07-D50F776AB116}"/>
                </a:ext>
              </a:extLst>
            </p:cNvPr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1280;p32">
              <a:extLst>
                <a:ext uri="{FF2B5EF4-FFF2-40B4-BE49-F238E27FC236}">
                  <a16:creationId xmlns:a16="http://schemas.microsoft.com/office/drawing/2014/main" id="{A0AA7BF4-1CA7-4FFC-A85C-446C4B9B6ED0}"/>
                </a:ext>
              </a:extLst>
            </p:cNvPr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1281;p32">
              <a:extLst>
                <a:ext uri="{FF2B5EF4-FFF2-40B4-BE49-F238E27FC236}">
                  <a16:creationId xmlns:a16="http://schemas.microsoft.com/office/drawing/2014/main" id="{34EE20A0-5583-40EC-BAFD-F5F4058F7EEA}"/>
                </a:ext>
              </a:extLst>
            </p:cNvPr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1282;p32">
              <a:extLst>
                <a:ext uri="{FF2B5EF4-FFF2-40B4-BE49-F238E27FC236}">
                  <a16:creationId xmlns:a16="http://schemas.microsoft.com/office/drawing/2014/main" id="{289CE9EA-48C7-4434-8CA5-6B3FD65F574F}"/>
                </a:ext>
              </a:extLst>
            </p:cNvPr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1283;p32">
              <a:extLst>
                <a:ext uri="{FF2B5EF4-FFF2-40B4-BE49-F238E27FC236}">
                  <a16:creationId xmlns:a16="http://schemas.microsoft.com/office/drawing/2014/main" id="{079E10CA-499E-479B-949F-00188A62C5C6}"/>
                </a:ext>
              </a:extLst>
            </p:cNvPr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1284;p32">
              <a:extLst>
                <a:ext uri="{FF2B5EF4-FFF2-40B4-BE49-F238E27FC236}">
                  <a16:creationId xmlns:a16="http://schemas.microsoft.com/office/drawing/2014/main" id="{33AC0B68-3138-4343-9157-1E5BFA74F9AC}"/>
                </a:ext>
              </a:extLst>
            </p:cNvPr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1285;p32">
              <a:extLst>
                <a:ext uri="{FF2B5EF4-FFF2-40B4-BE49-F238E27FC236}">
                  <a16:creationId xmlns:a16="http://schemas.microsoft.com/office/drawing/2014/main" id="{D3E02B6D-B584-4182-A3BB-EE06119AB7BC}"/>
                </a:ext>
              </a:extLst>
            </p:cNvPr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286;p32">
              <a:extLst>
                <a:ext uri="{FF2B5EF4-FFF2-40B4-BE49-F238E27FC236}">
                  <a16:creationId xmlns:a16="http://schemas.microsoft.com/office/drawing/2014/main" id="{201768F7-C69E-474A-BD48-962E65735FF5}"/>
                </a:ext>
              </a:extLst>
            </p:cNvPr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1287;p32">
              <a:extLst>
                <a:ext uri="{FF2B5EF4-FFF2-40B4-BE49-F238E27FC236}">
                  <a16:creationId xmlns:a16="http://schemas.microsoft.com/office/drawing/2014/main" id="{6514C2DC-4CBD-4921-857D-AA3C6C1C60AD}"/>
                </a:ext>
              </a:extLst>
            </p:cNvPr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288;p32">
              <a:extLst>
                <a:ext uri="{FF2B5EF4-FFF2-40B4-BE49-F238E27FC236}">
                  <a16:creationId xmlns:a16="http://schemas.microsoft.com/office/drawing/2014/main" id="{B469BAE0-2C42-482B-8785-58E10428136A}"/>
                </a:ext>
              </a:extLst>
            </p:cNvPr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289;p32">
              <a:extLst>
                <a:ext uri="{FF2B5EF4-FFF2-40B4-BE49-F238E27FC236}">
                  <a16:creationId xmlns:a16="http://schemas.microsoft.com/office/drawing/2014/main" id="{290392A4-961B-4011-BE38-8FAE00E4436D}"/>
                </a:ext>
              </a:extLst>
            </p:cNvPr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290;p32">
              <a:extLst>
                <a:ext uri="{FF2B5EF4-FFF2-40B4-BE49-F238E27FC236}">
                  <a16:creationId xmlns:a16="http://schemas.microsoft.com/office/drawing/2014/main" id="{3B411260-AD54-495D-BD24-00278E9D4DB7}"/>
                </a:ext>
              </a:extLst>
            </p:cNvPr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291;p32">
              <a:extLst>
                <a:ext uri="{FF2B5EF4-FFF2-40B4-BE49-F238E27FC236}">
                  <a16:creationId xmlns:a16="http://schemas.microsoft.com/office/drawing/2014/main" id="{6A1B6076-D5A6-4EB7-AD13-36640B036C8C}"/>
                </a:ext>
              </a:extLst>
            </p:cNvPr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292;p32">
              <a:extLst>
                <a:ext uri="{FF2B5EF4-FFF2-40B4-BE49-F238E27FC236}">
                  <a16:creationId xmlns:a16="http://schemas.microsoft.com/office/drawing/2014/main" id="{AAB8D48D-C6DB-4231-9EA0-0EDF5C8F437D}"/>
                </a:ext>
              </a:extLst>
            </p:cNvPr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293;p32">
              <a:extLst>
                <a:ext uri="{FF2B5EF4-FFF2-40B4-BE49-F238E27FC236}">
                  <a16:creationId xmlns:a16="http://schemas.microsoft.com/office/drawing/2014/main" id="{DE3A6E5F-9E90-4FDB-8ECA-7DA46303F278}"/>
                </a:ext>
              </a:extLst>
            </p:cNvPr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294;p32">
              <a:extLst>
                <a:ext uri="{FF2B5EF4-FFF2-40B4-BE49-F238E27FC236}">
                  <a16:creationId xmlns:a16="http://schemas.microsoft.com/office/drawing/2014/main" id="{898486BC-97C1-4137-A12B-EC3A3B2B63B7}"/>
                </a:ext>
              </a:extLst>
            </p:cNvPr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295;p32">
              <a:extLst>
                <a:ext uri="{FF2B5EF4-FFF2-40B4-BE49-F238E27FC236}">
                  <a16:creationId xmlns:a16="http://schemas.microsoft.com/office/drawing/2014/main" id="{72F8E2DA-1B72-48B8-8922-157B372EEC12}"/>
                </a:ext>
              </a:extLst>
            </p:cNvPr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296;p32">
              <a:extLst>
                <a:ext uri="{FF2B5EF4-FFF2-40B4-BE49-F238E27FC236}">
                  <a16:creationId xmlns:a16="http://schemas.microsoft.com/office/drawing/2014/main" id="{D9A45B47-88EE-4FB1-BB5B-C21C83C22FFD}"/>
                </a:ext>
              </a:extLst>
            </p:cNvPr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297;p32">
              <a:extLst>
                <a:ext uri="{FF2B5EF4-FFF2-40B4-BE49-F238E27FC236}">
                  <a16:creationId xmlns:a16="http://schemas.microsoft.com/office/drawing/2014/main" id="{8FBBFBA1-DBAB-4849-883A-05AE9DB517CC}"/>
                </a:ext>
              </a:extLst>
            </p:cNvPr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1298;p32">
              <a:extLst>
                <a:ext uri="{FF2B5EF4-FFF2-40B4-BE49-F238E27FC236}">
                  <a16:creationId xmlns:a16="http://schemas.microsoft.com/office/drawing/2014/main" id="{22A57E48-C976-4391-B14A-C3C513D50F1C}"/>
                </a:ext>
              </a:extLst>
            </p:cNvPr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299;p32">
              <a:extLst>
                <a:ext uri="{FF2B5EF4-FFF2-40B4-BE49-F238E27FC236}">
                  <a16:creationId xmlns:a16="http://schemas.microsoft.com/office/drawing/2014/main" id="{E3E5CF11-C1A0-417E-8D96-E3B1BDD7E733}"/>
                </a:ext>
              </a:extLst>
            </p:cNvPr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300;p32">
              <a:extLst>
                <a:ext uri="{FF2B5EF4-FFF2-40B4-BE49-F238E27FC236}">
                  <a16:creationId xmlns:a16="http://schemas.microsoft.com/office/drawing/2014/main" id="{48B96220-70B6-4B98-ACF2-CBD0B017A622}"/>
                </a:ext>
              </a:extLst>
            </p:cNvPr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301;p32">
              <a:extLst>
                <a:ext uri="{FF2B5EF4-FFF2-40B4-BE49-F238E27FC236}">
                  <a16:creationId xmlns:a16="http://schemas.microsoft.com/office/drawing/2014/main" id="{05761FAD-8446-45EA-9021-6B459604E75B}"/>
                </a:ext>
              </a:extLst>
            </p:cNvPr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302;p32">
              <a:extLst>
                <a:ext uri="{FF2B5EF4-FFF2-40B4-BE49-F238E27FC236}">
                  <a16:creationId xmlns:a16="http://schemas.microsoft.com/office/drawing/2014/main" id="{13E5C678-AE1F-4E79-B532-06036CAAB477}"/>
                </a:ext>
              </a:extLst>
            </p:cNvPr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303;p32">
              <a:extLst>
                <a:ext uri="{FF2B5EF4-FFF2-40B4-BE49-F238E27FC236}">
                  <a16:creationId xmlns:a16="http://schemas.microsoft.com/office/drawing/2014/main" id="{9CC12F50-E3ED-45CA-AC21-CE7463AC8E34}"/>
                </a:ext>
              </a:extLst>
            </p:cNvPr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304;p32">
              <a:extLst>
                <a:ext uri="{FF2B5EF4-FFF2-40B4-BE49-F238E27FC236}">
                  <a16:creationId xmlns:a16="http://schemas.microsoft.com/office/drawing/2014/main" id="{3DB08638-52AC-43A2-BF7E-0924C6D59E6D}"/>
                </a:ext>
              </a:extLst>
            </p:cNvPr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305;p32">
              <a:extLst>
                <a:ext uri="{FF2B5EF4-FFF2-40B4-BE49-F238E27FC236}">
                  <a16:creationId xmlns:a16="http://schemas.microsoft.com/office/drawing/2014/main" id="{27FBEFAF-F9BC-4FA5-8490-4AEC381DD33D}"/>
                </a:ext>
              </a:extLst>
            </p:cNvPr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306;p32">
              <a:extLst>
                <a:ext uri="{FF2B5EF4-FFF2-40B4-BE49-F238E27FC236}">
                  <a16:creationId xmlns:a16="http://schemas.microsoft.com/office/drawing/2014/main" id="{7017F709-56BF-4A4C-9257-65A902DE1AF8}"/>
                </a:ext>
              </a:extLst>
            </p:cNvPr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307;p32">
              <a:extLst>
                <a:ext uri="{FF2B5EF4-FFF2-40B4-BE49-F238E27FC236}">
                  <a16:creationId xmlns:a16="http://schemas.microsoft.com/office/drawing/2014/main" id="{EEBA118E-9F1A-4FB2-A6AD-8E4D5FE24D47}"/>
                </a:ext>
              </a:extLst>
            </p:cNvPr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308;p32">
              <a:extLst>
                <a:ext uri="{FF2B5EF4-FFF2-40B4-BE49-F238E27FC236}">
                  <a16:creationId xmlns:a16="http://schemas.microsoft.com/office/drawing/2014/main" id="{B89EE8BA-F0BE-4063-80A3-EFF387BD6092}"/>
                </a:ext>
              </a:extLst>
            </p:cNvPr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309;p32">
              <a:extLst>
                <a:ext uri="{FF2B5EF4-FFF2-40B4-BE49-F238E27FC236}">
                  <a16:creationId xmlns:a16="http://schemas.microsoft.com/office/drawing/2014/main" id="{2FCA7C38-BE20-4DD5-A2E0-76C0BD7443E5}"/>
                </a:ext>
              </a:extLst>
            </p:cNvPr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310;p32">
              <a:extLst>
                <a:ext uri="{FF2B5EF4-FFF2-40B4-BE49-F238E27FC236}">
                  <a16:creationId xmlns:a16="http://schemas.microsoft.com/office/drawing/2014/main" id="{A9543689-4468-457A-80C7-446440AE2356}"/>
                </a:ext>
              </a:extLst>
            </p:cNvPr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311;p32">
              <a:extLst>
                <a:ext uri="{FF2B5EF4-FFF2-40B4-BE49-F238E27FC236}">
                  <a16:creationId xmlns:a16="http://schemas.microsoft.com/office/drawing/2014/main" id="{F752DC24-83B8-4E39-9A18-BB699FC9E27E}"/>
                </a:ext>
              </a:extLst>
            </p:cNvPr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312;p32">
              <a:extLst>
                <a:ext uri="{FF2B5EF4-FFF2-40B4-BE49-F238E27FC236}">
                  <a16:creationId xmlns:a16="http://schemas.microsoft.com/office/drawing/2014/main" id="{4B0E4863-8EB3-4C82-B92D-A27D9B15B45E}"/>
                </a:ext>
              </a:extLst>
            </p:cNvPr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3;p32">
              <a:extLst>
                <a:ext uri="{FF2B5EF4-FFF2-40B4-BE49-F238E27FC236}">
                  <a16:creationId xmlns:a16="http://schemas.microsoft.com/office/drawing/2014/main" id="{84BBCCFA-8185-48B6-9566-55B353106935}"/>
                </a:ext>
              </a:extLst>
            </p:cNvPr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314;p32">
              <a:extLst>
                <a:ext uri="{FF2B5EF4-FFF2-40B4-BE49-F238E27FC236}">
                  <a16:creationId xmlns:a16="http://schemas.microsoft.com/office/drawing/2014/main" id="{54ABB155-0E6D-46CB-9973-D798FB0BBAC9}"/>
                </a:ext>
              </a:extLst>
            </p:cNvPr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315;p32">
              <a:extLst>
                <a:ext uri="{FF2B5EF4-FFF2-40B4-BE49-F238E27FC236}">
                  <a16:creationId xmlns:a16="http://schemas.microsoft.com/office/drawing/2014/main" id="{0EDADC68-4CF5-41F3-A99B-F3DB4EAE2171}"/>
                </a:ext>
              </a:extLst>
            </p:cNvPr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316;p32">
              <a:extLst>
                <a:ext uri="{FF2B5EF4-FFF2-40B4-BE49-F238E27FC236}">
                  <a16:creationId xmlns:a16="http://schemas.microsoft.com/office/drawing/2014/main" id="{A9960850-94C8-4CD2-B8DD-382C7AFE3C6E}"/>
                </a:ext>
              </a:extLst>
            </p:cNvPr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317;p32">
              <a:extLst>
                <a:ext uri="{FF2B5EF4-FFF2-40B4-BE49-F238E27FC236}">
                  <a16:creationId xmlns:a16="http://schemas.microsoft.com/office/drawing/2014/main" id="{8EB2EEA8-59E2-4495-96D4-9FAED076CDA7}"/>
                </a:ext>
              </a:extLst>
            </p:cNvPr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18;p32">
              <a:extLst>
                <a:ext uri="{FF2B5EF4-FFF2-40B4-BE49-F238E27FC236}">
                  <a16:creationId xmlns:a16="http://schemas.microsoft.com/office/drawing/2014/main" id="{7FD4160D-75FC-420F-98D0-DA27C6D25851}"/>
                </a:ext>
              </a:extLst>
            </p:cNvPr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319;p32">
              <a:extLst>
                <a:ext uri="{FF2B5EF4-FFF2-40B4-BE49-F238E27FC236}">
                  <a16:creationId xmlns:a16="http://schemas.microsoft.com/office/drawing/2014/main" id="{8DA21570-293C-45C4-BBD0-DD8ED020C8D7}"/>
                </a:ext>
              </a:extLst>
            </p:cNvPr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320;p32">
              <a:extLst>
                <a:ext uri="{FF2B5EF4-FFF2-40B4-BE49-F238E27FC236}">
                  <a16:creationId xmlns:a16="http://schemas.microsoft.com/office/drawing/2014/main" id="{B31CA428-A79B-4F8E-80E3-DB1DE489AF58}"/>
                </a:ext>
              </a:extLst>
            </p:cNvPr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321;p32">
              <a:extLst>
                <a:ext uri="{FF2B5EF4-FFF2-40B4-BE49-F238E27FC236}">
                  <a16:creationId xmlns:a16="http://schemas.microsoft.com/office/drawing/2014/main" id="{B51B5BD0-5735-4AF6-BF76-8F2650EBA780}"/>
                </a:ext>
              </a:extLst>
            </p:cNvPr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322;p32">
              <a:extLst>
                <a:ext uri="{FF2B5EF4-FFF2-40B4-BE49-F238E27FC236}">
                  <a16:creationId xmlns:a16="http://schemas.microsoft.com/office/drawing/2014/main" id="{5735E88B-DD34-4362-B110-77A287E69CC1}"/>
                </a:ext>
              </a:extLst>
            </p:cNvPr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323;p32">
              <a:extLst>
                <a:ext uri="{FF2B5EF4-FFF2-40B4-BE49-F238E27FC236}">
                  <a16:creationId xmlns:a16="http://schemas.microsoft.com/office/drawing/2014/main" id="{E232B8D0-9005-4F96-82CB-EAE473F65732}"/>
                </a:ext>
              </a:extLst>
            </p:cNvPr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324;p32">
              <a:extLst>
                <a:ext uri="{FF2B5EF4-FFF2-40B4-BE49-F238E27FC236}">
                  <a16:creationId xmlns:a16="http://schemas.microsoft.com/office/drawing/2014/main" id="{2E99C293-3B05-415B-ACE1-3142F12B37DD}"/>
                </a:ext>
              </a:extLst>
            </p:cNvPr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325;p32">
              <a:extLst>
                <a:ext uri="{FF2B5EF4-FFF2-40B4-BE49-F238E27FC236}">
                  <a16:creationId xmlns:a16="http://schemas.microsoft.com/office/drawing/2014/main" id="{B31E21BE-AC35-4423-B83F-7E7B4FDA8E97}"/>
                </a:ext>
              </a:extLst>
            </p:cNvPr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326;p32">
              <a:extLst>
                <a:ext uri="{FF2B5EF4-FFF2-40B4-BE49-F238E27FC236}">
                  <a16:creationId xmlns:a16="http://schemas.microsoft.com/office/drawing/2014/main" id="{16546EE5-A860-4D1E-ADAA-15FAAA2E05AD}"/>
                </a:ext>
              </a:extLst>
            </p:cNvPr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327;p32">
              <a:extLst>
                <a:ext uri="{FF2B5EF4-FFF2-40B4-BE49-F238E27FC236}">
                  <a16:creationId xmlns:a16="http://schemas.microsoft.com/office/drawing/2014/main" id="{C6122152-D616-4E15-A438-ACC411E4C3C7}"/>
                </a:ext>
              </a:extLst>
            </p:cNvPr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328;p32">
              <a:extLst>
                <a:ext uri="{FF2B5EF4-FFF2-40B4-BE49-F238E27FC236}">
                  <a16:creationId xmlns:a16="http://schemas.microsoft.com/office/drawing/2014/main" id="{8B1B6344-15B5-499F-B46F-E81EC9BC021B}"/>
                </a:ext>
              </a:extLst>
            </p:cNvPr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329;p32">
              <a:extLst>
                <a:ext uri="{FF2B5EF4-FFF2-40B4-BE49-F238E27FC236}">
                  <a16:creationId xmlns:a16="http://schemas.microsoft.com/office/drawing/2014/main" id="{C5B90C79-4766-4FD2-A7AC-55FB6F5015BA}"/>
                </a:ext>
              </a:extLst>
            </p:cNvPr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330;p32">
              <a:extLst>
                <a:ext uri="{FF2B5EF4-FFF2-40B4-BE49-F238E27FC236}">
                  <a16:creationId xmlns:a16="http://schemas.microsoft.com/office/drawing/2014/main" id="{6448B16C-E47D-4BB6-B34B-46B54427CB22}"/>
                </a:ext>
              </a:extLst>
            </p:cNvPr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331;p32">
              <a:extLst>
                <a:ext uri="{FF2B5EF4-FFF2-40B4-BE49-F238E27FC236}">
                  <a16:creationId xmlns:a16="http://schemas.microsoft.com/office/drawing/2014/main" id="{ECA62E39-B3C9-4B6B-8BC9-6EE31CAD288C}"/>
                </a:ext>
              </a:extLst>
            </p:cNvPr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332;p32">
              <a:extLst>
                <a:ext uri="{FF2B5EF4-FFF2-40B4-BE49-F238E27FC236}">
                  <a16:creationId xmlns:a16="http://schemas.microsoft.com/office/drawing/2014/main" id="{1A76AAF7-9A2B-4FD9-954F-D26BC5719C72}"/>
                </a:ext>
              </a:extLst>
            </p:cNvPr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333;p32">
              <a:extLst>
                <a:ext uri="{FF2B5EF4-FFF2-40B4-BE49-F238E27FC236}">
                  <a16:creationId xmlns:a16="http://schemas.microsoft.com/office/drawing/2014/main" id="{BBAFCBA9-13AE-4E5C-9BF9-945BBB3F4BB3}"/>
                </a:ext>
              </a:extLst>
            </p:cNvPr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334;p32">
              <a:extLst>
                <a:ext uri="{FF2B5EF4-FFF2-40B4-BE49-F238E27FC236}">
                  <a16:creationId xmlns:a16="http://schemas.microsoft.com/office/drawing/2014/main" id="{4E3AF2A5-D3C8-44BE-A5BE-9BA71E04079C}"/>
                </a:ext>
              </a:extLst>
            </p:cNvPr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335;p32">
              <a:extLst>
                <a:ext uri="{FF2B5EF4-FFF2-40B4-BE49-F238E27FC236}">
                  <a16:creationId xmlns:a16="http://schemas.microsoft.com/office/drawing/2014/main" id="{8874A659-93D5-4D2A-8F00-5BC6B5AC5CEF}"/>
                </a:ext>
              </a:extLst>
            </p:cNvPr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336;p32">
              <a:extLst>
                <a:ext uri="{FF2B5EF4-FFF2-40B4-BE49-F238E27FC236}">
                  <a16:creationId xmlns:a16="http://schemas.microsoft.com/office/drawing/2014/main" id="{5AC06EFE-9995-42B7-9D0C-E3C84786AEC4}"/>
                </a:ext>
              </a:extLst>
            </p:cNvPr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337;p32">
              <a:extLst>
                <a:ext uri="{FF2B5EF4-FFF2-40B4-BE49-F238E27FC236}">
                  <a16:creationId xmlns:a16="http://schemas.microsoft.com/office/drawing/2014/main" id="{C4BD3A40-9AA9-489F-9881-E3320E99C9BA}"/>
                </a:ext>
              </a:extLst>
            </p:cNvPr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338;p32">
              <a:extLst>
                <a:ext uri="{FF2B5EF4-FFF2-40B4-BE49-F238E27FC236}">
                  <a16:creationId xmlns:a16="http://schemas.microsoft.com/office/drawing/2014/main" id="{B8D9287C-C7B8-46A5-B04F-CABEE5DEA1CA}"/>
                </a:ext>
              </a:extLst>
            </p:cNvPr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339;p32">
              <a:extLst>
                <a:ext uri="{FF2B5EF4-FFF2-40B4-BE49-F238E27FC236}">
                  <a16:creationId xmlns:a16="http://schemas.microsoft.com/office/drawing/2014/main" id="{7BB918F2-A82D-47EC-A3AF-D736874CD50B}"/>
                </a:ext>
              </a:extLst>
            </p:cNvPr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340;p32">
              <a:extLst>
                <a:ext uri="{FF2B5EF4-FFF2-40B4-BE49-F238E27FC236}">
                  <a16:creationId xmlns:a16="http://schemas.microsoft.com/office/drawing/2014/main" id="{AA76CEB4-7A67-441B-88F2-9933DBA92F50}"/>
                </a:ext>
              </a:extLst>
            </p:cNvPr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341;p32">
              <a:extLst>
                <a:ext uri="{FF2B5EF4-FFF2-40B4-BE49-F238E27FC236}">
                  <a16:creationId xmlns:a16="http://schemas.microsoft.com/office/drawing/2014/main" id="{2EE0C7EA-742E-452B-95D6-377BBC2FC626}"/>
                </a:ext>
              </a:extLst>
            </p:cNvPr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342;p32">
              <a:extLst>
                <a:ext uri="{FF2B5EF4-FFF2-40B4-BE49-F238E27FC236}">
                  <a16:creationId xmlns:a16="http://schemas.microsoft.com/office/drawing/2014/main" id="{E8A6A5E1-0CA5-40CD-9758-3E82FA3DA70A}"/>
                </a:ext>
              </a:extLst>
            </p:cNvPr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343;p32">
              <a:extLst>
                <a:ext uri="{FF2B5EF4-FFF2-40B4-BE49-F238E27FC236}">
                  <a16:creationId xmlns:a16="http://schemas.microsoft.com/office/drawing/2014/main" id="{9D0C9878-A1B4-4A82-A7FF-B62B4507E7BE}"/>
                </a:ext>
              </a:extLst>
            </p:cNvPr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344;p32">
              <a:extLst>
                <a:ext uri="{FF2B5EF4-FFF2-40B4-BE49-F238E27FC236}">
                  <a16:creationId xmlns:a16="http://schemas.microsoft.com/office/drawing/2014/main" id="{ECE6F43D-64EF-44F3-9847-3A34D8725AE3}"/>
                </a:ext>
              </a:extLst>
            </p:cNvPr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345;p32">
              <a:extLst>
                <a:ext uri="{FF2B5EF4-FFF2-40B4-BE49-F238E27FC236}">
                  <a16:creationId xmlns:a16="http://schemas.microsoft.com/office/drawing/2014/main" id="{DF660489-43EA-495C-B745-8F6B7BD84A2F}"/>
                </a:ext>
              </a:extLst>
            </p:cNvPr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346;p32">
              <a:extLst>
                <a:ext uri="{FF2B5EF4-FFF2-40B4-BE49-F238E27FC236}">
                  <a16:creationId xmlns:a16="http://schemas.microsoft.com/office/drawing/2014/main" id="{DC411188-6BF2-42B8-9E57-58BD2062BC58}"/>
                </a:ext>
              </a:extLst>
            </p:cNvPr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347;p32">
              <a:extLst>
                <a:ext uri="{FF2B5EF4-FFF2-40B4-BE49-F238E27FC236}">
                  <a16:creationId xmlns:a16="http://schemas.microsoft.com/office/drawing/2014/main" id="{749394FD-9865-46A0-BA54-B111356044E8}"/>
                </a:ext>
              </a:extLst>
            </p:cNvPr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348;p32">
              <a:extLst>
                <a:ext uri="{FF2B5EF4-FFF2-40B4-BE49-F238E27FC236}">
                  <a16:creationId xmlns:a16="http://schemas.microsoft.com/office/drawing/2014/main" id="{840CDF46-AA30-42C9-B602-A8F105D67EDB}"/>
                </a:ext>
              </a:extLst>
            </p:cNvPr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349;p32">
              <a:extLst>
                <a:ext uri="{FF2B5EF4-FFF2-40B4-BE49-F238E27FC236}">
                  <a16:creationId xmlns:a16="http://schemas.microsoft.com/office/drawing/2014/main" id="{0F91EFAD-F28E-4D47-8428-45DE1E75160D}"/>
                </a:ext>
              </a:extLst>
            </p:cNvPr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350;p32">
              <a:extLst>
                <a:ext uri="{FF2B5EF4-FFF2-40B4-BE49-F238E27FC236}">
                  <a16:creationId xmlns:a16="http://schemas.microsoft.com/office/drawing/2014/main" id="{E6BD8DC5-A883-40C3-8175-5703723A8538}"/>
                </a:ext>
              </a:extLst>
            </p:cNvPr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351;p32">
              <a:extLst>
                <a:ext uri="{FF2B5EF4-FFF2-40B4-BE49-F238E27FC236}">
                  <a16:creationId xmlns:a16="http://schemas.microsoft.com/office/drawing/2014/main" id="{A41133DB-7121-4EC1-B1DB-59C7F42B4C07}"/>
                </a:ext>
              </a:extLst>
            </p:cNvPr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352;p32">
              <a:extLst>
                <a:ext uri="{FF2B5EF4-FFF2-40B4-BE49-F238E27FC236}">
                  <a16:creationId xmlns:a16="http://schemas.microsoft.com/office/drawing/2014/main" id="{500EE3B1-2CDD-4ADB-95A7-3AFAE354125B}"/>
                </a:ext>
              </a:extLst>
            </p:cNvPr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353;p32">
              <a:extLst>
                <a:ext uri="{FF2B5EF4-FFF2-40B4-BE49-F238E27FC236}">
                  <a16:creationId xmlns:a16="http://schemas.microsoft.com/office/drawing/2014/main" id="{09C205C3-9235-4D46-9A29-DF00B37163B2}"/>
                </a:ext>
              </a:extLst>
            </p:cNvPr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354;p32">
              <a:extLst>
                <a:ext uri="{FF2B5EF4-FFF2-40B4-BE49-F238E27FC236}">
                  <a16:creationId xmlns:a16="http://schemas.microsoft.com/office/drawing/2014/main" id="{51774898-E18E-4E79-A78D-26B0337C1953}"/>
                </a:ext>
              </a:extLst>
            </p:cNvPr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355;p32">
              <a:extLst>
                <a:ext uri="{FF2B5EF4-FFF2-40B4-BE49-F238E27FC236}">
                  <a16:creationId xmlns:a16="http://schemas.microsoft.com/office/drawing/2014/main" id="{E899CB92-6334-41F9-B1AD-316150198F60}"/>
                </a:ext>
              </a:extLst>
            </p:cNvPr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356;p32">
              <a:extLst>
                <a:ext uri="{FF2B5EF4-FFF2-40B4-BE49-F238E27FC236}">
                  <a16:creationId xmlns:a16="http://schemas.microsoft.com/office/drawing/2014/main" id="{6A61B868-7007-424C-A4EE-598B9880ED68}"/>
                </a:ext>
              </a:extLst>
            </p:cNvPr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357;p32">
              <a:extLst>
                <a:ext uri="{FF2B5EF4-FFF2-40B4-BE49-F238E27FC236}">
                  <a16:creationId xmlns:a16="http://schemas.microsoft.com/office/drawing/2014/main" id="{090F9699-4C6C-46F6-865D-0F8AD65FA768}"/>
                </a:ext>
              </a:extLst>
            </p:cNvPr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358;p32">
              <a:extLst>
                <a:ext uri="{FF2B5EF4-FFF2-40B4-BE49-F238E27FC236}">
                  <a16:creationId xmlns:a16="http://schemas.microsoft.com/office/drawing/2014/main" id="{86BF43EB-8C31-4B03-A37B-245FFFE39E78}"/>
                </a:ext>
              </a:extLst>
            </p:cNvPr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359;p32">
              <a:extLst>
                <a:ext uri="{FF2B5EF4-FFF2-40B4-BE49-F238E27FC236}">
                  <a16:creationId xmlns:a16="http://schemas.microsoft.com/office/drawing/2014/main" id="{D49E8186-EA1F-4605-88EB-384C784A3517}"/>
                </a:ext>
              </a:extLst>
            </p:cNvPr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360;p32">
              <a:extLst>
                <a:ext uri="{FF2B5EF4-FFF2-40B4-BE49-F238E27FC236}">
                  <a16:creationId xmlns:a16="http://schemas.microsoft.com/office/drawing/2014/main" id="{602CD9E6-D586-4D3D-B34A-1F7587EC1A1B}"/>
                </a:ext>
              </a:extLst>
            </p:cNvPr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1361;p32">
              <a:extLst>
                <a:ext uri="{FF2B5EF4-FFF2-40B4-BE49-F238E27FC236}">
                  <a16:creationId xmlns:a16="http://schemas.microsoft.com/office/drawing/2014/main" id="{320B9653-B8DB-42A1-9730-A0D1B329A0C2}"/>
                </a:ext>
              </a:extLst>
            </p:cNvPr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362;p32">
              <a:extLst>
                <a:ext uri="{FF2B5EF4-FFF2-40B4-BE49-F238E27FC236}">
                  <a16:creationId xmlns:a16="http://schemas.microsoft.com/office/drawing/2014/main" id="{A1D8E9F7-A1DE-48A6-B18A-AEF5BE30BC47}"/>
                </a:ext>
              </a:extLst>
            </p:cNvPr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363;p32">
              <a:extLst>
                <a:ext uri="{FF2B5EF4-FFF2-40B4-BE49-F238E27FC236}">
                  <a16:creationId xmlns:a16="http://schemas.microsoft.com/office/drawing/2014/main" id="{4EA7E655-9654-4EA3-9D96-A32A3A8BA102}"/>
                </a:ext>
              </a:extLst>
            </p:cNvPr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364;p32">
              <a:extLst>
                <a:ext uri="{FF2B5EF4-FFF2-40B4-BE49-F238E27FC236}">
                  <a16:creationId xmlns:a16="http://schemas.microsoft.com/office/drawing/2014/main" id="{A827CE7B-06F6-44EF-BFF0-358896557F88}"/>
                </a:ext>
              </a:extLst>
            </p:cNvPr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365;p32">
              <a:extLst>
                <a:ext uri="{FF2B5EF4-FFF2-40B4-BE49-F238E27FC236}">
                  <a16:creationId xmlns:a16="http://schemas.microsoft.com/office/drawing/2014/main" id="{70954272-77F9-4820-801F-B6EC51AF2F87}"/>
                </a:ext>
              </a:extLst>
            </p:cNvPr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366;p32">
              <a:extLst>
                <a:ext uri="{FF2B5EF4-FFF2-40B4-BE49-F238E27FC236}">
                  <a16:creationId xmlns:a16="http://schemas.microsoft.com/office/drawing/2014/main" id="{0BD0642C-988D-4FD5-9A61-96E29CFE25F9}"/>
                </a:ext>
              </a:extLst>
            </p:cNvPr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367;p32">
              <a:extLst>
                <a:ext uri="{FF2B5EF4-FFF2-40B4-BE49-F238E27FC236}">
                  <a16:creationId xmlns:a16="http://schemas.microsoft.com/office/drawing/2014/main" id="{8F055EB8-090D-46FB-B524-2ECB8C533EE0}"/>
                </a:ext>
              </a:extLst>
            </p:cNvPr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1368;p32">
              <a:extLst>
                <a:ext uri="{FF2B5EF4-FFF2-40B4-BE49-F238E27FC236}">
                  <a16:creationId xmlns:a16="http://schemas.microsoft.com/office/drawing/2014/main" id="{8834A687-2D89-4A90-AD98-FAF873A846A8}"/>
                </a:ext>
              </a:extLst>
            </p:cNvPr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7" name="Google Shape;1369;p32">
            <a:extLst>
              <a:ext uri="{FF2B5EF4-FFF2-40B4-BE49-F238E27FC236}">
                <a16:creationId xmlns:a16="http://schemas.microsoft.com/office/drawing/2014/main" id="{E9C58772-A139-41C6-89DB-40DEC8BD7B4C}"/>
              </a:ext>
            </a:extLst>
          </p:cNvPr>
          <p:cNvGrpSpPr/>
          <p:nvPr/>
        </p:nvGrpSpPr>
        <p:grpSpPr>
          <a:xfrm>
            <a:off x="8281866" y="3324788"/>
            <a:ext cx="2792848" cy="3397024"/>
            <a:chOff x="6778424" y="2225808"/>
            <a:chExt cx="2099831" cy="2547768"/>
          </a:xfrm>
        </p:grpSpPr>
        <p:sp>
          <p:nvSpPr>
            <p:cNvPr id="188" name="Google Shape;1370;p32">
              <a:extLst>
                <a:ext uri="{FF2B5EF4-FFF2-40B4-BE49-F238E27FC236}">
                  <a16:creationId xmlns:a16="http://schemas.microsoft.com/office/drawing/2014/main" id="{3996E1B4-0020-4A33-9634-80E06182863D}"/>
                </a:ext>
              </a:extLst>
            </p:cNvPr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371;p32">
              <a:extLst>
                <a:ext uri="{FF2B5EF4-FFF2-40B4-BE49-F238E27FC236}">
                  <a16:creationId xmlns:a16="http://schemas.microsoft.com/office/drawing/2014/main" id="{DC9437E5-67B1-49B1-BA18-218A39E9D29A}"/>
                </a:ext>
              </a:extLst>
            </p:cNvPr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372;p32">
              <a:extLst>
                <a:ext uri="{FF2B5EF4-FFF2-40B4-BE49-F238E27FC236}">
                  <a16:creationId xmlns:a16="http://schemas.microsoft.com/office/drawing/2014/main" id="{32B6BF12-535B-4961-88B5-FD11BADFC982}"/>
                </a:ext>
              </a:extLst>
            </p:cNvPr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373;p32">
              <a:extLst>
                <a:ext uri="{FF2B5EF4-FFF2-40B4-BE49-F238E27FC236}">
                  <a16:creationId xmlns:a16="http://schemas.microsoft.com/office/drawing/2014/main" id="{C7CFAA7A-5C36-4073-BCB6-6C545576268F}"/>
                </a:ext>
              </a:extLst>
            </p:cNvPr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374;p32">
              <a:extLst>
                <a:ext uri="{FF2B5EF4-FFF2-40B4-BE49-F238E27FC236}">
                  <a16:creationId xmlns:a16="http://schemas.microsoft.com/office/drawing/2014/main" id="{59E92D07-FE19-4832-B9D7-3ABED44191E8}"/>
                </a:ext>
              </a:extLst>
            </p:cNvPr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375;p32">
              <a:extLst>
                <a:ext uri="{FF2B5EF4-FFF2-40B4-BE49-F238E27FC236}">
                  <a16:creationId xmlns:a16="http://schemas.microsoft.com/office/drawing/2014/main" id="{A9D751BE-FEC4-4847-BE50-5062555E1C26}"/>
                </a:ext>
              </a:extLst>
            </p:cNvPr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376;p32">
              <a:extLst>
                <a:ext uri="{FF2B5EF4-FFF2-40B4-BE49-F238E27FC236}">
                  <a16:creationId xmlns:a16="http://schemas.microsoft.com/office/drawing/2014/main" id="{B912E8E1-6AF6-4143-B606-9E18C1549544}"/>
                </a:ext>
              </a:extLst>
            </p:cNvPr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377;p32">
              <a:extLst>
                <a:ext uri="{FF2B5EF4-FFF2-40B4-BE49-F238E27FC236}">
                  <a16:creationId xmlns:a16="http://schemas.microsoft.com/office/drawing/2014/main" id="{032BBC60-A191-4FFB-813B-8729D6380B01}"/>
                </a:ext>
              </a:extLst>
            </p:cNvPr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378;p32">
              <a:extLst>
                <a:ext uri="{FF2B5EF4-FFF2-40B4-BE49-F238E27FC236}">
                  <a16:creationId xmlns:a16="http://schemas.microsoft.com/office/drawing/2014/main" id="{4488E2C3-4BED-484E-8227-BD46EB6578B9}"/>
                </a:ext>
              </a:extLst>
            </p:cNvPr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379;p32">
              <a:extLst>
                <a:ext uri="{FF2B5EF4-FFF2-40B4-BE49-F238E27FC236}">
                  <a16:creationId xmlns:a16="http://schemas.microsoft.com/office/drawing/2014/main" id="{53B4BE9B-D5AB-445F-9A04-510E87DD003E}"/>
                </a:ext>
              </a:extLst>
            </p:cNvPr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380;p32">
              <a:extLst>
                <a:ext uri="{FF2B5EF4-FFF2-40B4-BE49-F238E27FC236}">
                  <a16:creationId xmlns:a16="http://schemas.microsoft.com/office/drawing/2014/main" id="{6AC032B3-3558-47C7-9D61-19AC2A2B9C10}"/>
                </a:ext>
              </a:extLst>
            </p:cNvPr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381;p32">
              <a:extLst>
                <a:ext uri="{FF2B5EF4-FFF2-40B4-BE49-F238E27FC236}">
                  <a16:creationId xmlns:a16="http://schemas.microsoft.com/office/drawing/2014/main" id="{267E2069-7D5B-45D6-BDC0-B4DA8043A3B6}"/>
                </a:ext>
              </a:extLst>
            </p:cNvPr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1382;p32">
              <a:extLst>
                <a:ext uri="{FF2B5EF4-FFF2-40B4-BE49-F238E27FC236}">
                  <a16:creationId xmlns:a16="http://schemas.microsoft.com/office/drawing/2014/main" id="{A7F7CBBD-51CE-47A6-827A-1FE81F6D3D0A}"/>
                </a:ext>
              </a:extLst>
            </p:cNvPr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1383;p32">
              <a:extLst>
                <a:ext uri="{FF2B5EF4-FFF2-40B4-BE49-F238E27FC236}">
                  <a16:creationId xmlns:a16="http://schemas.microsoft.com/office/drawing/2014/main" id="{44214F9C-A45E-4089-81B2-144A2D0A4485}"/>
                </a:ext>
              </a:extLst>
            </p:cNvPr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1384;p32">
              <a:extLst>
                <a:ext uri="{FF2B5EF4-FFF2-40B4-BE49-F238E27FC236}">
                  <a16:creationId xmlns:a16="http://schemas.microsoft.com/office/drawing/2014/main" id="{C725668F-6E2C-4A81-8DA2-3017AA6ADD83}"/>
                </a:ext>
              </a:extLst>
            </p:cNvPr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1385;p32">
              <a:extLst>
                <a:ext uri="{FF2B5EF4-FFF2-40B4-BE49-F238E27FC236}">
                  <a16:creationId xmlns:a16="http://schemas.microsoft.com/office/drawing/2014/main" id="{7B3362AE-FC67-4F80-BCAD-F2FF47B10012}"/>
                </a:ext>
              </a:extLst>
            </p:cNvPr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1386;p32">
              <a:extLst>
                <a:ext uri="{FF2B5EF4-FFF2-40B4-BE49-F238E27FC236}">
                  <a16:creationId xmlns:a16="http://schemas.microsoft.com/office/drawing/2014/main" id="{13E7DA0D-478E-45DE-903A-2FF8D2D539B3}"/>
                </a:ext>
              </a:extLst>
            </p:cNvPr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1387;p32">
              <a:extLst>
                <a:ext uri="{FF2B5EF4-FFF2-40B4-BE49-F238E27FC236}">
                  <a16:creationId xmlns:a16="http://schemas.microsoft.com/office/drawing/2014/main" id="{F9FCA575-6491-4C8F-811E-6C8F894ABE76}"/>
                </a:ext>
              </a:extLst>
            </p:cNvPr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1388;p32">
              <a:extLst>
                <a:ext uri="{FF2B5EF4-FFF2-40B4-BE49-F238E27FC236}">
                  <a16:creationId xmlns:a16="http://schemas.microsoft.com/office/drawing/2014/main" id="{E59CE00F-3B37-4072-9FEB-6C95D759BD26}"/>
                </a:ext>
              </a:extLst>
            </p:cNvPr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1389;p32">
              <a:extLst>
                <a:ext uri="{FF2B5EF4-FFF2-40B4-BE49-F238E27FC236}">
                  <a16:creationId xmlns:a16="http://schemas.microsoft.com/office/drawing/2014/main" id="{36FCB5E2-DC70-4D76-B891-61D1DF813455}"/>
                </a:ext>
              </a:extLst>
            </p:cNvPr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1390;p32">
              <a:extLst>
                <a:ext uri="{FF2B5EF4-FFF2-40B4-BE49-F238E27FC236}">
                  <a16:creationId xmlns:a16="http://schemas.microsoft.com/office/drawing/2014/main" id="{56B40B74-AF2E-4B28-A3C4-84D1F7B4EE72}"/>
                </a:ext>
              </a:extLst>
            </p:cNvPr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1391;p32">
              <a:extLst>
                <a:ext uri="{FF2B5EF4-FFF2-40B4-BE49-F238E27FC236}">
                  <a16:creationId xmlns:a16="http://schemas.microsoft.com/office/drawing/2014/main" id="{AF8DA31E-8429-4F81-A905-F11B0C11BEB5}"/>
                </a:ext>
              </a:extLst>
            </p:cNvPr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1392;p32">
              <a:extLst>
                <a:ext uri="{FF2B5EF4-FFF2-40B4-BE49-F238E27FC236}">
                  <a16:creationId xmlns:a16="http://schemas.microsoft.com/office/drawing/2014/main" id="{BFFFE245-DE08-4C13-AECE-97CF0F45BCCB}"/>
                </a:ext>
              </a:extLst>
            </p:cNvPr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1393;p32">
              <a:extLst>
                <a:ext uri="{FF2B5EF4-FFF2-40B4-BE49-F238E27FC236}">
                  <a16:creationId xmlns:a16="http://schemas.microsoft.com/office/drawing/2014/main" id="{8FBB4B37-70F9-4157-8153-5A0CD606DE90}"/>
                </a:ext>
              </a:extLst>
            </p:cNvPr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1394;p32">
              <a:extLst>
                <a:ext uri="{FF2B5EF4-FFF2-40B4-BE49-F238E27FC236}">
                  <a16:creationId xmlns:a16="http://schemas.microsoft.com/office/drawing/2014/main" id="{98BCC204-D1FD-45B8-9A9F-EDFE3D1C34ED}"/>
                </a:ext>
              </a:extLst>
            </p:cNvPr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1395;p32">
              <a:extLst>
                <a:ext uri="{FF2B5EF4-FFF2-40B4-BE49-F238E27FC236}">
                  <a16:creationId xmlns:a16="http://schemas.microsoft.com/office/drawing/2014/main" id="{8897CFE7-C03E-43C9-99DC-493ECF96F4F9}"/>
                </a:ext>
              </a:extLst>
            </p:cNvPr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1396;p32">
              <a:extLst>
                <a:ext uri="{FF2B5EF4-FFF2-40B4-BE49-F238E27FC236}">
                  <a16:creationId xmlns:a16="http://schemas.microsoft.com/office/drawing/2014/main" id="{5B41C838-AA82-46AC-A735-A8A6A567AAB1}"/>
                </a:ext>
              </a:extLst>
            </p:cNvPr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1397;p32">
              <a:extLst>
                <a:ext uri="{FF2B5EF4-FFF2-40B4-BE49-F238E27FC236}">
                  <a16:creationId xmlns:a16="http://schemas.microsoft.com/office/drawing/2014/main" id="{69401D51-BAD7-4ABD-955B-3C146573189E}"/>
                </a:ext>
              </a:extLst>
            </p:cNvPr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1398;p32">
              <a:extLst>
                <a:ext uri="{FF2B5EF4-FFF2-40B4-BE49-F238E27FC236}">
                  <a16:creationId xmlns:a16="http://schemas.microsoft.com/office/drawing/2014/main" id="{57586463-7201-407E-BDAA-26C4A41BA4A7}"/>
                </a:ext>
              </a:extLst>
            </p:cNvPr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1399;p32">
              <a:extLst>
                <a:ext uri="{FF2B5EF4-FFF2-40B4-BE49-F238E27FC236}">
                  <a16:creationId xmlns:a16="http://schemas.microsoft.com/office/drawing/2014/main" id="{70DDA2A3-74B4-4F9F-8AA8-CA4E5823D2E3}"/>
                </a:ext>
              </a:extLst>
            </p:cNvPr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1400;p32">
              <a:extLst>
                <a:ext uri="{FF2B5EF4-FFF2-40B4-BE49-F238E27FC236}">
                  <a16:creationId xmlns:a16="http://schemas.microsoft.com/office/drawing/2014/main" id="{9A413214-4A47-4167-8765-50870DBBB816}"/>
                </a:ext>
              </a:extLst>
            </p:cNvPr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1401;p32">
              <a:extLst>
                <a:ext uri="{FF2B5EF4-FFF2-40B4-BE49-F238E27FC236}">
                  <a16:creationId xmlns:a16="http://schemas.microsoft.com/office/drawing/2014/main" id="{64B5C4E3-0961-4AE8-87C1-51C3B88FDE8E}"/>
                </a:ext>
              </a:extLst>
            </p:cNvPr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1402;p32">
              <a:extLst>
                <a:ext uri="{FF2B5EF4-FFF2-40B4-BE49-F238E27FC236}">
                  <a16:creationId xmlns:a16="http://schemas.microsoft.com/office/drawing/2014/main" id="{0B530170-9894-4B5E-A620-EB4345258C9B}"/>
                </a:ext>
              </a:extLst>
            </p:cNvPr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1403;p32">
              <a:extLst>
                <a:ext uri="{FF2B5EF4-FFF2-40B4-BE49-F238E27FC236}">
                  <a16:creationId xmlns:a16="http://schemas.microsoft.com/office/drawing/2014/main" id="{8FC5C0D3-F265-4527-A2E7-F65754614A72}"/>
                </a:ext>
              </a:extLst>
            </p:cNvPr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1404;p32">
              <a:extLst>
                <a:ext uri="{FF2B5EF4-FFF2-40B4-BE49-F238E27FC236}">
                  <a16:creationId xmlns:a16="http://schemas.microsoft.com/office/drawing/2014/main" id="{C76B2AB9-0A6B-497C-92AC-8D4317676701}"/>
                </a:ext>
              </a:extLst>
            </p:cNvPr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1405;p32">
              <a:extLst>
                <a:ext uri="{FF2B5EF4-FFF2-40B4-BE49-F238E27FC236}">
                  <a16:creationId xmlns:a16="http://schemas.microsoft.com/office/drawing/2014/main" id="{01E8411C-8306-4FCE-8A70-628872496C6B}"/>
                </a:ext>
              </a:extLst>
            </p:cNvPr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1406;p32">
              <a:extLst>
                <a:ext uri="{FF2B5EF4-FFF2-40B4-BE49-F238E27FC236}">
                  <a16:creationId xmlns:a16="http://schemas.microsoft.com/office/drawing/2014/main" id="{658C61E8-06F2-4B4C-802F-D38B5387FC88}"/>
                </a:ext>
              </a:extLst>
            </p:cNvPr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25" name="Google Shape;1407;p32">
              <a:extLst>
                <a:ext uri="{FF2B5EF4-FFF2-40B4-BE49-F238E27FC236}">
                  <a16:creationId xmlns:a16="http://schemas.microsoft.com/office/drawing/2014/main" id="{FD44DAD9-454B-4E2A-9CF8-986A3FCBFA3D}"/>
                </a:ext>
              </a:extLst>
            </p:cNvPr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227" name="Google Shape;1408;p32">
                <a:extLst>
                  <a:ext uri="{FF2B5EF4-FFF2-40B4-BE49-F238E27FC236}">
                    <a16:creationId xmlns:a16="http://schemas.microsoft.com/office/drawing/2014/main" id="{AAD354A6-B492-432A-B4C3-A86ACEBB5528}"/>
                  </a:ext>
                </a:extLst>
              </p:cNvPr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" name="Google Shape;1409;p32">
                <a:extLst>
                  <a:ext uri="{FF2B5EF4-FFF2-40B4-BE49-F238E27FC236}">
                    <a16:creationId xmlns:a16="http://schemas.microsoft.com/office/drawing/2014/main" id="{477189F0-4662-4093-B68F-E397D3267C2C}"/>
                  </a:ext>
                </a:extLst>
              </p:cNvPr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" name="Google Shape;1410;p32">
                <a:extLst>
                  <a:ext uri="{FF2B5EF4-FFF2-40B4-BE49-F238E27FC236}">
                    <a16:creationId xmlns:a16="http://schemas.microsoft.com/office/drawing/2014/main" id="{E6CB63CE-6865-4E54-94CA-D13AA4AD30D9}"/>
                  </a:ext>
                </a:extLst>
              </p:cNvPr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" name="Google Shape;1411;p32">
                <a:extLst>
                  <a:ext uri="{FF2B5EF4-FFF2-40B4-BE49-F238E27FC236}">
                    <a16:creationId xmlns:a16="http://schemas.microsoft.com/office/drawing/2014/main" id="{2A023AA7-7458-478E-A3B3-F606337E4BC8}"/>
                  </a:ext>
                </a:extLst>
              </p:cNvPr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1" name="Google Shape;1412;p32">
                <a:extLst>
                  <a:ext uri="{FF2B5EF4-FFF2-40B4-BE49-F238E27FC236}">
                    <a16:creationId xmlns:a16="http://schemas.microsoft.com/office/drawing/2014/main" id="{A4455477-B833-4BFB-883A-61992E19CFB2}"/>
                  </a:ext>
                </a:extLst>
              </p:cNvPr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2" name="Google Shape;1413;p32">
                <a:extLst>
                  <a:ext uri="{FF2B5EF4-FFF2-40B4-BE49-F238E27FC236}">
                    <a16:creationId xmlns:a16="http://schemas.microsoft.com/office/drawing/2014/main" id="{1049DF45-8FF9-45D9-B680-F496B9EE62B7}"/>
                  </a:ext>
                </a:extLst>
              </p:cNvPr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3" name="Google Shape;1414;p32">
                <a:extLst>
                  <a:ext uri="{FF2B5EF4-FFF2-40B4-BE49-F238E27FC236}">
                    <a16:creationId xmlns:a16="http://schemas.microsoft.com/office/drawing/2014/main" id="{FFC6AA33-5183-4DFE-83F5-F91C7603AEED}"/>
                  </a:ext>
                </a:extLst>
              </p:cNvPr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" name="Google Shape;1415;p32">
                <a:extLst>
                  <a:ext uri="{FF2B5EF4-FFF2-40B4-BE49-F238E27FC236}">
                    <a16:creationId xmlns:a16="http://schemas.microsoft.com/office/drawing/2014/main" id="{C0A0AEBA-E7A9-49D6-B003-815DF3209815}"/>
                  </a:ext>
                </a:extLst>
              </p:cNvPr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" name="Google Shape;1416;p32">
                <a:extLst>
                  <a:ext uri="{FF2B5EF4-FFF2-40B4-BE49-F238E27FC236}">
                    <a16:creationId xmlns:a16="http://schemas.microsoft.com/office/drawing/2014/main" id="{02403957-A386-4776-AE3C-4AC53A41A5A2}"/>
                  </a:ext>
                </a:extLst>
              </p:cNvPr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" name="Google Shape;1417;p32">
                <a:extLst>
                  <a:ext uri="{FF2B5EF4-FFF2-40B4-BE49-F238E27FC236}">
                    <a16:creationId xmlns:a16="http://schemas.microsoft.com/office/drawing/2014/main" id="{1D44AA9A-7892-4450-BDED-246595E6171B}"/>
                  </a:ext>
                </a:extLst>
              </p:cNvPr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" name="Google Shape;1418;p32">
                <a:extLst>
                  <a:ext uri="{FF2B5EF4-FFF2-40B4-BE49-F238E27FC236}">
                    <a16:creationId xmlns:a16="http://schemas.microsoft.com/office/drawing/2014/main" id="{8D2FAFD1-5A37-4344-956F-0B9B00134A1C}"/>
                  </a:ext>
                </a:extLst>
              </p:cNvPr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8" name="Google Shape;1419;p32">
                <a:extLst>
                  <a:ext uri="{FF2B5EF4-FFF2-40B4-BE49-F238E27FC236}">
                    <a16:creationId xmlns:a16="http://schemas.microsoft.com/office/drawing/2014/main" id="{931AF27B-E907-4ED8-A4A0-2EDA27A4AD6C}"/>
                  </a:ext>
                </a:extLst>
              </p:cNvPr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" name="Google Shape;1420;p32">
                <a:extLst>
                  <a:ext uri="{FF2B5EF4-FFF2-40B4-BE49-F238E27FC236}">
                    <a16:creationId xmlns:a16="http://schemas.microsoft.com/office/drawing/2014/main" id="{9CA1CD84-E280-4211-B461-D01092831757}"/>
                  </a:ext>
                </a:extLst>
              </p:cNvPr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" name="Google Shape;1421;p32">
                <a:extLst>
                  <a:ext uri="{FF2B5EF4-FFF2-40B4-BE49-F238E27FC236}">
                    <a16:creationId xmlns:a16="http://schemas.microsoft.com/office/drawing/2014/main" id="{1E8C6161-3B83-4FC0-8E39-FB924CF849FB}"/>
                  </a:ext>
                </a:extLst>
              </p:cNvPr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1" name="Google Shape;1422;p32">
                <a:extLst>
                  <a:ext uri="{FF2B5EF4-FFF2-40B4-BE49-F238E27FC236}">
                    <a16:creationId xmlns:a16="http://schemas.microsoft.com/office/drawing/2014/main" id="{B558C082-4661-4D95-A191-9CA720C997D5}"/>
                  </a:ext>
                </a:extLst>
              </p:cNvPr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2" name="Google Shape;1423;p32">
                <a:extLst>
                  <a:ext uri="{FF2B5EF4-FFF2-40B4-BE49-F238E27FC236}">
                    <a16:creationId xmlns:a16="http://schemas.microsoft.com/office/drawing/2014/main" id="{D618F00B-4C13-4BEC-9CFE-06992F4CACF0}"/>
                  </a:ext>
                </a:extLst>
              </p:cNvPr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" name="Google Shape;1424;p32">
                <a:extLst>
                  <a:ext uri="{FF2B5EF4-FFF2-40B4-BE49-F238E27FC236}">
                    <a16:creationId xmlns:a16="http://schemas.microsoft.com/office/drawing/2014/main" id="{84637A8C-C21F-4D18-8600-16B321F066F0}"/>
                  </a:ext>
                </a:extLst>
              </p:cNvPr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4" name="Google Shape;1425;p32">
                <a:extLst>
                  <a:ext uri="{FF2B5EF4-FFF2-40B4-BE49-F238E27FC236}">
                    <a16:creationId xmlns:a16="http://schemas.microsoft.com/office/drawing/2014/main" id="{35ADC6EC-E00C-408B-97DD-EB9344CC6916}"/>
                  </a:ext>
                </a:extLst>
              </p:cNvPr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5" name="Google Shape;1426;p32">
                <a:extLst>
                  <a:ext uri="{FF2B5EF4-FFF2-40B4-BE49-F238E27FC236}">
                    <a16:creationId xmlns:a16="http://schemas.microsoft.com/office/drawing/2014/main" id="{C1A1B11E-9415-43D3-BAE2-279C64378E60}"/>
                  </a:ext>
                </a:extLst>
              </p:cNvPr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" name="Google Shape;1427;p32">
                <a:extLst>
                  <a:ext uri="{FF2B5EF4-FFF2-40B4-BE49-F238E27FC236}">
                    <a16:creationId xmlns:a16="http://schemas.microsoft.com/office/drawing/2014/main" id="{23EDFC2F-2B25-4D76-A879-0618EBE806E4}"/>
                  </a:ext>
                </a:extLst>
              </p:cNvPr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" name="Google Shape;1428;p32">
                <a:extLst>
                  <a:ext uri="{FF2B5EF4-FFF2-40B4-BE49-F238E27FC236}">
                    <a16:creationId xmlns:a16="http://schemas.microsoft.com/office/drawing/2014/main" id="{9D983DE4-DC68-4099-8EB2-5283825D5D16}"/>
                  </a:ext>
                </a:extLst>
              </p:cNvPr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8" name="Google Shape;1429;p32">
                <a:extLst>
                  <a:ext uri="{FF2B5EF4-FFF2-40B4-BE49-F238E27FC236}">
                    <a16:creationId xmlns:a16="http://schemas.microsoft.com/office/drawing/2014/main" id="{0F37151F-BBAD-4795-919F-761152AF4652}"/>
                  </a:ext>
                </a:extLst>
              </p:cNvPr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" name="Google Shape;1430;p32">
                <a:extLst>
                  <a:ext uri="{FF2B5EF4-FFF2-40B4-BE49-F238E27FC236}">
                    <a16:creationId xmlns:a16="http://schemas.microsoft.com/office/drawing/2014/main" id="{6E526112-6435-4364-BE92-3F1A56731169}"/>
                  </a:ext>
                </a:extLst>
              </p:cNvPr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" name="Google Shape;1431;p32">
                <a:extLst>
                  <a:ext uri="{FF2B5EF4-FFF2-40B4-BE49-F238E27FC236}">
                    <a16:creationId xmlns:a16="http://schemas.microsoft.com/office/drawing/2014/main" id="{C92268C9-B64D-45C2-B33E-EE199E6DE50A}"/>
                  </a:ext>
                </a:extLst>
              </p:cNvPr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1" name="Google Shape;1432;p32">
                <a:extLst>
                  <a:ext uri="{FF2B5EF4-FFF2-40B4-BE49-F238E27FC236}">
                    <a16:creationId xmlns:a16="http://schemas.microsoft.com/office/drawing/2014/main" id="{A10D6465-1B09-45D4-9257-1F15A2F92D9F}"/>
                  </a:ext>
                </a:extLst>
              </p:cNvPr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" name="Google Shape;1433;p32">
                <a:extLst>
                  <a:ext uri="{FF2B5EF4-FFF2-40B4-BE49-F238E27FC236}">
                    <a16:creationId xmlns:a16="http://schemas.microsoft.com/office/drawing/2014/main" id="{52A757F4-0580-43EC-AE55-81B763B0F321}"/>
                  </a:ext>
                </a:extLst>
              </p:cNvPr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" name="Google Shape;1434;p32">
                <a:extLst>
                  <a:ext uri="{FF2B5EF4-FFF2-40B4-BE49-F238E27FC236}">
                    <a16:creationId xmlns:a16="http://schemas.microsoft.com/office/drawing/2014/main" id="{2180D1DF-72E8-4CC3-AB76-D989BAC44E17}"/>
                  </a:ext>
                </a:extLst>
              </p:cNvPr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" name="Google Shape;1435;p32">
                <a:extLst>
                  <a:ext uri="{FF2B5EF4-FFF2-40B4-BE49-F238E27FC236}">
                    <a16:creationId xmlns:a16="http://schemas.microsoft.com/office/drawing/2014/main" id="{3674F300-4B63-4952-8606-840138FFF380}"/>
                  </a:ext>
                </a:extLst>
              </p:cNvPr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" name="Google Shape;1436;p32">
                <a:extLst>
                  <a:ext uri="{FF2B5EF4-FFF2-40B4-BE49-F238E27FC236}">
                    <a16:creationId xmlns:a16="http://schemas.microsoft.com/office/drawing/2014/main" id="{9B3696F6-2E45-423A-9020-2AC585B26C4B}"/>
                  </a:ext>
                </a:extLst>
              </p:cNvPr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" name="Google Shape;1437;p32">
                <a:extLst>
                  <a:ext uri="{FF2B5EF4-FFF2-40B4-BE49-F238E27FC236}">
                    <a16:creationId xmlns:a16="http://schemas.microsoft.com/office/drawing/2014/main" id="{11A21E8D-E69B-4919-B388-AE1E125B4316}"/>
                  </a:ext>
                </a:extLst>
              </p:cNvPr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" name="Google Shape;1438;p32">
                <a:extLst>
                  <a:ext uri="{FF2B5EF4-FFF2-40B4-BE49-F238E27FC236}">
                    <a16:creationId xmlns:a16="http://schemas.microsoft.com/office/drawing/2014/main" id="{CFC8674C-DB31-41CA-A5D9-27B9E36A36F0}"/>
                  </a:ext>
                </a:extLst>
              </p:cNvPr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" name="Google Shape;1439;p32">
                <a:extLst>
                  <a:ext uri="{FF2B5EF4-FFF2-40B4-BE49-F238E27FC236}">
                    <a16:creationId xmlns:a16="http://schemas.microsoft.com/office/drawing/2014/main" id="{6FF4847A-F66F-4C37-8B09-7A6885B89B38}"/>
                  </a:ext>
                </a:extLst>
              </p:cNvPr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" name="Google Shape;1440;p32">
                <a:extLst>
                  <a:ext uri="{FF2B5EF4-FFF2-40B4-BE49-F238E27FC236}">
                    <a16:creationId xmlns:a16="http://schemas.microsoft.com/office/drawing/2014/main" id="{201F62F9-D356-4282-B791-B2C2153088D1}"/>
                  </a:ext>
                </a:extLst>
              </p:cNvPr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" name="Google Shape;1441;p32">
                <a:extLst>
                  <a:ext uri="{FF2B5EF4-FFF2-40B4-BE49-F238E27FC236}">
                    <a16:creationId xmlns:a16="http://schemas.microsoft.com/office/drawing/2014/main" id="{259B5E0E-62FB-472F-A182-548D7835C9BE}"/>
                  </a:ext>
                </a:extLst>
              </p:cNvPr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" name="Google Shape;1442;p32">
                <a:extLst>
                  <a:ext uri="{FF2B5EF4-FFF2-40B4-BE49-F238E27FC236}">
                    <a16:creationId xmlns:a16="http://schemas.microsoft.com/office/drawing/2014/main" id="{88E63A1A-CB8F-4B27-8A8A-DC621308E61E}"/>
                  </a:ext>
                </a:extLst>
              </p:cNvPr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2" name="Google Shape;1443;p32">
                <a:extLst>
                  <a:ext uri="{FF2B5EF4-FFF2-40B4-BE49-F238E27FC236}">
                    <a16:creationId xmlns:a16="http://schemas.microsoft.com/office/drawing/2014/main" id="{142DD7F7-8BE2-4402-9960-056315FE797E}"/>
                  </a:ext>
                </a:extLst>
              </p:cNvPr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Google Shape;1444;p32">
                <a:extLst>
                  <a:ext uri="{FF2B5EF4-FFF2-40B4-BE49-F238E27FC236}">
                    <a16:creationId xmlns:a16="http://schemas.microsoft.com/office/drawing/2014/main" id="{DF0C3E9D-7F32-48EB-9D61-E3DF6D8AA302}"/>
                  </a:ext>
                </a:extLst>
              </p:cNvPr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4" name="Google Shape;1445;p32">
                <a:extLst>
                  <a:ext uri="{FF2B5EF4-FFF2-40B4-BE49-F238E27FC236}">
                    <a16:creationId xmlns:a16="http://schemas.microsoft.com/office/drawing/2014/main" id="{646F7C94-745E-4230-AD0A-5F73301AD5DB}"/>
                  </a:ext>
                </a:extLst>
              </p:cNvPr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5" name="Google Shape;1446;p32">
                <a:extLst>
                  <a:ext uri="{FF2B5EF4-FFF2-40B4-BE49-F238E27FC236}">
                    <a16:creationId xmlns:a16="http://schemas.microsoft.com/office/drawing/2014/main" id="{26DCFDC6-1C3D-479C-9E07-454F5FD2D987}"/>
                  </a:ext>
                </a:extLst>
              </p:cNvPr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6" name="Google Shape;1447;p32">
                <a:extLst>
                  <a:ext uri="{FF2B5EF4-FFF2-40B4-BE49-F238E27FC236}">
                    <a16:creationId xmlns:a16="http://schemas.microsoft.com/office/drawing/2014/main" id="{5EEF2835-1553-433D-BE68-1C2D94ED1248}"/>
                  </a:ext>
                </a:extLst>
              </p:cNvPr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7" name="Google Shape;1448;p32">
                <a:extLst>
                  <a:ext uri="{FF2B5EF4-FFF2-40B4-BE49-F238E27FC236}">
                    <a16:creationId xmlns:a16="http://schemas.microsoft.com/office/drawing/2014/main" id="{C8C3272A-F370-4ACF-8150-F7FE2384EF59}"/>
                  </a:ext>
                </a:extLst>
              </p:cNvPr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8" name="Google Shape;1449;p32">
                <a:extLst>
                  <a:ext uri="{FF2B5EF4-FFF2-40B4-BE49-F238E27FC236}">
                    <a16:creationId xmlns:a16="http://schemas.microsoft.com/office/drawing/2014/main" id="{C208D48B-C4EC-4CA1-A049-CE8FCE17DF5A}"/>
                  </a:ext>
                </a:extLst>
              </p:cNvPr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9" name="Google Shape;1450;p32">
                <a:extLst>
                  <a:ext uri="{FF2B5EF4-FFF2-40B4-BE49-F238E27FC236}">
                    <a16:creationId xmlns:a16="http://schemas.microsoft.com/office/drawing/2014/main" id="{E5328F5F-156A-42DF-90A0-893C7ED8B0B4}"/>
                  </a:ext>
                </a:extLst>
              </p:cNvPr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0" name="Google Shape;1451;p32">
                <a:extLst>
                  <a:ext uri="{FF2B5EF4-FFF2-40B4-BE49-F238E27FC236}">
                    <a16:creationId xmlns:a16="http://schemas.microsoft.com/office/drawing/2014/main" id="{5086E342-9C2E-42A8-9394-30644C7A1AB2}"/>
                  </a:ext>
                </a:extLst>
              </p:cNvPr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1" name="Google Shape;1452;p32">
                <a:extLst>
                  <a:ext uri="{FF2B5EF4-FFF2-40B4-BE49-F238E27FC236}">
                    <a16:creationId xmlns:a16="http://schemas.microsoft.com/office/drawing/2014/main" id="{F668DB90-662A-4269-9264-53F98676D067}"/>
                  </a:ext>
                </a:extLst>
              </p:cNvPr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1453;p32">
                <a:extLst>
                  <a:ext uri="{FF2B5EF4-FFF2-40B4-BE49-F238E27FC236}">
                    <a16:creationId xmlns:a16="http://schemas.microsoft.com/office/drawing/2014/main" id="{A2CB0E7A-A516-48B0-832E-E2AE78C57B01}"/>
                  </a:ext>
                </a:extLst>
              </p:cNvPr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1454;p32">
                <a:extLst>
                  <a:ext uri="{FF2B5EF4-FFF2-40B4-BE49-F238E27FC236}">
                    <a16:creationId xmlns:a16="http://schemas.microsoft.com/office/drawing/2014/main" id="{49ED083F-BA7D-4991-9B89-C1F1A91E22C4}"/>
                  </a:ext>
                </a:extLst>
              </p:cNvPr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Google Shape;1455;p32">
                <a:extLst>
                  <a:ext uri="{FF2B5EF4-FFF2-40B4-BE49-F238E27FC236}">
                    <a16:creationId xmlns:a16="http://schemas.microsoft.com/office/drawing/2014/main" id="{329B2C6E-DE6C-4C63-8EB0-655DC203A2A1}"/>
                  </a:ext>
                </a:extLst>
              </p:cNvPr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Google Shape;1456;p32">
                <a:extLst>
                  <a:ext uri="{FF2B5EF4-FFF2-40B4-BE49-F238E27FC236}">
                    <a16:creationId xmlns:a16="http://schemas.microsoft.com/office/drawing/2014/main" id="{F2B08E75-76C1-42A6-B267-4B1E8EF0412A}"/>
                  </a:ext>
                </a:extLst>
              </p:cNvPr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6" name="Google Shape;1457;p32">
                <a:extLst>
                  <a:ext uri="{FF2B5EF4-FFF2-40B4-BE49-F238E27FC236}">
                    <a16:creationId xmlns:a16="http://schemas.microsoft.com/office/drawing/2014/main" id="{39420982-250A-4A58-94EE-83F369DBAC77}"/>
                  </a:ext>
                </a:extLst>
              </p:cNvPr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Google Shape;1458;p32">
                <a:extLst>
                  <a:ext uri="{FF2B5EF4-FFF2-40B4-BE49-F238E27FC236}">
                    <a16:creationId xmlns:a16="http://schemas.microsoft.com/office/drawing/2014/main" id="{C2EC7576-1ED4-411B-B846-64EA9F2022CE}"/>
                  </a:ext>
                </a:extLst>
              </p:cNvPr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Google Shape;1459;p32">
                <a:extLst>
                  <a:ext uri="{FF2B5EF4-FFF2-40B4-BE49-F238E27FC236}">
                    <a16:creationId xmlns:a16="http://schemas.microsoft.com/office/drawing/2014/main" id="{F9870FDA-F0FE-4668-A278-0A545F8D7560}"/>
                  </a:ext>
                </a:extLst>
              </p:cNvPr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Google Shape;1460;p32">
                <a:extLst>
                  <a:ext uri="{FF2B5EF4-FFF2-40B4-BE49-F238E27FC236}">
                    <a16:creationId xmlns:a16="http://schemas.microsoft.com/office/drawing/2014/main" id="{0C52198B-48EA-4461-96ED-5887F6A6CFE6}"/>
                  </a:ext>
                </a:extLst>
              </p:cNvPr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Google Shape;1461;p32">
                <a:extLst>
                  <a:ext uri="{FF2B5EF4-FFF2-40B4-BE49-F238E27FC236}">
                    <a16:creationId xmlns:a16="http://schemas.microsoft.com/office/drawing/2014/main" id="{71BE8B39-5850-41F7-8CCC-9232CDCD36F8}"/>
                  </a:ext>
                </a:extLst>
              </p:cNvPr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1" name="Google Shape;1462;p32">
                <a:extLst>
                  <a:ext uri="{FF2B5EF4-FFF2-40B4-BE49-F238E27FC236}">
                    <a16:creationId xmlns:a16="http://schemas.microsoft.com/office/drawing/2014/main" id="{3B18722C-542F-486E-8645-E49E978A5048}"/>
                  </a:ext>
                </a:extLst>
              </p:cNvPr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Google Shape;1463;p32">
                <a:extLst>
                  <a:ext uri="{FF2B5EF4-FFF2-40B4-BE49-F238E27FC236}">
                    <a16:creationId xmlns:a16="http://schemas.microsoft.com/office/drawing/2014/main" id="{89E04F41-E861-4825-9399-053682ADE507}"/>
                  </a:ext>
                </a:extLst>
              </p:cNvPr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Google Shape;1464;p32">
                <a:extLst>
                  <a:ext uri="{FF2B5EF4-FFF2-40B4-BE49-F238E27FC236}">
                    <a16:creationId xmlns:a16="http://schemas.microsoft.com/office/drawing/2014/main" id="{AA2095F8-87F5-4F52-991D-3787CE08FA62}"/>
                  </a:ext>
                </a:extLst>
              </p:cNvPr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Google Shape;1465;p32">
                <a:extLst>
                  <a:ext uri="{FF2B5EF4-FFF2-40B4-BE49-F238E27FC236}">
                    <a16:creationId xmlns:a16="http://schemas.microsoft.com/office/drawing/2014/main" id="{6AFDAC66-AB6F-47FB-9DCD-B52B94C04510}"/>
                  </a:ext>
                </a:extLst>
              </p:cNvPr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Google Shape;1466;p32">
                <a:extLst>
                  <a:ext uri="{FF2B5EF4-FFF2-40B4-BE49-F238E27FC236}">
                    <a16:creationId xmlns:a16="http://schemas.microsoft.com/office/drawing/2014/main" id="{D4ED9961-86B9-4CD7-B97E-110C13395DD2}"/>
                  </a:ext>
                </a:extLst>
              </p:cNvPr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6" name="Google Shape;1467;p32">
                <a:extLst>
                  <a:ext uri="{FF2B5EF4-FFF2-40B4-BE49-F238E27FC236}">
                    <a16:creationId xmlns:a16="http://schemas.microsoft.com/office/drawing/2014/main" id="{A3D03A88-F950-4B7F-A84A-2BCEF8571C21}"/>
                  </a:ext>
                </a:extLst>
              </p:cNvPr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7" name="Google Shape;1468;p32">
                <a:extLst>
                  <a:ext uri="{FF2B5EF4-FFF2-40B4-BE49-F238E27FC236}">
                    <a16:creationId xmlns:a16="http://schemas.microsoft.com/office/drawing/2014/main" id="{303BFF41-79C0-446A-9DD4-4F983A90B44E}"/>
                  </a:ext>
                </a:extLst>
              </p:cNvPr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8" name="Google Shape;1469;p32">
                <a:extLst>
                  <a:ext uri="{FF2B5EF4-FFF2-40B4-BE49-F238E27FC236}">
                    <a16:creationId xmlns:a16="http://schemas.microsoft.com/office/drawing/2014/main" id="{AE64443F-2FB5-411B-AFAC-0FAA67918E73}"/>
                  </a:ext>
                </a:extLst>
              </p:cNvPr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" name="Google Shape;1470;p32">
                <a:extLst>
                  <a:ext uri="{FF2B5EF4-FFF2-40B4-BE49-F238E27FC236}">
                    <a16:creationId xmlns:a16="http://schemas.microsoft.com/office/drawing/2014/main" id="{50602EBC-D33A-4DB8-A30E-1647F725C7D5}"/>
                  </a:ext>
                </a:extLst>
              </p:cNvPr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" name="Google Shape;1471;p32">
                <a:extLst>
                  <a:ext uri="{FF2B5EF4-FFF2-40B4-BE49-F238E27FC236}">
                    <a16:creationId xmlns:a16="http://schemas.microsoft.com/office/drawing/2014/main" id="{00C37AD2-1C67-4B06-8BD0-71C1179D66D7}"/>
                  </a:ext>
                </a:extLst>
              </p:cNvPr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Google Shape;1472;p32">
                <a:extLst>
                  <a:ext uri="{FF2B5EF4-FFF2-40B4-BE49-F238E27FC236}">
                    <a16:creationId xmlns:a16="http://schemas.microsoft.com/office/drawing/2014/main" id="{A9672F11-2AD6-4C1E-9E72-2953F0AF5A9E}"/>
                  </a:ext>
                </a:extLst>
              </p:cNvPr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Google Shape;1473;p32">
                <a:extLst>
                  <a:ext uri="{FF2B5EF4-FFF2-40B4-BE49-F238E27FC236}">
                    <a16:creationId xmlns:a16="http://schemas.microsoft.com/office/drawing/2014/main" id="{7595DF30-F98A-494B-ADAE-F030FF6E22AB}"/>
                  </a:ext>
                </a:extLst>
              </p:cNvPr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Google Shape;1474;p32">
                <a:extLst>
                  <a:ext uri="{FF2B5EF4-FFF2-40B4-BE49-F238E27FC236}">
                    <a16:creationId xmlns:a16="http://schemas.microsoft.com/office/drawing/2014/main" id="{3B2F2F6F-D0D2-4C57-BA4C-4D915898C69D}"/>
                  </a:ext>
                </a:extLst>
              </p:cNvPr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Google Shape;1475;p32">
                <a:extLst>
                  <a:ext uri="{FF2B5EF4-FFF2-40B4-BE49-F238E27FC236}">
                    <a16:creationId xmlns:a16="http://schemas.microsoft.com/office/drawing/2014/main" id="{93116246-FB9C-4CD5-8207-5D7D3963AD85}"/>
                  </a:ext>
                </a:extLst>
              </p:cNvPr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Google Shape;1476;p32">
                <a:extLst>
                  <a:ext uri="{FF2B5EF4-FFF2-40B4-BE49-F238E27FC236}">
                    <a16:creationId xmlns:a16="http://schemas.microsoft.com/office/drawing/2014/main" id="{35A43A19-1C26-4653-9FFF-10FED0735C99}"/>
                  </a:ext>
                </a:extLst>
              </p:cNvPr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Google Shape;1477;p32">
                <a:extLst>
                  <a:ext uri="{FF2B5EF4-FFF2-40B4-BE49-F238E27FC236}">
                    <a16:creationId xmlns:a16="http://schemas.microsoft.com/office/drawing/2014/main" id="{F7CCE336-F8B4-4526-9C9C-31BDEFC278F0}"/>
                  </a:ext>
                </a:extLst>
              </p:cNvPr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Google Shape;1478;p32">
                <a:extLst>
                  <a:ext uri="{FF2B5EF4-FFF2-40B4-BE49-F238E27FC236}">
                    <a16:creationId xmlns:a16="http://schemas.microsoft.com/office/drawing/2014/main" id="{38E9B030-EDE3-4B24-A935-6EA9B9B9E051}"/>
                  </a:ext>
                </a:extLst>
              </p:cNvPr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1479;p32">
                <a:extLst>
                  <a:ext uri="{FF2B5EF4-FFF2-40B4-BE49-F238E27FC236}">
                    <a16:creationId xmlns:a16="http://schemas.microsoft.com/office/drawing/2014/main" id="{A3C6EFB4-1317-4953-B15A-8B23482C1551}"/>
                  </a:ext>
                </a:extLst>
              </p:cNvPr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1480;p32">
                <a:extLst>
                  <a:ext uri="{FF2B5EF4-FFF2-40B4-BE49-F238E27FC236}">
                    <a16:creationId xmlns:a16="http://schemas.microsoft.com/office/drawing/2014/main" id="{82548871-792B-4DBF-B167-27471785120C}"/>
                  </a:ext>
                </a:extLst>
              </p:cNvPr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1481;p32">
                <a:extLst>
                  <a:ext uri="{FF2B5EF4-FFF2-40B4-BE49-F238E27FC236}">
                    <a16:creationId xmlns:a16="http://schemas.microsoft.com/office/drawing/2014/main" id="{DE3FCE0F-0915-4AD2-B821-EEA6D5152523}"/>
                  </a:ext>
                </a:extLst>
              </p:cNvPr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1482;p32">
                <a:extLst>
                  <a:ext uri="{FF2B5EF4-FFF2-40B4-BE49-F238E27FC236}">
                    <a16:creationId xmlns:a16="http://schemas.microsoft.com/office/drawing/2014/main" id="{952362CC-845E-4F12-ACE5-704AEE884AC2}"/>
                  </a:ext>
                </a:extLst>
              </p:cNvPr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1483;p32">
                <a:extLst>
                  <a:ext uri="{FF2B5EF4-FFF2-40B4-BE49-F238E27FC236}">
                    <a16:creationId xmlns:a16="http://schemas.microsoft.com/office/drawing/2014/main" id="{1A7F40FD-ED52-4851-8AAC-DAC49A92914F}"/>
                  </a:ext>
                </a:extLst>
              </p:cNvPr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1484;p32">
                <a:extLst>
                  <a:ext uri="{FF2B5EF4-FFF2-40B4-BE49-F238E27FC236}">
                    <a16:creationId xmlns:a16="http://schemas.microsoft.com/office/drawing/2014/main" id="{DE9560C4-C4C1-42A5-B7F7-1345A7FA3338}"/>
                  </a:ext>
                </a:extLst>
              </p:cNvPr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oogle Shape;1485;p32">
                <a:extLst>
                  <a:ext uri="{FF2B5EF4-FFF2-40B4-BE49-F238E27FC236}">
                    <a16:creationId xmlns:a16="http://schemas.microsoft.com/office/drawing/2014/main" id="{D7BCA712-FFD4-4F9C-85BD-426B9FE52DDA}"/>
                  </a:ext>
                </a:extLst>
              </p:cNvPr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Google Shape;1486;p32">
                <a:extLst>
                  <a:ext uri="{FF2B5EF4-FFF2-40B4-BE49-F238E27FC236}">
                    <a16:creationId xmlns:a16="http://schemas.microsoft.com/office/drawing/2014/main" id="{424A3035-6DB9-4A77-A749-10DB94B4F114}"/>
                  </a:ext>
                </a:extLst>
              </p:cNvPr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6" name="Google Shape;1487;p32">
                <a:extLst>
                  <a:ext uri="{FF2B5EF4-FFF2-40B4-BE49-F238E27FC236}">
                    <a16:creationId xmlns:a16="http://schemas.microsoft.com/office/drawing/2014/main" id="{5EDF3A02-50DC-4581-8211-C308B8F1696D}"/>
                  </a:ext>
                </a:extLst>
              </p:cNvPr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1488;p32">
                <a:extLst>
                  <a:ext uri="{FF2B5EF4-FFF2-40B4-BE49-F238E27FC236}">
                    <a16:creationId xmlns:a16="http://schemas.microsoft.com/office/drawing/2014/main" id="{1682071A-1600-481D-B7F0-29558A302C57}"/>
                  </a:ext>
                </a:extLst>
              </p:cNvPr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8" name="Google Shape;1489;p32">
                <a:extLst>
                  <a:ext uri="{FF2B5EF4-FFF2-40B4-BE49-F238E27FC236}">
                    <a16:creationId xmlns:a16="http://schemas.microsoft.com/office/drawing/2014/main" id="{FE6278FE-5A24-4910-951E-451EE3487F9F}"/>
                  </a:ext>
                </a:extLst>
              </p:cNvPr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9" name="Google Shape;1490;p32">
                <a:extLst>
                  <a:ext uri="{FF2B5EF4-FFF2-40B4-BE49-F238E27FC236}">
                    <a16:creationId xmlns:a16="http://schemas.microsoft.com/office/drawing/2014/main" id="{D0BBAC3B-ABC0-4598-9782-18FC97D4207D}"/>
                  </a:ext>
                </a:extLst>
              </p:cNvPr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0" name="Google Shape;1491;p32">
                <a:extLst>
                  <a:ext uri="{FF2B5EF4-FFF2-40B4-BE49-F238E27FC236}">
                    <a16:creationId xmlns:a16="http://schemas.microsoft.com/office/drawing/2014/main" id="{6F913F80-1766-4EE0-94FB-F0D23C7B3C74}"/>
                  </a:ext>
                </a:extLst>
              </p:cNvPr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1492;p32">
                <a:extLst>
                  <a:ext uri="{FF2B5EF4-FFF2-40B4-BE49-F238E27FC236}">
                    <a16:creationId xmlns:a16="http://schemas.microsoft.com/office/drawing/2014/main" id="{F4AEEB6B-1411-47BE-BE27-5AA7BB5C95FA}"/>
                  </a:ext>
                </a:extLst>
              </p:cNvPr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2" name="Google Shape;1493;p32">
                <a:extLst>
                  <a:ext uri="{FF2B5EF4-FFF2-40B4-BE49-F238E27FC236}">
                    <a16:creationId xmlns:a16="http://schemas.microsoft.com/office/drawing/2014/main" id="{284C35DA-C231-4BB3-9A08-38B3691BCA7F}"/>
                  </a:ext>
                </a:extLst>
              </p:cNvPr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3" name="Google Shape;1494;p32">
                <a:extLst>
                  <a:ext uri="{FF2B5EF4-FFF2-40B4-BE49-F238E27FC236}">
                    <a16:creationId xmlns:a16="http://schemas.microsoft.com/office/drawing/2014/main" id="{EC73858E-8947-4A7D-ADEE-0E98A00B8E9B}"/>
                  </a:ext>
                </a:extLst>
              </p:cNvPr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4" name="Google Shape;1495;p32">
                <a:extLst>
                  <a:ext uri="{FF2B5EF4-FFF2-40B4-BE49-F238E27FC236}">
                    <a16:creationId xmlns:a16="http://schemas.microsoft.com/office/drawing/2014/main" id="{9AEBAA14-1ECC-4A05-BE04-1A0BD2CC8595}"/>
                  </a:ext>
                </a:extLst>
              </p:cNvPr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5" name="Google Shape;1496;p32">
                <a:extLst>
                  <a:ext uri="{FF2B5EF4-FFF2-40B4-BE49-F238E27FC236}">
                    <a16:creationId xmlns:a16="http://schemas.microsoft.com/office/drawing/2014/main" id="{668A1CA5-D787-4488-8A5A-360B013FCD80}"/>
                  </a:ext>
                </a:extLst>
              </p:cNvPr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6" name="Google Shape;1497;p32">
                <a:extLst>
                  <a:ext uri="{FF2B5EF4-FFF2-40B4-BE49-F238E27FC236}">
                    <a16:creationId xmlns:a16="http://schemas.microsoft.com/office/drawing/2014/main" id="{5DC41211-C681-427E-AE33-0D8A0666AC03}"/>
                  </a:ext>
                </a:extLst>
              </p:cNvPr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7" name="Google Shape;1498;p32">
                <a:extLst>
                  <a:ext uri="{FF2B5EF4-FFF2-40B4-BE49-F238E27FC236}">
                    <a16:creationId xmlns:a16="http://schemas.microsoft.com/office/drawing/2014/main" id="{87E6A61A-645E-4C07-9D4C-B2E72D2C79BB}"/>
                  </a:ext>
                </a:extLst>
              </p:cNvPr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8" name="Google Shape;1499;p32">
                <a:extLst>
                  <a:ext uri="{FF2B5EF4-FFF2-40B4-BE49-F238E27FC236}">
                    <a16:creationId xmlns:a16="http://schemas.microsoft.com/office/drawing/2014/main" id="{7ADBB7E4-380C-4CE5-8FA6-902AC077D2EF}"/>
                  </a:ext>
                </a:extLst>
              </p:cNvPr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9" name="Google Shape;1500;p32">
                <a:extLst>
                  <a:ext uri="{FF2B5EF4-FFF2-40B4-BE49-F238E27FC236}">
                    <a16:creationId xmlns:a16="http://schemas.microsoft.com/office/drawing/2014/main" id="{9087126B-4B13-4639-8189-BB2D88DE0F6E}"/>
                  </a:ext>
                </a:extLst>
              </p:cNvPr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0" name="Google Shape;1501;p32">
                <a:extLst>
                  <a:ext uri="{FF2B5EF4-FFF2-40B4-BE49-F238E27FC236}">
                    <a16:creationId xmlns:a16="http://schemas.microsoft.com/office/drawing/2014/main" id="{1DB15AE5-621A-4341-A4EE-42068FD87A0A}"/>
                  </a:ext>
                </a:extLst>
              </p:cNvPr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1" name="Google Shape;1502;p32">
                <a:extLst>
                  <a:ext uri="{FF2B5EF4-FFF2-40B4-BE49-F238E27FC236}">
                    <a16:creationId xmlns:a16="http://schemas.microsoft.com/office/drawing/2014/main" id="{DC230E21-28B2-475F-9025-8103F31C1713}"/>
                  </a:ext>
                </a:extLst>
              </p:cNvPr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2" name="Google Shape;1503;p32">
                <a:extLst>
                  <a:ext uri="{FF2B5EF4-FFF2-40B4-BE49-F238E27FC236}">
                    <a16:creationId xmlns:a16="http://schemas.microsoft.com/office/drawing/2014/main" id="{89EAEE71-C38F-4D86-BFA6-BDAEF9349066}"/>
                  </a:ext>
                </a:extLst>
              </p:cNvPr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3" name="Google Shape;1504;p32">
                <a:extLst>
                  <a:ext uri="{FF2B5EF4-FFF2-40B4-BE49-F238E27FC236}">
                    <a16:creationId xmlns:a16="http://schemas.microsoft.com/office/drawing/2014/main" id="{6C3297B6-F696-4925-B4CD-421BA0369101}"/>
                  </a:ext>
                </a:extLst>
              </p:cNvPr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Google Shape;1505;p32">
                <a:extLst>
                  <a:ext uri="{FF2B5EF4-FFF2-40B4-BE49-F238E27FC236}">
                    <a16:creationId xmlns:a16="http://schemas.microsoft.com/office/drawing/2014/main" id="{63F7D7F2-2F91-4D2E-BE90-00952FDA6696}"/>
                  </a:ext>
                </a:extLst>
              </p:cNvPr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5" name="Google Shape;1506;p32">
                <a:extLst>
                  <a:ext uri="{FF2B5EF4-FFF2-40B4-BE49-F238E27FC236}">
                    <a16:creationId xmlns:a16="http://schemas.microsoft.com/office/drawing/2014/main" id="{5C5DB5D1-82AA-47AA-8054-E962A700FCFC}"/>
                  </a:ext>
                </a:extLst>
              </p:cNvPr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6" name="Google Shape;1507;p32">
                <a:extLst>
                  <a:ext uri="{FF2B5EF4-FFF2-40B4-BE49-F238E27FC236}">
                    <a16:creationId xmlns:a16="http://schemas.microsoft.com/office/drawing/2014/main" id="{2DCFDCAD-BB2E-4F40-9157-109CEE6FE853}"/>
                  </a:ext>
                </a:extLst>
              </p:cNvPr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7" name="Google Shape;1508;p32">
                <a:extLst>
                  <a:ext uri="{FF2B5EF4-FFF2-40B4-BE49-F238E27FC236}">
                    <a16:creationId xmlns:a16="http://schemas.microsoft.com/office/drawing/2014/main" id="{D25C19AC-4B74-46A0-B583-F655FD005F5C}"/>
                  </a:ext>
                </a:extLst>
              </p:cNvPr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8" name="Google Shape;1509;p32">
                <a:extLst>
                  <a:ext uri="{FF2B5EF4-FFF2-40B4-BE49-F238E27FC236}">
                    <a16:creationId xmlns:a16="http://schemas.microsoft.com/office/drawing/2014/main" id="{527A34FD-A617-4309-8ECF-F9DA68413319}"/>
                  </a:ext>
                </a:extLst>
              </p:cNvPr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9" name="Google Shape;1510;p32">
                <a:extLst>
                  <a:ext uri="{FF2B5EF4-FFF2-40B4-BE49-F238E27FC236}">
                    <a16:creationId xmlns:a16="http://schemas.microsoft.com/office/drawing/2014/main" id="{65FA2A01-19BF-433C-86B4-05761CD9CC3E}"/>
                  </a:ext>
                </a:extLst>
              </p:cNvPr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0" name="Google Shape;1511;p32">
                <a:extLst>
                  <a:ext uri="{FF2B5EF4-FFF2-40B4-BE49-F238E27FC236}">
                    <a16:creationId xmlns:a16="http://schemas.microsoft.com/office/drawing/2014/main" id="{E2B42CEC-3335-4C84-AD46-B633B6407CE1}"/>
                  </a:ext>
                </a:extLst>
              </p:cNvPr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1" name="Google Shape;1512;p32">
                <a:extLst>
                  <a:ext uri="{FF2B5EF4-FFF2-40B4-BE49-F238E27FC236}">
                    <a16:creationId xmlns:a16="http://schemas.microsoft.com/office/drawing/2014/main" id="{73FD2A2D-DBAD-4390-865F-187EAFC68735}"/>
                  </a:ext>
                </a:extLst>
              </p:cNvPr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26" name="Google Shape;1513;p32">
              <a:extLst>
                <a:ext uri="{FF2B5EF4-FFF2-40B4-BE49-F238E27FC236}">
                  <a16:creationId xmlns:a16="http://schemas.microsoft.com/office/drawing/2014/main" id="{247607AF-921C-49B3-8A60-71D9189EC79B}"/>
                </a:ext>
              </a:extLst>
            </p:cNvPr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2" name="Google Shape;1514;p32">
            <a:extLst>
              <a:ext uri="{FF2B5EF4-FFF2-40B4-BE49-F238E27FC236}">
                <a16:creationId xmlns:a16="http://schemas.microsoft.com/office/drawing/2014/main" id="{070BA8B8-55F6-48F4-8168-330FC1CDC74D}"/>
              </a:ext>
            </a:extLst>
          </p:cNvPr>
          <p:cNvGrpSpPr/>
          <p:nvPr/>
        </p:nvGrpSpPr>
        <p:grpSpPr>
          <a:xfrm>
            <a:off x="5605775" y="427043"/>
            <a:ext cx="4077234" cy="3228141"/>
            <a:chOff x="4214758" y="320282"/>
            <a:chExt cx="3065509" cy="2421106"/>
          </a:xfrm>
        </p:grpSpPr>
        <p:grpSp>
          <p:nvGrpSpPr>
            <p:cNvPr id="333" name="Google Shape;1515;p32">
              <a:extLst>
                <a:ext uri="{FF2B5EF4-FFF2-40B4-BE49-F238E27FC236}">
                  <a16:creationId xmlns:a16="http://schemas.microsoft.com/office/drawing/2014/main" id="{687145EA-6634-4609-B0AF-91876051B936}"/>
                </a:ext>
              </a:extLst>
            </p:cNvPr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360" name="Google Shape;1516;p32">
                <a:extLst>
                  <a:ext uri="{FF2B5EF4-FFF2-40B4-BE49-F238E27FC236}">
                    <a16:creationId xmlns:a16="http://schemas.microsoft.com/office/drawing/2014/main" id="{5071A9A6-115E-4BEC-9473-5D824288E72C}"/>
                  </a:ext>
                </a:extLst>
              </p:cNvPr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1" name="Google Shape;1517;p32">
                <a:extLst>
                  <a:ext uri="{FF2B5EF4-FFF2-40B4-BE49-F238E27FC236}">
                    <a16:creationId xmlns:a16="http://schemas.microsoft.com/office/drawing/2014/main" id="{556EC2E5-BD66-4A22-8263-3B033C9A85E6}"/>
                  </a:ext>
                </a:extLst>
              </p:cNvPr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2" name="Google Shape;1518;p32">
                <a:extLst>
                  <a:ext uri="{FF2B5EF4-FFF2-40B4-BE49-F238E27FC236}">
                    <a16:creationId xmlns:a16="http://schemas.microsoft.com/office/drawing/2014/main" id="{3EF8FA5B-BE76-45BF-B56E-1EE3C7CF530E}"/>
                  </a:ext>
                </a:extLst>
              </p:cNvPr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3" name="Google Shape;1519;p32">
                <a:extLst>
                  <a:ext uri="{FF2B5EF4-FFF2-40B4-BE49-F238E27FC236}">
                    <a16:creationId xmlns:a16="http://schemas.microsoft.com/office/drawing/2014/main" id="{2EE896FB-4CA9-430F-BEC9-E5FEFE3F3F3B}"/>
                  </a:ext>
                </a:extLst>
              </p:cNvPr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4" name="Google Shape;1520;p32">
                <a:extLst>
                  <a:ext uri="{FF2B5EF4-FFF2-40B4-BE49-F238E27FC236}">
                    <a16:creationId xmlns:a16="http://schemas.microsoft.com/office/drawing/2014/main" id="{D3F02DEB-0B12-4B21-BB91-7693DFA5138E}"/>
                  </a:ext>
                </a:extLst>
              </p:cNvPr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5" name="Google Shape;1521;p32">
                <a:extLst>
                  <a:ext uri="{FF2B5EF4-FFF2-40B4-BE49-F238E27FC236}">
                    <a16:creationId xmlns:a16="http://schemas.microsoft.com/office/drawing/2014/main" id="{11067384-DB34-4E4F-9CEC-56BBC754F039}"/>
                  </a:ext>
                </a:extLst>
              </p:cNvPr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6" name="Google Shape;1522;p32">
                <a:extLst>
                  <a:ext uri="{FF2B5EF4-FFF2-40B4-BE49-F238E27FC236}">
                    <a16:creationId xmlns:a16="http://schemas.microsoft.com/office/drawing/2014/main" id="{BA88193C-78B8-4E05-A3E3-62FC7263DA16}"/>
                  </a:ext>
                </a:extLst>
              </p:cNvPr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" name="Google Shape;1523;p32">
                <a:extLst>
                  <a:ext uri="{FF2B5EF4-FFF2-40B4-BE49-F238E27FC236}">
                    <a16:creationId xmlns:a16="http://schemas.microsoft.com/office/drawing/2014/main" id="{6F999C8B-1E73-4957-BEF0-66519021EB13}"/>
                  </a:ext>
                </a:extLst>
              </p:cNvPr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" name="Google Shape;1524;p32">
                <a:extLst>
                  <a:ext uri="{FF2B5EF4-FFF2-40B4-BE49-F238E27FC236}">
                    <a16:creationId xmlns:a16="http://schemas.microsoft.com/office/drawing/2014/main" id="{225300F6-1C4B-4954-873A-47631281C813}"/>
                  </a:ext>
                </a:extLst>
              </p:cNvPr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" name="Google Shape;1525;p32">
                <a:extLst>
                  <a:ext uri="{FF2B5EF4-FFF2-40B4-BE49-F238E27FC236}">
                    <a16:creationId xmlns:a16="http://schemas.microsoft.com/office/drawing/2014/main" id="{09149DBC-B680-4648-8B34-4045198B7403}"/>
                  </a:ext>
                </a:extLst>
              </p:cNvPr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" name="Google Shape;1526;p32">
                <a:extLst>
                  <a:ext uri="{FF2B5EF4-FFF2-40B4-BE49-F238E27FC236}">
                    <a16:creationId xmlns:a16="http://schemas.microsoft.com/office/drawing/2014/main" id="{7A180B34-7489-4335-97E3-30397657B797}"/>
                  </a:ext>
                </a:extLst>
              </p:cNvPr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" name="Google Shape;1527;p32">
                <a:extLst>
                  <a:ext uri="{FF2B5EF4-FFF2-40B4-BE49-F238E27FC236}">
                    <a16:creationId xmlns:a16="http://schemas.microsoft.com/office/drawing/2014/main" id="{9459373B-6141-4CAD-98D1-3CFCCEF66D0F}"/>
                  </a:ext>
                </a:extLst>
              </p:cNvPr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4" name="Google Shape;1528;p32">
              <a:extLst>
                <a:ext uri="{FF2B5EF4-FFF2-40B4-BE49-F238E27FC236}">
                  <a16:creationId xmlns:a16="http://schemas.microsoft.com/office/drawing/2014/main" id="{AC3F7031-5244-448B-BD29-0C051EA2769B}"/>
                </a:ext>
              </a:extLst>
            </p:cNvPr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348" name="Google Shape;1529;p32">
                <a:extLst>
                  <a:ext uri="{FF2B5EF4-FFF2-40B4-BE49-F238E27FC236}">
                    <a16:creationId xmlns:a16="http://schemas.microsoft.com/office/drawing/2014/main" id="{E4E0CB59-9F98-4B5C-AB82-9B49607D4B2C}"/>
                  </a:ext>
                </a:extLst>
              </p:cNvPr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" name="Google Shape;1530;p32">
                <a:extLst>
                  <a:ext uri="{FF2B5EF4-FFF2-40B4-BE49-F238E27FC236}">
                    <a16:creationId xmlns:a16="http://schemas.microsoft.com/office/drawing/2014/main" id="{7557FE34-9A3F-4284-8CB1-BD4ED28A204C}"/>
                  </a:ext>
                </a:extLst>
              </p:cNvPr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Google Shape;1531;p32">
                <a:extLst>
                  <a:ext uri="{FF2B5EF4-FFF2-40B4-BE49-F238E27FC236}">
                    <a16:creationId xmlns:a16="http://schemas.microsoft.com/office/drawing/2014/main" id="{F3F4BED1-7679-4597-B017-CE96737D7C3A}"/>
                  </a:ext>
                </a:extLst>
              </p:cNvPr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Google Shape;1532;p32">
                <a:extLst>
                  <a:ext uri="{FF2B5EF4-FFF2-40B4-BE49-F238E27FC236}">
                    <a16:creationId xmlns:a16="http://schemas.microsoft.com/office/drawing/2014/main" id="{4F3FBB91-DDAA-46B9-8611-2C42EFC2CC0D}"/>
                  </a:ext>
                </a:extLst>
              </p:cNvPr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Google Shape;1533;p32">
                <a:extLst>
                  <a:ext uri="{FF2B5EF4-FFF2-40B4-BE49-F238E27FC236}">
                    <a16:creationId xmlns:a16="http://schemas.microsoft.com/office/drawing/2014/main" id="{3245BBD2-124F-4631-ADC1-01F96954F67F}"/>
                  </a:ext>
                </a:extLst>
              </p:cNvPr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" name="Google Shape;1534;p32">
                <a:extLst>
                  <a:ext uri="{FF2B5EF4-FFF2-40B4-BE49-F238E27FC236}">
                    <a16:creationId xmlns:a16="http://schemas.microsoft.com/office/drawing/2014/main" id="{313AA994-BEF6-410F-8140-51B316681DB0}"/>
                  </a:ext>
                </a:extLst>
              </p:cNvPr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" name="Google Shape;1535;p32">
                <a:extLst>
                  <a:ext uri="{FF2B5EF4-FFF2-40B4-BE49-F238E27FC236}">
                    <a16:creationId xmlns:a16="http://schemas.microsoft.com/office/drawing/2014/main" id="{61BF7A77-FFD7-4E91-B68E-0ED7B550AFF1}"/>
                  </a:ext>
                </a:extLst>
              </p:cNvPr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5" name="Google Shape;1536;p32">
                <a:extLst>
                  <a:ext uri="{FF2B5EF4-FFF2-40B4-BE49-F238E27FC236}">
                    <a16:creationId xmlns:a16="http://schemas.microsoft.com/office/drawing/2014/main" id="{573ACE7A-C629-4E84-BFDE-35AFCF39B6CA}"/>
                  </a:ext>
                </a:extLst>
              </p:cNvPr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6" name="Google Shape;1537;p32">
                <a:extLst>
                  <a:ext uri="{FF2B5EF4-FFF2-40B4-BE49-F238E27FC236}">
                    <a16:creationId xmlns:a16="http://schemas.microsoft.com/office/drawing/2014/main" id="{48C1F01D-9F51-43FC-AD9B-12BF48758031}"/>
                  </a:ext>
                </a:extLst>
              </p:cNvPr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7" name="Google Shape;1538;p32">
                <a:extLst>
                  <a:ext uri="{FF2B5EF4-FFF2-40B4-BE49-F238E27FC236}">
                    <a16:creationId xmlns:a16="http://schemas.microsoft.com/office/drawing/2014/main" id="{98D0417A-B3CB-44AE-BB3F-8C25410EC185}"/>
                  </a:ext>
                </a:extLst>
              </p:cNvPr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" name="Google Shape;1539;p32">
                <a:extLst>
                  <a:ext uri="{FF2B5EF4-FFF2-40B4-BE49-F238E27FC236}">
                    <a16:creationId xmlns:a16="http://schemas.microsoft.com/office/drawing/2014/main" id="{58142789-ED20-4717-98EC-30E4ACE311DD}"/>
                  </a:ext>
                </a:extLst>
              </p:cNvPr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9" name="Google Shape;1540;p32">
                <a:extLst>
                  <a:ext uri="{FF2B5EF4-FFF2-40B4-BE49-F238E27FC236}">
                    <a16:creationId xmlns:a16="http://schemas.microsoft.com/office/drawing/2014/main" id="{4852DFFB-525E-4FDB-A1B1-6FA4B14A5FD8}"/>
                  </a:ext>
                </a:extLst>
              </p:cNvPr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5" name="Google Shape;1541;p32">
              <a:extLst>
                <a:ext uri="{FF2B5EF4-FFF2-40B4-BE49-F238E27FC236}">
                  <a16:creationId xmlns:a16="http://schemas.microsoft.com/office/drawing/2014/main" id="{CDE6D0D3-413F-47DE-B289-2158CE4F632B}"/>
                </a:ext>
              </a:extLst>
            </p:cNvPr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336" name="Google Shape;1542;p32">
                <a:extLst>
                  <a:ext uri="{FF2B5EF4-FFF2-40B4-BE49-F238E27FC236}">
                    <a16:creationId xmlns:a16="http://schemas.microsoft.com/office/drawing/2014/main" id="{0A9B5B9D-1DCD-406F-9612-81733B2B952B}"/>
                  </a:ext>
                </a:extLst>
              </p:cNvPr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" name="Google Shape;1543;p32">
                <a:extLst>
                  <a:ext uri="{FF2B5EF4-FFF2-40B4-BE49-F238E27FC236}">
                    <a16:creationId xmlns:a16="http://schemas.microsoft.com/office/drawing/2014/main" id="{E41C5FA5-9981-4087-8D90-538EBD6ED237}"/>
                  </a:ext>
                </a:extLst>
              </p:cNvPr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" name="Google Shape;1544;p32">
                <a:extLst>
                  <a:ext uri="{FF2B5EF4-FFF2-40B4-BE49-F238E27FC236}">
                    <a16:creationId xmlns:a16="http://schemas.microsoft.com/office/drawing/2014/main" id="{414F36C3-D854-4CB8-B0EF-2440A9504635}"/>
                  </a:ext>
                </a:extLst>
              </p:cNvPr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" name="Google Shape;1545;p32">
                <a:extLst>
                  <a:ext uri="{FF2B5EF4-FFF2-40B4-BE49-F238E27FC236}">
                    <a16:creationId xmlns:a16="http://schemas.microsoft.com/office/drawing/2014/main" id="{0672A851-D43F-46C3-BE14-D1148F9E6636}"/>
                  </a:ext>
                </a:extLst>
              </p:cNvPr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" name="Google Shape;1546;p32">
                <a:extLst>
                  <a:ext uri="{FF2B5EF4-FFF2-40B4-BE49-F238E27FC236}">
                    <a16:creationId xmlns:a16="http://schemas.microsoft.com/office/drawing/2014/main" id="{904A1460-5D62-4C34-A29D-81A5C5A66776}"/>
                  </a:ext>
                </a:extLst>
              </p:cNvPr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" name="Google Shape;1547;p32">
                <a:extLst>
                  <a:ext uri="{FF2B5EF4-FFF2-40B4-BE49-F238E27FC236}">
                    <a16:creationId xmlns:a16="http://schemas.microsoft.com/office/drawing/2014/main" id="{3FBE9301-E09C-4DE7-9806-07267A4C097A}"/>
                  </a:ext>
                </a:extLst>
              </p:cNvPr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" name="Google Shape;1548;p32">
                <a:extLst>
                  <a:ext uri="{FF2B5EF4-FFF2-40B4-BE49-F238E27FC236}">
                    <a16:creationId xmlns:a16="http://schemas.microsoft.com/office/drawing/2014/main" id="{CEAC3C4A-D8D9-4246-907F-05600311BC6C}"/>
                  </a:ext>
                </a:extLst>
              </p:cNvPr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" name="Google Shape;1549;p32">
                <a:extLst>
                  <a:ext uri="{FF2B5EF4-FFF2-40B4-BE49-F238E27FC236}">
                    <a16:creationId xmlns:a16="http://schemas.microsoft.com/office/drawing/2014/main" id="{6960A18E-9F29-4B0D-B205-EFF3A63752AA}"/>
                  </a:ext>
                </a:extLst>
              </p:cNvPr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1550;p32">
                <a:extLst>
                  <a:ext uri="{FF2B5EF4-FFF2-40B4-BE49-F238E27FC236}">
                    <a16:creationId xmlns:a16="http://schemas.microsoft.com/office/drawing/2014/main" id="{058BD76F-95CE-4ECA-9953-F5A3C00E13BD}"/>
                  </a:ext>
                </a:extLst>
              </p:cNvPr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1551;p32">
                <a:extLst>
                  <a:ext uri="{FF2B5EF4-FFF2-40B4-BE49-F238E27FC236}">
                    <a16:creationId xmlns:a16="http://schemas.microsoft.com/office/drawing/2014/main" id="{D8AEE848-BC83-4C7F-BA9E-0D3EF8252077}"/>
                  </a:ext>
                </a:extLst>
              </p:cNvPr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1552;p32">
                <a:extLst>
                  <a:ext uri="{FF2B5EF4-FFF2-40B4-BE49-F238E27FC236}">
                    <a16:creationId xmlns:a16="http://schemas.microsoft.com/office/drawing/2014/main" id="{5A4CA1FB-1A66-419B-9AEF-2BA050131535}"/>
                  </a:ext>
                </a:extLst>
              </p:cNvPr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Google Shape;1553;p32">
                <a:extLst>
                  <a:ext uri="{FF2B5EF4-FFF2-40B4-BE49-F238E27FC236}">
                    <a16:creationId xmlns:a16="http://schemas.microsoft.com/office/drawing/2014/main" id="{FE3FE5F5-1AA1-4383-892D-1C044A90F01E}"/>
                  </a:ext>
                </a:extLst>
              </p:cNvPr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601" y="2128741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Q, V (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kiểu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Quê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song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uốn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quanh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32514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chữ hoa: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950424" y="5726912"/>
            <a:ext cx="106228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ứng dụng: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24" y="2351315"/>
            <a:ext cx="4938207" cy="24529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87" y="2242457"/>
            <a:ext cx="4845995" cy="26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90917" y="1694362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Q, V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116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矩形 31">
            <a:extLst>
              <a:ext uri="{FF2B5EF4-FFF2-40B4-BE49-F238E27FC236}">
                <a16:creationId xmlns:a16="http://schemas.microsoft.com/office/drawing/2014/main" id="{AD400CD5-1E45-4B57-9718-A6930321E12A}"/>
              </a:ext>
            </a:extLst>
          </p:cNvPr>
          <p:cNvSpPr/>
          <p:nvPr/>
        </p:nvSpPr>
        <p:spPr>
          <a:xfrm>
            <a:off x="4452790" y="116051"/>
            <a:ext cx="7347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Z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phối</a:t>
            </a:r>
            <a:r>
              <a:rPr kumimoji="0" lang="en-US" alt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</a:t>
            </a:r>
            <a:r>
              <a:rPr kumimoji="0" lang="en-US" alt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4280DEAA-F9C9-4595-B752-8997D714A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960542"/>
              </p:ext>
            </p:extLst>
          </p:nvPr>
        </p:nvGraphicFramePr>
        <p:xfrm>
          <a:off x="1706880" y="123444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5E12F2CB-A04F-42BF-8BE7-2C87E53BC3B7}"/>
              </a:ext>
            </a:extLst>
          </p:cNvPr>
          <p:cNvSpPr txBox="1"/>
          <p:nvPr/>
        </p:nvSpPr>
        <p:spPr>
          <a:xfrm>
            <a:off x="2703446" y="2715292"/>
            <a:ext cx="16611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kumimoji="0" lang="en-US" altLang="en-US" sz="115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Z</a:t>
            </a:r>
            <a:endParaRPr lang="en-US" sz="13200" kern="0" dirty="0">
              <a:solidFill>
                <a:srgbClr val="000000"/>
              </a:solidFill>
              <a:latin typeface="HP001 5 hàng" pitchFamily="34" charset="0"/>
              <a:ea typeface="HP001 4H" pitchFamily="34" charset="-127"/>
              <a:cs typeface="Arial"/>
              <a:sym typeface="Arial"/>
            </a:endParaRPr>
          </a:p>
        </p:txBody>
      </p:sp>
      <p:sp>
        <p:nvSpPr>
          <p:cNvPr id="17" name="矩形 31">
            <a:extLst>
              <a:ext uri="{FF2B5EF4-FFF2-40B4-BE49-F238E27FC236}">
                <a16:creationId xmlns:a16="http://schemas.microsoft.com/office/drawing/2014/main" id="{FA0BB0AA-EBAE-4E6F-9D2B-554AF092D0DD}"/>
              </a:ext>
            </a:extLst>
          </p:cNvPr>
          <p:cNvSpPr/>
          <p:nvPr/>
        </p:nvSpPr>
        <p:spPr>
          <a:xfrm>
            <a:off x="6405434" y="1414981"/>
            <a:ext cx="539468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(to),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xoắn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31">
            <a:extLst>
              <a:ext uri="{FF2B5EF4-FFF2-40B4-BE49-F238E27FC236}">
                <a16:creationId xmlns:a16="http://schemas.microsoft.com/office/drawing/2014/main" id="{F5E082D9-D0CD-4C4E-A032-3BCEB70B2C18}"/>
              </a:ext>
            </a:extLst>
          </p:cNvPr>
          <p:cNvSpPr/>
          <p:nvPr/>
        </p:nvSpPr>
        <p:spPr>
          <a:xfrm>
            <a:off x="5152571" y="423651"/>
            <a:ext cx="6333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f</a:t>
            </a:r>
            <a:r>
              <a:rPr lang="en-US" altLang="en-US" sz="3600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gồm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alt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</a:t>
            </a:r>
            <a:r>
              <a:rPr kumimoji="0" lang="en-US" alt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endParaRPr kumimoji="0" lang="en-US" alt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31">
            <a:extLst>
              <a:ext uri="{FF2B5EF4-FFF2-40B4-BE49-F238E27FC236}">
                <a16:creationId xmlns:a16="http://schemas.microsoft.com/office/drawing/2014/main" id="{26EC1693-8490-47C3-95DA-2C44011E6E48}"/>
              </a:ext>
            </a:extLst>
          </p:cNvPr>
          <p:cNvSpPr/>
          <p:nvPr/>
        </p:nvSpPr>
        <p:spPr>
          <a:xfrm>
            <a:off x="5741853" y="1340939"/>
            <a:ext cx="57446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duỗi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xoắn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64F0BD5-876A-4D3A-B3C9-633FECFEA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187811"/>
              </p:ext>
            </p:extLst>
          </p:nvPr>
        </p:nvGraphicFramePr>
        <p:xfrm>
          <a:off x="1248992" y="1346981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5CBC30E-3597-4112-B1E1-AD6654FF01EF}"/>
              </a:ext>
            </a:extLst>
          </p:cNvPr>
          <p:cNvSpPr txBox="1"/>
          <p:nvPr/>
        </p:nvSpPr>
        <p:spPr>
          <a:xfrm>
            <a:off x="2263453" y="2887319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1000" kern="0" dirty="0">
                <a:solidFill>
                  <a:srgbClr val="FF0000"/>
                </a:solidFill>
                <a:latin typeface="HP001 5 hàng" pitchFamily="34" charset="0"/>
                <a:ea typeface="HP001 4H" pitchFamily="34" charset="-127"/>
                <a:cs typeface="Arial"/>
                <a:sym typeface="Arial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77147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2" y="-1244184"/>
            <a:ext cx="9683646" cy="810218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986037" y="3277346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065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06" y="2870867"/>
            <a:ext cx="1205721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en-US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363" y="5494170"/>
            <a:ext cx="59795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2" y="3643051"/>
            <a:ext cx="78533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  <a:spcBef>
                <a:spcPct val="50000"/>
              </a:spcBef>
              <a:buNone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Z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, h, g</a:t>
            </a:r>
            <a:r>
              <a:rPr lang="en-US" altLang="en-US" b="1" noProof="0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 Box 1727">
            <a:extLst>
              <a:ext uri="{FF2B5EF4-FFF2-40B4-BE49-F238E27FC236}">
                <a16:creationId xmlns:a16="http://schemas.microsoft.com/office/drawing/2014/main" id="{2A2AF531-3BC7-467B-AB1A-AA9CDAC44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264" y="4501788"/>
            <a:ext cx="78533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  <a:spcBef>
                <a:spcPct val="50000"/>
              </a:spcBef>
              <a:buNone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1" y="3536429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2443" y="264106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32.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3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52210502"/>
</p:tagLst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331</Words>
  <Application>Microsoft Office PowerPoint</Application>
  <PresentationFormat>Widescreen</PresentationFormat>
  <Paragraphs>31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Arial-Rounded</vt:lpstr>
      <vt:lpstr>Assistant</vt:lpstr>
      <vt:lpstr>Calibri</vt:lpstr>
      <vt:lpstr>Calibri Light</vt:lpstr>
      <vt:lpstr>等线</vt:lpstr>
      <vt:lpstr>HP001 4H</vt:lpstr>
      <vt:lpstr>HP001 5 hàng</vt:lpstr>
      <vt:lpstr>iCiel Cucho Bold</vt:lpstr>
      <vt:lpstr>Raleway</vt:lpstr>
      <vt:lpstr>Times New Roman</vt:lpstr>
      <vt:lpstr>Titan One</vt:lpstr>
      <vt:lpstr>Covid Outbreak for Kids by Slidesgo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85</cp:revision>
  <dcterms:created xsi:type="dcterms:W3CDTF">2021-06-23T00:56:23Z</dcterms:created>
  <dcterms:modified xsi:type="dcterms:W3CDTF">2022-05-16T14:24:13Z</dcterms:modified>
</cp:coreProperties>
</file>