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87" r:id="rId3"/>
    <p:sldMasterId id="2147483811" r:id="rId4"/>
    <p:sldMasterId id="2147483823" r:id="rId5"/>
  </p:sldMasterIdLst>
  <p:notesMasterIdLst>
    <p:notesMasterId r:id="rId29"/>
  </p:notesMasterIdLst>
  <p:sldIdLst>
    <p:sldId id="538" r:id="rId6"/>
    <p:sldId id="256" r:id="rId7"/>
    <p:sldId id="539" r:id="rId8"/>
    <p:sldId id="357" r:id="rId9"/>
    <p:sldId id="518" r:id="rId10"/>
    <p:sldId id="519" r:id="rId11"/>
    <p:sldId id="520" r:id="rId12"/>
    <p:sldId id="521" r:id="rId13"/>
    <p:sldId id="522" r:id="rId14"/>
    <p:sldId id="358" r:id="rId15"/>
    <p:sldId id="361" r:id="rId16"/>
    <p:sldId id="532" r:id="rId17"/>
    <p:sldId id="535" r:id="rId18"/>
    <p:sldId id="536" r:id="rId19"/>
    <p:sldId id="259" r:id="rId20"/>
    <p:sldId id="525" r:id="rId21"/>
    <p:sldId id="526" r:id="rId22"/>
    <p:sldId id="527" r:id="rId23"/>
    <p:sldId id="528" r:id="rId24"/>
    <p:sldId id="529" r:id="rId25"/>
    <p:sldId id="530" r:id="rId26"/>
    <p:sldId id="284" r:id="rId27"/>
    <p:sldId id="53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53D"/>
    <a:srgbClr val="FFD54F"/>
    <a:srgbClr val="FF0066"/>
    <a:srgbClr val="000000"/>
    <a:srgbClr val="FF6600"/>
    <a:srgbClr val="FFFF2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0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84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tiên để đi đến câu hỏi.</a:t>
            </a:r>
          </a:p>
          <a:p>
            <a:r>
              <a:rPr lang="en-US" baseline="0"/>
              <a:t>Tại slide câu hỏi, click vào tiên để quay về đây</a:t>
            </a:r>
          </a:p>
          <a:p>
            <a:r>
              <a:rPr lang="en-US" baseline="0"/>
              <a:t>Click vào cây nấm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4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9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9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Câu</a:t>
            </a:r>
            <a:r>
              <a:rPr lang="en-US" baseline="0"/>
              <a:t> hỏi ô dưới, câu trả lời ô trên. Muốn viết câu hỏi thì thầy cô kéo ô trên ra một bên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4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: Phan Thị Linh</a:t>
            </a:r>
          </a:p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: 0916.604.268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8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8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4"/>
          <p:cNvGrpSpPr/>
          <p:nvPr/>
        </p:nvGrpSpPr>
        <p:grpSpPr>
          <a:xfrm flipH="1">
            <a:off x="371754" y="542088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65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8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0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10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4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7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6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1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7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2" y="1236033"/>
            <a:ext cx="7620000" cy="37516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1" y="4987567"/>
            <a:ext cx="6038400" cy="6344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74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4" y="2147233"/>
            <a:ext cx="6368800" cy="2554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8" y="4785833"/>
            <a:ext cx="3408800" cy="951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2" y="-1734032"/>
            <a:ext cx="9128298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61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32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0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481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72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242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971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One Column-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145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2" y="2949667"/>
            <a:ext cx="6974800" cy="1696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262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78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290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881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0" name="Google Shape;8290;p46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8291" name="Google Shape;8291;p46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8292" name="Google Shape;8292;p46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8293" name="Google Shape;8293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294" name="Google Shape;8294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95" name="Google Shape;829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96" name="Google Shape;829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297" name="Google Shape;829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298" name="Google Shape;829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299" name="Google Shape;829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0" name="Google Shape;830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01" name="Google Shape;830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02" name="Google Shape;830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303" name="Google Shape;830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4" name="Google Shape;830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05" name="Google Shape;830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06" name="Google Shape;830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307" name="Google Shape;830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8" name="Google Shape;830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09" name="Google Shape;830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310" name="Google Shape;831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311" name="Google Shape;8311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312" name="Google Shape;8312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13" name="Google Shape;8313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14" name="Google Shape;8314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5" name="Google Shape;831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16" name="Google Shape;831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17" name="Google Shape;831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18" name="Google Shape;8318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9" name="Google Shape;831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0" name="Google Shape;832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1" name="Google Shape;832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22" name="Google Shape;8322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3" name="Google Shape;832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4" name="Google Shape;832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5" name="Google Shape;832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26" name="Google Shape;8326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7" name="Google Shape;832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8" name="Google Shape;832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29" name="Google Shape;832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  <p:grpSp>
                  <p:nvGrpSpPr>
                    <p:cNvPr id="8330" name="Google Shape;8330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31" name="Google Shape;8331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2" name="Google Shape;833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33" name="Google Shape;833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34" name="Google Shape;833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35" name="Google Shape;8335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6" name="Google Shape;833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37" name="Google Shape;833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38" name="Google Shape;833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39" name="Google Shape;8339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0" name="Google Shape;834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41" name="Google Shape;834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42" name="Google Shape;834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43" name="Google Shape;8343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4" name="Google Shape;834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45" name="Google Shape;834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46" name="Google Shape;834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</p:grpSp>
              <p:grpSp>
                <p:nvGrpSpPr>
                  <p:cNvPr id="8347" name="Google Shape;8347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48" name="Google Shape;8348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49" name="Google Shape;8349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0" name="Google Shape;835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51" name="Google Shape;835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52" name="Google Shape;835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53" name="Google Shape;8353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4" name="Google Shape;835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55" name="Google Shape;835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56" name="Google Shape;835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57" name="Google Shape;8357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8" name="Google Shape;835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59" name="Google Shape;835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60" name="Google Shape;836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61" name="Google Shape;8361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2" name="Google Shape;836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63" name="Google Shape;836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64" name="Google Shape;836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  <p:grpSp>
                  <p:nvGrpSpPr>
                    <p:cNvPr id="8365" name="Google Shape;8365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66" name="Google Shape;8366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7" name="Google Shape;836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68" name="Google Shape;836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69" name="Google Shape;836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70" name="Google Shape;8370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1" name="Google Shape;837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72" name="Google Shape;837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73" name="Google Shape;837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74" name="Google Shape;8374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5" name="Google Shape;837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76" name="Google Shape;837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77" name="Google Shape;837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378" name="Google Shape;8378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9" name="Google Shape;837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80" name="Google Shape;838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381" name="Google Shape;838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</p:grpSp>
              <p:grpSp>
                <p:nvGrpSpPr>
                  <p:cNvPr id="8382" name="Google Shape;8382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83" name="Google Shape;8383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4" name="Google Shape;838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85" name="Google Shape;838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86" name="Google Shape;838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387" name="Google Shape;8387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8" name="Google Shape;838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89" name="Google Shape;838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90" name="Google Shape;839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391" name="Google Shape;8391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2" name="Google Shape;839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93" name="Google Shape;839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94" name="Google Shape;839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395" name="Google Shape;8395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6" name="Google Shape;8396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97" name="Google Shape;8397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398" name="Google Shape;8398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</p:grpSp>
            </p:grpSp>
          </p:grpSp>
          <p:grpSp>
            <p:nvGrpSpPr>
              <p:cNvPr id="8399" name="Google Shape;8399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400" name="Google Shape;84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1" name="Google Shape;84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402" name="Google Shape;84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403" name="Google Shape;84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404" name="Google Shape;84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5" name="Google Shape;84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406" name="Google Shape;84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407" name="Google Shape;84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  <p:grpSp>
          <p:nvGrpSpPr>
            <p:cNvPr id="8408" name="Google Shape;8408;p46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8409" name="Google Shape;8409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410" name="Google Shape;8410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411" name="Google Shape;8411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2" name="Google Shape;841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13" name="Google Shape;841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14" name="Google Shape;841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415" name="Google Shape;8415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6" name="Google Shape;84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17" name="Google Shape;84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18" name="Google Shape;84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419" name="Google Shape;8419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0" name="Google Shape;84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21" name="Google Shape;84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22" name="Google Shape;84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423" name="Google Shape;8423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4" name="Google Shape;84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25" name="Google Shape;84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426" name="Google Shape;84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427" name="Google Shape;8427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428" name="Google Shape;8428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29" name="Google Shape;8429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30" name="Google Shape;8430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1" name="Google Shape;843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32" name="Google Shape;843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33" name="Google Shape;843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34" name="Google Shape;8434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5" name="Google Shape;843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36" name="Google Shape;843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37" name="Google Shape;843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38" name="Google Shape;8438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9" name="Google Shape;843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40" name="Google Shape;844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41" name="Google Shape;844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42" name="Google Shape;8442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3" name="Google Shape;844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44" name="Google Shape;844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45" name="Google Shape;844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  <p:grpSp>
                  <p:nvGrpSpPr>
                    <p:cNvPr id="8446" name="Google Shape;8446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47" name="Google Shape;8447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8" name="Google Shape;844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49" name="Google Shape;844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50" name="Google Shape;845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51" name="Google Shape;8451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2" name="Google Shape;845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53" name="Google Shape;845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54" name="Google Shape;845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55" name="Google Shape;8455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6" name="Google Shape;845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57" name="Google Shape;845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58" name="Google Shape;845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59" name="Google Shape;8459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0" name="Google Shape;846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61" name="Google Shape;846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62" name="Google Shape;846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</p:grpSp>
              <p:grpSp>
                <p:nvGrpSpPr>
                  <p:cNvPr id="8463" name="Google Shape;8463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64" name="Google Shape;8464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65" name="Google Shape;8465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6" name="Google Shape;846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67" name="Google Shape;846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68" name="Google Shape;846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69" name="Google Shape;8469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0" name="Google Shape;847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71" name="Google Shape;847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72" name="Google Shape;847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73" name="Google Shape;8473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4" name="Google Shape;847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75" name="Google Shape;847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76" name="Google Shape;847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77" name="Google Shape;8477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8" name="Google Shape;847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79" name="Google Shape;847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80" name="Google Shape;848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  <p:grpSp>
                  <p:nvGrpSpPr>
                    <p:cNvPr id="8481" name="Google Shape;8481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82" name="Google Shape;8482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3" name="Google Shape;848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84" name="Google Shape;848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85" name="Google Shape;848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86" name="Google Shape;8486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7" name="Google Shape;848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88" name="Google Shape;848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89" name="Google Shape;848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90" name="Google Shape;8490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1" name="Google Shape;849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92" name="Google Shape;849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93" name="Google Shape;849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  <p:grpSp>
                    <p:nvGrpSpPr>
                      <p:cNvPr id="8494" name="Google Shape;8494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5" name="Google Shape;849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96" name="Google Shape;849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  <p:sp>
                      <p:nvSpPr>
                        <p:cNvPr id="8497" name="Google Shape;849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/>
                        </a:p>
                      </p:txBody>
                    </p:sp>
                  </p:grpSp>
                </p:grpSp>
              </p:grpSp>
              <p:grpSp>
                <p:nvGrpSpPr>
                  <p:cNvPr id="8498" name="Google Shape;8498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499" name="Google Shape;8499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0" name="Google Shape;8500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01" name="Google Shape;8501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02" name="Google Shape;8502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503" name="Google Shape;8503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4" name="Google Shape;850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05" name="Google Shape;850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06" name="Google Shape;850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507" name="Google Shape;8507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8" name="Google Shape;850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09" name="Google Shape;850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10" name="Google Shape;851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  <p:grpSp>
                  <p:nvGrpSpPr>
                    <p:cNvPr id="8511" name="Google Shape;8511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12" name="Google Shape;851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13" name="Google Shape;851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  <p:sp>
                    <p:nvSpPr>
                      <p:cNvPr id="8514" name="Google Shape;851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/>
                      </a:p>
                    </p:txBody>
                  </p:sp>
                </p:grpSp>
              </p:grpSp>
            </p:grpSp>
          </p:grpSp>
          <p:grpSp>
            <p:nvGrpSpPr>
              <p:cNvPr id="8515" name="Google Shape;8515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516" name="Google Shape;8516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17" name="Google Shape;851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18" name="Google Shape;851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19" name="Google Shape;851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520" name="Google Shape;8520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21" name="Google Shape;852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22" name="Google Shape;852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23" name="Google Shape;852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  <p:grpSp>
          <p:nvGrpSpPr>
            <p:cNvPr id="8524" name="Google Shape;8524;p46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8525" name="Google Shape;8525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26" name="Google Shape;8526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27" name="Google Shape;852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28" name="Google Shape;85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29" name="Google Shape;85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30" name="Google Shape;85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31" name="Google Shape;853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2" name="Google Shape;853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33" name="Google Shape;853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34" name="Google Shape;853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35" name="Google Shape;853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6" name="Google Shape;853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37" name="Google Shape;853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38" name="Google Shape;853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39" name="Google Shape;853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0" name="Google Shape;854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41" name="Google Shape;854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42" name="Google Shape;854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543" name="Google Shape;8543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44" name="Google Shape;8544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5" name="Google Shape;85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46" name="Google Shape;85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47" name="Google Shape;85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48" name="Google Shape;8548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9" name="Google Shape;854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0" name="Google Shape;855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1" name="Google Shape;855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52" name="Google Shape;8552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3" name="Google Shape;855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4" name="Google Shape;855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5" name="Google Shape;855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56" name="Google Shape;8556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7" name="Google Shape;855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8" name="Google Shape;855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59" name="Google Shape;855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</p:grpSp>
          <p:grpSp>
            <p:nvGrpSpPr>
              <p:cNvPr id="8560" name="Google Shape;8560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61" name="Google Shape;8561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62" name="Google Shape;856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3" name="Google Shape;85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64" name="Google Shape;85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65" name="Google Shape;85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66" name="Google Shape;856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7" name="Google Shape;856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68" name="Google Shape;856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69" name="Google Shape;856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70" name="Google Shape;857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1" name="Google Shape;857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72" name="Google Shape;857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73" name="Google Shape;857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74" name="Google Shape;857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5" name="Google Shape;857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76" name="Google Shape;857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77" name="Google Shape;857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578" name="Google Shape;8578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79" name="Google Shape;8579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0" name="Google Shape;85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81" name="Google Shape;85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82" name="Google Shape;85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83" name="Google Shape;8583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4" name="Google Shape;858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85" name="Google Shape;858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86" name="Google Shape;858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87" name="Google Shape;8587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8" name="Google Shape;858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89" name="Google Shape;858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90" name="Google Shape;859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591" name="Google Shape;8591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92" name="Google Shape;859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93" name="Google Shape;859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594" name="Google Shape;859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</p:grpSp>
          <p:grpSp>
            <p:nvGrpSpPr>
              <p:cNvPr id="8595" name="Google Shape;8595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596" name="Google Shape;8596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97" name="Google Shape;85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98" name="Google Shape;85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599" name="Google Shape;85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00" name="Google Shape;86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1" name="Google Shape;86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02" name="Google Shape;86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03" name="Google Shape;86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04" name="Google Shape;86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5" name="Google Shape;86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06" name="Google Shape;86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07" name="Google Shape;86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08" name="Google Shape;8608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9" name="Google Shape;860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10" name="Google Shape;861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11" name="Google Shape;861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  <p:grpSp>
          <p:nvGrpSpPr>
            <p:cNvPr id="8612" name="Google Shape;8612;p46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8613" name="Google Shape;8613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14" name="Google Shape;8614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15" name="Google Shape;861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16" name="Google Shape;86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17" name="Google Shape;86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18" name="Google Shape;86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19" name="Google Shape;861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0" name="Google Shape;86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21" name="Google Shape;86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22" name="Google Shape;86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23" name="Google Shape;862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4" name="Google Shape;86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25" name="Google Shape;86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26" name="Google Shape;86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27" name="Google Shape;862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8" name="Google Shape;86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29" name="Google Shape;86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30" name="Google Shape;86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631" name="Google Shape;8631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32" name="Google Shape;863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3" name="Google Shape;863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34" name="Google Shape;863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35" name="Google Shape;863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36" name="Google Shape;863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7" name="Google Shape;863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38" name="Google Shape;863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39" name="Google Shape;863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40" name="Google Shape;864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1" name="Google Shape;864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42" name="Google Shape;864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43" name="Google Shape;864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44" name="Google Shape;864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5" name="Google Shape;86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46" name="Google Shape;86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47" name="Google Shape;86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</p:grpSp>
          <p:grpSp>
            <p:nvGrpSpPr>
              <p:cNvPr id="8648" name="Google Shape;8648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49" name="Google Shape;8649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50" name="Google Shape;8650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1" name="Google Shape;865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52" name="Google Shape;865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53" name="Google Shape;865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54" name="Google Shape;8654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5" name="Google Shape;865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56" name="Google Shape;865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57" name="Google Shape;865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58" name="Google Shape;8658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9" name="Google Shape;865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60" name="Google Shape;866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61" name="Google Shape;866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62" name="Google Shape;8662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3" name="Google Shape;86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64" name="Google Shape;86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65" name="Google Shape;86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  <p:grpSp>
              <p:nvGrpSpPr>
                <p:cNvPr id="8666" name="Google Shape;8666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67" name="Google Shape;866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8" name="Google Shape;866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69" name="Google Shape;866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70" name="Google Shape;867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71" name="Google Shape;867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2" name="Google Shape;867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73" name="Google Shape;867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74" name="Google Shape;867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75" name="Google Shape;867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6" name="Google Shape;867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77" name="Google Shape;867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78" name="Google Shape;867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  <p:grpSp>
                <p:nvGrpSpPr>
                  <p:cNvPr id="8679" name="Google Shape;867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80" name="Google Shape;86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81" name="Google Shape;86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  <p:sp>
                  <p:nvSpPr>
                    <p:cNvPr id="8682" name="Google Shape;86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p:txBody>
                </p:sp>
              </p:grpSp>
            </p:grpSp>
          </p:grpSp>
          <p:grpSp>
            <p:nvGrpSpPr>
              <p:cNvPr id="8683" name="Google Shape;8683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684" name="Google Shape;8684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5" name="Google Shape;868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86" name="Google Shape;868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87" name="Google Shape;868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88" name="Google Shape;8688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9" name="Google Shape;868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0" name="Google Shape;869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1" name="Google Shape;869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92" name="Google Shape;8692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3" name="Google Shape;8693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4" name="Google Shape;8694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5" name="Google Shape;8695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grpSp>
              <p:nvGrpSpPr>
                <p:cNvPr id="8696" name="Google Shape;8696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7" name="Google Shape;86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8" name="Google Shape;86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8699" name="Google Shape;86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131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90" r:id="rId2"/>
    <p:sldLayoutId id="2147483791" r:id="rId3"/>
    <p:sldLayoutId id="2147483792" r:id="rId4"/>
    <p:sldLayoutId id="21474837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783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18" Type="http://schemas.openxmlformats.org/officeDocument/2006/relationships/image" Target="../media/image30.gif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../media/image29.gif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image" Target="../media/image23.jpg"/><Relationship Id="rId15" Type="http://schemas.openxmlformats.org/officeDocument/2006/relationships/slide" Target="slide21.xml"/><Relationship Id="rId23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image" Target="../media/image31.gif"/><Relationship Id="rId4" Type="http://schemas.openxmlformats.org/officeDocument/2006/relationships/notesSlide" Target="../notesSlides/notesSlide4.xml"/><Relationship Id="rId9" Type="http://schemas.openxmlformats.org/officeDocument/2006/relationships/slide" Target="slide20.xml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slide" Target="slide16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slide" Target="slide16.xml"/><Relationship Id="rId4" Type="http://schemas.openxmlformats.org/officeDocument/2006/relationships/image" Target="../media/image23.jp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slide" Target="slide16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2752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8346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1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761C14-F8FE-4ECD-9612-C1B67C15F62F}"/>
              </a:ext>
            </a:extLst>
          </p:cNvPr>
          <p:cNvSpPr txBox="1"/>
          <p:nvPr/>
        </p:nvSpPr>
        <p:spPr>
          <a:xfrm>
            <a:off x="448193" y="347299"/>
            <a:ext cx="11295613" cy="68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69967BF-74D7-4C5D-A617-24B32C8B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69" y="1394374"/>
            <a:ext cx="9669862" cy="2934584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9420BB7-28D7-40D9-826D-B624F46E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5" y="4378893"/>
            <a:ext cx="3793382" cy="27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575575" y="218796"/>
            <a:ext cx="11079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FE155376-E379-46D3-A335-2F1AA1DA1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500">
                        <a14:foregroundMark x1="25700" y1="55648" x2="25700" y2="82130"/>
                        <a14:foregroundMark x1="17100" y1="88704" x2="27000" y2="88148"/>
                        <a14:foregroundMark x1="27000" y1="88148" x2="34400" y2="88148"/>
                        <a14:foregroundMark x1="65500" y1="89630" x2="93500" y2="85370"/>
                        <a14:foregroundMark x1="89300" y1="74630" x2="89500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82" y="3299453"/>
            <a:ext cx="3875252" cy="37845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E17F338-59EB-4AF5-961A-64D37F6D9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866" y="1465290"/>
            <a:ext cx="9665735" cy="29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156FDA-329A-42E1-A919-5F2FE8E2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73" y="1470519"/>
            <a:ext cx="4566014" cy="4184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6204C8-8B45-41A6-ADA1-EC0AEABEF6DC}"/>
              </a:ext>
            </a:extLst>
          </p:cNvPr>
          <p:cNvSpPr txBox="1"/>
          <p:nvPr/>
        </p:nvSpPr>
        <p:spPr>
          <a:xfrm>
            <a:off x="1760645" y="5868405"/>
            <a:ext cx="86896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575575" y="218796"/>
            <a:ext cx="11079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9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11C92B-FA48-42D3-B456-F8EE837B35C7}"/>
              </a:ext>
            </a:extLst>
          </p:cNvPr>
          <p:cNvSpPr txBox="1"/>
          <p:nvPr/>
        </p:nvSpPr>
        <p:spPr>
          <a:xfrm>
            <a:off x="1741751" y="5610232"/>
            <a:ext cx="83892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F6B2EC-4942-4CC6-8970-01971D99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11" y="1605667"/>
            <a:ext cx="4114138" cy="3870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575575" y="359172"/>
            <a:ext cx="11079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6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B41A42-994F-4D22-A10B-3339AF5B1A9F}"/>
              </a:ext>
            </a:extLst>
          </p:cNvPr>
          <p:cNvSpPr txBox="1"/>
          <p:nvPr/>
        </p:nvSpPr>
        <p:spPr>
          <a:xfrm>
            <a:off x="575575" y="5392708"/>
            <a:ext cx="11329073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CF933A-D3DC-47D5-B51F-66686511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61" y="1553672"/>
            <a:ext cx="4055478" cy="3750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575575" y="218796"/>
            <a:ext cx="110793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3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71705" y="732568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00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168766" y="2054524"/>
            <a:ext cx="7264783" cy="16564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ctr" anchorCtr="0">
            <a:noAutofit/>
          </a:bodyPr>
          <a:lstStyle/>
          <a:p>
            <a:r>
              <a:rPr lang="en" sz="11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Củng cố</a:t>
            </a:r>
            <a:endParaRPr sz="115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57076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72372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91258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77555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98238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20747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4001861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912749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24021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31668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28045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60795" y="2747168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81387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96599" y="909269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2743201" y="1142999"/>
            <a:ext cx="1509485" cy="1901372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15" b="32963" l="37531" r="63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4724401" y="4648200"/>
            <a:ext cx="1509485" cy="190137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/>
        </p:blipFill>
        <p:spPr>
          <a:xfrm>
            <a:off x="9525001" y="1676400"/>
            <a:ext cx="1509485" cy="190137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457201" y="3352799"/>
            <a:ext cx="1509485" cy="2061029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/>
        </p:blipFill>
        <p:spPr>
          <a:xfrm>
            <a:off x="8527143" y="4463141"/>
            <a:ext cx="1509485" cy="1901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1143000" cy="285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43" y="471487"/>
            <a:ext cx="1343025" cy="134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73" y="3416917"/>
            <a:ext cx="1202254" cy="1202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19350"/>
            <a:ext cx="11430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3" y="242888"/>
            <a:ext cx="1343025" cy="1343025"/>
          </a:xfrm>
          <a:prstGeom prst="rect">
            <a:avLst/>
          </a:prstGeom>
        </p:spPr>
      </p:pic>
      <p:pic>
        <p:nvPicPr>
          <p:cNvPr id="1026" name="Picture 2" descr="Mushroom Red Cartoons - Free vector graphic on Pixabay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13827"/>
            <a:ext cx="1392918" cy="1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273881" y="4952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-79828"/>
            <a:ext cx="5992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5094" numSld="999">
                <p:cTn id="8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10519116" y="863825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192314"/>
            <a:ext cx="1343025" cy="134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5132" y="1552004"/>
            <a:ext cx="8291512" cy="1535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851" y="3829465"/>
            <a:ext cx="7958298" cy="1343596"/>
          </a:xfrm>
          <a:prstGeom prst="rect">
            <a:avLst/>
          </a:prstGeom>
          <a:solidFill>
            <a:srgbClr val="FAF3B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/>
        </p:blipFill>
        <p:spPr>
          <a:xfrm>
            <a:off x="10287001" y="1143000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1"/>
            <a:ext cx="1343025" cy="1343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08" y="1981200"/>
            <a:ext cx="21817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10287001" y="1676401"/>
            <a:ext cx="1509485" cy="2061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-345621"/>
            <a:ext cx="11430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5295" y="719698"/>
            <a:ext cx="6249419" cy="3017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16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xẻng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bay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>
                <a:solidFill>
                  <a:srgbClr val="00216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ạch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16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6747" y="4368675"/>
            <a:ext cx="4186513" cy="952833"/>
          </a:xfrm>
          <a:prstGeom prst="rect">
            <a:avLst/>
          </a:prstGeom>
          <a:solidFill>
            <a:srgbClr val="FAF3B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277923" y="410290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6329603-079E-49A9-84AF-1C950991996D}"/>
              </a:ext>
            </a:extLst>
          </p:cNvPr>
          <p:cNvSpPr txBox="1"/>
          <p:nvPr/>
        </p:nvSpPr>
        <p:spPr>
          <a:xfrm>
            <a:off x="1538422" y="2447493"/>
            <a:ext cx="9657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noProof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 nghiệp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31204" l="32152" r="63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10363201" y="1331686"/>
            <a:ext cx="1509485" cy="190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29432"/>
            <a:ext cx="1202254" cy="1202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6340" y="531189"/>
            <a:ext cx="6399320" cy="2897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1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1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1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8069" y="4127292"/>
            <a:ext cx="6287591" cy="1089285"/>
          </a:xfrm>
          <a:prstGeom prst="rect">
            <a:avLst/>
          </a:prstGeom>
          <a:solidFill>
            <a:srgbClr val="FAF3B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/>
        </p:blipFill>
        <p:spPr>
          <a:xfrm>
            <a:off x="10616067" y="2022927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4" y="-20864"/>
            <a:ext cx="1143000" cy="2857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F95DAD-4E4A-43B6-8014-DDDAE4FCB71E}"/>
              </a:ext>
            </a:extLst>
          </p:cNvPr>
          <p:cNvSpPr/>
          <p:nvPr/>
        </p:nvSpPr>
        <p:spPr>
          <a:xfrm>
            <a:off x="1753340" y="1204960"/>
            <a:ext cx="7879384" cy="1952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16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2BBBB8-2A9D-4F2A-9CD7-A13F83588DC8}"/>
              </a:ext>
            </a:extLst>
          </p:cNvPr>
          <p:cNvSpPr/>
          <p:nvPr/>
        </p:nvSpPr>
        <p:spPr>
          <a:xfrm>
            <a:off x="3874979" y="3700825"/>
            <a:ext cx="4442041" cy="1089285"/>
          </a:xfrm>
          <a:prstGeom prst="rect">
            <a:avLst/>
          </a:prstGeom>
          <a:solidFill>
            <a:srgbClr val="FAF3B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</a:t>
            </a:r>
            <a:r>
              <a:rPr lang="en-US" sz="6600" b="1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DÒ</a:t>
            </a:r>
            <a:endParaRPr lang="en-US" sz="6600" b="1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248" y="1466193"/>
            <a:ext cx="2463230" cy="539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A99593-06C4-4CF2-868A-D5D11FE9636F}"/>
              </a:ext>
            </a:extLst>
          </p:cNvPr>
          <p:cNvSpPr txBox="1"/>
          <p:nvPr/>
        </p:nvSpPr>
        <p:spPr>
          <a:xfrm>
            <a:off x="319758" y="1466193"/>
            <a:ext cx="10671809" cy="217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9305" y="1643658"/>
            <a:ext cx="8830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8350" y="1643658"/>
            <a:ext cx="10632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669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40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653135" y="357099"/>
            <a:ext cx="10871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A16007C-295E-43BB-925D-6374F95C5235}"/>
              </a:ext>
            </a:extLst>
          </p:cNvPr>
          <p:cNvSpPr/>
          <p:nvPr/>
        </p:nvSpPr>
        <p:spPr>
          <a:xfrm>
            <a:off x="2385702" y="2416948"/>
            <a:ext cx="1759451" cy="583325"/>
          </a:xfrm>
          <a:prstGeom prst="roundRect">
            <a:avLst>
              <a:gd name="adj" fmla="val 373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30BB204-8B29-4092-9B7F-D4D27625E1FD}"/>
              </a:ext>
            </a:extLst>
          </p:cNvPr>
          <p:cNvSpPr/>
          <p:nvPr/>
        </p:nvSpPr>
        <p:spPr>
          <a:xfrm>
            <a:off x="2381917" y="3243129"/>
            <a:ext cx="1759451" cy="583325"/>
          </a:xfrm>
          <a:prstGeom prst="roundRect">
            <a:avLst>
              <a:gd name="adj" fmla="val 373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35D8FDD-BBC8-4838-A80D-CBB7DCCD7F23}"/>
              </a:ext>
            </a:extLst>
          </p:cNvPr>
          <p:cNvSpPr/>
          <p:nvPr/>
        </p:nvSpPr>
        <p:spPr>
          <a:xfrm>
            <a:off x="2381917" y="4047706"/>
            <a:ext cx="1751880" cy="583325"/>
          </a:xfrm>
          <a:prstGeom prst="roundRect">
            <a:avLst>
              <a:gd name="adj" fmla="val 373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12F14F9-16D7-4D7A-9F94-0EC301EE952F}"/>
              </a:ext>
            </a:extLst>
          </p:cNvPr>
          <p:cNvSpPr/>
          <p:nvPr/>
        </p:nvSpPr>
        <p:spPr>
          <a:xfrm>
            <a:off x="7028595" y="2354140"/>
            <a:ext cx="1751880" cy="583186"/>
          </a:xfrm>
          <a:prstGeom prst="roundRect">
            <a:avLst>
              <a:gd name="adj" fmla="val 37357"/>
            </a:avLst>
          </a:prstGeom>
          <a:solidFill>
            <a:srgbClr val="FBB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0EF3AFF-AE28-4A7A-A94C-C1FB7778D9EE}"/>
              </a:ext>
            </a:extLst>
          </p:cNvPr>
          <p:cNvSpPr/>
          <p:nvPr/>
        </p:nvSpPr>
        <p:spPr>
          <a:xfrm>
            <a:off x="7028595" y="3181642"/>
            <a:ext cx="1746006" cy="569828"/>
          </a:xfrm>
          <a:prstGeom prst="roundRect">
            <a:avLst>
              <a:gd name="adj" fmla="val 37357"/>
            </a:avLst>
          </a:prstGeom>
          <a:solidFill>
            <a:srgbClr val="FBB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C2971E9-7575-47FA-8400-6A2AC7C08055}"/>
              </a:ext>
            </a:extLst>
          </p:cNvPr>
          <p:cNvSpPr/>
          <p:nvPr/>
        </p:nvSpPr>
        <p:spPr>
          <a:xfrm>
            <a:off x="7025658" y="3917454"/>
            <a:ext cx="1751880" cy="583325"/>
          </a:xfrm>
          <a:prstGeom prst="roundRect">
            <a:avLst>
              <a:gd name="adj" fmla="val 37357"/>
            </a:avLst>
          </a:prstGeom>
          <a:solidFill>
            <a:srgbClr val="FBB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74DBFB3-21C2-4F79-9427-9CEEBB3D099E}"/>
              </a:ext>
            </a:extLst>
          </p:cNvPr>
          <p:cNvSpPr/>
          <p:nvPr/>
        </p:nvSpPr>
        <p:spPr>
          <a:xfrm>
            <a:off x="2942429" y="1522623"/>
            <a:ext cx="599090" cy="583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502976F-7D5E-49E7-A634-7F7B109E68F8}"/>
              </a:ext>
            </a:extLst>
          </p:cNvPr>
          <p:cNvSpPr/>
          <p:nvPr/>
        </p:nvSpPr>
        <p:spPr>
          <a:xfrm>
            <a:off x="7620940" y="1522622"/>
            <a:ext cx="599090" cy="583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99E6AF88-A5CF-4642-B20D-3D6DCF9D9C93}"/>
              </a:ext>
            </a:extLst>
          </p:cNvPr>
          <p:cNvCxnSpPr>
            <a:cxnSpLocks/>
            <a:stCxn id="30" idx="3"/>
            <a:endCxn id="44" idx="1"/>
          </p:cNvCxnSpPr>
          <p:nvPr/>
        </p:nvCxnSpPr>
        <p:spPr>
          <a:xfrm>
            <a:off x="4145153" y="2708611"/>
            <a:ext cx="2899392" cy="31740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6841B38-67F3-46C4-926B-5778D62EAF53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4133797" y="3466556"/>
            <a:ext cx="2894798" cy="798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4AB11B2-AE44-46A5-B873-D60D12EA339D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4141368" y="2645733"/>
            <a:ext cx="2887227" cy="8890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FA2DB0FA-2FBC-4E86-B0FB-4F8F046EF92B}"/>
              </a:ext>
            </a:extLst>
          </p:cNvPr>
          <p:cNvSpPr/>
          <p:nvPr/>
        </p:nvSpPr>
        <p:spPr>
          <a:xfrm>
            <a:off x="2406718" y="4893661"/>
            <a:ext cx="1751880" cy="583325"/>
          </a:xfrm>
          <a:prstGeom prst="roundRect">
            <a:avLst>
              <a:gd name="adj" fmla="val 373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1849326-DEE9-4056-86CB-45F28BCA8573}"/>
              </a:ext>
            </a:extLst>
          </p:cNvPr>
          <p:cNvSpPr/>
          <p:nvPr/>
        </p:nvSpPr>
        <p:spPr>
          <a:xfrm>
            <a:off x="2406718" y="5636751"/>
            <a:ext cx="1738435" cy="583325"/>
          </a:xfrm>
          <a:prstGeom prst="roundRect">
            <a:avLst>
              <a:gd name="adj" fmla="val 373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74226A93-A44D-44BE-805F-270D5EA2446A}"/>
              </a:ext>
            </a:extLst>
          </p:cNvPr>
          <p:cNvSpPr/>
          <p:nvPr/>
        </p:nvSpPr>
        <p:spPr>
          <a:xfrm>
            <a:off x="7028595" y="4727698"/>
            <a:ext cx="1746006" cy="569828"/>
          </a:xfrm>
          <a:prstGeom prst="roundRect">
            <a:avLst>
              <a:gd name="adj" fmla="val 37357"/>
            </a:avLst>
          </a:prstGeom>
          <a:solidFill>
            <a:srgbClr val="FBB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0A7BCDD-6F46-4220-9D34-AB29BAA610B3}"/>
              </a:ext>
            </a:extLst>
          </p:cNvPr>
          <p:cNvSpPr/>
          <p:nvPr/>
        </p:nvSpPr>
        <p:spPr>
          <a:xfrm>
            <a:off x="7044545" y="5590982"/>
            <a:ext cx="1751880" cy="583325"/>
          </a:xfrm>
          <a:prstGeom prst="roundRect">
            <a:avLst>
              <a:gd name="adj" fmla="val 37357"/>
            </a:avLst>
          </a:prstGeom>
          <a:solidFill>
            <a:srgbClr val="FBB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AA6F1BA-310D-4030-ACF6-8E5A4A62FD43}"/>
              </a:ext>
            </a:extLst>
          </p:cNvPr>
          <p:cNvCxnSpPr>
            <a:cxnSpLocks/>
          </p:cNvCxnSpPr>
          <p:nvPr/>
        </p:nvCxnSpPr>
        <p:spPr>
          <a:xfrm flipV="1">
            <a:off x="4169954" y="5134820"/>
            <a:ext cx="2894798" cy="798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98769326-9498-4FFD-861C-0B0ABBB01BDB}"/>
              </a:ext>
            </a:extLst>
          </p:cNvPr>
          <p:cNvCxnSpPr>
            <a:cxnSpLocks/>
          </p:cNvCxnSpPr>
          <p:nvPr/>
        </p:nvCxnSpPr>
        <p:spPr>
          <a:xfrm flipV="1">
            <a:off x="4177525" y="4313997"/>
            <a:ext cx="2887227" cy="8275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grass, tree&#10;&#10;Description automatically generated">
            <a:extLst>
              <a:ext uri="{FF2B5EF4-FFF2-40B4-BE49-F238E27FC236}">
                <a16:creationId xmlns:a16="http://schemas.microsoft.com/office/drawing/2014/main" xmlns="" id="{D5B02C9D-34BF-42B1-A50C-3CFFE8C9D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b="14163"/>
          <a:stretch/>
        </p:blipFill>
        <p:spPr>
          <a:xfrm>
            <a:off x="811628" y="170633"/>
            <a:ext cx="10227453" cy="5751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4789018" y="6038623"/>
            <a:ext cx="2272672" cy="646331"/>
          </a:xfrm>
          <a:prstGeom prst="rect">
            <a:avLst/>
          </a:prstGeom>
          <a:solidFill>
            <a:srgbClr val="B3F53D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4986496" y="6130973"/>
            <a:ext cx="759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working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4D52719D-FE7D-40B3-9833-D76003808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1" y="197465"/>
            <a:ext cx="10414258" cy="58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2330046" y="4490140"/>
            <a:ext cx="1806526" cy="646331"/>
          </a:xfrm>
          <a:prstGeom prst="rect">
            <a:avLst/>
          </a:prstGeom>
          <a:solidFill>
            <a:srgbClr val="B3F53D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digging in the grass&#10;&#10;Description automatically generated with low confidence">
            <a:extLst>
              <a:ext uri="{FF2B5EF4-FFF2-40B4-BE49-F238E27FC236}">
                <a16:creationId xmlns:a16="http://schemas.microsoft.com/office/drawing/2014/main" xmlns="" id="{5A52336C-ADDC-43A3-903F-3E0292C4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90" y="2627086"/>
            <a:ext cx="5671945" cy="300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9" b="11846"/>
          <a:stretch/>
        </p:blipFill>
        <p:spPr>
          <a:xfrm>
            <a:off x="282999" y="130629"/>
            <a:ext cx="5798488" cy="3672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7910789" y="5760140"/>
            <a:ext cx="1806526" cy="646331"/>
          </a:xfrm>
          <a:prstGeom prst="rect">
            <a:avLst/>
          </a:prstGeom>
          <a:solidFill>
            <a:srgbClr val="B3F53D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4837641" y="6093838"/>
            <a:ext cx="2114702" cy="646331"/>
          </a:xfrm>
          <a:prstGeom prst="rect">
            <a:avLst/>
          </a:prstGeom>
          <a:solidFill>
            <a:srgbClr val="B3F53D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holding a seedling&#10;&#10;Description automatically generated with low confidence">
            <a:extLst>
              <a:ext uri="{FF2B5EF4-FFF2-40B4-BE49-F238E27FC236}">
                <a16:creationId xmlns:a16="http://schemas.microsoft.com/office/drawing/2014/main" xmlns="" id="{F6C9B4E5-C896-4F21-9B63-45A5EAB9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3" y="277319"/>
            <a:ext cx="9641826" cy="57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01A61-F70E-4BA7-889A-C06A1E35BDE3}"/>
              </a:ext>
            </a:extLst>
          </p:cNvPr>
          <p:cNvSpPr txBox="1"/>
          <p:nvPr/>
        </p:nvSpPr>
        <p:spPr>
          <a:xfrm>
            <a:off x="4816375" y="6171956"/>
            <a:ext cx="2194025" cy="646331"/>
          </a:xfrm>
          <a:prstGeom prst="rect">
            <a:avLst/>
          </a:prstGeom>
          <a:solidFill>
            <a:srgbClr val="B3F5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working in a farm&#10;&#10;Description automatically generated with medium confidence">
            <a:extLst>
              <a:ext uri="{FF2B5EF4-FFF2-40B4-BE49-F238E27FC236}">
                <a16:creationId xmlns:a16="http://schemas.microsoft.com/office/drawing/2014/main" xmlns="" id="{FD01F533-438B-43F4-B457-4D5101BF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197465"/>
            <a:ext cx="10504968" cy="59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396</Words>
  <Application>Microsoft Office PowerPoint</Application>
  <PresentationFormat>Widescreen</PresentationFormat>
  <Paragraphs>66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Arial-Rounded</vt:lpstr>
      <vt:lpstr>Calibri</vt:lpstr>
      <vt:lpstr>Calibri Light</vt:lpstr>
      <vt:lpstr>Caveat Brush</vt:lpstr>
      <vt:lpstr>Fredoka One</vt:lpstr>
      <vt:lpstr>Gochi Hand</vt:lpstr>
      <vt:lpstr>iCiel Cucho Bold</vt:lpstr>
      <vt:lpstr>Nunito</vt:lpstr>
      <vt:lpstr>Patrick Hand</vt:lpstr>
      <vt:lpstr>Patrick Hand SC</vt:lpstr>
      <vt:lpstr>Quicksand</vt:lpstr>
      <vt:lpstr>Roboto Condensed Light</vt:lpstr>
      <vt:lpstr>Times New Roman</vt:lpstr>
      <vt:lpstr>Office Theme</vt:lpstr>
      <vt:lpstr>1_Office Theme</vt:lpstr>
      <vt:lpstr>English Language Grammar Rules by Slidesgo</vt:lpstr>
      <vt:lpstr>3_Office Theme</vt:lpstr>
      <vt:lpstr>Question of the Day for Preschool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99</cp:revision>
  <dcterms:created xsi:type="dcterms:W3CDTF">2021-12-12T09:26:29Z</dcterms:created>
  <dcterms:modified xsi:type="dcterms:W3CDTF">2022-05-19T09:22:05Z</dcterms:modified>
</cp:coreProperties>
</file>