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2" r:id="rId2"/>
    <p:sldMasterId id="2147483779" r:id="rId3"/>
    <p:sldMasterId id="2147483796" r:id="rId4"/>
    <p:sldMasterId id="2147483808" r:id="rId5"/>
    <p:sldMasterId id="2147483826" r:id="rId6"/>
    <p:sldMasterId id="2147483851" r:id="rId7"/>
  </p:sldMasterIdLst>
  <p:notesMasterIdLst>
    <p:notesMasterId r:id="rId35"/>
  </p:notesMasterIdLst>
  <p:sldIdLst>
    <p:sldId id="317" r:id="rId8"/>
    <p:sldId id="318" r:id="rId9"/>
    <p:sldId id="260" r:id="rId10"/>
    <p:sldId id="319" r:id="rId11"/>
    <p:sldId id="320" r:id="rId12"/>
    <p:sldId id="321" r:id="rId13"/>
    <p:sldId id="326" r:id="rId14"/>
    <p:sldId id="303" r:id="rId15"/>
    <p:sldId id="304" r:id="rId16"/>
    <p:sldId id="305" r:id="rId17"/>
    <p:sldId id="322" r:id="rId18"/>
    <p:sldId id="306" r:id="rId19"/>
    <p:sldId id="307" r:id="rId20"/>
    <p:sldId id="308" r:id="rId21"/>
    <p:sldId id="309" r:id="rId22"/>
    <p:sldId id="310" r:id="rId23"/>
    <p:sldId id="314" r:id="rId24"/>
    <p:sldId id="323" r:id="rId25"/>
    <p:sldId id="324" r:id="rId26"/>
    <p:sldId id="325" r:id="rId27"/>
    <p:sldId id="278" r:id="rId28"/>
    <p:sldId id="311" r:id="rId29"/>
    <p:sldId id="279" r:id="rId30"/>
    <p:sldId id="280" r:id="rId31"/>
    <p:sldId id="281" r:id="rId32"/>
    <p:sldId id="315" r:id="rId33"/>
    <p:sldId id="293" r:id="rId34"/>
  </p:sldIdLst>
  <p:sldSz cx="12192000" cy="6858000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4C1AA"/>
    <a:srgbClr val="FDA1AA"/>
    <a:srgbClr val="A7EAF7"/>
    <a:srgbClr val="EAF0AE"/>
    <a:srgbClr val="0033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2644" autoAdjust="0"/>
  </p:normalViewPr>
  <p:slideViewPr>
    <p:cSldViewPr>
      <p:cViewPr varScale="1">
        <p:scale>
          <a:sx n="61" d="100"/>
          <a:sy n="61" d="100"/>
        </p:scale>
        <p:origin x="108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FBC63-5F42-4013-A697-390AF1B00CD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47E3-6347-4EC8-A058-BAD5C94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2958-4B23-492B-A902-A69CEB7E6B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8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2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47E3-6347-4EC8-A058-BAD5C94C62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2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2C0EE-82E1-414A-9A14-310A62C46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06FC1-F479-4BA9-AE9A-818815DE2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8ED6D-54D7-4AF7-8996-5591834AD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4C8AA615-AA00-4497-BF7C-82DE319E5D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2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6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788D4B4-FA20-45DB-80ED-E56CE5A1642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1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FC8DE0E-D218-4E65-89A9-20121E30841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2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3320160-51C9-4E88-B9E0-5AFBB4EEA5E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5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A3DE06CE-5BC5-4B3F-8D82-9A2EA7312E5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81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DEC0ABD2-0094-41BD-A7A9-37E95A9EA6F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1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DC43FA1-26A3-42A5-9F5B-8D8212C17C5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2400F-8E96-4415-AA8E-3E743530F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E714C19-209E-4990-894A-0D0F1E0DF97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4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C045274-8C80-4AB7-AAC5-D2F3EA6C5BA2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75E16127-9375-4ADA-926F-2190C008A3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2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FE44147-9D65-40D3-9E1F-730DF380823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25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5A00F48-77EE-40C7-879F-B9E8111672D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280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361E2119-C27A-4600-A8E6-39F1D97ADD4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56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99607B88-AE7C-402E-AB13-A542BF82731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37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59B8464-6FCE-4816-A5EA-B5F4987B7D24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44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4C8AA615-AA00-4497-BF7C-82DE319E5D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3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10812-E85E-401D-90A6-65E099E48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788D4B4-FA20-45DB-80ED-E56CE5A1642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93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FC8DE0E-D218-4E65-89A9-20121E30841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3320160-51C9-4E88-B9E0-5AFBB4EEA5E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14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A3DE06CE-5BC5-4B3F-8D82-9A2EA7312E5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47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DEC0ABD2-0094-41BD-A7A9-37E95A9EA6F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54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DC43FA1-26A3-42A5-9F5B-8D8212C17C5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4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E714C19-209E-4990-894A-0D0F1E0DF97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50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C045274-8C80-4AB7-AAC5-D2F3EA6C5BA2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1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75E16127-9375-4ADA-926F-2190C008A3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453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FE44147-9D65-40D3-9E1F-730DF380823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5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6E042-7B09-4976-98AC-3D9C9D39E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5A00F48-77EE-40C7-879F-B9E8111672D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763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361E2119-C27A-4600-A8E6-39F1D97ADD4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49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99607B88-AE7C-402E-AB13-A542BF82731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09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59B8464-6FCE-4816-A5EA-B5F4987B7D24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FC609-8793-4B2F-B539-ECA0C773C7A8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222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AB4B69-5720-4B88-9057-16069586463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79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CC25E-10B8-4A36-904D-84BF271C560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09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5AC6C-0973-4974-A314-31025B79B31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93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B594C-B419-4C77-B8D4-3AC5E3DF421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70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98B308-4AF1-40B3-BF90-01F12087A6EC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56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4AA4A-6B35-49E6-98D2-C65BB320D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86CB6A-9D17-4B5D-A832-1DB0E8805D9F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33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B64297-A2F9-4B79-B860-AAFD2CB72807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82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D8FDA-4F1D-4F3D-8D2D-29B8CC66574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32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AFABA-18E7-421B-8F1F-C556FF5A92F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147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81AD1-F638-4246-A75D-4051849C75D5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69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E0DE7-CC29-4B7C-B975-50254E2C69F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27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A4C3-7D50-4452-BE06-7DB2B6C5319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6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445A1-8231-405A-A073-C6D7F81C4CB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9890-FD05-4104-BC02-D6247ABF0BE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60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CD26B-9B90-4F2A-9FA3-06A79387080D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045AC-5832-4101-8708-3F6D288C6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67A7A-43CA-4CA3-A6E8-B2EDDAC2A1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4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15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937ED-0D2B-4CE3-B724-6BB7C210113A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13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68C6F-75C9-4CE3-803D-AB33F130496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037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746D6-6040-4A65-9F47-E68C31146A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0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FC495-6C92-43BF-A4F3-CCCB8A051B56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5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4939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30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0071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4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45D96-F224-4C35-A05A-1F64E144D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82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22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28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81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601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80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37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32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1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6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EC474-D0EC-403E-897C-12306DFB5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E0DE7-CC29-4B7C-B975-50254E2C69F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604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A4C3-7D50-4452-BE06-7DB2B6C5319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73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445A1-8231-405A-A073-C6D7F81C4CB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85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9890-FD05-4104-BC02-D6247ABF0BE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55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CD26B-9B90-4F2A-9FA3-06A79387080D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43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67A7A-43CA-4CA3-A6E8-B2EDDAC2A1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3322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733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937ED-0D2B-4CE3-B724-6BB7C210113A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110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68C6F-75C9-4CE3-803D-AB33F130496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643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746D6-6040-4A65-9F47-E68C31146A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3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765F7-4BBA-4F2A-883E-CD04F5152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FC495-6C92-43BF-A4F3-CCCB8A051B56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FE086AA-58FF-4246-AF7B-FC2675C301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E086AA-58FF-4246-AF7B-FC2675C30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E086AA-58FF-4246-AF7B-FC2675C30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41B72-6986-4FC8-AFE2-91450DC77EC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9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85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A2A6F-BAD1-4EC5-BEE4-5B1A7F0D8E9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1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85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A2A6F-BAD1-4EC5-BEE4-5B1A7F0D8E9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6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8"/>
          <p:cNvSpPr>
            <a:spLocks noChangeArrowheads="1" noChangeShapeType="1" noTextEdit="1"/>
          </p:cNvSpPr>
          <p:nvPr/>
        </p:nvSpPr>
        <p:spPr bwMode="auto">
          <a:xfrm>
            <a:off x="838200" y="2362200"/>
            <a:ext cx="10783613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Cuội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endParaRPr kumimoji="0" lang="vi-VN" sz="18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2324100" y="685800"/>
            <a:ext cx="7543800" cy="11981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US" sz="18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B113C-1B79-FDF9-C29D-871AB86BA9DC}"/>
              </a:ext>
            </a:extLst>
          </p:cNvPr>
          <p:cNvSpPr txBox="1"/>
          <p:nvPr/>
        </p:nvSpPr>
        <p:spPr>
          <a:xfrm>
            <a:off x="2514600" y="4724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</p:spTree>
    <p:extLst>
      <p:ext uri="{BB962C8B-B14F-4D97-AF65-F5344CB8AC3E}">
        <p14:creationId xmlns:p14="http://schemas.microsoft.com/office/powerpoint/2010/main" val="68297610"/>
      </p:ext>
    </p:extLst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áº¿t quáº£ hÃ¬nh áº£nh cho Äáº¯p thuá»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200400" y="5695951"/>
            <a:ext cx="5455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4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480255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191" y="3476680"/>
            <a:ext cx="5155277" cy="38604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432064" y="1709617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1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2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3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4</a:t>
            </a:r>
            <a:endParaRPr kumimoji="0" lang="zh-CN" altLang="en-US" sz="23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6922" y="2923029"/>
            <a:ext cx="837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Tìm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hiểu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bài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38700" y="233363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790700" y="9144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Nhờ đâu Cuội phát hiện ra cây thuốc quý?</a:t>
            </a:r>
          </a:p>
        </p:txBody>
      </p:sp>
      <p:sp>
        <p:nvSpPr>
          <p:cNvPr id="5125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2484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3600" y="2320787"/>
            <a:ext cx="7391400" cy="1066800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33600" y="3692387"/>
            <a:ext cx="7315200" cy="10668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33600" y="4953000"/>
            <a:ext cx="7391400" cy="1066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981200" y="2092187"/>
            <a:ext cx="685800" cy="838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901273" y="9906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Cuội dùng cây thuốc quý vào những việc gì?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825073" y="2286000"/>
            <a:ext cx="8610600" cy="1524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Cuội dùng cây thuốc quý để cứu sống nhiều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người.</a:t>
            </a:r>
          </a:p>
        </p:txBody>
      </p:sp>
      <p:sp>
        <p:nvSpPr>
          <p:cNvPr id="6149" name="Round Same Side Corner Rectangle 43"/>
          <p:cNvSpPr>
            <a:spLocks noChangeArrowheads="1"/>
          </p:cNvSpPr>
          <p:nvPr/>
        </p:nvSpPr>
        <p:spPr bwMode="auto">
          <a:xfrm rot="10800000">
            <a:off x="1596473" y="44958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18014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934403" y="1633331"/>
            <a:ext cx="86106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vợ Cuội mắc chứng hay quên?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858203" y="2547731"/>
            <a:ext cx="8610600" cy="2514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vợ Cuội bị trượt chân ngã vỡ đầu. Cuội rịt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thuốc mãi mà không tỉnh lại, anh liền lấy đất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nặn cho vợ bộ óc khác rồi rịt thuốc lần nữa.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Vợ Cuội sống lại nhưng từ đó mắc chứng hay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quên.</a:t>
            </a:r>
          </a:p>
        </p:txBody>
      </p:sp>
      <p:sp>
        <p:nvSpPr>
          <p:cNvPr id="7173" name="Round Same Side Corner Rectangle 43"/>
          <p:cNvSpPr>
            <a:spLocks noChangeArrowheads="1"/>
          </p:cNvSpPr>
          <p:nvPr/>
        </p:nvSpPr>
        <p:spPr bwMode="auto">
          <a:xfrm rot="10800000">
            <a:off x="1629603" y="5138531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8794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775791" y="1066800"/>
            <a:ext cx="86106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Vì sao chú Cuội bay lên cung trăng?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752600" y="2355574"/>
            <a:ext cx="8610600" cy="2590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một lần vợ Cuội quên lời anh dặn đã lấy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giải tưới cho cây, vừa tưới xong thì cây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lừng lững bay lên trời. Thấy thế, Cuội vội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bổ tới, túm rễ cây nhưng cây thuốc cứ bay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kéo cả Cuội bay lên trời.</a:t>
            </a:r>
          </a:p>
        </p:txBody>
      </p:sp>
      <p:sp>
        <p:nvSpPr>
          <p:cNvPr id="8197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2484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24491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772478" y="11430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5)Em tưởng tượng chú Cuội sống trên mặt trăng</a:t>
            </a:r>
          </a:p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 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533939" y="2741199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Rất buồn vì nhớ nhà.</a:t>
            </a:r>
          </a:p>
        </p:txBody>
      </p:sp>
      <p:sp>
        <p:nvSpPr>
          <p:cNvPr id="9221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477000"/>
            <a:ext cx="9144000" cy="381000"/>
          </a:xfrm>
          <a:custGeom>
            <a:avLst/>
            <a:gdLst>
              <a:gd name="T0" fmla="*/ 9144000 w 9144000"/>
              <a:gd name="T1" fmla="*/ 24299 h 1066800"/>
              <a:gd name="T2" fmla="*/ 4572000 w 9144000"/>
              <a:gd name="T3" fmla="*/ 48597 h 1066800"/>
              <a:gd name="T4" fmla="*/ 0 w 9144000"/>
              <a:gd name="T5" fmla="*/ 24299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504121" y="3733800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Rất sung sướng vì cung trăng là chốn thần tiên.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533939" y="4789833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C.Rất khổ vì mọi thứ trên cung trăng khác mặt đất.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1609725" y="2893599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3352801" y="2145610"/>
            <a:ext cx="502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ý theo em là đúng.</a:t>
            </a: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1563756" y="4942233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15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5" grpId="0" animBg="1"/>
      <p:bldP spid="11276" grpId="0" animBg="1"/>
      <p:bldP spid="11277" grpId="0" animBg="1"/>
      <p:bldP spid="11279" grpId="0"/>
      <p:bldP spid="112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795713" y="2057401"/>
            <a:ext cx="5276850" cy="619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Nội dung: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133600" y="2709863"/>
            <a:ext cx="8001000" cy="2971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 i="1">
              <a:latin typeface="Times New Roman" panose="02020603050405020304" pitchFamily="18" charset="0"/>
            </a:endParaRPr>
          </a:p>
        </p:txBody>
      </p:sp>
      <p:pic>
        <p:nvPicPr>
          <p:cNvPr id="11271" name="Picture 10" descr="T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297" r="45865" b="66620"/>
          <a:stretch>
            <a:fillRect/>
          </a:stretch>
        </p:blipFill>
        <p:spPr bwMode="auto">
          <a:xfrm>
            <a:off x="1519238" y="1543050"/>
            <a:ext cx="2138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T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0" t="66441" r="7838" b="2917"/>
          <a:stretch>
            <a:fillRect/>
          </a:stretch>
        </p:blipFill>
        <p:spPr bwMode="auto">
          <a:xfrm>
            <a:off x="8367713" y="5334000"/>
            <a:ext cx="2286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0" y="31242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</a:rPr>
              <a:t>+ Tình nghĩa thủy chung, tấm lòng nhân hậu của chú Cuội.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590800" y="41148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</a:rPr>
              <a:t>+ Giải thích các hiện tượng thiên nhiên và ước mơ bay lên mặt trăng của loài người.</a:t>
            </a:r>
          </a:p>
        </p:txBody>
      </p:sp>
    </p:spTree>
    <p:extLst>
      <p:ext uri="{BB962C8B-B14F-4D97-AF65-F5344CB8AC3E}">
        <p14:creationId xmlns:p14="http://schemas.microsoft.com/office/powerpoint/2010/main" val="28868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3" grpId="0"/>
      <p:bldP spid="51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480255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191" y="3476680"/>
            <a:ext cx="5155277" cy="38604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432064" y="1709617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1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2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3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4</a:t>
            </a:r>
            <a:endParaRPr kumimoji="0" lang="zh-CN" altLang="en-US" sz="23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6922" y="2923029"/>
            <a:ext cx="837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Luyện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đọc 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343400" y="990600"/>
            <a:ext cx="617220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Phiếu giao việc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09900" y="1485901"/>
            <a:ext cx="6172200" cy="39655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Việc 2: Luyện đọc lại:</a:t>
            </a:r>
          </a:p>
          <a:p>
            <a:pPr marL="0" indent="0" algn="ctr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Chọn một đoạn mình thích.</a:t>
            </a:r>
          </a:p>
          <a:p>
            <a:pPr marL="0" indent="0" algn="ctr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Luyện đọc hay trong nhóm.</a:t>
            </a:r>
          </a:p>
          <a:p>
            <a:pPr marL="0" indent="0" algn="ctr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- Cử đại diện thi đọc trước lớp.</a:t>
            </a:r>
          </a:p>
        </p:txBody>
      </p:sp>
    </p:spTree>
    <p:extLst>
      <p:ext uri="{BB962C8B-B14F-4D97-AF65-F5344CB8AC3E}">
        <p14:creationId xmlns:p14="http://schemas.microsoft.com/office/powerpoint/2010/main" val="24825526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1333"/>
            <a:ext cx="9144000" cy="5255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97067" y="3075057"/>
            <a:ext cx="3187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9938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657475"/>
            <a:ext cx="10588752" cy="623246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9" rIns="68574" bIns="34289">
            <a:spAutoFit/>
          </a:bodyPr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đọc: nhanh, hồi hộp.</a:t>
            </a:r>
          </a:p>
        </p:txBody>
      </p:sp>
    </p:spTree>
    <p:extLst>
      <p:ext uri="{BB962C8B-B14F-4D97-AF65-F5344CB8AC3E}">
        <p14:creationId xmlns:p14="http://schemas.microsoft.com/office/powerpoint/2010/main" val="10072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2971800" y="762001"/>
            <a:ext cx="6629400" cy="3052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824038" y="2819400"/>
            <a:ext cx="3814762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Đoạn 1: Cây thuốc quý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Chàng tiều phu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Gặp hổ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Phát hiện cây thuốc quý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671430" y="1524001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gợi ý sau, kể lại từng đoạn câu chuyện </a:t>
            </a:r>
            <a:r>
              <a:rPr lang="en-US" altLang="en-US" sz="28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chú Cuội cung trăng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3810000" y="500064"/>
            <a:ext cx="464820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791200" y="2819400"/>
            <a:ext cx="4191000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Đoạn 2: Vợ chồng chú Cuội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Cứu người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Lấy vợ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Tai họa bất ngờ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4191000" y="4572000"/>
            <a:ext cx="4191000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Đoạn 3: Lên cung trăng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Theo cây thuốc lên trời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Chú Cuội ngồi bên gốc cây</a:t>
            </a:r>
          </a:p>
        </p:txBody>
      </p:sp>
      <p:pic>
        <p:nvPicPr>
          <p:cNvPr id="10250" name="Picture 20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56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26" grpId="0"/>
      <p:bldP spid="13330" grpId="0" animBg="1"/>
      <p:bldP spid="133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 t="4443" b="5556"/>
          <a:stretch>
            <a:fillRect/>
          </a:stretch>
        </p:blipFill>
        <p:spPr bwMode="auto">
          <a:xfrm>
            <a:off x="0" y="1693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524000" y="228601"/>
            <a:ext cx="5257800" cy="584775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2 : Vợ chồng chú Cuội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524000" y="990601"/>
            <a:ext cx="3581400" cy="2043113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Cứu 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Lấy vợ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Tai họa bất ngờ</a:t>
            </a:r>
          </a:p>
        </p:txBody>
      </p:sp>
      <p:pic>
        <p:nvPicPr>
          <p:cNvPr id="22533" name="Picture 9" descr="6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14400"/>
            <a:ext cx="5486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00200" y="-15875"/>
            <a:ext cx="5562600" cy="707886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3 : Lên cung tr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52600" y="685801"/>
            <a:ext cx="4953000" cy="1323439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Theo cây thuốc lên trời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Chú Cuội ngồi bên gốc cây</a:t>
            </a:r>
          </a:p>
        </p:txBody>
      </p:sp>
      <p:pic>
        <p:nvPicPr>
          <p:cNvPr id="23557" name="Picture 8" descr="fffffffffffffffffffffffffffffff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1219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752600" y="1981200"/>
            <a:ext cx="8763000" cy="3962400"/>
          </a:xfrm>
          <a:prstGeom prst="verticalScroll">
            <a:avLst>
              <a:gd name="adj" fmla="val 824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 eaLnBrk="0" hangingPunct="0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2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804270vpyczznkq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804270vpyczznkq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590800" y="2819400"/>
            <a:ext cx="6934200" cy="2609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</a:p>
        </p:txBody>
      </p:sp>
    </p:spTree>
    <p:extLst>
      <p:ext uri="{BB962C8B-B14F-4D97-AF65-F5344CB8AC3E}">
        <p14:creationId xmlns:p14="http://schemas.microsoft.com/office/powerpoint/2010/main" val="17297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189922" y="-26504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u="sng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</a:p>
        </p:txBody>
      </p:sp>
      <p:pic>
        <p:nvPicPr>
          <p:cNvPr id="4100" name="Picture 8" descr="fffffffffffffffffffffffffffffff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12039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D7BC0F32-9477-40CE-9B51-5982D12B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28" y="0"/>
            <a:ext cx="12278627" cy="653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564AF35-CA3C-4C12-B74C-DC9434113A4C}"/>
              </a:ext>
            </a:extLst>
          </p:cNvPr>
          <p:cNvSpPr txBox="1"/>
          <p:nvPr/>
        </p:nvSpPr>
        <p:spPr>
          <a:xfrm>
            <a:off x="798895" y="953581"/>
            <a:ext cx="8072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hai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b="1" ker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9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5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AC77E-EB4D-4F6D-92E2-634690BB868C}"/>
              </a:ext>
            </a:extLst>
          </p:cNvPr>
          <p:cNvSpPr txBox="1"/>
          <p:nvPr/>
        </p:nvSpPr>
        <p:spPr>
          <a:xfrm>
            <a:off x="2855108" y="1600953"/>
            <a:ext cx="45851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đọc + Kể chuyện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B108-3002-4561-9D25-0C7C12177416}"/>
              </a:ext>
            </a:extLst>
          </p:cNvPr>
          <p:cNvSpPr txBox="1"/>
          <p:nvPr/>
        </p:nvSpPr>
        <p:spPr>
          <a:xfrm>
            <a:off x="2286000" y="2240326"/>
            <a:ext cx="61278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ker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Sự tích chú Cuội cung trăng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5234" y="2879698"/>
            <a:ext cx="3496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Truyện cổ Việt Nam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0784" y="2767281"/>
            <a:ext cx="334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LUYỆN </a:t>
            </a:r>
            <a:r>
              <a:rPr kumimoji="0" lang="en-US" sz="4000" b="1" i="0" u="none" strike="noStrike" kern="1200" cap="none" spc="0" normalizeH="0" baseline="0" noProof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7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09900" y="914400"/>
            <a:ext cx="6172200" cy="628650"/>
          </a:xfrm>
        </p:spPr>
        <p:txBody>
          <a:bodyPr/>
          <a:lstStyle/>
          <a:p>
            <a:pPr eaLnBrk="1" hangingPunct="1"/>
            <a:r>
              <a:rPr lang="en-US" altLang="en-US"/>
              <a:t>Phiếu giao việc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485901"/>
            <a:ext cx="11811000" cy="3965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Việc 1: Luyện đọc: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Đọc câu: Mỗi bạn đọc một câu nối tiếp nhau cho đến hết bài. Chú ý đọc đúng các tiếng có âm dễ lẫn và sửa lỗi phát âm cho nhau.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Đọc đoạn: Mỗi bạn đọc một đoạn nối tiếp nhau cho đến hết bài.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Chú ý: Thảo luận tìm câu dài trong mỗi đoạn và  cách ngắt nghỉ.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nghĩa của một số từ khó có trong bài.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Cử đại diện đọc trước lớp.</a:t>
            </a:r>
          </a:p>
        </p:txBody>
      </p:sp>
    </p:spTree>
    <p:extLst>
      <p:ext uri="{BB962C8B-B14F-4D97-AF65-F5344CB8AC3E}">
        <p14:creationId xmlns:p14="http://schemas.microsoft.com/office/powerpoint/2010/main" val="378915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620294" y="3250604"/>
            <a:ext cx="4800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189695" y="612110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VNI-Souvir" pitchFamily="2" charset="0"/>
            </a:endParaRPr>
          </a:p>
        </p:txBody>
      </p:sp>
      <p:pic>
        <p:nvPicPr>
          <p:cNvPr id="21" name="Picture 20" descr="luyen do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2170768" y="740124"/>
            <a:ext cx="1905000" cy="672353"/>
          </a:xfrm>
          <a:prstGeom prst="rect">
            <a:avLst/>
          </a:prstGeom>
        </p:spPr>
      </p:pic>
      <p:pic>
        <p:nvPicPr>
          <p:cNvPr id="22" name="Picture 21" descr="th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7543800" y="851098"/>
            <a:ext cx="2438400" cy="478227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893865" y="1582998"/>
            <a:ext cx="2888283" cy="354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/>
              <a:t>   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Cuội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cựa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quậy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non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lăn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quay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quăng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rìu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/>
              <a:t>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/>
              <a:t> 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380786" y="2331720"/>
            <a:ext cx="245841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Tiều</a:t>
            </a:r>
            <a:r>
              <a:rPr lang="en-US" sz="3000" b="1" dirty="0"/>
              <a:t> </a:t>
            </a:r>
            <a:r>
              <a:rPr lang="en-US" sz="3000" b="1" dirty="0" err="1"/>
              <a:t>phu</a:t>
            </a:r>
            <a:r>
              <a:rPr lang="en-US" sz="3000" b="1" dirty="0"/>
              <a:t> </a:t>
            </a:r>
            <a:r>
              <a:rPr lang="vi-VN" sz="3000" b="1" dirty="0"/>
              <a:t>  </a:t>
            </a:r>
            <a:endParaRPr lang="en-US" sz="3000" b="1" dirty="0"/>
          </a:p>
        </p:txBody>
      </p:sp>
      <p:sp>
        <p:nvSpPr>
          <p:cNvPr id="13" name="Rectangle 12"/>
          <p:cNvSpPr/>
          <p:nvPr/>
        </p:nvSpPr>
        <p:spPr>
          <a:xfrm>
            <a:off x="6380786" y="2894031"/>
            <a:ext cx="3471976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Khoảng</a:t>
            </a:r>
            <a:r>
              <a:rPr lang="en-US" sz="3000" b="1" dirty="0"/>
              <a:t> </a:t>
            </a:r>
            <a:r>
              <a:rPr lang="en-US" sz="3000" b="1" dirty="0" err="1"/>
              <a:t>giập</a:t>
            </a:r>
            <a:r>
              <a:rPr lang="en-US" sz="3000" b="1" dirty="0"/>
              <a:t> </a:t>
            </a:r>
            <a:r>
              <a:rPr lang="en-US" sz="3000" b="1" dirty="0" err="1"/>
              <a:t>bã</a:t>
            </a:r>
            <a:r>
              <a:rPr lang="en-US" sz="3000" b="1" dirty="0"/>
              <a:t> </a:t>
            </a:r>
            <a:r>
              <a:rPr lang="en-US" sz="3000" b="1" dirty="0" err="1"/>
              <a:t>trầu</a:t>
            </a:r>
            <a:endParaRPr lang="en-US" sz="3000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6398797" y="3456342"/>
            <a:ext cx="148630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Phú</a:t>
            </a:r>
            <a:r>
              <a:rPr lang="en-US" sz="3000" b="1" dirty="0"/>
              <a:t> </a:t>
            </a:r>
            <a:r>
              <a:rPr lang="en-US" sz="3000" b="1" dirty="0" err="1"/>
              <a:t>ông</a:t>
            </a:r>
            <a:endParaRPr lang="en-US" sz="3000" dirty="0"/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6398797" y="4018653"/>
            <a:ext cx="2060179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b="1" dirty="0" err="1"/>
              <a:t>ịt</a:t>
            </a:r>
            <a:r>
              <a:rPr lang="en-US" sz="3000" b="1" dirty="0"/>
              <a:t> </a:t>
            </a:r>
            <a:r>
              <a:rPr lang="en-US" sz="3000" b="1" dirty="0" err="1"/>
              <a:t>lá</a:t>
            </a:r>
            <a:r>
              <a:rPr lang="en-US" sz="3000" b="1" dirty="0"/>
              <a:t> </a:t>
            </a:r>
            <a:r>
              <a:rPr lang="en-US" sz="3000" b="1" dirty="0" err="1"/>
              <a:t>thuốc</a:t>
            </a:r>
            <a:endParaRPr lang="en-US" sz="3000" dirty="0"/>
          </a:p>
        </p:txBody>
      </p:sp>
      <p:sp>
        <p:nvSpPr>
          <p:cNvPr id="16" name="Rectangle 15"/>
          <p:cNvSpPr/>
          <p:nvPr/>
        </p:nvSpPr>
        <p:spPr>
          <a:xfrm>
            <a:off x="6398797" y="4589277"/>
            <a:ext cx="140615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Chứng</a:t>
            </a:r>
            <a:r>
              <a:rPr lang="en-US" sz="3000" b="1" dirty="0"/>
              <a:t>  </a:t>
            </a:r>
            <a:endParaRPr lang="en-US" sz="30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6200" y="4419600"/>
            <a:ext cx="594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>
                <a:solidFill>
                  <a:srgbClr val="990000"/>
                </a:solidFill>
                <a:latin typeface="Times New Roman"/>
              </a:rPr>
              <a:t>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rìu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249640" y="5023043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31081" y="5503416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369286" y="5503416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335881" y="5915522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440050" y="5915522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10200"/>
          </a:xfrm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057401" y="5562601"/>
            <a:ext cx="778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 descr="Káº¿t quáº£ hÃ¬nh áº£nh cho PhÃº Ã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52600" y="563880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9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3477236"/>
  <p:tag name="VIOLETID" val="13436108"/>
  <p:tag name="VIOLETTITLE" val="Tuần 34. Sự tích chú Cuội cung trăng"/>
  <p:tag name="VIOLETLESSON" val="94"/>
  <p:tag name="VIOLETCATID" val="2202"/>
  <p:tag name="VIOLETSUBJECT" val="Tập đọc 3"/>
  <p:tag name="VIOLETAUTHORID" val="7222650"/>
  <p:tag name="VIOLETAUTHORNAME" val="Hoàng Thị Phương"/>
  <p:tag name="VIOLETAUTHORAVATAR" val="no_avatar.jpg"/>
  <p:tag name="VIOLETAUTHORADDRESS" val=" - ha noi"/>
  <p:tag name="VIOLETDATE" val="2022-05-07 22:21:27"/>
  <p:tag name="VIOLETHIT" val="866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 Illustration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830</Words>
  <Application>Microsoft Office PowerPoint</Application>
  <PresentationFormat>Widescreen</PresentationFormat>
  <Paragraphs>120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黑体</vt:lpstr>
      <vt:lpstr>.VnTime</vt:lpstr>
      <vt:lpstr>Arial</vt:lpstr>
      <vt:lpstr>Calibri</vt:lpstr>
      <vt:lpstr>HP001 4 hàng</vt:lpstr>
      <vt:lpstr>Segoe Print</vt:lpstr>
      <vt:lpstr>Times New Roman</vt:lpstr>
      <vt:lpstr>Trebuchet MS</vt:lpstr>
      <vt:lpstr>VNI-Souvir</vt:lpstr>
      <vt:lpstr>Wingdings 3</vt:lpstr>
      <vt:lpstr>Default Design</vt:lpstr>
      <vt:lpstr>Facet</vt:lpstr>
      <vt:lpstr>1_Facet</vt:lpstr>
      <vt:lpstr>6_Office Theme</vt:lpstr>
      <vt:lpstr>1_Default Design</vt:lpstr>
      <vt:lpstr>Nature Illustration 16x9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giao việc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giao việc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DANG KHOA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Administrator</cp:lastModifiedBy>
  <cp:revision>92</cp:revision>
  <dcterms:created xsi:type="dcterms:W3CDTF">2008-05-09T14:57:54Z</dcterms:created>
  <dcterms:modified xsi:type="dcterms:W3CDTF">2022-05-23T06:28:53Z</dcterms:modified>
</cp:coreProperties>
</file>