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0"/>
  </p:notesMasterIdLst>
  <p:sldIdLst>
    <p:sldId id="288" r:id="rId3"/>
    <p:sldId id="270" r:id="rId4"/>
    <p:sldId id="275" r:id="rId5"/>
    <p:sldId id="273" r:id="rId6"/>
    <p:sldId id="271" r:id="rId7"/>
    <p:sldId id="287" r:id="rId8"/>
    <p:sldId id="256" r:id="rId9"/>
    <p:sldId id="260" r:id="rId10"/>
    <p:sldId id="259" r:id="rId11"/>
    <p:sldId id="262" r:id="rId12"/>
    <p:sldId id="261" r:id="rId13"/>
    <p:sldId id="277" r:id="rId14"/>
    <p:sldId id="285" r:id="rId15"/>
    <p:sldId id="264" r:id="rId16"/>
    <p:sldId id="282" r:id="rId17"/>
    <p:sldId id="283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750E3-3E03-4ABD-9140-9F699A4CD47C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0A1A8-B336-41E8-8720-597D8EAB8042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9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42E2D-B289-42C8-B1C2-654AE69E1E24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0AB55-822B-4274-9ED1-8824F48A582F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F2C62-30C1-433B-89DA-A2FEC331B087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ED1C0-A2A3-4216-A554-F4CEC8EA7572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3CECB-7B14-4B57-A54D-77AFFDA80105}" type="slidenum">
              <a:rPr kumimoji="0" lang="fr-LU" alt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3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EC537-DED4-4A06-821A-4BB5184FC52D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E25C-723F-4F24-AB8E-7912B8027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F64E1-B203-40EC-8125-545295393C37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C5E11-A383-4C8D-BD7E-5F35C093D2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7CDD1-B8B0-4E73-A0EA-330A11D9ABC7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2EBA2-3678-43AC-9C41-F8A970124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7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EBB4C-FED9-48A6-BAD3-F94B3D44956B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4B1E9-886B-41D0-A229-3B0C6DDF0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CA6F4-63B4-40C3-BE09-0BA16C9913C8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66893-6E77-45C2-9B72-1545E24A3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9ED72-AAE5-4C6D-859B-4FF460F22209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B735-7A27-4E29-842F-009E89664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0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A2D15-0F5A-4BA6-9298-EF0419342C3E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8DCC-0EA2-402C-A316-6343200D3A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2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1E357-8620-460B-86C5-E2CE4394E898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4DFAB-2E3E-4EDE-A353-8F0FD6126E4A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5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A20178-267E-4565-879A-698CC7124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7474A-CCAB-41EB-A555-1570A69DDFCF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F625-AF2A-4BBD-A928-58571A21D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2B8D1-BB92-42D2-9AE7-4B4CCC0A75F6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5827-E225-4126-8FEB-6F2682A32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5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8390-7AA8-4F32-A793-B6987AA42BEE}" type="datetimeFigureOut">
              <a:rPr lang="en-US" smtClean="0"/>
              <a:pPr>
                <a:defRPr/>
              </a:pPr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1AE30-5F7F-4434-AD3D-66AB2A470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1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1pPr>
            <a:lvl2pPr marL="14488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2pPr>
            <a:lvl3pPr marL="28975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3pPr>
            <a:lvl4pPr marL="43463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4pPr>
            <a:lvl5pPr marL="5795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5pPr>
            <a:lvl6pPr marL="72437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6pPr>
            <a:lvl7pPr marL="86924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7pPr>
            <a:lvl8pPr marL="101411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8pPr>
            <a:lvl9pPr marL="115899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00B9-BD64-4937-AB59-39FF1325DC15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6AA11-E167-423E-8227-0F4BD7AA7776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10"/>
            <a:ext cx="4038600" cy="4525963"/>
          </a:xfrm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58B9-554E-4AA5-86DF-888693B4981F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1B398-8A23-40B1-87E4-5FA619E968A4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1"/>
            <a:ext cx="4040188" cy="639763"/>
          </a:xfrm>
        </p:spPr>
        <p:txBody>
          <a:bodyPr anchor="b"/>
          <a:lstStyle>
            <a:lvl1pPr marL="0" indent="0">
              <a:buNone/>
              <a:defRPr sz="100" b="1"/>
            </a:lvl1pPr>
            <a:lvl2pPr marL="14488" indent="0">
              <a:buNone/>
              <a:defRPr sz="100" b="1"/>
            </a:lvl2pPr>
            <a:lvl3pPr marL="28975" indent="0">
              <a:buNone/>
              <a:defRPr sz="100" b="1"/>
            </a:lvl3pPr>
            <a:lvl4pPr marL="43463" indent="0">
              <a:buNone/>
              <a:defRPr sz="100" b="1"/>
            </a:lvl4pPr>
            <a:lvl5pPr marL="57950" indent="0">
              <a:buNone/>
              <a:defRPr sz="100" b="1"/>
            </a:lvl5pPr>
            <a:lvl6pPr marL="72437" indent="0">
              <a:buNone/>
              <a:defRPr sz="100" b="1"/>
            </a:lvl6pPr>
            <a:lvl7pPr marL="86924" indent="0">
              <a:buNone/>
              <a:defRPr sz="100" b="1"/>
            </a:lvl7pPr>
            <a:lvl8pPr marL="101411" indent="0">
              <a:buNone/>
              <a:defRPr sz="100" b="1"/>
            </a:lvl8pPr>
            <a:lvl9pPr marL="115899" indent="0">
              <a:buNone/>
              <a:defRPr sz="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21"/>
            <a:ext cx="4041775" cy="639763"/>
          </a:xfrm>
        </p:spPr>
        <p:txBody>
          <a:bodyPr anchor="b"/>
          <a:lstStyle>
            <a:lvl1pPr marL="0" indent="0">
              <a:buNone/>
              <a:defRPr sz="100" b="1"/>
            </a:lvl1pPr>
            <a:lvl2pPr marL="14488" indent="0">
              <a:buNone/>
              <a:defRPr sz="100" b="1"/>
            </a:lvl2pPr>
            <a:lvl3pPr marL="28975" indent="0">
              <a:buNone/>
              <a:defRPr sz="100" b="1"/>
            </a:lvl3pPr>
            <a:lvl4pPr marL="43463" indent="0">
              <a:buNone/>
              <a:defRPr sz="100" b="1"/>
            </a:lvl4pPr>
            <a:lvl5pPr marL="57950" indent="0">
              <a:buNone/>
              <a:defRPr sz="100" b="1"/>
            </a:lvl5pPr>
            <a:lvl6pPr marL="72437" indent="0">
              <a:buNone/>
              <a:defRPr sz="100" b="1"/>
            </a:lvl6pPr>
            <a:lvl7pPr marL="86924" indent="0">
              <a:buNone/>
              <a:defRPr sz="100" b="1"/>
            </a:lvl7pPr>
            <a:lvl8pPr marL="101411" indent="0">
              <a:buNone/>
              <a:defRPr sz="100" b="1"/>
            </a:lvl8pPr>
            <a:lvl9pPr marL="115899" indent="0">
              <a:buNone/>
              <a:defRPr sz="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7"/>
            <a:ext cx="4041775" cy="3951288"/>
          </a:xfrm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6B2BB-511A-476F-8BB5-61878F96A586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0E8FF-9CA3-4397-803D-94559E8D47FB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03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A28F4-5887-47A3-96B8-1274CEE145EB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4264E-282A-4D29-A1F5-E4C55865A6A7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0267F-530A-4E69-A352-3E4D97022275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7785F-0172-4E02-914F-C0FBC3C97C90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8"/>
            <a:ext cx="3008313" cy="1162051"/>
          </a:xfrm>
        </p:spPr>
        <p:txBody>
          <a:bodyPr anchor="b"/>
          <a:lstStyle>
            <a:lvl1pPr algn="l">
              <a:defRPr sz="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102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8"/>
            <a:ext cx="3008313" cy="4691063"/>
          </a:xfrm>
        </p:spPr>
        <p:txBody>
          <a:bodyPr/>
          <a:lstStyle>
            <a:lvl1pPr marL="0" indent="0">
              <a:buNone/>
              <a:defRPr sz="100"/>
            </a:lvl1pPr>
            <a:lvl2pPr marL="14488" indent="0">
              <a:buNone/>
              <a:defRPr sz="100"/>
            </a:lvl2pPr>
            <a:lvl3pPr marL="28975" indent="0">
              <a:buNone/>
              <a:defRPr sz="100"/>
            </a:lvl3pPr>
            <a:lvl4pPr marL="43463" indent="0">
              <a:buNone/>
              <a:defRPr sz="100"/>
            </a:lvl4pPr>
            <a:lvl5pPr marL="57950" indent="0">
              <a:buNone/>
              <a:defRPr sz="100"/>
            </a:lvl5pPr>
            <a:lvl6pPr marL="72437" indent="0">
              <a:buNone/>
              <a:defRPr sz="100"/>
            </a:lvl6pPr>
            <a:lvl7pPr marL="86924" indent="0">
              <a:buNone/>
              <a:defRPr sz="100"/>
            </a:lvl7pPr>
            <a:lvl8pPr marL="101411" indent="0">
              <a:buNone/>
              <a:defRPr sz="100"/>
            </a:lvl8pPr>
            <a:lvl9pPr marL="115899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91A1-AE17-4690-993D-E3CD5042D3BD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42929-0084-4E12-84F4-1C86FDED7ACE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2"/>
            </a:lvl1pPr>
            <a:lvl2pPr marL="14488" indent="0">
              <a:buNone/>
              <a:defRPr sz="100"/>
            </a:lvl2pPr>
            <a:lvl3pPr marL="28975" indent="0">
              <a:buNone/>
              <a:defRPr sz="100"/>
            </a:lvl3pPr>
            <a:lvl4pPr marL="43463" indent="0">
              <a:buNone/>
              <a:defRPr sz="100"/>
            </a:lvl4pPr>
            <a:lvl5pPr marL="57950" indent="0">
              <a:buNone/>
              <a:defRPr sz="100"/>
            </a:lvl5pPr>
            <a:lvl6pPr marL="72437" indent="0">
              <a:buNone/>
              <a:defRPr sz="100"/>
            </a:lvl6pPr>
            <a:lvl7pPr marL="86924" indent="0">
              <a:buNone/>
              <a:defRPr sz="100"/>
            </a:lvl7pPr>
            <a:lvl8pPr marL="101411" indent="0">
              <a:buNone/>
              <a:defRPr sz="100"/>
            </a:lvl8pPr>
            <a:lvl9pPr marL="115899" indent="0">
              <a:buNone/>
              <a:defRPr sz="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00"/>
            </a:lvl1pPr>
            <a:lvl2pPr marL="14488" indent="0">
              <a:buNone/>
              <a:defRPr sz="100"/>
            </a:lvl2pPr>
            <a:lvl3pPr marL="28975" indent="0">
              <a:buNone/>
              <a:defRPr sz="100"/>
            </a:lvl3pPr>
            <a:lvl4pPr marL="43463" indent="0">
              <a:buNone/>
              <a:defRPr sz="100"/>
            </a:lvl4pPr>
            <a:lvl5pPr marL="57950" indent="0">
              <a:buNone/>
              <a:defRPr sz="100"/>
            </a:lvl5pPr>
            <a:lvl6pPr marL="72437" indent="0">
              <a:buNone/>
              <a:defRPr sz="100"/>
            </a:lvl6pPr>
            <a:lvl7pPr marL="86924" indent="0">
              <a:buNone/>
              <a:defRPr sz="100"/>
            </a:lvl7pPr>
            <a:lvl8pPr marL="101411" indent="0">
              <a:buNone/>
              <a:defRPr sz="100"/>
            </a:lvl8pPr>
            <a:lvl9pPr marL="115899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2C6B7-3AAC-4044-BA45-93002A7B98A7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4BFF7-AD25-4D0B-B6B7-DFA49C6181DE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7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8975" eaLnBrk="1" fontAlgn="auto" hangingPunct="1">
              <a:spcBef>
                <a:spcPts val="0"/>
              </a:spcBef>
              <a:spcAft>
                <a:spcPts val="0"/>
              </a:spcAft>
              <a:defRPr sz="100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8C5C7-9C1E-406C-860C-D45130C5C89B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8975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8975" eaLnBrk="1" fontAlgn="auto" hangingPunct="1">
              <a:spcBef>
                <a:spcPts val="0"/>
              </a:spcBef>
              <a:spcAft>
                <a:spcPts val="0"/>
              </a:spcAft>
              <a:defRPr sz="100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8386B-D389-47B3-A3FC-786E3597F945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6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2738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738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2738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2738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2738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9316" algn="ctr" defTabSz="28975" rtl="0" fontAlgn="base">
        <a:spcBef>
          <a:spcPct val="0"/>
        </a:spcBef>
        <a:spcAft>
          <a:spcPct val="0"/>
        </a:spcAft>
        <a:defRPr sz="140">
          <a:solidFill>
            <a:schemeClr val="tx1"/>
          </a:solidFill>
          <a:latin typeface="Calibri" panose="020F0502020204030204" pitchFamily="34" charset="0"/>
        </a:defRPr>
      </a:lvl6pPr>
      <a:lvl7pPr marL="38633" algn="ctr" defTabSz="28975" rtl="0" fontAlgn="base">
        <a:spcBef>
          <a:spcPct val="0"/>
        </a:spcBef>
        <a:spcAft>
          <a:spcPct val="0"/>
        </a:spcAft>
        <a:defRPr sz="140">
          <a:solidFill>
            <a:schemeClr val="tx1"/>
          </a:solidFill>
          <a:latin typeface="Calibri" panose="020F0502020204030204" pitchFamily="34" charset="0"/>
        </a:defRPr>
      </a:lvl7pPr>
      <a:lvl8pPr marL="57950" algn="ctr" defTabSz="28975" rtl="0" fontAlgn="base">
        <a:spcBef>
          <a:spcPct val="0"/>
        </a:spcBef>
        <a:spcAft>
          <a:spcPct val="0"/>
        </a:spcAft>
        <a:defRPr sz="140">
          <a:solidFill>
            <a:schemeClr val="tx1"/>
          </a:solidFill>
          <a:latin typeface="Calibri" panose="020F0502020204030204" pitchFamily="34" charset="0"/>
        </a:defRPr>
      </a:lvl8pPr>
      <a:lvl9pPr marL="77266" algn="ctr" defTabSz="28975" rtl="0" fontAlgn="base">
        <a:spcBef>
          <a:spcPct val="0"/>
        </a:spcBef>
        <a:spcAft>
          <a:spcPct val="0"/>
        </a:spcAft>
        <a:defRPr sz="14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8335" indent="-8335" algn="l" defTabSz="273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1431" indent="-7144" algn="l" defTabSz="273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34529" indent="-4763" algn="l" defTabSz="273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48816" indent="-4763" algn="l" defTabSz="273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63104" indent="-4763" algn="l" defTabSz="273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79681" indent="-7244" algn="l" defTabSz="28975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94169" indent="-7244" algn="l" defTabSz="28975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656" indent="-7244" algn="l" defTabSz="28975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143" indent="-7244" algn="l" defTabSz="28975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1pPr>
      <a:lvl2pPr marL="14488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28975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3pPr>
      <a:lvl4pPr marL="43463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57950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72437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86924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01411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15899" algn="l" defTabSz="28975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8C5C7-9C1E-406C-860C-D45130C5C89B}" type="datetimeFigureOut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2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8386B-D389-47B3-A3FC-786E3597F945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8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=""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2603981" y="2219255"/>
            <a:ext cx="3776941" cy="1852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82" y="4047093"/>
            <a:ext cx="1697194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5" y="3145718"/>
            <a:ext cx="1660275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00" y="5061460"/>
            <a:ext cx="3962361" cy="18529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6967D7B2-FEC5-4A4B-A445-00D2BB9B9750}"/>
              </a:ext>
            </a:extLst>
          </p:cNvPr>
          <p:cNvSpPr/>
          <p:nvPr/>
        </p:nvSpPr>
        <p:spPr>
          <a:xfrm>
            <a:off x="2940647" y="2658070"/>
            <a:ext cx="3103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5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字魂17号-萌趣果冻体" panose="02000000000000000000" pitchFamily="2" charset="-122"/>
              </a:rPr>
              <a:t>T</a:t>
            </a:r>
            <a:r>
              <a:rPr kumimoji="0" lang="vi-VN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5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字魂17号-萌趣果冻体" panose="02000000000000000000" pitchFamily="2" charset="-122"/>
              </a:rPr>
              <a:t>ẬP VIẾT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365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8" y="171132"/>
            <a:ext cx="1097781" cy="1401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8899" y="110067"/>
            <a:ext cx="446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TRƯỜNG TIỂU HỌC ÁI MỘ A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39" y="990526"/>
            <a:ext cx="5949911" cy="1066874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ED540E"/>
                </a:solidFill>
                <a:latin typeface="+mj-lt"/>
              </a:rPr>
              <a:t>BÀI GIẢNG </a:t>
            </a:r>
            <a:r>
              <a:rPr lang="vi-VN" sz="2800" b="1" dirty="0" smtClean="0">
                <a:solidFill>
                  <a:srgbClr val="ED540E"/>
                </a:solidFill>
                <a:latin typeface="+mj-lt"/>
              </a:rPr>
              <a:t>ĐIỆN TỬ LỚP 3</a:t>
            </a:r>
            <a:endParaRPr lang="en-US" sz="2800" b="1" dirty="0">
              <a:solidFill>
                <a:srgbClr val="ED540E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4379224"/>
            <a:ext cx="6019800" cy="1007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CHỮ HOA  A, N, M, V KIỂU 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2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57213" y="3352800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4740275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33400" y="38100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250" y="6202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2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ải xuống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58" y="228600"/>
            <a:ext cx="853584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29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92" y="228600"/>
            <a:ext cx="855310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638"/>
            <a:ext cx="7010400" cy="81970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</a:p>
          <a:p>
            <a:pPr algn="ctr"/>
            <a:r>
              <a:rPr lang="vi-VN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HOA: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, N , M 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KIỂU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89154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6113"/>
            <a:ext cx="94488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wnloads\Mẫu chữ\mau-chu-2.5-o-ly-p1\mau chu 2.5 o ly p1\Chữ hoa\mau chu cao 2.5 o ly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  <p:pic>
        <p:nvPicPr>
          <p:cNvPr id="4099" name="Picture 3" descr="C:\Users\admin\Downloads\Mẫu chữ\mau-chu-2.5-o-ly-p1\mau-chu-2.5-o-ly-p3\mau chu 2.5 o ly p3\mau chu cao 2.5 o ly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2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4141865_877754862358421_2878860390940822702_n.jpg"/>
          <p:cNvPicPr>
            <a:picLocks noChangeAspect="1" noChangeArrowheads="1"/>
          </p:cNvPicPr>
          <p:nvPr/>
        </p:nvPicPr>
        <p:blipFill>
          <a:blip r:embed="rId2"/>
          <a:srcRect l="6465" t="29292" b="29697"/>
          <a:stretch>
            <a:fillRect/>
          </a:stretch>
        </p:blipFill>
        <p:spPr bwMode="auto">
          <a:xfrm>
            <a:off x="914400" y="815502"/>
            <a:ext cx="7315200" cy="47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170</Words>
  <Application>Microsoft Office PowerPoint</Application>
  <PresentationFormat>On-screen Show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9_Office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BKV</cp:lastModifiedBy>
  <cp:revision>19</cp:revision>
  <dcterms:created xsi:type="dcterms:W3CDTF">2016-08-27T10:12:00Z</dcterms:created>
  <dcterms:modified xsi:type="dcterms:W3CDTF">2022-05-24T02:20:13Z</dcterms:modified>
</cp:coreProperties>
</file>