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7" r:id="rId2"/>
    <p:sldId id="309" r:id="rId3"/>
    <p:sldId id="316" r:id="rId4"/>
    <p:sldId id="315" r:id="rId5"/>
    <p:sldId id="317" r:id="rId6"/>
    <p:sldId id="314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29A5B"/>
    <a:srgbClr val="C8D85B"/>
    <a:srgbClr val="F0893C"/>
    <a:srgbClr val="F7E3AD"/>
    <a:srgbClr val="A6C0A4"/>
    <a:srgbClr val="865B3E"/>
    <a:srgbClr val="85AA84"/>
    <a:srgbClr val="B09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414" autoAdjust="0"/>
  </p:normalViewPr>
  <p:slideViewPr>
    <p:cSldViewPr snapToGrid="0" showGuides="1">
      <p:cViewPr varScale="1">
        <p:scale>
          <a:sx n="90" d="100"/>
          <a:sy n="90" d="100"/>
        </p:scale>
        <p:origin x="499" y="86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58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49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27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3" r:id="rId3"/>
    <p:sldLayoutId id="2147483661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5" r:id="rId11"/>
    <p:sldLayoutId id="2147483674" r:id="rId12"/>
    <p:sldLayoutId id="2147483672" r:id="rId13"/>
    <p:sldLayoutId id="2147483671" r:id="rId14"/>
    <p:sldLayoutId id="2147483670" r:id="rId15"/>
    <p:sldLayoutId id="2147483669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50" r:id="rId23"/>
    <p:sldLayoutId id="2147483652" r:id="rId24"/>
    <p:sldLayoutId id="2147483653" r:id="rId25"/>
    <p:sldLayoutId id="2147483654" r:id="rId26"/>
    <p:sldLayoutId id="2147483655" r:id="rId27"/>
    <p:sldLayoutId id="2147483656" r:id="rId28"/>
    <p:sldLayoutId id="2147483657" r:id="rId29"/>
    <p:sldLayoutId id="2147483658" r:id="rId30"/>
    <p:sldLayoutId id="2147483659" r:id="rId31"/>
    <p:sldLayoutId id="2147483660" r:id="rId32"/>
    <p:sldLayoutId id="2147483668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582538" y="-67386"/>
            <a:ext cx="12774538" cy="74290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8" y="1977390"/>
            <a:ext cx="3231600" cy="4880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499676" y="982568"/>
            <a:ext cx="1499801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9" y="5048705"/>
            <a:ext cx="12774537" cy="20207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87641" y="947816"/>
            <a:ext cx="8633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CHÍNH TẢ</a:t>
            </a:r>
            <a:endParaRPr lang="zh-CN" altLang="en-US" sz="660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83181" y="2301313"/>
            <a:ext cx="9003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pt-BR" altLang="zh-CN" sz="540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chữ hoa : A, N, M, V</a:t>
            </a:r>
          </a:p>
          <a:p>
            <a:pPr algn="ctr"/>
            <a:r>
              <a:rPr lang="pt-BR" altLang="zh-CN" sz="540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Kiểu 2)</a:t>
            </a:r>
            <a:endParaRPr lang="pt-BR" altLang="zh-CN" sz="5400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783B2D-CF92-6212-18EE-F454B8D07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04" y="153114"/>
            <a:ext cx="7737992" cy="45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4321" y="6420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VIẾT: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454" y="2648682"/>
            <a:ext cx="813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662623" y="4133785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-144772" y="4973804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ACB752-44BC-8545-CDFF-A49751582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26" y="1258438"/>
            <a:ext cx="4488237" cy="4841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F3D37A-0E26-AE7F-291D-A8F3F9D94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62" y="1269293"/>
            <a:ext cx="4488237" cy="48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8956D9D-781A-5E26-FAE6-7BC6A66C2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05" y="84742"/>
            <a:ext cx="6248942" cy="187468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8F85B0-57A9-C2A9-9D25-A8347C3D1FC9}"/>
              </a:ext>
            </a:extLst>
          </p:cNvPr>
          <p:cNvSpPr/>
          <p:nvPr/>
        </p:nvSpPr>
        <p:spPr>
          <a:xfrm>
            <a:off x="2809567" y="1959423"/>
            <a:ext cx="7985433" cy="41789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“An D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“An D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rưỡi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“A” sang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“n” 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“D” sang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“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“V” sang co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“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8886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8F85B0-57A9-C2A9-9D25-A8347C3D1FC9}"/>
              </a:ext>
            </a:extLst>
          </p:cNvPr>
          <p:cNvSpPr/>
          <p:nvPr/>
        </p:nvSpPr>
        <p:spPr>
          <a:xfrm>
            <a:off x="2777941" y="3903205"/>
            <a:ext cx="7985433" cy="12381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0FB771-645F-0057-AD13-C95B0E025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935" y="1233872"/>
            <a:ext cx="9144793" cy="22191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56A0768-E9B4-B34F-C6FF-167B3A0CE312}"/>
              </a:ext>
            </a:extLst>
          </p:cNvPr>
          <p:cNvSpPr txBox="1"/>
          <p:nvPr/>
        </p:nvSpPr>
        <p:spPr>
          <a:xfrm>
            <a:off x="3041650" y="3903205"/>
            <a:ext cx="6108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rưỡi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23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1122218"/>
            <a:ext cx="5250873" cy="217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338641" y="-634365"/>
            <a:ext cx="8208126" cy="5477232"/>
            <a:chOff x="3084810" y="-335112"/>
            <a:chExt cx="5809496" cy="5477232"/>
          </a:xfrm>
        </p:grpSpPr>
        <p:grpSp>
          <p:nvGrpSpPr>
            <p:cNvPr id="5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477232"/>
              <a:chOff x="3297693" y="-335112"/>
              <a:chExt cx="5596613" cy="5477232"/>
            </a:xfrm>
          </p:grpSpPr>
          <p:cxnSp>
            <p:nvCxnSpPr>
              <p:cNvPr id="7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115378" cy="1461498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852022" y="2681334"/>
            <a:ext cx="7287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865B3E"/>
                </a:solidFill>
                <a:latin typeface="Constantia" panose="02030602050306030303" pitchFamily="18" charset="0"/>
              </a:rPr>
              <a:t>CHÀO TẠM BIỆT!</a:t>
            </a:r>
            <a:endParaRPr lang="zh-CN" altLang="en-US" sz="6000" b="1" dirty="0">
              <a:solidFill>
                <a:srgbClr val="865B3E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2826" y="4376771"/>
            <a:ext cx="2088445" cy="2100429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282660" y="4845212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7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4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709423" y="4147530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5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204203" y="50642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215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  <p:tag name="INKNOELEADERBOARD" val="-184223716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130</Words>
  <Application>Microsoft Office PowerPoint</Application>
  <PresentationFormat>Widescreen</PresentationFormat>
  <Paragraphs>16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Unicode MS</vt:lpstr>
      <vt:lpstr>Calibri</vt:lpstr>
      <vt:lpstr>Cambria</vt:lpstr>
      <vt:lpstr>Constantia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Minh Giang</cp:lastModifiedBy>
  <cp:revision>551</cp:revision>
  <dcterms:created xsi:type="dcterms:W3CDTF">2016-02-25T11:28:42Z</dcterms:created>
  <dcterms:modified xsi:type="dcterms:W3CDTF">2022-05-17T15:06:01Z</dcterms:modified>
</cp:coreProperties>
</file>