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85" r:id="rId2"/>
    <p:sldId id="2007577173" r:id="rId3"/>
    <p:sldId id="583" r:id="rId4"/>
    <p:sldId id="584" r:id="rId5"/>
    <p:sldId id="2007577171" r:id="rId6"/>
    <p:sldId id="2007577172" r:id="rId7"/>
    <p:sldId id="260" r:id="rId8"/>
    <p:sldId id="262" r:id="rId9"/>
    <p:sldId id="261" r:id="rId10"/>
    <p:sldId id="2007577174" r:id="rId11"/>
    <p:sldId id="2007577163" r:id="rId12"/>
    <p:sldId id="2007577152" r:id="rId13"/>
    <p:sldId id="2007577135" r:id="rId14"/>
    <p:sldId id="2007577169" r:id="rId15"/>
    <p:sldId id="2007577170" r:id="rId16"/>
    <p:sldId id="281" r:id="rId17"/>
    <p:sldId id="417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6029E0-9F4F-4751-8C61-222D4076960E}">
          <p14:sldIdLst>
            <p14:sldId id="585"/>
            <p14:sldId id="2007577173"/>
            <p14:sldId id="583"/>
            <p14:sldId id="584"/>
            <p14:sldId id="2007577171"/>
            <p14:sldId id="2007577172"/>
            <p14:sldId id="260"/>
            <p14:sldId id="262"/>
            <p14:sldId id="261"/>
            <p14:sldId id="2007577174"/>
            <p14:sldId id="2007577163"/>
            <p14:sldId id="2007577152"/>
            <p14:sldId id="2007577135"/>
            <p14:sldId id="2007577169"/>
            <p14:sldId id="2007577170"/>
            <p14:sldId id="281"/>
            <p14:sldId id="417"/>
          </p14:sldIdLst>
        </p14:section>
        <p14:section name="Untitled Section" id="{8032D363-565B-424D-98AB-AA1DF83C17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3300"/>
    <a:srgbClr val="FF0000"/>
    <a:srgbClr val="CC66FF"/>
    <a:srgbClr val="99FF66"/>
    <a:srgbClr val="FF6600"/>
    <a:srgbClr val="FF7707"/>
    <a:srgbClr val="FF3399"/>
    <a:srgbClr val="00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66" d="100"/>
          <a:sy n="66" d="100"/>
        </p:scale>
        <p:origin x="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6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3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9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3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5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26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74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1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4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0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6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7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53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176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8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0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8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5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3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1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0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56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00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7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3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1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7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4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40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76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1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5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0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0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322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9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3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34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4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9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5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73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649" r:id="rId6"/>
    <p:sldLayoutId id="2147483650" r:id="rId7"/>
    <p:sldLayoutId id="2147483734" r:id="rId8"/>
    <p:sldLayoutId id="2147483733" r:id="rId9"/>
    <p:sldLayoutId id="2147483732" r:id="rId10"/>
    <p:sldLayoutId id="2147483731" r:id="rId11"/>
    <p:sldLayoutId id="2147483730" r:id="rId12"/>
    <p:sldLayoutId id="2147483729" r:id="rId13"/>
    <p:sldLayoutId id="2147483728" r:id="rId14"/>
    <p:sldLayoutId id="2147483727" r:id="rId15"/>
    <p:sldLayoutId id="2147483726" r:id="rId16"/>
    <p:sldLayoutId id="2147483725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777" r:id="rId23"/>
    <p:sldLayoutId id="2147483776" r:id="rId24"/>
    <p:sldLayoutId id="2147483775" r:id="rId25"/>
    <p:sldLayoutId id="2147483774" r:id="rId26"/>
    <p:sldLayoutId id="2147483773" r:id="rId27"/>
    <p:sldLayoutId id="2147483772" r:id="rId28"/>
    <p:sldLayoutId id="2147483771" r:id="rId29"/>
    <p:sldLayoutId id="2147483770" r:id="rId30"/>
    <p:sldLayoutId id="2147483769" r:id="rId31"/>
    <p:sldLayoutId id="2147483768" r:id="rId32"/>
    <p:sldLayoutId id="2147483767" r:id="rId33"/>
    <p:sldLayoutId id="2147483766" r:id="rId34"/>
    <p:sldLayoutId id="2147483765" r:id="rId35"/>
    <p:sldLayoutId id="2147483764" r:id="rId36"/>
    <p:sldLayoutId id="2147483763" r:id="rId37"/>
    <p:sldLayoutId id="2147483762" r:id="rId38"/>
    <p:sldLayoutId id="2147483761" r:id="rId39"/>
    <p:sldLayoutId id="2147483760" r:id="rId40"/>
    <p:sldLayoutId id="2147483759" r:id="rId41"/>
    <p:sldLayoutId id="2147483758" r:id="rId42"/>
    <p:sldLayoutId id="2147483757" r:id="rId43"/>
    <p:sldLayoutId id="2147483756" r:id="rId44"/>
    <p:sldLayoutId id="2147483755" r:id="rId45"/>
    <p:sldLayoutId id="2147483754" r:id="rId46"/>
    <p:sldLayoutId id="2147483753" r:id="rId47"/>
    <p:sldLayoutId id="2147483752" r:id="rId48"/>
    <p:sldLayoutId id="2147483751" r:id="rId49"/>
    <p:sldLayoutId id="2147483750" r:id="rId50"/>
    <p:sldLayoutId id="2147483749" r:id="rId51"/>
    <p:sldLayoutId id="2147483748" r:id="rId52"/>
    <p:sldLayoutId id="2147483747" r:id="rId53"/>
    <p:sldLayoutId id="2147483746" r:id="rId54"/>
    <p:sldLayoutId id="2147483745" r:id="rId55"/>
    <p:sldLayoutId id="2147483744" r:id="rId56"/>
    <p:sldLayoutId id="2147483743" r:id="rId57"/>
    <p:sldLayoutId id="2147483742" r:id="rId58"/>
    <p:sldLayoutId id="2147483741" r:id="rId59"/>
    <p:sldLayoutId id="2147483740" r:id="rId60"/>
    <p:sldLayoutId id="2147483739" r:id="rId61"/>
    <p:sldLayoutId id="2147483738" r:id="rId62"/>
    <p:sldLayoutId id="2147483737" r:id="rId63"/>
    <p:sldLayoutId id="2147483736" r:id="rId64"/>
    <p:sldLayoutId id="2147483735" r:id="rId65"/>
    <p:sldLayoutId id="2147483724" r:id="rId66"/>
    <p:sldLayoutId id="2147483656" r:id="rId67"/>
    <p:sldLayoutId id="2147483657" r:id="rId68"/>
    <p:sldLayoutId id="2147483658" r:id="rId69"/>
    <p:sldLayoutId id="2147483659" r:id="rId70"/>
    <p:sldLayoutId id="2147483694" r:id="rId71"/>
    <p:sldLayoutId id="2147483783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47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gif"/><Relationship Id="rId5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jp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85617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(84)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97DA4-981A-4946-B245-6DC1D707C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61" y="0"/>
            <a:ext cx="12155277" cy="6426200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762983" y="1667964"/>
            <a:ext cx="760703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TẬP </a:t>
            </a:r>
            <a:endParaRPr lang="en-US" sz="8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876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87D347-A529-4DC3-881D-0AAA19F2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120"/>
            <a:ext cx="12191999" cy="6495288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8EA80C4-415C-444C-AC51-EAE096651C2E}"/>
              </a:ext>
            </a:extLst>
          </p:cNvPr>
          <p:cNvSpPr/>
          <p:nvPr/>
        </p:nvSpPr>
        <p:spPr>
          <a:xfrm>
            <a:off x="1148081" y="558800"/>
            <a:ext cx="10119360" cy="5252720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F4165CF-E7DF-40BC-BDA6-9647A109D89D}"/>
              </a:ext>
            </a:extLst>
          </p:cNvPr>
          <p:cNvSpPr/>
          <p:nvPr/>
        </p:nvSpPr>
        <p:spPr>
          <a:xfrm>
            <a:off x="1866539" y="820535"/>
            <a:ext cx="2256088" cy="627405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4E44B90-C443-4132-BC1C-F129FC77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324727"/>
              </p:ext>
            </p:extLst>
          </p:nvPr>
        </p:nvGraphicFramePr>
        <p:xfrm>
          <a:off x="2087881" y="1875890"/>
          <a:ext cx="8016238" cy="310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810">
                  <a:extLst>
                    <a:ext uri="{9D8B030D-6E8A-4147-A177-3AD203B41FA5}">
                      <a16:colId xmlns:a16="http://schemas.microsoft.com/office/drawing/2014/main" val="630004934"/>
                    </a:ext>
                  </a:extLst>
                </a:gridCol>
                <a:gridCol w="1223324">
                  <a:extLst>
                    <a:ext uri="{9D8B030D-6E8A-4147-A177-3AD203B41FA5}">
                      <a16:colId xmlns:a16="http://schemas.microsoft.com/office/drawing/2014/main" val="2198519238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val="365870334"/>
                    </a:ext>
                  </a:extLst>
                </a:gridCol>
                <a:gridCol w="1287606">
                  <a:extLst>
                    <a:ext uri="{9D8B030D-6E8A-4147-A177-3AD203B41FA5}">
                      <a16:colId xmlns:a16="http://schemas.microsoft.com/office/drawing/2014/main" val="4264794034"/>
                    </a:ext>
                  </a:extLst>
                </a:gridCol>
                <a:gridCol w="1361892">
                  <a:extLst>
                    <a:ext uri="{9D8B030D-6E8A-4147-A177-3AD203B41FA5}">
                      <a16:colId xmlns:a16="http://schemas.microsoft.com/office/drawing/2014/main" val="2815769238"/>
                    </a:ext>
                  </a:extLst>
                </a:gridCol>
              </a:tblGrid>
              <a:tr h="77205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326505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141812"/>
                  </a:ext>
                </a:extLst>
              </a:tr>
              <a:tr h="11670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6897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EECE408-7CE5-4608-A5F8-0C29927A6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68"/>
          <a:stretch/>
        </p:blipFill>
        <p:spPr>
          <a:xfrm>
            <a:off x="2414881" y="3896064"/>
            <a:ext cx="2348499" cy="969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95217F-C111-4B3A-AA50-3ABE25598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881" y="2710081"/>
            <a:ext cx="1440840" cy="10516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3201" y="2844225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7613" y="2844224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7218" y="2844223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1629" y="2844223"/>
            <a:ext cx="972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3201" y="4104943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7613" y="4104942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77218" y="4104941"/>
            <a:ext cx="32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31630" y="4104941"/>
            <a:ext cx="97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344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1899976" y="874216"/>
            <a:ext cx="514905" cy="520041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5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6F901-9954-4FB5-A43D-EC83A8579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2" y="0"/>
            <a:ext cx="12187517" cy="643127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2560" y="325123"/>
            <a:ext cx="11866880" cy="5656798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81675D-1359-4FBD-BC43-54157579AF05}"/>
              </a:ext>
            </a:extLst>
          </p:cNvPr>
          <p:cNvSpPr/>
          <p:nvPr/>
        </p:nvSpPr>
        <p:spPr>
          <a:xfrm>
            <a:off x="381000" y="1637940"/>
            <a:ext cx="11430000" cy="269154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171950" lvl="8" indent="-514350">
              <a:lnSpc>
                <a:spcPct val="200000"/>
              </a:lnSpc>
              <a:buAutoNum type="alphaLcParenR"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391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391 =          +         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928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928 =         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</a:t>
            </a:r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770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770 =          +          + </a:t>
            </a:r>
          </a:p>
          <a:p>
            <a:pPr>
              <a:lnSpc>
                <a:spcPct val="200000"/>
              </a:lnSpc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6771" y="1978736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52261" y="1978736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52707" y="1976582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91181" y="1950993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09369" y="1950993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25775" y="1950993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46771" y="2789120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61226" y="2807433"/>
            <a:ext cx="48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89184" y="2781836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90502" y="2762258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13974" y="2738876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25777" y="2762258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72988" y="3602387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50623" y="3606522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71255" y="3574649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58417" y="3574649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286486" y="3574649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425776" y="3545597"/>
            <a:ext cx="86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5">
            <a:extLst>
              <a:ext uri="{FF2B5EF4-FFF2-40B4-BE49-F238E27FC236}">
                <a16:creationId xmlns:a16="http://schemas.microsoft.com/office/drawing/2014/main" id="{8F4165CF-E7DF-40BC-BDA6-9647A109D89D}"/>
              </a:ext>
            </a:extLst>
          </p:cNvPr>
          <p:cNvSpPr/>
          <p:nvPr/>
        </p:nvSpPr>
        <p:spPr>
          <a:xfrm>
            <a:off x="1065507" y="750416"/>
            <a:ext cx="2256088" cy="627405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1065507" y="822439"/>
            <a:ext cx="514905" cy="520041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7252" name="Label1" r:id="rId2" imgW="47520" imgH="47520"/>
        </mc:Choice>
        <mc:Fallback>
          <p:control name="Label1" r:id="rId2" imgW="47520" imgH="47520">
            <p:pic>
              <p:nvPicPr>
                <p:cNvPr id="2" name="Label1">
                  <a:extLst>
                    <a:ext uri="{FF2B5EF4-FFF2-40B4-BE49-F238E27FC236}">
                      <a16:creationId xmlns:a16="http://schemas.microsoft.com/office/drawing/2014/main" id="{AFA6C7D4-15BE-43D8-97B1-445623A229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88795" y="3048000"/>
                  <a:ext cx="44450" cy="460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589280" y="397374"/>
            <a:ext cx="11023600" cy="57494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2509249" y="1002193"/>
            <a:ext cx="514905" cy="520041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44F261-A95E-4B29-8EBF-6324A71EED68}"/>
              </a:ext>
            </a:extLst>
          </p:cNvPr>
          <p:cNvGrpSpPr/>
          <p:nvPr/>
        </p:nvGrpSpPr>
        <p:grpSpPr>
          <a:xfrm>
            <a:off x="1266904" y="2005760"/>
            <a:ext cx="4374025" cy="2806132"/>
            <a:chOff x="-179749" y="3421191"/>
            <a:chExt cx="4374025" cy="280613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EB3C72-E37C-46E3-B015-FE869AF0287B}"/>
                </a:ext>
              </a:extLst>
            </p:cNvPr>
            <p:cNvGrpSpPr/>
            <p:nvPr/>
          </p:nvGrpSpPr>
          <p:grpSpPr>
            <a:xfrm>
              <a:off x="-179749" y="3421191"/>
              <a:ext cx="4374025" cy="2806132"/>
              <a:chOff x="-179749" y="3421190"/>
              <a:chExt cx="4374033" cy="280613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F578042-D385-413B-B041-5D311606900E}"/>
                  </a:ext>
                </a:extLst>
              </p:cNvPr>
              <p:cNvGrpSpPr/>
              <p:nvPr/>
            </p:nvGrpSpPr>
            <p:grpSpPr>
              <a:xfrm>
                <a:off x="-179749" y="3421190"/>
                <a:ext cx="4374033" cy="2806136"/>
                <a:chOff x="982689" y="3458584"/>
                <a:chExt cx="4374033" cy="2311303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D2E9FF6-1C5D-46EB-AD67-61950AB92966}"/>
                    </a:ext>
                  </a:extLst>
                </p:cNvPr>
                <p:cNvSpPr/>
                <p:nvPr/>
              </p:nvSpPr>
              <p:spPr>
                <a:xfrm>
                  <a:off x="1174537" y="3664019"/>
                  <a:ext cx="3852185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A6B3F779-E6CA-4145-A9F7-ADE8F0103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55369" y="5175291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6D4C7D7A-BA28-4FB4-B64C-85CFAAD5C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982689" y="3458584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8" name="Text Box 7">
                <a:extLst>
                  <a:ext uri="{FF2B5EF4-FFF2-40B4-BE49-F238E27FC236}">
                    <a16:creationId xmlns:a16="http://schemas.microsoft.com/office/drawing/2014/main" id="{4BC92D41-1FCE-4FFB-82DA-053B9D647D7A}"/>
                  </a:ext>
                </a:extLst>
              </p:cNvPr>
              <p:cNvSpPr txBox="1"/>
              <p:nvPr/>
            </p:nvSpPr>
            <p:spPr>
              <a:xfrm>
                <a:off x="641428" y="3882278"/>
                <a:ext cx="2923565" cy="167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298         503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972         890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CE58A3-0E73-49FE-884B-80A37B3A17ED}"/>
                </a:ext>
              </a:extLst>
            </p:cNvPr>
            <p:cNvSpPr/>
            <p:nvPr/>
          </p:nvSpPr>
          <p:spPr>
            <a:xfrm>
              <a:off x="1392369" y="4105103"/>
              <a:ext cx="464622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DA7A9B9-2D10-4F06-95D1-9858DCE7D52F}"/>
                </a:ext>
              </a:extLst>
            </p:cNvPr>
            <p:cNvSpPr/>
            <p:nvPr/>
          </p:nvSpPr>
          <p:spPr>
            <a:xfrm>
              <a:off x="1353072" y="5068665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AA4FBF-0A0E-44F5-B9DD-8A10EB4F89AB}"/>
              </a:ext>
            </a:extLst>
          </p:cNvPr>
          <p:cNvGrpSpPr/>
          <p:nvPr/>
        </p:nvGrpSpPr>
        <p:grpSpPr>
          <a:xfrm>
            <a:off x="6635483" y="2074434"/>
            <a:ext cx="4462058" cy="2709131"/>
            <a:chOff x="8018262" y="2209987"/>
            <a:chExt cx="4462058" cy="2709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EDB969-3637-424E-A4DD-4BF8322F850F}"/>
                </a:ext>
              </a:extLst>
            </p:cNvPr>
            <p:cNvGrpSpPr/>
            <p:nvPr/>
          </p:nvGrpSpPr>
          <p:grpSpPr>
            <a:xfrm>
              <a:off x="8018262" y="2209987"/>
              <a:ext cx="4462058" cy="2709131"/>
              <a:chOff x="8329435" y="3407876"/>
              <a:chExt cx="4462058" cy="270913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82652F3-DADF-4AD6-A0AE-B6A76470C80F}"/>
                  </a:ext>
                </a:extLst>
              </p:cNvPr>
              <p:cNvGrpSpPr/>
              <p:nvPr/>
            </p:nvGrpSpPr>
            <p:grpSpPr>
              <a:xfrm>
                <a:off x="8329435" y="3407876"/>
                <a:ext cx="4462058" cy="2709131"/>
                <a:chOff x="6237779" y="1315749"/>
                <a:chExt cx="4462058" cy="2709131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26DD8E90-6B9F-49DA-ADB2-5574BD7ADB05}"/>
                    </a:ext>
                  </a:extLst>
                </p:cNvPr>
                <p:cNvSpPr/>
                <p:nvPr/>
              </p:nvSpPr>
              <p:spPr>
                <a:xfrm>
                  <a:off x="6470488" y="1472662"/>
                  <a:ext cx="3852177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CDAC35C-88D3-4133-8667-DA7F365F1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237779" y="1315749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DB5E8AF-412A-490C-9916-1EE205B27B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7667" y="3169819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47" name="Text Box 7">
                <a:extLst>
                  <a:ext uri="{FF2B5EF4-FFF2-40B4-BE49-F238E27FC236}">
                    <a16:creationId xmlns:a16="http://schemas.microsoft.com/office/drawing/2014/main" id="{E80F523C-7CF6-46B7-A9A8-CCDD90F93AF2}"/>
                  </a:ext>
                </a:extLst>
              </p:cNvPr>
              <p:cNvSpPr txBox="1"/>
              <p:nvPr/>
            </p:nvSpPr>
            <p:spPr>
              <a:xfrm>
                <a:off x="8807767" y="3779261"/>
                <a:ext cx="3243834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189         189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403          430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0ECCD9-D1AE-41A8-8FFA-4442878D86D3}"/>
                </a:ext>
              </a:extLst>
            </p:cNvPr>
            <p:cNvSpPr/>
            <p:nvPr/>
          </p:nvSpPr>
          <p:spPr>
            <a:xfrm>
              <a:off x="9611349" y="278168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DA4446B-4AD5-43FC-A7E9-1825AC20E962}"/>
                </a:ext>
              </a:extLst>
            </p:cNvPr>
            <p:cNvSpPr/>
            <p:nvPr/>
          </p:nvSpPr>
          <p:spPr>
            <a:xfrm>
              <a:off x="9620646" y="3748132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6F7B4F8-1F31-4515-81D9-F5FDA9467E28}"/>
              </a:ext>
            </a:extLst>
          </p:cNvPr>
          <p:cNvSpPr/>
          <p:nvPr/>
        </p:nvSpPr>
        <p:spPr>
          <a:xfrm>
            <a:off x="2788029" y="2681279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C2E4F9B-E504-4A0C-A367-2EB99F44A5F2}"/>
              </a:ext>
            </a:extLst>
          </p:cNvPr>
          <p:cNvSpPr/>
          <p:nvPr/>
        </p:nvSpPr>
        <p:spPr>
          <a:xfrm>
            <a:off x="2797369" y="3652526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7A73D7-B3DD-4D97-8C71-8CD81B16E9B6}"/>
              </a:ext>
            </a:extLst>
          </p:cNvPr>
          <p:cNvSpPr/>
          <p:nvPr/>
        </p:nvSpPr>
        <p:spPr>
          <a:xfrm>
            <a:off x="8225113" y="359931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FD2854-EC79-4CBF-9ADF-81A4C8C57681}"/>
              </a:ext>
            </a:extLst>
          </p:cNvPr>
          <p:cNvGrpSpPr/>
          <p:nvPr/>
        </p:nvGrpSpPr>
        <p:grpSpPr>
          <a:xfrm>
            <a:off x="3236079" y="595261"/>
            <a:ext cx="1171063" cy="1410499"/>
            <a:chOff x="2232273" y="241649"/>
            <a:chExt cx="1171063" cy="141049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31BB9FF-3352-4607-BF41-AD437C9694FE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noFill/>
            <a:ln w="28575">
              <a:solidFill>
                <a:srgbClr val="000099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5CFDC8-C98F-4B9F-B2FB-A5A4324FE1B0}"/>
                </a:ext>
              </a:extLst>
            </p:cNvPr>
            <p:cNvSpPr txBox="1"/>
            <p:nvPr/>
          </p:nvSpPr>
          <p:spPr>
            <a:xfrm>
              <a:off x="2923631" y="72328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9D0A005D-6BF9-4108-A528-A67A22019426}"/>
              </a:ext>
            </a:extLst>
          </p:cNvPr>
          <p:cNvSpPr/>
          <p:nvPr/>
        </p:nvSpPr>
        <p:spPr>
          <a:xfrm>
            <a:off x="8222381" y="2623909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1A51F83-67CC-4EA1-9383-381325093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5105" y="46368"/>
            <a:ext cx="1068091" cy="10871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83A2BAA-7942-4E2E-981E-A57DAE79F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18" y="5063099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67360" y="131693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1A32BA-F1D2-4A12-943D-D4B43694F1C6}"/>
              </a:ext>
            </a:extLst>
          </p:cNvPr>
          <p:cNvSpPr/>
          <p:nvPr/>
        </p:nvSpPr>
        <p:spPr>
          <a:xfrm>
            <a:off x="1559122" y="2713261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AFDDD3-7241-40CC-86CA-792AEE8C028F}"/>
              </a:ext>
            </a:extLst>
          </p:cNvPr>
          <p:cNvSpPr/>
          <p:nvPr/>
        </p:nvSpPr>
        <p:spPr>
          <a:xfrm>
            <a:off x="4228180" y="2693977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6C943CF-7677-468A-8395-57C348CDE832}"/>
              </a:ext>
            </a:extLst>
          </p:cNvPr>
          <p:cNvSpPr/>
          <p:nvPr/>
        </p:nvSpPr>
        <p:spPr>
          <a:xfrm>
            <a:off x="6962543" y="2661989"/>
            <a:ext cx="1545307" cy="1756317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EFD62D-697C-4955-973F-008B81726E91}"/>
              </a:ext>
            </a:extLst>
          </p:cNvPr>
          <p:cNvSpPr/>
          <p:nvPr/>
        </p:nvSpPr>
        <p:spPr>
          <a:xfrm>
            <a:off x="1626790" y="713583"/>
            <a:ext cx="4146697" cy="594753"/>
          </a:xfrm>
          <a:prstGeom prst="roundRect">
            <a:avLst>
              <a:gd name="adj" fmla="val 49773"/>
            </a:avLst>
          </a:prstGeom>
          <a:noFill/>
          <a:ln w="28575">
            <a:solidFill>
              <a:srgbClr val="CC330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2E7561-5981-4B9C-AB80-AC1E2D7726B5}"/>
              </a:ext>
            </a:extLst>
          </p:cNvPr>
          <p:cNvSpPr txBox="1"/>
          <p:nvPr/>
        </p:nvSpPr>
        <p:spPr>
          <a:xfrm>
            <a:off x="2044193" y="2802255"/>
            <a:ext cx="105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963DB6-898E-4E6F-8281-E05A1A1CF119}"/>
              </a:ext>
            </a:extLst>
          </p:cNvPr>
          <p:cNvCxnSpPr>
            <a:cxnSpLocks/>
          </p:cNvCxnSpPr>
          <p:nvPr/>
        </p:nvCxnSpPr>
        <p:spPr>
          <a:xfrm>
            <a:off x="1861563" y="3888480"/>
            <a:ext cx="8466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4A26AA7-2D96-4BDC-B3D6-2D08523A4D9A}"/>
              </a:ext>
            </a:extLst>
          </p:cNvPr>
          <p:cNvSpPr txBox="1"/>
          <p:nvPr/>
        </p:nvSpPr>
        <p:spPr>
          <a:xfrm>
            <a:off x="1790539" y="306386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49B137E-25BD-48D2-876C-A72AEB2CF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050274" y="3602310"/>
            <a:ext cx="680248" cy="8928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515319-6360-4D47-A9E4-0DF932665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688219" y="3592869"/>
            <a:ext cx="513182" cy="8463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9A130F-002A-481E-88CE-3A4FDC08B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933946" y="3509885"/>
            <a:ext cx="550849" cy="9925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8F3E0A4-F27C-4553-9F0E-84581DE39AA5}"/>
              </a:ext>
            </a:extLst>
          </p:cNvPr>
          <p:cNvSpPr txBox="1"/>
          <p:nvPr/>
        </p:nvSpPr>
        <p:spPr>
          <a:xfrm>
            <a:off x="1382974" y="183778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 + 415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6927B-9E37-47B3-99F5-7CF9B1A056FC}"/>
              </a:ext>
            </a:extLst>
          </p:cNvPr>
          <p:cNvSpPr txBox="1"/>
          <p:nvPr/>
        </p:nvSpPr>
        <p:spPr>
          <a:xfrm>
            <a:off x="4083373" y="18126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782 + 56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21C419-2951-4B98-AD8F-202281C76054}"/>
              </a:ext>
            </a:extLst>
          </p:cNvPr>
          <p:cNvSpPr txBox="1"/>
          <p:nvPr/>
        </p:nvSpPr>
        <p:spPr>
          <a:xfrm>
            <a:off x="6801069" y="179861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484 - 247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90167C-245F-4623-9A31-70B8ECF23AF0}"/>
              </a:ext>
            </a:extLst>
          </p:cNvPr>
          <p:cNvSpPr txBox="1"/>
          <p:nvPr/>
        </p:nvSpPr>
        <p:spPr>
          <a:xfrm>
            <a:off x="2031749" y="3338439"/>
            <a:ext cx="82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2B1EDE-8D55-49EE-931A-1D35D8459840}"/>
              </a:ext>
            </a:extLst>
          </p:cNvPr>
          <p:cNvSpPr txBox="1"/>
          <p:nvPr/>
        </p:nvSpPr>
        <p:spPr>
          <a:xfrm>
            <a:off x="2007076" y="3956443"/>
            <a:ext cx="875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6AA0E-1EE9-4778-A71E-0D08E0B59528}"/>
              </a:ext>
            </a:extLst>
          </p:cNvPr>
          <p:cNvSpPr txBox="1"/>
          <p:nvPr/>
        </p:nvSpPr>
        <p:spPr>
          <a:xfrm>
            <a:off x="4768405" y="2817481"/>
            <a:ext cx="116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782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193FFD-886D-4E49-BF21-AD143DCCFF29}"/>
              </a:ext>
            </a:extLst>
          </p:cNvPr>
          <p:cNvCxnSpPr>
            <a:cxnSpLocks/>
          </p:cNvCxnSpPr>
          <p:nvPr/>
        </p:nvCxnSpPr>
        <p:spPr>
          <a:xfrm>
            <a:off x="4576896" y="3903706"/>
            <a:ext cx="8466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5BB143F-969B-4EE3-9EBB-B7FDAD99F822}"/>
              </a:ext>
            </a:extLst>
          </p:cNvPr>
          <p:cNvSpPr txBox="1"/>
          <p:nvPr/>
        </p:nvSpPr>
        <p:spPr>
          <a:xfrm>
            <a:off x="4514750" y="307909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8D37A9-C1E0-420D-B95F-08AB05190DB6}"/>
              </a:ext>
            </a:extLst>
          </p:cNvPr>
          <p:cNvSpPr txBox="1"/>
          <p:nvPr/>
        </p:nvSpPr>
        <p:spPr>
          <a:xfrm>
            <a:off x="4916241" y="336526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BBCABD-71A7-4B07-86C5-297D17B7AADD}"/>
              </a:ext>
            </a:extLst>
          </p:cNvPr>
          <p:cNvSpPr txBox="1"/>
          <p:nvPr/>
        </p:nvSpPr>
        <p:spPr>
          <a:xfrm>
            <a:off x="4725175" y="3928265"/>
            <a:ext cx="925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3A36FF-3FB5-4108-97FB-8249C419DE79}"/>
              </a:ext>
            </a:extLst>
          </p:cNvPr>
          <p:cNvSpPr txBox="1"/>
          <p:nvPr/>
        </p:nvSpPr>
        <p:spPr>
          <a:xfrm>
            <a:off x="7480631" y="2782205"/>
            <a:ext cx="95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484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144B831-029A-4DA5-A0B3-3F8FEE1B4DA4}"/>
              </a:ext>
            </a:extLst>
          </p:cNvPr>
          <p:cNvCxnSpPr>
            <a:cxnSpLocks/>
          </p:cNvCxnSpPr>
          <p:nvPr/>
        </p:nvCxnSpPr>
        <p:spPr>
          <a:xfrm flipV="1">
            <a:off x="7325360" y="3866961"/>
            <a:ext cx="842096" cy="141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22E6D91-5DEF-4634-A20C-B769B0B3DFF5}"/>
              </a:ext>
            </a:extLst>
          </p:cNvPr>
          <p:cNvSpPr txBox="1"/>
          <p:nvPr/>
        </p:nvSpPr>
        <p:spPr>
          <a:xfrm>
            <a:off x="7226976" y="304381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A4C9B6-5B46-46B8-A989-77A0CF8EFEE1}"/>
              </a:ext>
            </a:extLst>
          </p:cNvPr>
          <p:cNvSpPr txBox="1"/>
          <p:nvPr/>
        </p:nvSpPr>
        <p:spPr>
          <a:xfrm>
            <a:off x="7486454" y="3292434"/>
            <a:ext cx="82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247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529D28-A341-48B3-9231-2427A31AECD8}"/>
              </a:ext>
            </a:extLst>
          </p:cNvPr>
          <p:cNvSpPr txBox="1"/>
          <p:nvPr/>
        </p:nvSpPr>
        <p:spPr>
          <a:xfrm>
            <a:off x="7471952" y="3866961"/>
            <a:ext cx="86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85EB750-6425-4C75-8BA6-80A95672F609}"/>
              </a:ext>
            </a:extLst>
          </p:cNvPr>
          <p:cNvSpPr/>
          <p:nvPr/>
        </p:nvSpPr>
        <p:spPr>
          <a:xfrm>
            <a:off x="9636393" y="2661989"/>
            <a:ext cx="1545307" cy="1710734"/>
          </a:xfrm>
          <a:prstGeom prst="roundRect">
            <a:avLst/>
          </a:prstGeom>
          <a:gradFill flip="none" rotWithShape="1">
            <a:gsLst>
              <a:gs pos="77000">
                <a:srgbClr val="BAFF97"/>
              </a:gs>
              <a:gs pos="45000">
                <a:srgbClr val="99FF66"/>
              </a:gs>
              <a:gs pos="10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1FE968-3515-481D-A298-AA686635722E}"/>
              </a:ext>
            </a:extLst>
          </p:cNvPr>
          <p:cNvSpPr txBox="1"/>
          <p:nvPr/>
        </p:nvSpPr>
        <p:spPr>
          <a:xfrm>
            <a:off x="10078889" y="2774569"/>
            <a:ext cx="94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622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5D2654-8AB7-4A44-8CF1-5D4D6174AFFC}"/>
              </a:ext>
            </a:extLst>
          </p:cNvPr>
          <p:cNvCxnSpPr>
            <a:cxnSpLocks/>
          </p:cNvCxnSpPr>
          <p:nvPr/>
        </p:nvCxnSpPr>
        <p:spPr>
          <a:xfrm flipV="1">
            <a:off x="10005134" y="3837208"/>
            <a:ext cx="789245" cy="50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762C44E-89C7-4FCA-AC98-E1366683DD43}"/>
              </a:ext>
            </a:extLst>
          </p:cNvPr>
          <p:cNvSpPr txBox="1"/>
          <p:nvPr/>
        </p:nvSpPr>
        <p:spPr>
          <a:xfrm>
            <a:off x="9921078" y="301259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627DC5-78E7-4C43-BEE1-2C59A9C9FF64}"/>
              </a:ext>
            </a:extLst>
          </p:cNvPr>
          <p:cNvSpPr txBox="1"/>
          <p:nvPr/>
        </p:nvSpPr>
        <p:spPr>
          <a:xfrm>
            <a:off x="9460245" y="178651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622 - 71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86C78B-3D50-4844-BC94-216DFD6C1E15}"/>
              </a:ext>
            </a:extLst>
          </p:cNvPr>
          <p:cNvSpPr txBox="1"/>
          <p:nvPr/>
        </p:nvSpPr>
        <p:spPr>
          <a:xfrm>
            <a:off x="10284126" y="3299427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83157D-F040-4D28-BD34-37224F15833B}"/>
              </a:ext>
            </a:extLst>
          </p:cNvPr>
          <p:cNvSpPr txBox="1"/>
          <p:nvPr/>
        </p:nvSpPr>
        <p:spPr>
          <a:xfrm>
            <a:off x="10087311" y="383947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5BEF44B-41F3-4343-A39B-5BF658CDB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373632" y="3693537"/>
            <a:ext cx="475929" cy="84635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1533086" y="744503"/>
            <a:ext cx="514905" cy="520041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468345" y="3718809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870031" y="3614397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904656" y="3626870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0193823" y="3525945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4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/>
      <p:bldP spid="28" grpId="0"/>
      <p:bldP spid="38" grpId="0"/>
      <p:bldP spid="40" grpId="0"/>
      <p:bldP spid="41" grpId="0"/>
      <p:bldP spid="43" grpId="0"/>
      <p:bldP spid="46" grpId="0"/>
      <p:bldP spid="47" grpId="0"/>
      <p:bldP spid="48" grpId="0"/>
      <p:bldP spid="50" grpId="0"/>
      <p:bldP spid="51" grpId="0"/>
      <p:bldP spid="52" grpId="0"/>
      <p:bldP spid="53" grpId="0" animBg="1"/>
      <p:bldP spid="54" grpId="0"/>
      <p:bldP spid="56" grpId="0"/>
      <p:bldP spid="58" grpId="0"/>
      <p:bldP spid="59" grpId="0"/>
      <p:bldP spid="62" grpId="0" animBg="1"/>
      <p:bldP spid="65" grpId="0" animBg="1"/>
      <p:bldP spid="66" grpId="0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67360" y="293550"/>
            <a:ext cx="11257280" cy="5894796"/>
          </a:xfrm>
          <a:prstGeom prst="roundRect">
            <a:avLst>
              <a:gd name="adj" fmla="val 7504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54ECF-7896-4559-88B2-47641630D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2" t="9866" r="1529" b="11844"/>
          <a:stretch/>
        </p:blipFill>
        <p:spPr>
          <a:xfrm>
            <a:off x="780920" y="1495814"/>
            <a:ext cx="10688320" cy="3339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3500" y="2000250"/>
            <a:ext cx="23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9FEFD62D-697C-4955-973F-008B81726E91}"/>
              </a:ext>
            </a:extLst>
          </p:cNvPr>
          <p:cNvSpPr/>
          <p:nvPr/>
        </p:nvSpPr>
        <p:spPr>
          <a:xfrm>
            <a:off x="1493555" y="687817"/>
            <a:ext cx="2468846" cy="594753"/>
          </a:xfrm>
          <a:prstGeom prst="roundRect">
            <a:avLst>
              <a:gd name="adj" fmla="val 49773"/>
            </a:avLst>
          </a:prstGeom>
          <a:noFill/>
          <a:ln w="28575">
            <a:solidFill>
              <a:srgbClr val="CC3300"/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2D7727-B615-4109-91F8-40E6C08CA147}"/>
              </a:ext>
            </a:extLst>
          </p:cNvPr>
          <p:cNvSpPr/>
          <p:nvPr/>
        </p:nvSpPr>
        <p:spPr>
          <a:xfrm>
            <a:off x="1533086" y="744503"/>
            <a:ext cx="514905" cy="520041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892" y="4187351"/>
            <a:ext cx="98127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507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9929" y="4177373"/>
            <a:ext cx="98127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3766" y="1707862"/>
            <a:ext cx="98127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69101" y="2948561"/>
            <a:ext cx="98127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23767" y="4187351"/>
            <a:ext cx="981277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20459" y="4064907"/>
            <a:ext cx="9812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88757" y="4067915"/>
            <a:ext cx="9812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80425" y="1664930"/>
            <a:ext cx="9812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87678" y="2911037"/>
            <a:ext cx="9812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87678" y="4096944"/>
            <a:ext cx="98127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21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3A75C-60E1-451B-990F-AC3C353D16FF}"/>
              </a:ext>
            </a:extLst>
          </p:cNvPr>
          <p:cNvSpPr txBox="1"/>
          <p:nvPr/>
        </p:nvSpPr>
        <p:spPr>
          <a:xfrm>
            <a:off x="2830985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81096"/>
            <a:ext cx="11988800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713251" y="1304194"/>
            <a:ext cx="545565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956" y="2224940"/>
            <a:ext cx="101248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1, 2, 3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BT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85.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9CDE7-B339-4017-A503-9AC41D0DB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8266" y="2902550"/>
            <a:ext cx="7295467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39034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FF1786-8A51-479D-A507-D93EA095C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D161F-3BBE-4D33-AAEC-2B659F95E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74" y="1258910"/>
            <a:ext cx="2962269" cy="48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258F86-009F-41CA-AB75-80C6F2CF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3210231"/>
            <a:ext cx="1338265" cy="2854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2C82C4-FE04-46E3-B69A-6CE08325C8FC}"/>
              </a:ext>
            </a:extLst>
          </p:cNvPr>
          <p:cNvSpPr/>
          <p:nvPr/>
        </p:nvSpPr>
        <p:spPr>
          <a:xfrm>
            <a:off x="854957" y="626161"/>
            <a:ext cx="719818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CÔ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BÉ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QUÀNG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KHĂN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ĐỎ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967866-428B-4475-949F-E3BF5E43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6" y="2933443"/>
            <a:ext cx="3537774" cy="382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5308A-39BA-432D-BDAA-071D27552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57061"/>
            <a:ext cx="3475641" cy="3475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7A0C2-46D7-43F0-AF4C-CDD03180B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7850237" y="4320161"/>
            <a:ext cx="1721403" cy="25378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77F149-BBA8-44F6-8978-6D5FB9822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46" y="404051"/>
            <a:ext cx="2143125" cy="3810000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01D0A6F-8660-42C0-B844-5904A768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3682" y="70083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AD497-436C-45BD-81EF-C9F13FD0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76"/>
            <a:ext cx="12192000" cy="642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5E8B-93B6-40F3-B730-F51E9D324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63" y="2625125"/>
            <a:ext cx="1395488" cy="2794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F862D-118C-40BE-BDBA-38F8B4018C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3451" r="30402" b="14816"/>
          <a:stretch/>
        </p:blipFill>
        <p:spPr>
          <a:xfrm>
            <a:off x="6420894" y="750598"/>
            <a:ext cx="2600225" cy="4907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921145-C9E3-4118-BF67-96DC556DBD84}"/>
              </a:ext>
            </a:extLst>
          </p:cNvPr>
          <p:cNvGrpSpPr/>
          <p:nvPr/>
        </p:nvGrpSpPr>
        <p:grpSpPr>
          <a:xfrm>
            <a:off x="8689362" y="525585"/>
            <a:ext cx="3011460" cy="1235413"/>
            <a:chOff x="9251003" y="433393"/>
            <a:chExt cx="2373549" cy="123541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27812F52-E685-481E-AC6B-E71865DEA26F}"/>
                </a:ext>
              </a:extLst>
            </p:cNvPr>
            <p:cNvSpPr/>
            <p:nvPr/>
          </p:nvSpPr>
          <p:spPr>
            <a:xfrm>
              <a:off x="9251003" y="433393"/>
              <a:ext cx="2373549" cy="1235413"/>
            </a:xfrm>
            <a:prstGeom prst="wedgeRoundRectCallout">
              <a:avLst>
                <a:gd name="adj1" fmla="val -66726"/>
                <a:gd name="adj2" fmla="val 42027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CAAD5-2698-48FE-916D-D7315186214D}"/>
                </a:ext>
              </a:extLst>
            </p:cNvPr>
            <p:cNvSpPr txBox="1"/>
            <p:nvPr/>
          </p:nvSpPr>
          <p:spPr>
            <a:xfrm>
              <a:off x="9343537" y="658406"/>
              <a:ext cx="2168072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đem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bánh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06BB9-377A-4E25-ABBB-DC6AB1968012}"/>
              </a:ext>
            </a:extLst>
          </p:cNvPr>
          <p:cNvGrpSpPr/>
          <p:nvPr/>
        </p:nvGrpSpPr>
        <p:grpSpPr>
          <a:xfrm>
            <a:off x="2879992" y="2350602"/>
            <a:ext cx="2379876" cy="1299111"/>
            <a:chOff x="9251003" y="554989"/>
            <a:chExt cx="2043391" cy="111381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661A594-4BF6-4F4E-B845-D624CF06A9BB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9905"/>
                <a:gd name="adj2" fmla="val 895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1D12DD-BA76-4946-B22E-B9C5DF36D171}"/>
                </a:ext>
              </a:extLst>
            </p:cNvPr>
            <p:cNvSpPr txBox="1"/>
            <p:nvPr/>
          </p:nvSpPr>
          <p:spPr>
            <a:xfrm>
              <a:off x="9527792" y="909213"/>
              <a:ext cx="1582915" cy="3958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EF5139-744A-4EDB-B957-B12B49B413FE}"/>
              </a:ext>
            </a:extLst>
          </p:cNvPr>
          <p:cNvGrpSpPr/>
          <p:nvPr/>
        </p:nvGrpSpPr>
        <p:grpSpPr>
          <a:xfrm>
            <a:off x="1924348" y="342076"/>
            <a:ext cx="4555334" cy="1940731"/>
            <a:chOff x="9251003" y="433393"/>
            <a:chExt cx="2373549" cy="14753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5FFCEEC1-052E-43D2-A180-F47FEC895E21}"/>
                </a:ext>
              </a:extLst>
            </p:cNvPr>
            <p:cNvSpPr/>
            <p:nvPr/>
          </p:nvSpPr>
          <p:spPr>
            <a:xfrm>
              <a:off x="9251003" y="433393"/>
              <a:ext cx="2373549" cy="1475341"/>
            </a:xfrm>
            <a:prstGeom prst="wedgeRoundRectCallout">
              <a:avLst>
                <a:gd name="adj1" fmla="val 60944"/>
                <a:gd name="adj2" fmla="val -12758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257DB-8D43-46CF-A776-0A97A2C149BA}"/>
                </a:ext>
              </a:extLst>
            </p:cNvPr>
            <p:cNvSpPr txBox="1"/>
            <p:nvPr/>
          </p:nvSpPr>
          <p:spPr>
            <a:xfrm>
              <a:off x="9329782" y="576492"/>
              <a:ext cx="2263776" cy="11932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C0BD33-F097-47B4-891F-185D491BEAA8}"/>
              </a:ext>
            </a:extLst>
          </p:cNvPr>
          <p:cNvGrpSpPr/>
          <p:nvPr/>
        </p:nvGrpSpPr>
        <p:grpSpPr>
          <a:xfrm>
            <a:off x="2294854" y="3679250"/>
            <a:ext cx="3104459" cy="1270121"/>
            <a:chOff x="9251003" y="674458"/>
            <a:chExt cx="2043391" cy="994348"/>
          </a:xfrm>
          <a:solidFill>
            <a:schemeClr val="bg2"/>
          </a:solidFill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4F2589CF-0470-40AC-80FB-0AFAFF97C286}"/>
                </a:ext>
              </a:extLst>
            </p:cNvPr>
            <p:cNvSpPr/>
            <p:nvPr/>
          </p:nvSpPr>
          <p:spPr>
            <a:xfrm>
              <a:off x="9251003" y="674458"/>
              <a:ext cx="2043391" cy="994348"/>
            </a:xfrm>
            <a:prstGeom prst="wedgeEllipseCallout">
              <a:avLst>
                <a:gd name="adj1" fmla="val 64350"/>
                <a:gd name="adj2" fmla="val -2437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C25F8B-C288-4D36-A791-A4A226687C50}"/>
                </a:ext>
              </a:extLst>
            </p:cNvPr>
            <p:cNvSpPr txBox="1"/>
            <p:nvPr/>
          </p:nvSpPr>
          <p:spPr>
            <a:xfrm>
              <a:off x="9636148" y="890921"/>
              <a:ext cx="1323876" cy="65056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con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ạ!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987B0B-7241-4AA8-9CC2-AE607FBA6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622" y="2765715"/>
            <a:ext cx="791936" cy="772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1E86-4BEB-44A2-8F0E-82A4FD673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12" y="4033437"/>
            <a:ext cx="1425926" cy="14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B3A469-A588-432B-B88C-9B6D2C0A2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36487"/>
            <a:ext cx="12192000" cy="6433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D80CF-0765-4CDD-AA22-440B0DBD8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7" y="2721428"/>
            <a:ext cx="3526971" cy="35269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298AD-2C97-46B4-9B70-7C44941D0574}"/>
              </a:ext>
            </a:extLst>
          </p:cNvPr>
          <p:cNvGrpSpPr/>
          <p:nvPr/>
        </p:nvGrpSpPr>
        <p:grpSpPr>
          <a:xfrm>
            <a:off x="4941205" y="848429"/>
            <a:ext cx="4555334" cy="1355893"/>
            <a:chOff x="9251003" y="877986"/>
            <a:chExt cx="2373549" cy="103074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BC6F20AA-8675-4865-A463-464994B87149}"/>
                </a:ext>
              </a:extLst>
            </p:cNvPr>
            <p:cNvSpPr/>
            <p:nvPr/>
          </p:nvSpPr>
          <p:spPr>
            <a:xfrm>
              <a:off x="9251003" y="877986"/>
              <a:ext cx="2373549" cy="1030748"/>
            </a:xfrm>
            <a:prstGeom prst="wedgeRoundRectCallout">
              <a:avLst>
                <a:gd name="adj1" fmla="val 25729"/>
                <a:gd name="adj2" fmla="val 67881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5AE7F-3C65-4271-929F-5C7072D8609D}"/>
                </a:ext>
              </a:extLst>
            </p:cNvPr>
            <p:cNvSpPr txBox="1"/>
            <p:nvPr/>
          </p:nvSpPr>
          <p:spPr>
            <a:xfrm>
              <a:off x="9315760" y="1171800"/>
              <a:ext cx="2225943" cy="350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B3DFF63-3F34-428C-BE19-8E573CD97B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22" y="3541142"/>
            <a:ext cx="676988" cy="1355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1942B-17E0-425B-A950-5C1DEEA65A28}"/>
              </a:ext>
            </a:extLst>
          </p:cNvPr>
          <p:cNvGrpSpPr/>
          <p:nvPr/>
        </p:nvGrpSpPr>
        <p:grpSpPr>
          <a:xfrm>
            <a:off x="6619810" y="828286"/>
            <a:ext cx="2700789" cy="1735938"/>
            <a:chOff x="4060499" y="241660"/>
            <a:chExt cx="3796325" cy="1735938"/>
          </a:xfrm>
        </p:grpSpPr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F6DF3288-FD37-4F1C-B145-1E00F72BA291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AADB5A-519F-47A3-8879-9DCF7A62DB7A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98CA6B-BDE6-4022-9A06-D36B03545587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742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62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DAFC0D-4E2A-42A6-B25C-1B11C48D1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D81137-4B4B-47DE-BD34-210102B74D38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083944-F79B-441C-91B3-19D4B3EA09A5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E1AFBB1-B011-4DCE-A1B4-80E932B881E2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8585A3-2E9B-4500-8A18-510997DDF70C}"/>
              </a:ext>
            </a:extLst>
          </p:cNvPr>
          <p:cNvGrpSpPr/>
          <p:nvPr/>
        </p:nvGrpSpPr>
        <p:grpSpPr>
          <a:xfrm>
            <a:off x="3526784" y="2516360"/>
            <a:ext cx="2043391" cy="1113817"/>
            <a:chOff x="9251003" y="554989"/>
            <a:chExt cx="2043391" cy="1113817"/>
          </a:xfrm>
          <a:solidFill>
            <a:schemeClr val="bg2"/>
          </a:solidFill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CBBD52C0-2541-4F24-95F0-E806B90DB15C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53803"/>
                <a:gd name="adj2" fmla="val 36012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80071A-A4D7-4A39-A5E6-120CDDDFF6EC}"/>
                </a:ext>
              </a:extLst>
            </p:cNvPr>
            <p:cNvSpPr txBox="1"/>
            <p:nvPr/>
          </p:nvSpPr>
          <p:spPr>
            <a:xfrm>
              <a:off x="9385868" y="852839"/>
              <a:ext cx="1723151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680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ACC6A-183A-4448-A2DD-4B7FCD5C0F65}"/>
              </a:ext>
            </a:extLst>
          </p:cNvPr>
          <p:cNvGrpSpPr/>
          <p:nvPr/>
        </p:nvGrpSpPr>
        <p:grpSpPr>
          <a:xfrm>
            <a:off x="987895" y="3460961"/>
            <a:ext cx="3434811" cy="1113817"/>
            <a:chOff x="7859583" y="554989"/>
            <a:chExt cx="3434811" cy="1113817"/>
          </a:xfrm>
          <a:solidFill>
            <a:schemeClr val="bg2"/>
          </a:solidFill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id="{A77F6FDE-1607-4A9A-8D8B-EEE4B997F81C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53347"/>
                <a:gd name="adj2" fmla="val 3321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711469-3B86-4828-A003-01BBBD0FF98F}"/>
                </a:ext>
              </a:extLst>
            </p:cNvPr>
            <p:cNvSpPr txBox="1"/>
            <p:nvPr/>
          </p:nvSpPr>
          <p:spPr>
            <a:xfrm>
              <a:off x="8134431" y="841204"/>
              <a:ext cx="278674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2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1679 0.11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5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BA6D4-5F59-4591-A00F-A5F002194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/>
          <a:stretch/>
        </p:blipFill>
        <p:spPr>
          <a:xfrm>
            <a:off x="0" y="424543"/>
            <a:ext cx="12191999" cy="643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951D1-6D84-4E43-BC8F-274712D78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7"/>
          <a:stretch/>
        </p:blipFill>
        <p:spPr>
          <a:xfrm>
            <a:off x="2465614" y="3641271"/>
            <a:ext cx="1905000" cy="2808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E4304-B7DA-46BC-9D87-0EC19B6DFA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6" y="2448663"/>
            <a:ext cx="676988" cy="13558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8F36C8-16A0-4D67-801C-F94BFAB9177C}"/>
              </a:ext>
            </a:extLst>
          </p:cNvPr>
          <p:cNvGrpSpPr/>
          <p:nvPr/>
        </p:nvGrpSpPr>
        <p:grpSpPr>
          <a:xfrm>
            <a:off x="3300168" y="1748924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76C90ECD-2BA6-434D-B13F-8493C606D6CB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35360"/>
                <a:gd name="adj2" fmla="val 8091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2B4C1-ADBC-43DE-A70D-DF60637A539B}"/>
                </a:ext>
              </a:extLst>
            </p:cNvPr>
            <p:cNvSpPr txBox="1"/>
            <p:nvPr/>
          </p:nvSpPr>
          <p:spPr>
            <a:xfrm>
              <a:off x="9334625" y="838402"/>
              <a:ext cx="1534932" cy="91248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A0E1F2-A5EE-4912-BFF2-077297495218}"/>
              </a:ext>
            </a:extLst>
          </p:cNvPr>
          <p:cNvGrpSpPr/>
          <p:nvPr/>
        </p:nvGrpSpPr>
        <p:grpSpPr>
          <a:xfrm>
            <a:off x="2101974" y="1447078"/>
            <a:ext cx="2700789" cy="1735938"/>
            <a:chOff x="4060499" y="241660"/>
            <a:chExt cx="3796325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F091B0B-C1BE-423B-92C3-29DC3AFBE439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wedgeRectCallout">
              <a:avLst>
                <a:gd name="adj1" fmla="val -9291"/>
                <a:gd name="adj2" fmla="val 72676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80952D-7F0F-4F66-BF19-7341B55A7C2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7716D0-4140-4723-AD3D-9F9EA2164165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574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65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0D35EA9-48E1-4157-A329-FAA003EBDE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10C757-B3DC-4F2E-AEBF-AED9D27EAC8B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67A653-EEF5-48E5-8E0A-E407485FAAD9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2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FF48867-6AAF-46F2-87D6-E3FD4798C29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AADBB1-62A2-4646-B61F-3F7661DEE28E}"/>
              </a:ext>
            </a:extLst>
          </p:cNvPr>
          <p:cNvGrpSpPr/>
          <p:nvPr/>
        </p:nvGrpSpPr>
        <p:grpSpPr>
          <a:xfrm>
            <a:off x="7883945" y="2413112"/>
            <a:ext cx="2043391" cy="1113817"/>
            <a:chOff x="9251003" y="554989"/>
            <a:chExt cx="2043391" cy="1113817"/>
          </a:xfrm>
          <a:solidFill>
            <a:schemeClr val="bg2"/>
          </a:solidFill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8C86B9E3-F88B-4E95-AF95-EE5ACFAE772E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100336-0363-44AA-A352-5473554503AD}"/>
                </a:ext>
              </a:extLst>
            </p:cNvPr>
            <p:cNvSpPr txBox="1"/>
            <p:nvPr/>
          </p:nvSpPr>
          <p:spPr>
            <a:xfrm>
              <a:off x="9385868" y="852839"/>
              <a:ext cx="168786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639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8F12AD-3F86-4BD5-8A5E-BA8BDA91FAEE}"/>
              </a:ext>
            </a:extLst>
          </p:cNvPr>
          <p:cNvGrpSpPr/>
          <p:nvPr/>
        </p:nvGrpSpPr>
        <p:grpSpPr>
          <a:xfrm>
            <a:off x="8277363" y="3429000"/>
            <a:ext cx="3434811" cy="1113817"/>
            <a:chOff x="7859583" y="554989"/>
            <a:chExt cx="3434811" cy="1113817"/>
          </a:xfrm>
          <a:solidFill>
            <a:schemeClr val="bg2"/>
          </a:solidFill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9D0A0AE-3148-4129-AB45-D788DA6BD111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47391"/>
                <a:gd name="adj2" fmla="val 4160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CD4A21-1A51-4390-8F3B-53DE3374D9F3}"/>
                </a:ext>
              </a:extLst>
            </p:cNvPr>
            <p:cNvSpPr txBox="1"/>
            <p:nvPr/>
          </p:nvSpPr>
          <p:spPr>
            <a:xfrm>
              <a:off x="8377878" y="841204"/>
              <a:ext cx="2627086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6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8737 0.013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28737 0.01319 L 0.35534 0.22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98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3D816-540C-4979-B856-2894A5B61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6"/>
            <a:ext cx="12191999" cy="6434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E6753-53CB-401C-ACBA-8BB05A95F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32" y="2225449"/>
            <a:ext cx="2228797" cy="2407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B546D4-2C09-4EE7-B36A-8CF47A7E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34" y="2944180"/>
            <a:ext cx="1207838" cy="2419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3741E7-936A-4AB3-84CD-10B3046A3052}"/>
              </a:ext>
            </a:extLst>
          </p:cNvPr>
          <p:cNvGrpSpPr/>
          <p:nvPr/>
        </p:nvGrpSpPr>
        <p:grpSpPr>
          <a:xfrm>
            <a:off x="5715001" y="516859"/>
            <a:ext cx="3106342" cy="1615598"/>
            <a:chOff x="9251003" y="680559"/>
            <a:chExt cx="1618554" cy="12281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D20FB93-DCE0-47AF-981B-E8DE0DA8D8B9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63988"/>
                <a:gd name="adj2" fmla="val 5840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42E96A-1E38-4CDE-A0F8-8C9EC51A41DF}"/>
                </a:ext>
              </a:extLst>
            </p:cNvPr>
            <p:cNvSpPr txBox="1"/>
            <p:nvPr/>
          </p:nvSpPr>
          <p:spPr>
            <a:xfrm>
              <a:off x="9334625" y="838402"/>
              <a:ext cx="1451310" cy="91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Khỉ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DA02AE-583E-4B5D-AE37-61E1B0A83180}"/>
              </a:ext>
            </a:extLst>
          </p:cNvPr>
          <p:cNvGrpSpPr/>
          <p:nvPr/>
        </p:nvGrpSpPr>
        <p:grpSpPr>
          <a:xfrm>
            <a:off x="4972995" y="542059"/>
            <a:ext cx="3057631" cy="1735938"/>
            <a:chOff x="4060499" y="241660"/>
            <a:chExt cx="4297916" cy="1735938"/>
          </a:xfrm>
        </p:grpSpPr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E688488D-4114-4B40-B1CF-E7CD83BD5E72}"/>
                </a:ext>
              </a:extLst>
            </p:cNvPr>
            <p:cNvSpPr/>
            <p:nvPr/>
          </p:nvSpPr>
          <p:spPr>
            <a:xfrm>
              <a:off x="4060499" y="241660"/>
              <a:ext cx="4072329" cy="1735938"/>
            </a:xfrm>
            <a:prstGeom prst="wedgeRectCallout">
              <a:avLst>
                <a:gd name="adj1" fmla="val 65882"/>
                <a:gd name="adj2" fmla="val 37560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761573-BEBA-4706-B01F-F78015D5D604}"/>
                </a:ext>
              </a:extLst>
            </p:cNvPr>
            <p:cNvSpPr txBox="1"/>
            <p:nvPr/>
          </p:nvSpPr>
          <p:spPr>
            <a:xfrm>
              <a:off x="4474246" y="731870"/>
              <a:ext cx="388416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456 …. 546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743120-E0BE-4A08-9818-9C399683995E}"/>
              </a:ext>
            </a:extLst>
          </p:cNvPr>
          <p:cNvGrpSpPr/>
          <p:nvPr/>
        </p:nvGrpSpPr>
        <p:grpSpPr>
          <a:xfrm>
            <a:off x="2339301" y="1755900"/>
            <a:ext cx="2043391" cy="1113817"/>
            <a:chOff x="9251003" y="554989"/>
            <a:chExt cx="2043391" cy="1113817"/>
          </a:xfrm>
          <a:solidFill>
            <a:schemeClr val="bg2"/>
          </a:solidFill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BF4847B5-4E00-4F1A-AEB3-4B610364008D}"/>
                </a:ext>
              </a:extLst>
            </p:cNvPr>
            <p:cNvSpPr/>
            <p:nvPr/>
          </p:nvSpPr>
          <p:spPr>
            <a:xfrm>
              <a:off x="9251003" y="554989"/>
              <a:ext cx="2043391" cy="1113817"/>
            </a:xfrm>
            <a:prstGeom prst="wedgeEllipseCallout">
              <a:avLst>
                <a:gd name="adj1" fmla="val 17337"/>
                <a:gd name="adj2" fmla="val 6256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3A25B8-3597-4A61-AB39-88740FE38BF8}"/>
                </a:ext>
              </a:extLst>
            </p:cNvPr>
            <p:cNvSpPr txBox="1"/>
            <p:nvPr/>
          </p:nvSpPr>
          <p:spPr>
            <a:xfrm>
              <a:off x="9385868" y="852839"/>
              <a:ext cx="177366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&lt;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7A8C5A-F3CD-4CD9-9BAE-7794D3C7296D}"/>
              </a:ext>
            </a:extLst>
          </p:cNvPr>
          <p:cNvGrpSpPr/>
          <p:nvPr/>
        </p:nvGrpSpPr>
        <p:grpSpPr>
          <a:xfrm>
            <a:off x="1128196" y="1681437"/>
            <a:ext cx="3434811" cy="1188395"/>
            <a:chOff x="8323661" y="554988"/>
            <a:chExt cx="3434811" cy="1188395"/>
          </a:xfrm>
          <a:solidFill>
            <a:schemeClr val="bg2"/>
          </a:solidFill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8FFE565-719F-4723-9AF0-01AF60580EE2}"/>
                </a:ext>
              </a:extLst>
            </p:cNvPr>
            <p:cNvSpPr/>
            <p:nvPr/>
          </p:nvSpPr>
          <p:spPr>
            <a:xfrm>
              <a:off x="8323661" y="554988"/>
              <a:ext cx="3434811" cy="1188395"/>
            </a:xfrm>
            <a:prstGeom prst="wedgeEllipseCallout">
              <a:avLst>
                <a:gd name="adj1" fmla="val 35801"/>
                <a:gd name="adj2" fmla="val 7239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531A27-5B41-402D-AF39-660068D75C19}"/>
                </a:ext>
              </a:extLst>
            </p:cNvPr>
            <p:cNvSpPr txBox="1"/>
            <p:nvPr/>
          </p:nvSpPr>
          <p:spPr>
            <a:xfrm>
              <a:off x="8900346" y="999896"/>
              <a:ext cx="2412074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7EF660-1A13-41E6-A4D6-EADFE434D571}"/>
              </a:ext>
            </a:extLst>
          </p:cNvPr>
          <p:cNvSpPr/>
          <p:nvPr/>
        </p:nvSpPr>
        <p:spPr>
          <a:xfrm>
            <a:off x="5655719" y="2774068"/>
            <a:ext cx="1665773" cy="6061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7BC9F8-171E-4854-BE51-7D5639F0A91A}"/>
              </a:ext>
            </a:extLst>
          </p:cNvPr>
          <p:cNvSpPr/>
          <p:nvPr/>
        </p:nvSpPr>
        <p:spPr>
          <a:xfrm>
            <a:off x="5656488" y="3703309"/>
            <a:ext cx="1665773" cy="6061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C526F3B-1304-4574-973C-649049BD0509}"/>
              </a:ext>
            </a:extLst>
          </p:cNvPr>
          <p:cNvSpPr/>
          <p:nvPr/>
        </p:nvSpPr>
        <p:spPr>
          <a:xfrm>
            <a:off x="5657257" y="4632550"/>
            <a:ext cx="1665773" cy="6061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</p:spTree>
    <p:extLst>
      <p:ext uri="{BB962C8B-B14F-4D97-AF65-F5344CB8AC3E}">
        <p14:creationId xmlns:p14="http://schemas.microsoft.com/office/powerpoint/2010/main" val="2817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"/>
                            </p:stCondLst>
                            <p:childTnLst>
                              <p:par>
                                <p:cTn id="7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1DA3A-F9EB-4EB7-A5ED-B0C4AE94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"/>
            <a:ext cx="12192000" cy="647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FE20-40A9-4D79-BFE0-DDA3FE1C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67" b="53667" l="65366" r="71152">
                        <a14:backgroundMark x1="67667" y1="43531" x2="67667" y2="43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40054" r="28125" b="44820"/>
          <a:stretch/>
        </p:blipFill>
        <p:spPr>
          <a:xfrm>
            <a:off x="7878873" y="2982686"/>
            <a:ext cx="881743" cy="979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53504-98DC-470C-87F1-1C9E7761F4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81000"/>
            <a:ext cx="2143125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2D7E1-970A-4890-9591-61DD24FE90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75" y="3352800"/>
            <a:ext cx="1025066" cy="205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F0CF4-BD21-4786-95DD-3D3649DBD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53" b="71705" l="24250" r="48500">
                        <a14:foregroundMark x1="26250" y1="60339" x2="26250" y2="60339"/>
                        <a14:foregroundMark x1="28333" y1="58283" x2="31917" y2="54172"/>
                        <a14:foregroundMark x1="31917" y1="54172" x2="33000" y2="53567"/>
                        <a14:foregroundMark x1="38583" y1="51874" x2="41250" y2="51874"/>
                        <a14:foregroundMark x1="42083" y1="52721" x2="44167" y2="53809"/>
                        <a14:foregroundMark x1="25917" y1="59129" x2="25917" y2="59129"/>
                        <a14:foregroundMark x1="24250" y1="61669" x2="24250" y2="61669"/>
                        <a14:foregroundMark x1="31000" y1="53083" x2="31000" y2="53083"/>
                        <a14:foregroundMark x1="29000" y1="54776" x2="29000" y2="54776"/>
                        <a14:foregroundMark x1="27500" y1="56348" x2="27500" y2="56348"/>
                        <a14:foregroundMark x1="30000" y1="53446" x2="30000" y2="53446"/>
                        <a14:foregroundMark x1="26667" y1="64329" x2="26750" y2="68561"/>
                        <a14:backgroundMark x1="42500" y1="55744" x2="42500" y2="55744"/>
                        <a14:backgroundMark x1="37583" y1="55623" x2="37583" y2="55623"/>
                        <a14:backgroundMark x1="33583" y1="56590" x2="33583" y2="56590"/>
                        <a14:backgroundMark x1="33417" y1="56953" x2="33417" y2="56953"/>
                        <a14:backgroundMark x1="32500" y1="56832" x2="32500" y2="56832"/>
                        <a14:backgroundMark x1="45667" y1="57678" x2="45667" y2="57678"/>
                        <a14:backgroundMark x1="32500" y1="58525" x2="33250" y2="59976"/>
                        <a14:backgroundMark x1="28917" y1="61790" x2="29417" y2="64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49411" r="48571" b="25743"/>
          <a:stretch/>
        </p:blipFill>
        <p:spPr>
          <a:xfrm>
            <a:off x="2852057" y="3581400"/>
            <a:ext cx="3418112" cy="160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1A961-4AB5-4832-8451-AEA695986E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62" y="3722915"/>
            <a:ext cx="1221185" cy="24458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576067F-09F9-4299-9C9B-8282FA2602D5}"/>
              </a:ext>
            </a:extLst>
          </p:cNvPr>
          <p:cNvGrpSpPr/>
          <p:nvPr/>
        </p:nvGrpSpPr>
        <p:grpSpPr>
          <a:xfrm>
            <a:off x="6709188" y="581108"/>
            <a:ext cx="3106342" cy="1615598"/>
            <a:chOff x="9251003" y="680559"/>
            <a:chExt cx="1618554" cy="12281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52B7B0F-5665-446D-ADB0-ECA1024194DD}"/>
                </a:ext>
              </a:extLst>
            </p:cNvPr>
            <p:cNvSpPr/>
            <p:nvPr/>
          </p:nvSpPr>
          <p:spPr>
            <a:xfrm>
              <a:off x="9251003" y="680559"/>
              <a:ext cx="1618554" cy="1228175"/>
            </a:xfrm>
            <a:prstGeom prst="wedgeRoundRectCallout">
              <a:avLst>
                <a:gd name="adj1" fmla="val -81857"/>
                <a:gd name="adj2" fmla="val -591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9973FF-1192-473B-BEA0-C78C81D1C6CE}"/>
                </a:ext>
              </a:extLst>
            </p:cNvPr>
            <p:cNvSpPr txBox="1"/>
            <p:nvPr/>
          </p:nvSpPr>
          <p:spPr>
            <a:xfrm>
              <a:off x="9383248" y="860620"/>
              <a:ext cx="1451310" cy="7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B056E8-D947-483A-80C0-907CE4B056A1}"/>
              </a:ext>
            </a:extLst>
          </p:cNvPr>
          <p:cNvGrpSpPr/>
          <p:nvPr/>
        </p:nvGrpSpPr>
        <p:grpSpPr>
          <a:xfrm>
            <a:off x="7020976" y="656721"/>
            <a:ext cx="4453502" cy="1735938"/>
            <a:chOff x="4060499" y="241660"/>
            <a:chExt cx="6260001" cy="1735938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C21AC430-5A72-4384-AF7D-2F5D73CD230D}"/>
                </a:ext>
              </a:extLst>
            </p:cNvPr>
            <p:cNvSpPr/>
            <p:nvPr/>
          </p:nvSpPr>
          <p:spPr>
            <a:xfrm>
              <a:off x="4060499" y="241660"/>
              <a:ext cx="6260001" cy="1735938"/>
            </a:xfrm>
            <a:prstGeom prst="wedgeRectCallout">
              <a:avLst>
                <a:gd name="adj1" fmla="val -64059"/>
                <a:gd name="adj2" fmla="val 8921"/>
              </a:avLst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FF204-A14E-48BD-8FE5-D9C3B27DBB68}"/>
                </a:ext>
              </a:extLst>
            </p:cNvPr>
            <p:cNvSpPr txBox="1"/>
            <p:nvPr/>
          </p:nvSpPr>
          <p:spPr>
            <a:xfrm>
              <a:off x="4450903" y="494650"/>
              <a:ext cx="586959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0E756-2EDC-4CFD-B9FD-46AB6796BD17}"/>
              </a:ext>
            </a:extLst>
          </p:cNvPr>
          <p:cNvGrpSpPr/>
          <p:nvPr/>
        </p:nvGrpSpPr>
        <p:grpSpPr>
          <a:xfrm>
            <a:off x="4137743" y="2881292"/>
            <a:ext cx="4730485" cy="1546569"/>
            <a:chOff x="9249385" y="591742"/>
            <a:chExt cx="4225710" cy="1546569"/>
          </a:xfrm>
          <a:solidFill>
            <a:schemeClr val="bg2"/>
          </a:solidFill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7B9FFF2C-EB5A-493B-84FA-5F81BBD49483}"/>
                </a:ext>
              </a:extLst>
            </p:cNvPr>
            <p:cNvSpPr/>
            <p:nvPr/>
          </p:nvSpPr>
          <p:spPr>
            <a:xfrm>
              <a:off x="9249385" y="591742"/>
              <a:ext cx="4225710" cy="1546569"/>
            </a:xfrm>
            <a:prstGeom prst="wedgeEllipseCallout">
              <a:avLst>
                <a:gd name="adj1" fmla="val -52789"/>
                <a:gd name="adj2" fmla="val 3639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B4D20B-0855-46F7-9464-29C90B44C3BA}"/>
                </a:ext>
              </a:extLst>
            </p:cNvPr>
            <p:cNvSpPr txBox="1"/>
            <p:nvPr/>
          </p:nvSpPr>
          <p:spPr>
            <a:xfrm>
              <a:off x="9970371" y="943248"/>
              <a:ext cx="3089827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108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8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021EE9-4A77-498F-BFC4-698749555787}"/>
              </a:ext>
            </a:extLst>
          </p:cNvPr>
          <p:cNvGrpSpPr/>
          <p:nvPr/>
        </p:nvGrpSpPr>
        <p:grpSpPr>
          <a:xfrm>
            <a:off x="1256752" y="1024889"/>
            <a:ext cx="3434811" cy="1113817"/>
            <a:chOff x="7859583" y="554989"/>
            <a:chExt cx="3434811" cy="1113817"/>
          </a:xfrm>
          <a:solidFill>
            <a:schemeClr val="bg2"/>
          </a:solidFill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38853173-DB99-4E28-83D0-37E4ADA38D0A}"/>
                </a:ext>
              </a:extLst>
            </p:cNvPr>
            <p:cNvSpPr/>
            <p:nvPr/>
          </p:nvSpPr>
          <p:spPr>
            <a:xfrm>
              <a:off x="7859583" y="554989"/>
              <a:ext cx="3434811" cy="1113817"/>
            </a:xfrm>
            <a:prstGeom prst="wedgeEllipseCallout">
              <a:avLst>
                <a:gd name="adj1" fmla="val -16535"/>
                <a:gd name="adj2" fmla="val 9291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27C8E-62AF-4CE0-856F-5CBBAFC4F49A}"/>
                </a:ext>
              </a:extLst>
            </p:cNvPr>
            <p:cNvSpPr txBox="1"/>
            <p:nvPr/>
          </p:nvSpPr>
          <p:spPr>
            <a:xfrm>
              <a:off x="8097802" y="841204"/>
              <a:ext cx="28377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5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0.02201 -0.01528 0.04076 -0.08287 0.06094 -0.11181 C 0.08112 -0.14074 0.09961 -0.16065 0.12148 -0.17477 C 0.1431 -0.18866 0.17721 -0.20486 0.19141 -0.19584 C 0.20912 -0.20047 0.22747 -0.20162 0.24219 -0.20047 C 0.25677 -0.19931 0.36966 -0.07431 0.3776 -0.0729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-100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76 -0.07292 L 0.51094 -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328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B4EAE5-A212-47A3-85A6-CE54FD29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0" y="437535"/>
            <a:ext cx="12192005" cy="642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91AA6-D19D-49FF-A61A-39A056957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51" y="2272430"/>
            <a:ext cx="2389198" cy="387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BEC9-7CCB-4D67-8026-61CA2E1AE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52" y="3894802"/>
            <a:ext cx="1183969" cy="25256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9EBEAB-2483-4EE8-BE49-03389DDE546E}"/>
              </a:ext>
            </a:extLst>
          </p:cNvPr>
          <p:cNvSpPr/>
          <p:nvPr/>
        </p:nvSpPr>
        <p:spPr>
          <a:xfrm>
            <a:off x="-8899" y="1277472"/>
            <a:ext cx="7106920" cy="1446550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QUÀNG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9549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396</Words>
  <Application>Microsoft Office PowerPoint</Application>
  <PresentationFormat>Widescreen</PresentationFormat>
  <Paragraphs>142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Toán Em ôn lại những gì đã  học (84)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485</cp:revision>
  <dcterms:created xsi:type="dcterms:W3CDTF">2021-07-12T03:44:38Z</dcterms:created>
  <dcterms:modified xsi:type="dcterms:W3CDTF">2022-05-07T15:16:22Z</dcterms:modified>
</cp:coreProperties>
</file>