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80" r:id="rId2"/>
    <p:sldId id="284" r:id="rId3"/>
    <p:sldId id="379" r:id="rId4"/>
    <p:sldId id="309" r:id="rId5"/>
    <p:sldId id="376" r:id="rId6"/>
    <p:sldId id="381" r:id="rId7"/>
    <p:sldId id="367" r:id="rId8"/>
    <p:sldId id="377" r:id="rId9"/>
    <p:sldId id="378" r:id="rId10"/>
    <p:sldId id="382" r:id="rId11"/>
    <p:sldId id="358" r:id="rId12"/>
    <p:sldId id="266" r:id="rId13"/>
    <p:sldId id="35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8" autoAdjust="0"/>
    <p:restoredTop sz="94660"/>
  </p:normalViewPr>
  <p:slideViewPr>
    <p:cSldViewPr snapToGrid="0">
      <p:cViewPr varScale="1">
        <p:scale>
          <a:sx n="66" d="100"/>
          <a:sy n="66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C3CE8-BA50-4528-9899-C0988EC491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3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11" Type="http://schemas.openxmlformats.org/officeDocument/2006/relationships/image" Target="../media/image7.jp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987" y="39870"/>
            <a:ext cx="11937115" cy="184851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919891" y="-25113"/>
            <a:ext cx="7543741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97041" y="128737"/>
            <a:ext cx="2278847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30943"/>
            <a:ext cx="232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9408" y="579405"/>
            <a:ext cx="6057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72005" y="240710"/>
            <a:ext cx="1429271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986" y="150784"/>
            <a:ext cx="14292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634316" y="1681868"/>
            <a:ext cx="5816328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NÓI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53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5647" y="2118833"/>
            <a:ext cx="11151267" cy="1408138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445646" y="2361237"/>
            <a:ext cx="11151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4606315" y="935802"/>
            <a:ext cx="3389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3" name="Picture 2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063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606723" y="559908"/>
            <a:ext cx="543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449943" y="1709204"/>
            <a:ext cx="111469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128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93049"/>
            <a:ext cx="2606722" cy="22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714327" y="1002225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QUẢ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BẦU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70" y="1573213"/>
            <a:ext cx="120383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971" y="1643658"/>
            <a:ext cx="111905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209159" y="684533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729361" y="145646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075F9-9E5C-4973-8861-B2D9B1E91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63" y="1290797"/>
            <a:ext cx="3357564" cy="2221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105608-04DC-496B-B89E-51BACA70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8420" y="1398115"/>
            <a:ext cx="3259925" cy="22059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590A2E-CBA3-43C9-8428-AF8247E8DC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863" y="4147719"/>
            <a:ext cx="3448353" cy="22214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AEB5DE-B848-476D-8962-1261D75984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4345" y="3894645"/>
            <a:ext cx="3368074" cy="22214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84B2CE-7281-4628-BEF3-1C320679A8EA}"/>
              </a:ext>
            </a:extLst>
          </p:cNvPr>
          <p:cNvSpPr txBox="1"/>
          <p:nvPr/>
        </p:nvSpPr>
        <p:spPr>
          <a:xfrm>
            <a:off x="769499" y="3384463"/>
            <a:ext cx="351478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384C31-E914-4DB2-9783-221449C0E9DD}"/>
              </a:ext>
            </a:extLst>
          </p:cNvPr>
          <p:cNvSpPr txBox="1"/>
          <p:nvPr/>
        </p:nvSpPr>
        <p:spPr>
          <a:xfrm>
            <a:off x="4848300" y="3535640"/>
            <a:ext cx="415055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769E58-1850-4DF2-B5A6-7E20F3EC5C11}"/>
              </a:ext>
            </a:extLst>
          </p:cNvPr>
          <p:cNvSpPr txBox="1"/>
          <p:nvPr/>
        </p:nvSpPr>
        <p:spPr>
          <a:xfrm>
            <a:off x="729361" y="6252216"/>
            <a:ext cx="369535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từ </a:t>
            </a:r>
            <a:r>
              <a:rPr lang="vi-V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7443CA-CCB5-44C9-AB89-085482B6D7FD}"/>
              </a:ext>
            </a:extLst>
          </p:cNvPr>
          <p:cNvSpPr txBox="1"/>
          <p:nvPr/>
        </p:nvSpPr>
        <p:spPr>
          <a:xfrm>
            <a:off x="5551044" y="6202082"/>
            <a:ext cx="2745067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A81A79B5-5AB9-4E45-90A8-E245CEE5BCE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45" y="4207970"/>
            <a:ext cx="3368074" cy="24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50E150-1C59-439A-869F-A5625E68130B}"/>
              </a:ext>
            </a:extLst>
          </p:cNvPr>
          <p:cNvSpPr txBox="1"/>
          <p:nvPr/>
        </p:nvSpPr>
        <p:spPr>
          <a:xfrm>
            <a:off x="794597" y="4690192"/>
            <a:ext cx="529549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to,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mênh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mông.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chìm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khúc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gỗ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nỗi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thoát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8B30D-B181-4D2E-90F3-2500AF8EBACA}"/>
              </a:ext>
            </a:extLst>
          </p:cNvPr>
          <p:cNvSpPr txBox="1"/>
          <p:nvPr/>
        </p:nvSpPr>
        <p:spPr>
          <a:xfrm>
            <a:off x="6232160" y="4690192"/>
            <a:ext cx="519258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đi rừng bắt được một con dúi.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lũ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tránh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7C1BA7-BB9F-4E4C-B054-FBEF40C9A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120" y="1359973"/>
            <a:ext cx="4568851" cy="24174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791718-6EEA-45B8-9599-4B71C2BD9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2160" y="1359974"/>
            <a:ext cx="4531042" cy="24174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95CCAA-9744-4D17-B27B-4CAB10333CFA}"/>
              </a:ext>
            </a:extLst>
          </p:cNvPr>
          <p:cNvSpPr txBox="1"/>
          <p:nvPr/>
        </p:nvSpPr>
        <p:spPr>
          <a:xfrm>
            <a:off x="1222348" y="3809545"/>
            <a:ext cx="410439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A64ACF-867E-47E2-849E-5B405AC0027C}"/>
              </a:ext>
            </a:extLst>
          </p:cNvPr>
          <p:cNvSpPr txBox="1"/>
          <p:nvPr/>
        </p:nvSpPr>
        <p:spPr>
          <a:xfrm>
            <a:off x="6090089" y="3868108"/>
            <a:ext cx="4673113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Dúi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khuyên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vợ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chồng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vi-VN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555056" y="84541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0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209159" y="684533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1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1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3D1B0EF-F531-4002-9310-09EC5D525F9F}"/>
              </a:ext>
            </a:extLst>
          </p:cNvPr>
          <p:cNvSpPr txBox="1"/>
          <p:nvPr/>
        </p:nvSpPr>
        <p:spPr>
          <a:xfrm>
            <a:off x="467056" y="5027210"/>
            <a:ext cx="526757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con người nhỏ bé bước ra từ trong quả bầu.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77B51-6982-4338-8565-A60B1BD726F4}"/>
              </a:ext>
            </a:extLst>
          </p:cNvPr>
          <p:cNvSpPr txBox="1"/>
          <p:nvPr/>
        </p:nvSpPr>
        <p:spPr>
          <a:xfrm>
            <a:off x="5951316" y="5027210"/>
            <a:ext cx="538550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lấy quả bầu xuống, áp tai </a:t>
            </a:r>
            <a:r>
              <a:rPr kumimoji="0" lang="vi-V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4E7466-FEBC-4892-BAC5-029589E18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7835" y="1462900"/>
            <a:ext cx="4836363" cy="27462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0D28F2B-9636-49BC-9BB1-12C30677784B}"/>
              </a:ext>
            </a:extLst>
          </p:cNvPr>
          <p:cNvSpPr txBox="1"/>
          <p:nvPr/>
        </p:nvSpPr>
        <p:spPr>
          <a:xfrm>
            <a:off x="1376125" y="4402733"/>
            <a:ext cx="402045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từ </a:t>
            </a:r>
            <a:r>
              <a:rPr kumimoji="0" lang="vi-VN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vi-VN" sz="2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AC700C-FE39-4C11-845D-3A56B38F2824}"/>
              </a:ext>
            </a:extLst>
          </p:cNvPr>
          <p:cNvSpPr txBox="1"/>
          <p:nvPr/>
        </p:nvSpPr>
        <p:spPr>
          <a:xfrm>
            <a:off x="6856800" y="4402732"/>
            <a:ext cx="3052017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vợ chồng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vi-VN" sz="22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750F970-07DC-41C1-A2A7-9673D8330D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082" y="1462900"/>
            <a:ext cx="4696545" cy="27462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555056" y="84541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209159" y="684533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1386824" y="187481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0EF826-4082-4F6F-9F18-E4FD4EC9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1314451"/>
            <a:ext cx="4130326" cy="2732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833507-2FE3-4A44-A7AC-C541A36B8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4872" y="1314451"/>
            <a:ext cx="4010214" cy="2713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01843B-6F4D-44C2-A155-B216282BC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4028121"/>
            <a:ext cx="4242011" cy="2732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AFA4FA-6DD8-4F8F-90B1-DC084C66D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194" y="4012659"/>
            <a:ext cx="4143255" cy="27326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759031" y="729676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lang="en-US" sz="3200" b="1" dirty="0">
              <a:solidFill>
                <a:srgbClr val="F44A06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0EF826-4082-4F6F-9F18-E4FD4EC9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891" y="4885376"/>
            <a:ext cx="3004157" cy="19875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833507-2FE3-4A44-A7AC-C541A36B8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07" y="4899211"/>
            <a:ext cx="2916795" cy="1973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01843B-6F4D-44C2-A155-B216282BC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1102" y="4922293"/>
            <a:ext cx="3085390" cy="1987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AFA4FA-6DD8-4F8F-90B1-DC084C66D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9726" y="4870401"/>
            <a:ext cx="3013561" cy="19875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646596" y="201995"/>
            <a:ext cx="1035914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264307" y="845761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07526 -0.496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" y="-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45873 -0.5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-2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58294 -0.1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02382 -0.1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976563" y="304672"/>
            <a:ext cx="10359143" cy="60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0EF826-4082-4F6F-9F18-E4FD4EC9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32"/>
                    </a14:imgEffect>
                    <a14:imgEffect>
                      <a14:saturation sat="2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1314451"/>
            <a:ext cx="4130326" cy="27326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833507-2FE3-4A44-A7AC-C541A36B8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55"/>
                    </a14:imgEffect>
                    <a14:imgEffect>
                      <a14:saturation sat="2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4872" y="1314451"/>
            <a:ext cx="4010214" cy="2713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01843B-6F4D-44C2-A155-B216282BC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822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3868" y="4028121"/>
            <a:ext cx="4242011" cy="27326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AFA4FA-6DD8-4F8F-90B1-DC084C66DE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632"/>
                    </a14:imgEffect>
                    <a14:imgEffect>
                      <a14:saturation sat="18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8855" y="3965981"/>
            <a:ext cx="4143255" cy="27326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814873" y="667536"/>
            <a:ext cx="358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44A0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44A06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11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420</Words>
  <Application>Microsoft Office PowerPoint</Application>
  <PresentationFormat>Widescreen</PresentationFormat>
  <Paragraphs>51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85</cp:revision>
  <dcterms:created xsi:type="dcterms:W3CDTF">2021-12-11T14:51:10Z</dcterms:created>
  <dcterms:modified xsi:type="dcterms:W3CDTF">2022-05-07T15:35:27Z</dcterms:modified>
</cp:coreProperties>
</file>