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7.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47" r:id="rId3"/>
  </p:sldMasterIdLst>
  <p:notesMasterIdLst>
    <p:notesMasterId r:id="rId39"/>
  </p:notesMasterIdLst>
  <p:sldIdLst>
    <p:sldId id="264" r:id="rId4"/>
    <p:sldId id="263" r:id="rId5"/>
    <p:sldId id="600" r:id="rId6"/>
    <p:sldId id="265" r:id="rId7"/>
    <p:sldId id="601" r:id="rId8"/>
    <p:sldId id="270" r:id="rId9"/>
    <p:sldId id="320" r:id="rId10"/>
    <p:sldId id="393" r:id="rId11"/>
    <p:sldId id="602" r:id="rId12"/>
    <p:sldId id="473" r:id="rId13"/>
    <p:sldId id="509" r:id="rId14"/>
    <p:sldId id="277" r:id="rId15"/>
    <p:sldId id="603" r:id="rId16"/>
    <p:sldId id="343" r:id="rId17"/>
    <p:sldId id="606" r:id="rId18"/>
    <p:sldId id="438" r:id="rId19"/>
    <p:sldId id="372" r:id="rId20"/>
    <p:sldId id="587" r:id="rId21"/>
    <p:sldId id="589" r:id="rId22"/>
    <p:sldId id="590" r:id="rId23"/>
    <p:sldId id="591" r:id="rId24"/>
    <p:sldId id="504" r:id="rId25"/>
    <p:sldId id="284" r:id="rId26"/>
    <p:sldId id="505" r:id="rId27"/>
    <p:sldId id="291" r:id="rId28"/>
    <p:sldId id="607" r:id="rId29"/>
    <p:sldId id="293" r:id="rId30"/>
    <p:sldId id="257" r:id="rId31"/>
    <p:sldId id="598" r:id="rId32"/>
    <p:sldId id="599" r:id="rId33"/>
    <p:sldId id="285" r:id="rId34"/>
    <p:sldId id="287" r:id="rId35"/>
    <p:sldId id="359" r:id="rId36"/>
    <p:sldId id="332" r:id="rId37"/>
    <p:sldId id="351"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A2D668"/>
    <a:srgbClr val="000099"/>
    <a:srgbClr val="99FF66"/>
    <a:srgbClr val="FF0066"/>
    <a:srgbClr val="117D09"/>
    <a:srgbClr val="FF9900"/>
    <a:srgbClr val="FF99CC"/>
    <a:srgbClr val="E04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75" autoAdjust="0"/>
    <p:restoredTop sz="94660"/>
  </p:normalViewPr>
  <p:slideViewPr>
    <p:cSldViewPr snapToGrid="0">
      <p:cViewPr varScale="1">
        <p:scale>
          <a:sx n="66" d="100"/>
          <a:sy n="66" d="100"/>
        </p:scale>
        <p:origin x="5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7/5/2022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503517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CE754-0CA2-404E-B27B-3264648DE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56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674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02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35</a:t>
            </a:fld>
            <a:endParaRPr lang="zh-CN" altLang="en-US"/>
          </a:p>
        </p:txBody>
      </p:sp>
    </p:spTree>
    <p:extLst>
      <p:ext uri="{BB962C8B-B14F-4D97-AF65-F5344CB8AC3E}">
        <p14:creationId xmlns:p14="http://schemas.microsoft.com/office/powerpoint/2010/main" val="278864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5</a:t>
            </a:fld>
            <a:endParaRPr lang="en-US"/>
          </a:p>
        </p:txBody>
      </p:sp>
    </p:spTree>
    <p:extLst>
      <p:ext uri="{BB962C8B-B14F-4D97-AF65-F5344CB8AC3E}">
        <p14:creationId xmlns:p14="http://schemas.microsoft.com/office/powerpoint/2010/main" val="414854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92894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15</a:t>
            </a:fld>
            <a:endParaRPr lang="en-US"/>
          </a:p>
        </p:txBody>
      </p:sp>
    </p:spTree>
    <p:extLst>
      <p:ext uri="{BB962C8B-B14F-4D97-AF65-F5344CB8AC3E}">
        <p14:creationId xmlns:p14="http://schemas.microsoft.com/office/powerpoint/2010/main" val="303212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16</a:t>
            </a:fld>
            <a:endParaRPr lang="en-US"/>
          </a:p>
        </p:txBody>
      </p:sp>
    </p:spTree>
    <p:extLst>
      <p:ext uri="{BB962C8B-B14F-4D97-AF65-F5344CB8AC3E}">
        <p14:creationId xmlns:p14="http://schemas.microsoft.com/office/powerpoint/2010/main" val="90342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18</a:t>
            </a:fld>
            <a:endParaRPr lang="en-US"/>
          </a:p>
        </p:txBody>
      </p:sp>
    </p:spTree>
    <p:extLst>
      <p:ext uri="{BB962C8B-B14F-4D97-AF65-F5344CB8AC3E}">
        <p14:creationId xmlns:p14="http://schemas.microsoft.com/office/powerpoint/2010/main" val="311757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19</a:t>
            </a:fld>
            <a:endParaRPr lang="en-US"/>
          </a:p>
        </p:txBody>
      </p:sp>
    </p:spTree>
    <p:extLst>
      <p:ext uri="{BB962C8B-B14F-4D97-AF65-F5344CB8AC3E}">
        <p14:creationId xmlns:p14="http://schemas.microsoft.com/office/powerpoint/2010/main" val="292453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20</a:t>
            </a:fld>
            <a:endParaRPr lang="en-US"/>
          </a:p>
        </p:txBody>
      </p:sp>
    </p:spTree>
    <p:extLst>
      <p:ext uri="{BB962C8B-B14F-4D97-AF65-F5344CB8AC3E}">
        <p14:creationId xmlns:p14="http://schemas.microsoft.com/office/powerpoint/2010/main" val="3406693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D88B04-F77D-4B62-A23E-E57A03E41881}" type="slidenum">
              <a:rPr lang="en-US" smtClean="0"/>
              <a:t>21</a:t>
            </a:fld>
            <a:endParaRPr lang="en-US"/>
          </a:p>
        </p:txBody>
      </p:sp>
    </p:spTree>
    <p:extLst>
      <p:ext uri="{BB962C8B-B14F-4D97-AF65-F5344CB8AC3E}">
        <p14:creationId xmlns:p14="http://schemas.microsoft.com/office/powerpoint/2010/main" val="253414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99156B-0705-4560-9FFE-DD4B4B15FE0A}"/>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5" name="Footer Placeholder 4">
            <a:extLst>
              <a:ext uri="{FF2B5EF4-FFF2-40B4-BE49-F238E27FC236}">
                <a16:creationId xmlns:a16="http://schemas.microsoft.com/office/drawing/2014/main"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52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E6E37-92C8-4BED-AB2F-951B5403D070}"/>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6" name="Footer Placeholder 5">
            <a:extLst>
              <a:ext uri="{FF2B5EF4-FFF2-40B4-BE49-F238E27FC236}">
                <a16:creationId xmlns:a16="http://schemas.microsoft.com/office/drawing/2014/main"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B616C-F6E2-40FA-8631-B10886692BDC}"/>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6" name="Footer Placeholder 5">
            <a:extLst>
              <a:ext uri="{FF2B5EF4-FFF2-40B4-BE49-F238E27FC236}">
                <a16:creationId xmlns:a16="http://schemas.microsoft.com/office/drawing/2014/main"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CE9FC-47E2-48A7-848A-9064F2A091AF}"/>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5" name="Footer Placeholder 4">
            <a:extLst>
              <a:ext uri="{FF2B5EF4-FFF2-40B4-BE49-F238E27FC236}">
                <a16:creationId xmlns:a16="http://schemas.microsoft.com/office/drawing/2014/main"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471F4-E7EC-4D85-8FFA-F6EE4BCECE66}"/>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5" name="Footer Placeholder 4">
            <a:extLst>
              <a:ext uri="{FF2B5EF4-FFF2-40B4-BE49-F238E27FC236}">
                <a16:creationId xmlns:a16="http://schemas.microsoft.com/office/drawing/2014/main"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17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908717"/>
            <a:ext cx="10290000"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9800" y="5138284"/>
            <a:ext cx="7172400"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rot="5400000">
            <a:off x="9813644" y="4617259"/>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 name="Google Shape;13;p2"/>
          <p:cNvSpPr/>
          <p:nvPr/>
        </p:nvSpPr>
        <p:spPr>
          <a:xfrm rot="5400000">
            <a:off x="9894642" y="6219989"/>
            <a:ext cx="251541" cy="223214"/>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 name="Google Shape;14;p2"/>
          <p:cNvSpPr/>
          <p:nvPr/>
        </p:nvSpPr>
        <p:spPr>
          <a:xfrm flipH="1">
            <a:off x="11928962" y="5647701"/>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 name="Google Shape;16;p2"/>
          <p:cNvSpPr/>
          <p:nvPr/>
        </p:nvSpPr>
        <p:spPr>
          <a:xfrm rot="5400000">
            <a:off x="1036381" y="6305871"/>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7" name="Google Shape;17;p2"/>
          <p:cNvSpPr/>
          <p:nvPr/>
        </p:nvSpPr>
        <p:spPr>
          <a:xfrm rot="5400000">
            <a:off x="2917215" y="6601834"/>
            <a:ext cx="136855" cy="11731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 name="Google Shape;19;p2"/>
          <p:cNvSpPr/>
          <p:nvPr/>
        </p:nvSpPr>
        <p:spPr>
          <a:xfrm rot="5400000">
            <a:off x="9583409" y="6284211"/>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 name="Google Shape;21;p2"/>
          <p:cNvSpPr/>
          <p:nvPr/>
        </p:nvSpPr>
        <p:spPr>
          <a:xfrm flipH="1">
            <a:off x="11973808" y="5182322"/>
            <a:ext cx="221786"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 name="Google Shape;22;p2"/>
          <p:cNvSpPr/>
          <p:nvPr/>
        </p:nvSpPr>
        <p:spPr>
          <a:xfrm rot="5400000">
            <a:off x="-994544" y="4569590"/>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 name="Google Shape;23;p2"/>
          <p:cNvSpPr/>
          <p:nvPr/>
        </p:nvSpPr>
        <p:spPr>
          <a:xfrm rot="5400000">
            <a:off x="-228894"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 name="Google Shape;24;p2"/>
          <p:cNvSpPr/>
          <p:nvPr/>
        </p:nvSpPr>
        <p:spPr>
          <a:xfrm rot="5400000">
            <a:off x="10460423"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 name="Google Shape;25;p2"/>
          <p:cNvSpPr/>
          <p:nvPr/>
        </p:nvSpPr>
        <p:spPr>
          <a:xfrm rot="5400000">
            <a:off x="1202467" y="-1202558"/>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 name="Google Shape;26;p2"/>
          <p:cNvSpPr/>
          <p:nvPr/>
        </p:nvSpPr>
        <p:spPr>
          <a:xfrm rot="5400000">
            <a:off x="11807738" y="468109"/>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 name="Google Shape;27;p2"/>
          <p:cNvSpPr/>
          <p:nvPr/>
        </p:nvSpPr>
        <p:spPr>
          <a:xfrm rot="5400000">
            <a:off x="10924283" y="6161879"/>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 name="Google Shape;28;p2"/>
          <p:cNvSpPr/>
          <p:nvPr/>
        </p:nvSpPr>
        <p:spPr>
          <a:xfrm rot="5400000">
            <a:off x="11363594" y="6620128"/>
            <a:ext cx="77291" cy="7729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 name="Google Shape;29;p2"/>
          <p:cNvSpPr/>
          <p:nvPr/>
        </p:nvSpPr>
        <p:spPr>
          <a:xfrm rot="5400000">
            <a:off x="1503351" y="60639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0" name="Google Shape;30;p2"/>
          <p:cNvSpPr/>
          <p:nvPr/>
        </p:nvSpPr>
        <p:spPr>
          <a:xfrm rot="5400000">
            <a:off x="260848"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 name="Google Shape;31;p2"/>
          <p:cNvSpPr/>
          <p:nvPr/>
        </p:nvSpPr>
        <p:spPr>
          <a:xfrm rot="5400000">
            <a:off x="383239" y="136757"/>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3" name="Google Shape;33;p2"/>
          <p:cNvSpPr/>
          <p:nvPr/>
        </p:nvSpPr>
        <p:spPr>
          <a:xfrm rot="5400000">
            <a:off x="298693" y="6689016"/>
            <a:ext cx="71299" cy="7129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4" name="Google Shape;34;p2"/>
          <p:cNvSpPr/>
          <p:nvPr/>
        </p:nvSpPr>
        <p:spPr>
          <a:xfrm rot="5400000">
            <a:off x="2330284" y="6643748"/>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6" name="Google Shape;36;p2"/>
          <p:cNvSpPr/>
          <p:nvPr/>
        </p:nvSpPr>
        <p:spPr>
          <a:xfrm rot="5400000">
            <a:off x="11985138" y="560365"/>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7" name="Google Shape;37;p2"/>
          <p:cNvSpPr/>
          <p:nvPr/>
        </p:nvSpPr>
        <p:spPr>
          <a:xfrm rot="5400000">
            <a:off x="10680431" y="6300519"/>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8" name="Google Shape;38;p2"/>
          <p:cNvSpPr/>
          <p:nvPr/>
        </p:nvSpPr>
        <p:spPr>
          <a:xfrm rot="5400000">
            <a:off x="26181" y="4745725"/>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9" name="Google Shape;39;p2"/>
          <p:cNvSpPr/>
          <p:nvPr/>
        </p:nvSpPr>
        <p:spPr>
          <a:xfrm rot="5400000">
            <a:off x="1788956" y="268807"/>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 name="Google Shape;41;p2"/>
          <p:cNvSpPr/>
          <p:nvPr/>
        </p:nvSpPr>
        <p:spPr>
          <a:xfrm rot="5400000">
            <a:off x="10633745" y="128429"/>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10593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50967" y="1835167"/>
            <a:ext cx="10290000"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41095" y="-775267"/>
            <a:ext cx="1906800"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0" name="Google Shape;90;p4"/>
          <p:cNvSpPr/>
          <p:nvPr/>
        </p:nvSpPr>
        <p:spPr>
          <a:xfrm>
            <a:off x="-1126400" y="-775267"/>
            <a:ext cx="22476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1" name="Google Shape;91;p4"/>
          <p:cNvSpPr/>
          <p:nvPr/>
        </p:nvSpPr>
        <p:spPr>
          <a:xfrm rot="5400000">
            <a:off x="5940349" y="3449031"/>
            <a:ext cx="311147" cy="650682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0605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5043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5968" y="2356300"/>
            <a:ext cx="9050000"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4368" y="4330700"/>
            <a:ext cx="9050000"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32852"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8" name="Google Shape;138;p8"/>
          <p:cNvSpPr/>
          <p:nvPr/>
        </p:nvSpPr>
        <p:spPr>
          <a:xfrm rot="-5400000" flipH="1">
            <a:off x="5187618" y="3119217"/>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39" name="Google Shape;139;p8"/>
          <p:cNvSpPr/>
          <p:nvPr/>
        </p:nvSpPr>
        <p:spPr>
          <a:xfrm rot="5400000" flipH="1">
            <a:off x="4011239" y="4221271"/>
            <a:ext cx="1009625"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0" name="Google Shape;140;p8"/>
          <p:cNvSpPr/>
          <p:nvPr/>
        </p:nvSpPr>
        <p:spPr>
          <a:xfrm rot="-5400000">
            <a:off x="1040533" y="4337994"/>
            <a:ext cx="1479543"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2" name="Google Shape;142;p8"/>
          <p:cNvSpPr/>
          <p:nvPr/>
        </p:nvSpPr>
        <p:spPr>
          <a:xfrm rot="-5400000">
            <a:off x="7646734" y="676146"/>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3" name="Google Shape;143;p8"/>
          <p:cNvSpPr/>
          <p:nvPr/>
        </p:nvSpPr>
        <p:spPr>
          <a:xfrm rot="-5400000">
            <a:off x="4073431" y="278521"/>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4" name="Google Shape;144;p8"/>
          <p:cNvSpPr/>
          <p:nvPr/>
        </p:nvSpPr>
        <p:spPr>
          <a:xfrm rot="-5400000">
            <a:off x="5537499"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5" name="Google Shape;145;p8"/>
          <p:cNvSpPr/>
          <p:nvPr/>
        </p:nvSpPr>
        <p:spPr>
          <a:xfrm rot="-5400000">
            <a:off x="5356891" y="287047"/>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6" name="Google Shape;146;p8"/>
          <p:cNvSpPr/>
          <p:nvPr/>
        </p:nvSpPr>
        <p:spPr>
          <a:xfrm rot="5400000">
            <a:off x="6904916" y="4321995"/>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7" name="Google Shape;147;p8"/>
          <p:cNvSpPr/>
          <p:nvPr/>
        </p:nvSpPr>
        <p:spPr>
          <a:xfrm rot="5400000">
            <a:off x="6984729"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49" name="Google Shape;149;p8"/>
          <p:cNvSpPr/>
          <p:nvPr/>
        </p:nvSpPr>
        <p:spPr>
          <a:xfrm>
            <a:off x="7667734"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0" name="Google Shape;150;p8"/>
          <p:cNvSpPr/>
          <p:nvPr/>
        </p:nvSpPr>
        <p:spPr>
          <a:xfrm rot="5400000">
            <a:off x="8155080" y="6080796"/>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1" name="Google Shape;151;p8"/>
          <p:cNvSpPr/>
          <p:nvPr/>
        </p:nvSpPr>
        <p:spPr>
          <a:xfrm rot="5400000">
            <a:off x="8655297" y="6591823"/>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2" name="Google Shape;152;p8"/>
          <p:cNvSpPr/>
          <p:nvPr/>
        </p:nvSpPr>
        <p:spPr>
          <a:xfrm rot="5400000">
            <a:off x="7878554"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3" name="Google Shape;153;p8"/>
          <p:cNvSpPr/>
          <p:nvPr/>
        </p:nvSpPr>
        <p:spPr>
          <a:xfrm rot="-5400000" flipH="1">
            <a:off x="11241950" y="50286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4" name="Google Shape;154;p8"/>
          <p:cNvSpPr/>
          <p:nvPr/>
        </p:nvSpPr>
        <p:spPr>
          <a:xfrm rot="-5400000" flipH="1">
            <a:off x="11410440" y="5182133"/>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5" name="Google Shape;155;p8"/>
          <p:cNvSpPr/>
          <p:nvPr/>
        </p:nvSpPr>
        <p:spPr>
          <a:xfrm rot="5400000">
            <a:off x="545829" y="5475921"/>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6" name="Google Shape;156;p8"/>
          <p:cNvSpPr/>
          <p:nvPr/>
        </p:nvSpPr>
        <p:spPr>
          <a:xfrm rot="5400000">
            <a:off x="1055781"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8" name="Google Shape;158;p8"/>
          <p:cNvSpPr/>
          <p:nvPr/>
        </p:nvSpPr>
        <p:spPr>
          <a:xfrm rot="3600835">
            <a:off x="3699873" y="5600671"/>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59" name="Google Shape;159;p8"/>
          <p:cNvSpPr/>
          <p:nvPr/>
        </p:nvSpPr>
        <p:spPr>
          <a:xfrm rot="3600835">
            <a:off x="4388522" y="5793323"/>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0" name="Google Shape;160;p8"/>
          <p:cNvSpPr/>
          <p:nvPr/>
        </p:nvSpPr>
        <p:spPr>
          <a:xfrm rot="5400000">
            <a:off x="4005847" y="63091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 name="Google Shape;161;p8"/>
          <p:cNvSpPr/>
          <p:nvPr/>
        </p:nvSpPr>
        <p:spPr>
          <a:xfrm rot="5400000">
            <a:off x="559896" y="6112056"/>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2" name="Google Shape;162;p8"/>
          <p:cNvSpPr/>
          <p:nvPr/>
        </p:nvSpPr>
        <p:spPr>
          <a:xfrm rot="5400000">
            <a:off x="2516262" y="6226105"/>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3" name="Google Shape;163;p8"/>
          <p:cNvSpPr/>
          <p:nvPr/>
        </p:nvSpPr>
        <p:spPr>
          <a:xfrm rot="5400000">
            <a:off x="11607714" y="5742363"/>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4" name="Google Shape;164;p8"/>
          <p:cNvSpPr/>
          <p:nvPr/>
        </p:nvSpPr>
        <p:spPr>
          <a:xfrm rot="5400000">
            <a:off x="6427880" y="639542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 name="Google Shape;165;p8"/>
          <p:cNvSpPr/>
          <p:nvPr/>
        </p:nvSpPr>
        <p:spPr>
          <a:xfrm rot="5400000">
            <a:off x="3156718"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266923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2429846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9" y="4408597"/>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7" name="Google Shape;187;p11"/>
          <p:cNvSpPr/>
          <p:nvPr/>
        </p:nvSpPr>
        <p:spPr>
          <a:xfrm rot="-5400000">
            <a:off x="2204828" y="4501516"/>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8" name="Google Shape;188;p11"/>
          <p:cNvSpPr/>
          <p:nvPr/>
        </p:nvSpPr>
        <p:spPr>
          <a:xfrm>
            <a:off x="6771933"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89" name="Google Shape;189;p11"/>
          <p:cNvSpPr/>
          <p:nvPr/>
        </p:nvSpPr>
        <p:spPr>
          <a:xfrm rot="10800000" flipH="1">
            <a:off x="8159101" y="5850481"/>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0" name="Google Shape;190;p11"/>
          <p:cNvSpPr/>
          <p:nvPr/>
        </p:nvSpPr>
        <p:spPr>
          <a:xfrm rot="-5400000" flipH="1">
            <a:off x="802791" y="5055242"/>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1" name="Google Shape;191;p11"/>
          <p:cNvSpPr txBox="1">
            <a:spLocks noGrp="1"/>
          </p:cNvSpPr>
          <p:nvPr>
            <p:ph type="title" hasCustomPrompt="1"/>
          </p:nvPr>
        </p:nvSpPr>
        <p:spPr>
          <a:xfrm>
            <a:off x="1907402" y="2865933"/>
            <a:ext cx="8377199"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8600" y="4118533"/>
            <a:ext cx="7254800"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43733"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4" name="Google Shape;194;p11"/>
          <p:cNvSpPr/>
          <p:nvPr/>
        </p:nvSpPr>
        <p:spPr>
          <a:xfrm rot="5400000" flipH="1">
            <a:off x="6137842"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5" name="Google Shape;195;p11"/>
          <p:cNvSpPr/>
          <p:nvPr/>
        </p:nvSpPr>
        <p:spPr>
          <a:xfrm rot="-5400000" flipH="1">
            <a:off x="7409388" y="-1865378"/>
            <a:ext cx="533072" cy="4263834"/>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6" name="Google Shape;196;p11"/>
          <p:cNvSpPr/>
          <p:nvPr/>
        </p:nvSpPr>
        <p:spPr>
          <a:xfrm rot="5400000">
            <a:off x="10021078" y="-1389678"/>
            <a:ext cx="781176" cy="3560538"/>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8" name="Google Shape;198;p11"/>
          <p:cNvSpPr/>
          <p:nvPr/>
        </p:nvSpPr>
        <p:spPr>
          <a:xfrm rot="5400000" flipH="1">
            <a:off x="6984729"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99" name="Google Shape;199;p11"/>
          <p:cNvSpPr/>
          <p:nvPr/>
        </p:nvSpPr>
        <p:spPr>
          <a:xfrm rot="5400000" flipH="1">
            <a:off x="6628884" y="506682"/>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1" name="Google Shape;201;p11"/>
          <p:cNvSpPr/>
          <p:nvPr/>
        </p:nvSpPr>
        <p:spPr>
          <a:xfrm rot="5400000" flipH="1">
            <a:off x="4525147" y="48079"/>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2" name="Google Shape;202;p11"/>
          <p:cNvSpPr/>
          <p:nvPr/>
        </p:nvSpPr>
        <p:spPr>
          <a:xfrm rot="5400000" flipH="1">
            <a:off x="4423354" y="3668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3" name="Google Shape;203;p11"/>
          <p:cNvSpPr/>
          <p:nvPr/>
        </p:nvSpPr>
        <p:spPr>
          <a:xfrm rot="5400000" flipH="1">
            <a:off x="9809887" y="1332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4" name="Google Shape;204;p11"/>
          <p:cNvSpPr/>
          <p:nvPr/>
        </p:nvSpPr>
        <p:spPr>
          <a:xfrm rot="-5400000">
            <a:off x="11059066" y="8066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5" name="Google Shape;205;p11"/>
          <p:cNvSpPr/>
          <p:nvPr/>
        </p:nvSpPr>
        <p:spPr>
          <a:xfrm rot="-5400000">
            <a:off x="11227556" y="54282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6" name="Google Shape;206;p11"/>
          <p:cNvSpPr/>
          <p:nvPr/>
        </p:nvSpPr>
        <p:spPr>
          <a:xfrm rot="7199165" flipH="1">
            <a:off x="2138973" y="6793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7" name="Google Shape;207;p11"/>
          <p:cNvSpPr/>
          <p:nvPr/>
        </p:nvSpPr>
        <p:spPr>
          <a:xfrm rot="7199142" flipH="1">
            <a:off x="2839557" y="507460"/>
            <a:ext cx="68956" cy="704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8" name="Google Shape;208;p11"/>
          <p:cNvSpPr/>
          <p:nvPr/>
        </p:nvSpPr>
        <p:spPr>
          <a:xfrm rot="5400000" flipH="1">
            <a:off x="4005847" y="47104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09" name="Google Shape;209;p11"/>
          <p:cNvSpPr/>
          <p:nvPr/>
        </p:nvSpPr>
        <p:spPr>
          <a:xfrm rot="5400000" flipH="1">
            <a:off x="389296" y="331991"/>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0" name="Google Shape;210;p11"/>
          <p:cNvSpPr/>
          <p:nvPr/>
        </p:nvSpPr>
        <p:spPr>
          <a:xfrm rot="5400000" flipH="1">
            <a:off x="12052214" y="5350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1" name="Google Shape;211;p11"/>
          <p:cNvSpPr/>
          <p:nvPr/>
        </p:nvSpPr>
        <p:spPr>
          <a:xfrm rot="5400000" flipH="1">
            <a:off x="9532014" y="2279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3" name="Google Shape;213;p11"/>
          <p:cNvSpPr/>
          <p:nvPr/>
        </p:nvSpPr>
        <p:spPr>
          <a:xfrm rot="7199165" flipH="1">
            <a:off x="7853773" y="635265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4" name="Google Shape;214;p11"/>
          <p:cNvSpPr/>
          <p:nvPr/>
        </p:nvSpPr>
        <p:spPr>
          <a:xfrm rot="7199165" flipH="1">
            <a:off x="8542422" y="6160092"/>
            <a:ext cx="86196"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5" name="Google Shape;215;p11"/>
          <p:cNvSpPr/>
          <p:nvPr/>
        </p:nvSpPr>
        <p:spPr>
          <a:xfrm rot="5400000" flipH="1">
            <a:off x="9746806" y="6170502"/>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6" name="Google Shape;216;p11"/>
          <p:cNvSpPr/>
          <p:nvPr/>
        </p:nvSpPr>
        <p:spPr>
          <a:xfrm rot="-5400000">
            <a:off x="3976707" y="65582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7" name="Google Shape;217;p11"/>
          <p:cNvSpPr/>
          <p:nvPr/>
        </p:nvSpPr>
        <p:spPr>
          <a:xfrm rot="5400000" flipH="1">
            <a:off x="4801364" y="655051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8" name="Google Shape;218;p11"/>
          <p:cNvSpPr/>
          <p:nvPr/>
        </p:nvSpPr>
        <p:spPr>
          <a:xfrm rot="7199165" flipH="1">
            <a:off x="2418373" y="6325605"/>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19" name="Google Shape;219;p11"/>
          <p:cNvSpPr/>
          <p:nvPr/>
        </p:nvSpPr>
        <p:spPr>
          <a:xfrm rot="5400000" flipH="1">
            <a:off x="668696" y="5978242"/>
            <a:ext cx="86195" cy="8801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0" name="Google Shape;220;p11"/>
          <p:cNvSpPr/>
          <p:nvPr/>
        </p:nvSpPr>
        <p:spPr>
          <a:xfrm rot="-5400000">
            <a:off x="426107" y="551684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2" name="Google Shape;222;p11"/>
          <p:cNvSpPr/>
          <p:nvPr/>
        </p:nvSpPr>
        <p:spPr>
          <a:xfrm rot="5400000" flipH="1">
            <a:off x="12069651" y="6327615"/>
            <a:ext cx="69029" cy="7048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3" name="Google Shape;223;p11"/>
          <p:cNvSpPr/>
          <p:nvPr/>
        </p:nvSpPr>
        <p:spPr>
          <a:xfrm rot="5400000" flipH="1">
            <a:off x="11620414" y="660896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4" name="Google Shape;224;p11"/>
          <p:cNvSpPr/>
          <p:nvPr/>
        </p:nvSpPr>
        <p:spPr>
          <a:xfrm rot="5400000" flipH="1">
            <a:off x="2054654" y="6695632"/>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25" name="Google Shape;225;p11"/>
          <p:cNvSpPr/>
          <p:nvPr/>
        </p:nvSpPr>
        <p:spPr>
          <a:xfrm rot="5400000" flipH="1">
            <a:off x="3845354" y="6455566"/>
            <a:ext cx="51716" cy="5280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49190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621885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40" y="5679043"/>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15" name="Google Shape;415;p24"/>
          <p:cNvSpPr txBox="1">
            <a:spLocks noGrp="1"/>
          </p:cNvSpPr>
          <p:nvPr>
            <p:ph type="title"/>
          </p:nvPr>
        </p:nvSpPr>
        <p:spPr>
          <a:xfrm flipH="1">
            <a:off x="7920234" y="1328400"/>
            <a:ext cx="3320800"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20212" y="22112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50967" y="3213817"/>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50967" y="2330984"/>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20201" y="4484533"/>
            <a:ext cx="3320800"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20201" y="3601700"/>
            <a:ext cx="3320800"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9322"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2" name="Google Shape;422;p24"/>
          <p:cNvSpPr/>
          <p:nvPr/>
        </p:nvSpPr>
        <p:spPr>
          <a:xfrm flipH="1">
            <a:off x="44" y="-9244"/>
            <a:ext cx="744474"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4" name="Google Shape;424;p24"/>
          <p:cNvSpPr/>
          <p:nvPr/>
        </p:nvSpPr>
        <p:spPr>
          <a:xfrm rot="10800000">
            <a:off x="782259" y="9"/>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5" name="Google Shape;425;p24"/>
          <p:cNvSpPr/>
          <p:nvPr/>
        </p:nvSpPr>
        <p:spPr>
          <a:xfrm rot="10800000">
            <a:off x="4188040"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29" name="Google Shape;429;p24"/>
          <p:cNvSpPr/>
          <p:nvPr/>
        </p:nvSpPr>
        <p:spPr>
          <a:xfrm rot="5400000">
            <a:off x="107989" y="3111891"/>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0" name="Google Shape;430;p24"/>
          <p:cNvSpPr/>
          <p:nvPr/>
        </p:nvSpPr>
        <p:spPr>
          <a:xfrm>
            <a:off x="-671594" y="-775256"/>
            <a:ext cx="133840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1" name="Google Shape;431;p24"/>
          <p:cNvSpPr/>
          <p:nvPr/>
        </p:nvSpPr>
        <p:spPr>
          <a:xfrm rot="5400000">
            <a:off x="-1059114" y="4428841"/>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2" name="Google Shape;432;p24"/>
          <p:cNvSpPr/>
          <p:nvPr/>
        </p:nvSpPr>
        <p:spPr>
          <a:xfrm rot="5400000" flipH="1">
            <a:off x="121712" y="5609702"/>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3" name="Google Shape;433;p24"/>
          <p:cNvSpPr/>
          <p:nvPr/>
        </p:nvSpPr>
        <p:spPr>
          <a:xfrm rot="10800000">
            <a:off x="185356"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434" name="Google Shape;434;p24"/>
          <p:cNvSpPr/>
          <p:nvPr/>
        </p:nvSpPr>
        <p:spPr>
          <a:xfrm rot="5400000">
            <a:off x="2648997"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5885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9966A6A-5068-46EF-827D-CC5B5F6D8E70}" type="datetimeFigureOut">
              <a:rPr lang="en-US" smtClean="0"/>
              <a:t>7/5/2022</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5367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04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50707" y="-1393794"/>
            <a:ext cx="13893417"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6719" y="249818"/>
            <a:ext cx="11248692"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90000" y="1921333"/>
            <a:ext cx="821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56800" y="4537000"/>
            <a:ext cx="327840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622876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50707" y="-1393794"/>
            <a:ext cx="13893417"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48302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grpSp>
        <p:nvGrpSpPr>
          <p:cNvPr id="234" name="Google Shape;234;p7"/>
          <p:cNvGrpSpPr/>
          <p:nvPr/>
        </p:nvGrpSpPr>
        <p:grpSpPr>
          <a:xfrm flipH="1">
            <a:off x="-370131" y="4896284"/>
            <a:ext cx="12905275"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8994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73091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18"/>
        <p:cNvGrpSpPr/>
        <p:nvPr/>
      </p:nvGrpSpPr>
      <p:grpSpPr>
        <a:xfrm>
          <a:off x="0" y="0"/>
          <a:ext cx="0" cy="0"/>
          <a:chOff x="0" y="0"/>
          <a:chExt cx="0" cy="0"/>
        </a:xfrm>
      </p:grpSpPr>
      <p:grpSp>
        <p:nvGrpSpPr>
          <p:cNvPr id="319" name="Google Shape;319;p13"/>
          <p:cNvGrpSpPr/>
          <p:nvPr/>
        </p:nvGrpSpPr>
        <p:grpSpPr>
          <a:xfrm>
            <a:off x="11017209" y="-509419"/>
            <a:ext cx="2830842"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32657" y="15"/>
            <a:ext cx="2656398"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8737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32657" y="15"/>
            <a:ext cx="2656398"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25756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one column 7">
  <p:cSld name="Title and one column 7">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1017209" y="-509419"/>
            <a:ext cx="2830842"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97792" y="1989275"/>
            <a:ext cx="6123636"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94840" y="2954244"/>
            <a:ext cx="3938000"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345415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963" y="5316651"/>
            <a:ext cx="12945941"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550211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3834" y="3691433"/>
            <a:ext cx="44976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9834" y="1915233"/>
            <a:ext cx="5265600"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32657" y="15"/>
            <a:ext cx="2656398"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03932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5600" y="2980233"/>
            <a:ext cx="39840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4801" y="2507233"/>
            <a:ext cx="5265600"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963" y="5316651"/>
            <a:ext cx="12945941"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6630" y="-1473283"/>
            <a:ext cx="12905275"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931798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49"/>
        <p:cNvGrpSpPr/>
        <p:nvPr/>
      </p:nvGrpSpPr>
      <p:grpSpPr>
        <a:xfrm>
          <a:off x="0" y="0"/>
          <a:ext cx="0" cy="0"/>
          <a:chOff x="0" y="0"/>
          <a:chExt cx="0" cy="0"/>
        </a:xfrm>
      </p:grpSpPr>
      <p:grpSp>
        <p:nvGrpSpPr>
          <p:cNvPr id="650" name="Google Shape;650;p33"/>
          <p:cNvGrpSpPr/>
          <p:nvPr/>
        </p:nvGrpSpPr>
        <p:grpSpPr>
          <a:xfrm flipH="1">
            <a:off x="-465164" y="4912684"/>
            <a:ext cx="12905275"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6630" y="-1473283"/>
            <a:ext cx="12905275"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3599344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54800" y="1780305"/>
            <a:ext cx="64392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57600" y="3203705"/>
            <a:ext cx="3633600"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8531" y="4896284"/>
            <a:ext cx="12905275"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224152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9"/>
        <p:cNvGrpSpPr/>
        <p:nvPr/>
      </p:nvGrpSpPr>
      <p:grpSpPr>
        <a:xfrm>
          <a:off x="0" y="0"/>
          <a:ext cx="0" cy="0"/>
          <a:chOff x="0" y="0"/>
          <a:chExt cx="0" cy="0"/>
        </a:xfrm>
      </p:grpSpPr>
      <p:sp>
        <p:nvSpPr>
          <p:cNvPr id="690" name="Google Shape;690;p35"/>
          <p:cNvSpPr/>
          <p:nvPr/>
        </p:nvSpPr>
        <p:spPr>
          <a:xfrm rot="-923733">
            <a:off x="6685889" y="280817"/>
            <a:ext cx="5806054"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913434" y="593367"/>
            <a:ext cx="33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7034" y="-562367"/>
            <a:ext cx="3674797"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25145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6"/>
        <p:cNvGrpSpPr/>
        <p:nvPr/>
      </p:nvGrpSpPr>
      <p:grpSpPr>
        <a:xfrm>
          <a:off x="0" y="0"/>
          <a:ext cx="0" cy="0"/>
          <a:chOff x="0" y="0"/>
          <a:chExt cx="0" cy="0"/>
        </a:xfrm>
      </p:grpSpPr>
      <p:grpSp>
        <p:nvGrpSpPr>
          <p:cNvPr id="697" name="Google Shape;697;p36"/>
          <p:cNvGrpSpPr/>
          <p:nvPr/>
        </p:nvGrpSpPr>
        <p:grpSpPr>
          <a:xfrm flipH="1">
            <a:off x="-850707" y="-1393794"/>
            <a:ext cx="13893417" cy="9645587"/>
            <a:chOff x="-292300" y="-36275"/>
            <a:chExt cx="8336050" cy="5718275"/>
          </a:xfrm>
        </p:grpSpPr>
        <p:sp>
          <p:nvSpPr>
            <p:cNvPr id="698" name="Google Shape;698;p36"/>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6"/>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6"/>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6"/>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6"/>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6"/>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6"/>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6"/>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6"/>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6"/>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6"/>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6"/>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6"/>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6"/>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6"/>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6"/>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6"/>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6"/>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6"/>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6"/>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6"/>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6"/>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6"/>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6"/>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6"/>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6"/>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6"/>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6"/>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6"/>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6"/>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6"/>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6"/>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6"/>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6"/>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6"/>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6"/>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6"/>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6"/>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6"/>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6"/>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6"/>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6"/>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6"/>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6"/>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6"/>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6"/>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6"/>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6"/>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6" name="Google Shape;746;p36"/>
          <p:cNvSpPr/>
          <p:nvPr/>
        </p:nvSpPr>
        <p:spPr>
          <a:xfrm>
            <a:off x="-1903600" y="851802"/>
            <a:ext cx="13813232" cy="5287407"/>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6"/>
          <p:cNvSpPr txBox="1">
            <a:spLocks noGrp="1"/>
          </p:cNvSpPr>
          <p:nvPr>
            <p:ph type="title" hasCustomPrompt="1"/>
          </p:nvPr>
        </p:nvSpPr>
        <p:spPr>
          <a:xfrm>
            <a:off x="1614601" y="2397000"/>
            <a:ext cx="8962800" cy="2064000"/>
          </a:xfrm>
          <a:prstGeom prst="rect">
            <a:avLst/>
          </a:prstGeom>
        </p:spPr>
        <p:txBody>
          <a:bodyPr spcFirstLastPara="1" wrap="square" lIns="91425" tIns="91425" rIns="91425" bIns="91425" anchor="b" anchorCtr="0">
            <a:noAutofit/>
          </a:bodyPr>
          <a:lstStyle>
            <a:lvl1pPr lvl="0" algn="ctr">
              <a:spcBef>
                <a:spcPts val="0"/>
              </a:spcBef>
              <a:spcAft>
                <a:spcPts val="0"/>
              </a:spcAft>
              <a:buSzPts val="9300"/>
              <a:buNone/>
              <a:defRPr sz="12369"/>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748" name="Google Shape;748;p36"/>
          <p:cNvSpPr txBox="1">
            <a:spLocks noGrp="1"/>
          </p:cNvSpPr>
          <p:nvPr>
            <p:ph type="subTitle" idx="1"/>
          </p:nvPr>
        </p:nvSpPr>
        <p:spPr>
          <a:xfrm>
            <a:off x="4456800" y="4336200"/>
            <a:ext cx="32784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49665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220682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38733" y="4747319"/>
            <a:ext cx="851424"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918401" y="6321255"/>
            <a:ext cx="115046"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64554" y="437454"/>
            <a:ext cx="112125"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42301" y="123975"/>
            <a:ext cx="112674"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5817" y="761171"/>
            <a:ext cx="118785"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61645" y="437472"/>
            <a:ext cx="10902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9641" y="666015"/>
            <a:ext cx="100175"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85134" y="3206609"/>
            <a:ext cx="106013"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49449" y="2846599"/>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10001" y="53502"/>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7300" y="2053401"/>
            <a:ext cx="135800"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6000" y="4561035"/>
            <a:ext cx="217867"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60966" y="427335"/>
            <a:ext cx="75800"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701667" y="2056500"/>
            <a:ext cx="75000"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612767" y="427701"/>
            <a:ext cx="6476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82368" y="279802"/>
            <a:ext cx="6083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9595"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3974"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8711"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632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20283"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6853"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3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718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81673"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39034" y="6324886"/>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42424" y="6420311"/>
            <a:ext cx="217873" cy="308977"/>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92482" y="6146133"/>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9034" y="1635600"/>
            <a:ext cx="6334400"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713192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200771" y="5961208"/>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611"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6688" y="6378270"/>
            <a:ext cx="118912"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6172"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7499" y="6567171"/>
            <a:ext cx="104088"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7882"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90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77567" y="-18312"/>
            <a:ext cx="2843480"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44293" y="678539"/>
            <a:ext cx="373222"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4459" y="436567"/>
            <a:ext cx="316756"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22843" y="280947"/>
            <a:ext cx="87773"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20887" y="3111775"/>
            <a:ext cx="79199"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35655" y="138500"/>
            <a:ext cx="88026"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75831" y="14291"/>
            <a:ext cx="97938"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41757" y="6255284"/>
            <a:ext cx="87990"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9403" y="903323"/>
            <a:ext cx="8911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69393" y="-2"/>
            <a:ext cx="90197"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9390" y="1092613"/>
            <a:ext cx="69321"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55307" y="3739907"/>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118942" y="3475441"/>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23191" y="186941"/>
            <a:ext cx="71528"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40866" y="3575550"/>
            <a:ext cx="6053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66555" y="3642626"/>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73985" y="912257"/>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75685" y="6406275"/>
            <a:ext cx="89111"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66959" y="6410150"/>
            <a:ext cx="69320" cy="80319"/>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313476" y="6589719"/>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718522" y="5418277"/>
            <a:ext cx="316763" cy="34842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51001"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718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90821"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7142"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718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74945"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7142"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3050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209734"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208754"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3050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214496"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208754"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537952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71801" y="1506869"/>
            <a:ext cx="702976"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610873" y="3732389"/>
            <a:ext cx="1379474"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51975" y="2497633"/>
            <a:ext cx="4199600"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76333" y="2599400"/>
            <a:ext cx="1731600"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63717" y="3732400"/>
            <a:ext cx="3688800"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60803" y="3827874"/>
            <a:ext cx="332132"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80095" y="1121281"/>
            <a:ext cx="52823"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6230" y="3091809"/>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44965" y="1275551"/>
            <a:ext cx="9681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5384" y="1369657"/>
            <a:ext cx="52823"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5311" y="1294220"/>
            <a:ext cx="88026"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2085" y="2102454"/>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60808" y="762307"/>
            <a:ext cx="82274"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9818" y="182166"/>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608022" y="762706"/>
            <a:ext cx="70297"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45286" y="602174"/>
            <a:ext cx="66028"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1002038"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96501" y="6431134"/>
            <a:ext cx="58967"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8017700" y="6461067"/>
            <a:ext cx="57867"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77667" y="6341002"/>
            <a:ext cx="55600"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96198"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75099"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5236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98981"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83946"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9069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65714"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81" y="-16285"/>
            <a:ext cx="899580"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4" y="-16285"/>
            <a:ext cx="582860"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97025"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7623" y="6014911"/>
            <a:ext cx="8016700"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166" y="5063368"/>
            <a:ext cx="994052"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41093" y="5721711"/>
            <a:ext cx="807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4545" y="5571087"/>
            <a:ext cx="71346"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6409" y="5726461"/>
            <a:ext cx="7281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4661" y="6662723"/>
            <a:ext cx="103028"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7555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4000" y="5400865"/>
            <a:ext cx="10184000"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4000" y="4360400"/>
            <a:ext cx="10184000"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99634" y="858635"/>
            <a:ext cx="2592393"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9" name="Google Shape;259;p14"/>
          <p:cNvSpPr/>
          <p:nvPr/>
        </p:nvSpPr>
        <p:spPr>
          <a:xfrm rot="2454330">
            <a:off x="1005248" y="302718"/>
            <a:ext cx="1339913"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0" name="Google Shape;260;p14"/>
          <p:cNvSpPr/>
          <p:nvPr/>
        </p:nvSpPr>
        <p:spPr>
          <a:xfrm rot="-5400000" flipH="1">
            <a:off x="-1051911" y="1051911"/>
            <a:ext cx="3566477" cy="14626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1" name="Google Shape;261;p14"/>
          <p:cNvSpPr/>
          <p:nvPr/>
        </p:nvSpPr>
        <p:spPr>
          <a:xfrm rot="-5400000" flipH="1">
            <a:off x="3831713" y="101037"/>
            <a:ext cx="163719" cy="140253"/>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2" name="Google Shape;262;p14"/>
          <p:cNvSpPr/>
          <p:nvPr/>
        </p:nvSpPr>
        <p:spPr>
          <a:xfrm rot="-5400000" flipH="1">
            <a:off x="3127808" y="508555"/>
            <a:ext cx="163719" cy="140164"/>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3" name="Google Shape;263;p14"/>
          <p:cNvSpPr/>
          <p:nvPr/>
        </p:nvSpPr>
        <p:spPr>
          <a:xfrm rot="-5400000" flipH="1">
            <a:off x="3436822" y="-35025"/>
            <a:ext cx="210469" cy="28050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4" name="Google Shape;264;p14"/>
          <p:cNvSpPr/>
          <p:nvPr/>
        </p:nvSpPr>
        <p:spPr>
          <a:xfrm rot="-5400000" flipH="1">
            <a:off x="1280671" y="-922185"/>
            <a:ext cx="1040395" cy="288475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5" name="Google Shape;265;p14"/>
          <p:cNvSpPr/>
          <p:nvPr/>
        </p:nvSpPr>
        <p:spPr>
          <a:xfrm rot="-5400000" flipH="1">
            <a:off x="313843" y="451824"/>
            <a:ext cx="57055" cy="5699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6" name="Google Shape;266;p14"/>
          <p:cNvSpPr/>
          <p:nvPr/>
        </p:nvSpPr>
        <p:spPr>
          <a:xfrm rot="-5400000" flipH="1">
            <a:off x="71183" y="540868"/>
            <a:ext cx="128491" cy="127954"/>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7" name="Google Shape;267;p14"/>
          <p:cNvSpPr/>
          <p:nvPr/>
        </p:nvSpPr>
        <p:spPr>
          <a:xfrm rot="-5400000" flipH="1">
            <a:off x="1879701" y="185306"/>
            <a:ext cx="191288" cy="19128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8" name="Google Shape;268;p14"/>
          <p:cNvSpPr/>
          <p:nvPr/>
        </p:nvSpPr>
        <p:spPr>
          <a:xfrm rot="5400000">
            <a:off x="9201736" y="-1066215"/>
            <a:ext cx="1909492" cy="4071053"/>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9" name="Google Shape;269;p14"/>
          <p:cNvSpPr/>
          <p:nvPr/>
        </p:nvSpPr>
        <p:spPr>
          <a:xfrm>
            <a:off x="10804184" y="376602"/>
            <a:ext cx="1387788"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0" name="Google Shape;270;p14"/>
          <p:cNvSpPr/>
          <p:nvPr/>
        </p:nvSpPr>
        <p:spPr>
          <a:xfrm>
            <a:off x="11399256" y="3165566"/>
            <a:ext cx="197617"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1" name="Google Shape;271;p14"/>
          <p:cNvSpPr/>
          <p:nvPr/>
        </p:nvSpPr>
        <p:spPr>
          <a:xfrm>
            <a:off x="11661522" y="3003772"/>
            <a:ext cx="99444"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2" name="Google Shape;272;p14"/>
          <p:cNvSpPr/>
          <p:nvPr/>
        </p:nvSpPr>
        <p:spPr>
          <a:xfrm>
            <a:off x="11600747" y="1203639"/>
            <a:ext cx="6078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3" name="Google Shape;273;p14"/>
          <p:cNvSpPr/>
          <p:nvPr/>
        </p:nvSpPr>
        <p:spPr>
          <a:xfrm>
            <a:off x="11960755" y="858567"/>
            <a:ext cx="6072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4" name="Google Shape;274;p14"/>
          <p:cNvSpPr/>
          <p:nvPr/>
        </p:nvSpPr>
        <p:spPr>
          <a:xfrm>
            <a:off x="11709665" y="1319108"/>
            <a:ext cx="136895"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5" name="Google Shape;275;p14"/>
          <p:cNvSpPr/>
          <p:nvPr/>
        </p:nvSpPr>
        <p:spPr>
          <a:xfrm rot="10800000" flipH="1">
            <a:off x="11482367" y="1924081"/>
            <a:ext cx="457762"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7945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79193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014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22007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AD775-9B4F-45A7-8D7A-75C26A4829EB}"/>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5" name="Footer Placeholder 4">
            <a:extLst>
              <a:ext uri="{FF2B5EF4-FFF2-40B4-BE49-F238E27FC236}">
                <a16:creationId xmlns:a16="http://schemas.microsoft.com/office/drawing/2014/main"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1427C-533F-473C-8A3F-E235550B1B1D}"/>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6" name="Footer Placeholder 5">
            <a:extLst>
              <a:ext uri="{FF2B5EF4-FFF2-40B4-BE49-F238E27FC236}">
                <a16:creationId xmlns:a16="http://schemas.microsoft.com/office/drawing/2014/main"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77A62-C091-429B-AA74-3FD08F54BE77}"/>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8" name="Footer Placeholder 7">
            <a:extLst>
              <a:ext uri="{FF2B5EF4-FFF2-40B4-BE49-F238E27FC236}">
                <a16:creationId xmlns:a16="http://schemas.microsoft.com/office/drawing/2014/main"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743B02-1832-4BD2-B799-AB52875F2348}"/>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4" name="Footer Placeholder 3">
            <a:extLst>
              <a:ext uri="{FF2B5EF4-FFF2-40B4-BE49-F238E27FC236}">
                <a16:creationId xmlns:a16="http://schemas.microsoft.com/office/drawing/2014/main"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7/5/2022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7/5/2022</a:t>
            </a:fld>
            <a:endParaRPr lang="en-US"/>
          </a:p>
        </p:txBody>
      </p:sp>
      <p:sp>
        <p:nvSpPr>
          <p:cNvPr id="5" name="Footer Placeholder 4">
            <a:extLst>
              <a:ext uri="{FF2B5EF4-FFF2-40B4-BE49-F238E27FC236}">
                <a16:creationId xmlns:a16="http://schemas.microsoft.com/office/drawing/2014/main"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8" r:id="rId3"/>
    <p:sldLayoutId id="2147483736" r:id="rId4"/>
    <p:sldLayoutId id="2147483651" r:id="rId5"/>
    <p:sldLayoutId id="2147483652" r:id="rId6"/>
    <p:sldLayoutId id="2147483653" r:id="rId7"/>
    <p:sldLayoutId id="2147483654" r:id="rId8"/>
    <p:sldLayoutId id="2147483655" r:id="rId9"/>
    <p:sldLayoutId id="2147483696" r:id="rId10"/>
    <p:sldLayoutId id="2147483656" r:id="rId11"/>
    <p:sldLayoutId id="2147483657" r:id="rId12"/>
    <p:sldLayoutId id="2147483658" r:id="rId13"/>
    <p:sldLayoutId id="2147483659" r:id="rId14"/>
    <p:sldLayoutId id="2147483660"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9509418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7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9776156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2" r:id="rId14"/>
    <p:sldLayoutId id="2147483763" r:id="rId15"/>
    <p:sldLayoutId id="2147483764" r:id="rId16"/>
    <p:sldLayoutId id="2147483765" r:id="rId17"/>
    <p:sldLayoutId id="2147483766" r:id="rId18"/>
    <p:sldLayoutId id="2147483767" r:id="rId19"/>
    <p:sldLayoutId id="21474837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5.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16.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6.xml"/><Relationship Id="rId5" Type="http://schemas.openxmlformats.org/officeDocument/2006/relationships/image" Target="../media/image20.jp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987" y="39870"/>
            <a:ext cx="11937115" cy="1848514"/>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F234587-AF8F-4BAA-ABDE-9D3F5500A2BB}"/>
              </a:ext>
            </a:extLst>
          </p:cNvPr>
          <p:cNvGrpSpPr/>
          <p:nvPr/>
        </p:nvGrpSpPr>
        <p:grpSpPr>
          <a:xfrm>
            <a:off x="3919891" y="-25113"/>
            <a:ext cx="7543741" cy="177884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2BFAB66E-FABC-479A-AD73-8CFF1151BCDE}"/>
              </a:ext>
            </a:extLst>
          </p:cNvPr>
          <p:cNvGrpSpPr/>
          <p:nvPr/>
        </p:nvGrpSpPr>
        <p:grpSpPr>
          <a:xfrm rot="20804685">
            <a:off x="97041" y="128737"/>
            <a:ext cx="2278847" cy="1497738"/>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74322" y="430943"/>
            <a:ext cx="2323483" cy="92333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TUẦN</a:t>
            </a:r>
            <a:r>
              <a:rPr lang="en-US" sz="28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33</a:t>
            </a:r>
            <a:endParaRPr lang="en-US" sz="4800" b="1" dirty="0">
              <a:latin typeface="Arial" panose="020B0604020202020204" pitchFamily="34" charset="0"/>
              <a:cs typeface="Arial" panose="020B0604020202020204" pitchFamily="34" charset="0"/>
            </a:endParaRPr>
          </a:p>
        </p:txBody>
      </p:sp>
      <p:sp>
        <p:nvSpPr>
          <p:cNvPr id="19" name="TextBox 18"/>
          <p:cNvSpPr txBox="1"/>
          <p:nvPr/>
        </p:nvSpPr>
        <p:spPr>
          <a:xfrm>
            <a:off x="4699408" y="579405"/>
            <a:ext cx="6057884" cy="769441"/>
          </a:xfrm>
          <a:prstGeom prst="rect">
            <a:avLst/>
          </a:prstGeom>
          <a:noFill/>
        </p:spPr>
        <p:txBody>
          <a:bodyPr wrap="square" rtlCol="0">
            <a:spAutoFit/>
          </a:bodyPr>
          <a:lstStyle/>
          <a:p>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CHUYỆN</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QUẢ</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BẦU</a:t>
            </a:r>
            <a:endPar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id="{637B469F-4C6B-4890-B36E-0022CEEE7647}"/>
              </a:ext>
            </a:extLst>
          </p:cNvPr>
          <p:cNvSpPr/>
          <p:nvPr/>
        </p:nvSpPr>
        <p:spPr>
          <a:xfrm>
            <a:off x="2572005" y="240710"/>
            <a:ext cx="1429271" cy="1446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538986" y="150784"/>
            <a:ext cx="1429271" cy="1538883"/>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ea typeface="Arial-Rounded" panose="020B0500000000000000" pitchFamily="34" charset="0"/>
                <a:cs typeface="Arial" panose="020B0604020202020204" pitchFamily="34" charset="0"/>
              </a:rPr>
              <a:t>27</a:t>
            </a:r>
          </a:p>
        </p:txBody>
      </p:sp>
      <p:sp>
        <p:nvSpPr>
          <p:cNvPr id="15" name="Rectangle 14">
            <a:extLst>
              <a:ext uri="{FF2B5EF4-FFF2-40B4-BE49-F238E27FC236}">
                <a16:creationId xmlns:a16="http://schemas.microsoft.com/office/drawing/2014/main" id="{E2C41686-61D4-404D-9E8F-DF7321B2DFBC}"/>
              </a:ext>
            </a:extLst>
          </p:cNvPr>
          <p:cNvSpPr/>
          <p:nvPr/>
        </p:nvSpPr>
        <p:spPr>
          <a:xfrm>
            <a:off x="4722017" y="1860739"/>
            <a:ext cx="5655174" cy="986360"/>
          </a:xfrm>
          <a:prstGeom prst="rect">
            <a:avLst/>
          </a:prstGeom>
          <a:noFill/>
          <a:ln>
            <a:solidFill>
              <a:srgbClr val="0033CC"/>
            </a:solidFill>
          </a:ln>
        </p:spPr>
        <p:txBody>
          <a:bodyPr wrap="square" lIns="91440" tIns="45720" rIns="91440" bIns="4572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TẬP</a:t>
            </a:r>
            <a:r>
              <a:rPr kumimoji="0" lang="en-US" sz="4400" b="0"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ĐỌC</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a16="http://schemas.microsoft.com/office/drawing/2014/main" id="{6F67403C-F7DF-4170-B16C-1E2331BA1ED5}"/>
              </a:ext>
            </a:extLst>
          </p:cNvPr>
          <p:cNvSpPr/>
          <p:nvPr/>
        </p:nvSpPr>
        <p:spPr>
          <a:xfrm>
            <a:off x="580543" y="1442270"/>
            <a:ext cx="549129" cy="524645"/>
          </a:xfrm>
          <a:prstGeom prst="ellipse">
            <a:avLst/>
          </a:prstGeom>
          <a:solidFill>
            <a:srgbClr val="FF99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id="{1785D8A3-0E10-427E-BC72-2A67A92E3C1E}"/>
              </a:ext>
            </a:extLst>
          </p:cNvPr>
          <p:cNvSpPr txBox="1"/>
          <p:nvPr/>
        </p:nvSpPr>
        <p:spPr>
          <a:xfrm>
            <a:off x="1153661" y="1403710"/>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Con </a:t>
            </a: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dúi</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a:extLst>
              <a:ext uri="{FF2B5EF4-FFF2-40B4-BE49-F238E27FC236}">
                <a16:creationId xmlns:a16="http://schemas.microsoft.com/office/drawing/2014/main" id="{06B3B068-17F3-41A8-9A80-22CA5FE5F600}"/>
              </a:ext>
            </a:extLst>
          </p:cNvPr>
          <p:cNvSpPr txBox="1"/>
          <p:nvPr/>
        </p:nvSpPr>
        <p:spPr>
          <a:xfrm>
            <a:off x="3068454" y="1368605"/>
            <a:ext cx="8368803" cy="12618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zh-CN" sz="400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loài</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thú</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ăn</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rễ</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sống</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hang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đất</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4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id="{E0B78B6B-2CB7-46A8-BE7F-24C082205952}"/>
              </a:ext>
            </a:extLst>
          </p:cNvPr>
          <p:cNvSpPr/>
          <p:nvPr/>
        </p:nvSpPr>
        <p:spPr>
          <a:xfrm>
            <a:off x="3748606" y="484812"/>
            <a:ext cx="5357294"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20" name="Picture 19" descr="A picture containing mammal, grass, hay, laying&#10;&#10;Description automatically generated">
            <a:extLst>
              <a:ext uri="{FF2B5EF4-FFF2-40B4-BE49-F238E27FC236}">
                <a16:creationId xmlns:a16="http://schemas.microsoft.com/office/drawing/2014/main" id="{3D2C62C6-0F9D-4270-82EE-08CE9A99D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304" y="2763083"/>
            <a:ext cx="5964576" cy="3888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066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a16="http://schemas.microsoft.com/office/drawing/2014/main" id="{6F67403C-F7DF-4170-B16C-1E2331BA1ED5}"/>
              </a:ext>
            </a:extLst>
          </p:cNvPr>
          <p:cNvSpPr/>
          <p:nvPr/>
        </p:nvSpPr>
        <p:spPr>
          <a:xfrm>
            <a:off x="85725" y="1061771"/>
            <a:ext cx="549129" cy="524645"/>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id="{1785D8A3-0E10-427E-BC72-2A67A92E3C1E}"/>
              </a:ext>
            </a:extLst>
          </p:cNvPr>
          <p:cNvSpPr txBox="1"/>
          <p:nvPr/>
        </p:nvSpPr>
        <p:spPr>
          <a:xfrm>
            <a:off x="684535" y="1000927"/>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Nương</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a:extLst>
              <a:ext uri="{FF2B5EF4-FFF2-40B4-BE49-F238E27FC236}">
                <a16:creationId xmlns:a16="http://schemas.microsoft.com/office/drawing/2014/main" id="{06B3B068-17F3-41A8-9A80-22CA5FE5F600}"/>
              </a:ext>
            </a:extLst>
          </p:cNvPr>
          <p:cNvSpPr txBox="1"/>
          <p:nvPr/>
        </p:nvSpPr>
        <p:spPr>
          <a:xfrm>
            <a:off x="2604387" y="1080025"/>
            <a:ext cx="1135724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altLang="zh-CN"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ất</a:t>
            </a:r>
            <a:r>
              <a:rPr lang="en-US" altLang="zh-CN"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trên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núi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hoặc</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bãi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cao</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ven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sông</a:t>
            </a:r>
            <a:r>
              <a:rPr lang="en-US" altLang="zh-CN"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id="{E0B78B6B-2CB7-46A8-BE7F-24C082205952}"/>
              </a:ext>
            </a:extLst>
          </p:cNvPr>
          <p:cNvSpPr/>
          <p:nvPr/>
        </p:nvSpPr>
        <p:spPr>
          <a:xfrm>
            <a:off x="3748606" y="484812"/>
            <a:ext cx="5319194"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8" name="Picture 7" descr="A picture containing grass, sky, green, outdoor&#10;&#10;Description automatically generated">
            <a:extLst>
              <a:ext uri="{FF2B5EF4-FFF2-40B4-BE49-F238E27FC236}">
                <a16:creationId xmlns:a16="http://schemas.microsoft.com/office/drawing/2014/main" id="{2E87C99C-D6DD-4ACC-8F6F-A3B710CE3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387" y="2520143"/>
            <a:ext cx="6983225" cy="4372573"/>
          </a:xfrm>
          <a:prstGeom prst="rect">
            <a:avLst/>
          </a:prstGeom>
          <a:ln>
            <a:noFill/>
          </a:ln>
          <a:effectLst>
            <a:outerShdw blurRad="292100" dist="139700" dir="2700000" algn="tl" rotWithShape="0">
              <a:srgbClr val="333333">
                <a:alpha val="65000"/>
              </a:srgbClr>
            </a:outerShdw>
          </a:effectLst>
        </p:spPr>
      </p:pic>
      <p:sp>
        <p:nvSpPr>
          <p:cNvPr id="9" name="Google Shape;747;p69">
            <a:extLst>
              <a:ext uri="{FF2B5EF4-FFF2-40B4-BE49-F238E27FC236}">
                <a16:creationId xmlns:a16="http://schemas.microsoft.com/office/drawing/2014/main" id="{B9C2C10F-F212-494E-90EE-0938ADBA55A1}"/>
              </a:ext>
            </a:extLst>
          </p:cNvPr>
          <p:cNvSpPr/>
          <p:nvPr/>
        </p:nvSpPr>
        <p:spPr>
          <a:xfrm>
            <a:off x="85725" y="1901725"/>
            <a:ext cx="549129" cy="524645"/>
          </a:xfrm>
          <a:prstGeom prst="ellipse">
            <a:avLst/>
          </a:prstGeom>
          <a:solidFill>
            <a:schemeClr val="accent5">
              <a:lumMod val="60000"/>
              <a:lumOff val="40000"/>
            </a:schemeClr>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87DC464A-363C-4AAD-A747-A210E0663E96}"/>
              </a:ext>
            </a:extLst>
          </p:cNvPr>
          <p:cNvSpPr txBox="1"/>
          <p:nvPr/>
        </p:nvSpPr>
        <p:spPr>
          <a:xfrm>
            <a:off x="684535" y="1840881"/>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Tổ</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tiên</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id="{74B4887E-FE69-46C0-ACA6-702C2C465049}"/>
              </a:ext>
            </a:extLst>
          </p:cNvPr>
          <p:cNvSpPr txBox="1"/>
          <p:nvPr/>
        </p:nvSpPr>
        <p:spPr>
          <a:xfrm>
            <a:off x="2604387" y="1919979"/>
            <a:ext cx="8785496"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altLang="zh-CN"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đầu</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tiên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sinh</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ra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dòng</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họ</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hay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tộc</a:t>
            </a:r>
            <a:r>
              <a:rPr lang="en-US" altLang="zh-CN"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8154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nodeType="clickEffect">
                                  <p:stCondLst>
                                    <p:cond delay="0"/>
                                  </p:stCondLst>
                                  <p:childTnLst>
                                    <p:animEffect transition="out" filter="box(out)">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353046" y="322055"/>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298942" y="664610"/>
            <a:ext cx="11594115" cy="923330"/>
          </a:xfrm>
          <a:prstGeom prst="rect">
            <a:avLst/>
          </a:prstGeom>
          <a:noFill/>
        </p:spPr>
        <p:txBody>
          <a:bodyPr wrap="square" rtlCol="0">
            <a:spAutoFit/>
          </a:bodyPr>
          <a:lstStyle/>
          <a:p>
            <a:pPr algn="ct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id="{F1942CDA-223C-49BF-90E7-67256775E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583" y="2728776"/>
            <a:ext cx="4450832" cy="3254053"/>
          </a:xfrm>
          <a:prstGeom prst="rect">
            <a:avLst/>
          </a:prstGeom>
        </p:spPr>
      </p:pic>
    </p:spTree>
    <p:extLst>
      <p:ext uri="{BB962C8B-B14F-4D97-AF65-F5344CB8AC3E}">
        <p14:creationId xmlns:p14="http://schemas.microsoft.com/office/powerpoint/2010/main" val="2602186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91827" y="688241"/>
            <a:ext cx="11048630"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0" name="TextBox 9">
            <a:extLst>
              <a:ext uri="{FF2B5EF4-FFF2-40B4-BE49-F238E27FC236}">
                <a16:creationId xmlns:a16="http://schemas.microsoft.com/office/drawing/2014/main" id="{0D0BB954-E319-4FF2-B2F7-76EC69ADD8E1}"/>
              </a:ext>
            </a:extLst>
          </p:cNvPr>
          <p:cNvSpPr txBox="1"/>
          <p:nvPr/>
        </p:nvSpPr>
        <p:spPr>
          <a:xfrm>
            <a:off x="7638613" y="5971358"/>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982504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id="{84E0EB1E-CC1F-4B09-8338-D305427AF817}"/>
              </a:ext>
            </a:extLst>
          </p:cNvPr>
          <p:cNvSpPr>
            <a:spLocks noChangeArrowheads="1"/>
          </p:cNvSpPr>
          <p:nvPr>
            <p:custDataLst>
              <p:tags r:id="rId1"/>
            </p:custDataLst>
          </p:nvPr>
        </p:nvSpPr>
        <p:spPr bwMode="auto">
          <a:xfrm>
            <a:off x="2986495" y="2075103"/>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C00000"/>
                </a:solidFill>
                <a:latin typeface="Arial" panose="020B0604020202020204" pitchFamily="34" charset="0"/>
                <a:ea typeface="Arial-Rounded" panose="020B0500000000000000" pitchFamily="34" charset="0"/>
                <a:cs typeface="Arial" panose="020B0604020202020204" pitchFamily="34" charset="0"/>
              </a:rPr>
              <a:t>TIẾT</a:t>
            </a:r>
            <a:r>
              <a:rPr lang="en-US" altLang="zh-CN" sz="8798" b="1" dirty="0">
                <a:solidFill>
                  <a:srgbClr val="C00000"/>
                </a:solidFill>
                <a:latin typeface="Arial" panose="020B0604020202020204" pitchFamily="34" charset="0"/>
                <a:ea typeface="Arial-Rounded" panose="020B0500000000000000" pitchFamily="34" charset="0"/>
                <a:cs typeface="Arial" panose="020B0604020202020204" pitchFamily="34" charset="0"/>
              </a:rPr>
              <a:t> 2</a:t>
            </a:r>
          </a:p>
        </p:txBody>
      </p:sp>
    </p:spTree>
    <p:extLst>
      <p:ext uri="{BB962C8B-B14F-4D97-AF65-F5344CB8AC3E}">
        <p14:creationId xmlns:p14="http://schemas.microsoft.com/office/powerpoint/2010/main" val="319965526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ch</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ì</a:t>
            </a:r>
            <a:r>
              <a:rPr lang="vi-VN" sz="2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m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vi-VN" sz="2400" dirty="0">
                <a:solidFill>
                  <a:srgbClr val="000000"/>
                </a:solidFill>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09569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E91EE2-99FC-4F56-8CF3-A5C379B8979F}"/>
              </a:ext>
            </a:extLst>
          </p:cNvPr>
          <p:cNvGrpSpPr/>
          <p:nvPr/>
        </p:nvGrpSpPr>
        <p:grpSpPr>
          <a:xfrm>
            <a:off x="790993" y="422533"/>
            <a:ext cx="10365132" cy="1200329"/>
            <a:chOff x="604697" y="858884"/>
            <a:chExt cx="10365132" cy="1200329"/>
          </a:xfrm>
        </p:grpSpPr>
        <p:grpSp>
          <p:nvGrpSpPr>
            <p:cNvPr id="11" name="Group 10">
              <a:extLst>
                <a:ext uri="{FF2B5EF4-FFF2-40B4-BE49-F238E27FC236}">
                  <a16:creationId xmlns:a16="http://schemas.microsoft.com/office/drawing/2014/main" id="{8331EBB1-67CF-4097-9168-021D7E8C0839}"/>
                </a:ext>
              </a:extLst>
            </p:cNvPr>
            <p:cNvGrpSpPr/>
            <p:nvPr/>
          </p:nvGrpSpPr>
          <p:grpSpPr>
            <a:xfrm>
              <a:off x="604697" y="897488"/>
              <a:ext cx="777045" cy="641464"/>
              <a:chOff x="3572730" y="1697934"/>
              <a:chExt cx="1271493" cy="1042379"/>
            </a:xfrm>
          </p:grpSpPr>
          <p:sp>
            <p:nvSpPr>
              <p:cNvPr id="13" name="Google Shape;418;p36">
                <a:extLst>
                  <a:ext uri="{FF2B5EF4-FFF2-40B4-BE49-F238E27FC236}">
                    <a16:creationId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b="1">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id="{43CC617A-B5ED-4697-B224-FF709FDCBDB9}"/>
                  </a:ext>
                </a:extLst>
              </p:cNvPr>
              <p:cNvSpPr txBox="1">
                <a:spLocks/>
              </p:cNvSpPr>
              <p:nvPr/>
            </p:nvSpPr>
            <p:spPr>
              <a:xfrm>
                <a:off x="3647225" y="1790057"/>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b="1"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id="{0CE0EFE6-B0F2-4F80-995C-73EE2317B5AA}"/>
                </a:ext>
              </a:extLst>
            </p:cNvPr>
            <p:cNvSpPr txBox="1"/>
            <p:nvPr/>
          </p:nvSpPr>
          <p:spPr>
            <a:xfrm>
              <a:off x="1140248" y="858884"/>
              <a:ext cx="9829581" cy="1200329"/>
            </a:xfrm>
            <a:prstGeom prst="rect">
              <a:avLst/>
            </a:prstGeom>
            <a:noFill/>
          </p:spPr>
          <p:txBody>
            <a:bodyPr wrap="square" rtlCol="0">
              <a:spAutoFit/>
            </a:bodyPr>
            <a:lstStyle/>
            <a:p>
              <a:pPr algn="just"/>
              <a:r>
                <a:rPr lang="en-US" sz="3400" b="1" dirty="0">
                  <a:solidFill>
                    <a:srgbClr val="FFC000"/>
                  </a:solidFill>
                  <a:latin typeface="+mj-lt"/>
                  <a:ea typeface="Arial-Rounded" panose="020B0500000000000000" pitchFamily="34" charset="0"/>
                  <a:cs typeface="Arial-Rounded" panose="020B0500000000000000" pitchFamily="34" charset="0"/>
                </a:rPr>
                <a:t>  </a:t>
              </a:r>
              <a:r>
                <a:rPr lang="en-US" sz="36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Vì</a:t>
              </a:r>
              <a:r>
                <a:rPr lang="en-US" sz="36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sao</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hai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vợ</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chồng</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bắt</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được</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con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rồi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lại</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tha</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cho</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0000"/>
                  </a:solidFill>
                  <a:latin typeface="Arial" panose="020B0604020202020204" pitchFamily="34" charset="0"/>
                  <a:ea typeface="Arial-Rounded" panose="020B0500000000000000" pitchFamily="34" charset="0"/>
                  <a:cs typeface="Arial" panose="020B0604020202020204" pitchFamily="34" charset="0"/>
                </a:rPr>
                <a:t>nó</a:t>
              </a:r>
              <a:r>
                <a:rPr lang="en-US" sz="3600"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3" name="Picture 2" descr="A red box with a cartoon character on it&#10;&#10;Description automatically generated with low confidence">
            <a:extLst>
              <a:ext uri="{FF2B5EF4-FFF2-40B4-BE49-F238E27FC236}">
                <a16:creationId xmlns:a16="http://schemas.microsoft.com/office/drawing/2014/main" id="{40A0C3D1-FE73-4C24-9086-C166143CD34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11243" y="4128036"/>
            <a:ext cx="2665127" cy="2665127"/>
          </a:xfrm>
          <a:prstGeom prst="rect">
            <a:avLst/>
          </a:prstGeom>
        </p:spPr>
      </p:pic>
      <p:sp>
        <p:nvSpPr>
          <p:cNvPr id="17" name="TextBox 16">
            <a:extLst>
              <a:ext uri="{FF2B5EF4-FFF2-40B4-BE49-F238E27FC236}">
                <a16:creationId xmlns:a16="http://schemas.microsoft.com/office/drawing/2014/main" id="{D8D01B9E-BDEC-4B0B-BBB0-C5F7DA3AF7DE}"/>
              </a:ext>
            </a:extLst>
          </p:cNvPr>
          <p:cNvSpPr txBox="1"/>
          <p:nvPr/>
        </p:nvSpPr>
        <p:spPr>
          <a:xfrm>
            <a:off x="956953" y="1952119"/>
            <a:ext cx="10930247" cy="923330"/>
          </a:xfrm>
          <a:prstGeom prst="rect">
            <a:avLst/>
          </a:prstGeom>
          <a:noFill/>
        </p:spPr>
        <p:txBody>
          <a:bodyPr wrap="square">
            <a:spAutoFit/>
          </a:bodyPr>
          <a:lstStyle/>
          <a:p>
            <a:pPr marL="0" marR="0" lvl="0" indent="463550" algn="just" defTabSz="914400" rtl="0" eaLnBrk="1" fontAlgn="auto" latinLnBrk="0" hangingPunct="1">
              <a:lnSpc>
                <a:spcPct val="150000"/>
              </a:lnSpc>
              <a:buClrTx/>
              <a:buSzTx/>
              <a:buFontTx/>
              <a:buNone/>
              <a:tabLst/>
              <a:defRPr/>
            </a:pPr>
            <a:r>
              <a:rPr kumimoji="0" lang="en-US" sz="3600" i="0" u="none" strike="noStrike" kern="1200" cap="none" spc="0" normalizeH="0" baseline="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Họ</a:t>
            </a:r>
            <a:r>
              <a:rPr kumimoji="0" lang="en-US" sz="3600" i="0" u="none" strike="noStrike" kern="1200" cap="none" spc="0" normalizeH="0" baseline="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thương</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tình</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tha</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a:ln>
                  <a:noFill/>
                </a:ln>
                <a:solidFill>
                  <a:srgbClr val="000099"/>
                </a:solidFill>
                <a:uLnTx/>
                <a:uFillTx/>
                <a:latin typeface="+mj-lt"/>
                <a:ea typeface="Arial-Rounded" panose="020B0500000000000000" pitchFamily="34" charset="0"/>
                <a:cs typeface="Arial-Rounded" panose="020B0500000000000000" pitchFamily="34" charset="0"/>
              </a:rPr>
              <a:t>cho</a:t>
            </a:r>
            <a:r>
              <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dúi</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vì</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nó</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xin</a:t>
            </a:r>
            <a:r>
              <a:rPr kumimoji="0" lang="en-US" sz="3600" i="0" u="none" strike="noStrike" kern="1200" cap="none" spc="0" normalizeH="0" noProof="0" dirty="0" smtClean="0">
                <a:ln>
                  <a:noFill/>
                </a:ln>
                <a:solidFill>
                  <a:srgbClr val="000099"/>
                </a:solidFill>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noProof="0" dirty="0" err="1" smtClean="0">
                <a:ln>
                  <a:noFill/>
                </a:ln>
                <a:solidFill>
                  <a:srgbClr val="000099"/>
                </a:solidFill>
                <a:uLnTx/>
                <a:uFillTx/>
                <a:latin typeface="+mj-lt"/>
                <a:ea typeface="Arial-Rounded" panose="020B0500000000000000" pitchFamily="34" charset="0"/>
                <a:cs typeface="Arial-Rounded" panose="020B0500000000000000" pitchFamily="34" charset="0"/>
              </a:rPr>
              <a:t>tha</a:t>
            </a:r>
            <a:r>
              <a:rPr kumimoji="0" lang="en-US" sz="3600" i="0" u="none" strike="noStrike" kern="1200" cap="none" spc="0" normalizeH="0" baseline="0" noProof="0" dirty="0" smtClean="0">
                <a:ln>
                  <a:noFill/>
                </a:ln>
                <a:solidFill>
                  <a:srgbClr val="000099"/>
                </a:solidFill>
                <a:uLnTx/>
                <a:uFillTx/>
                <a:latin typeface="+mj-lt"/>
                <a:ea typeface="Arial-Rounded" panose="020B0500000000000000" pitchFamily="34" charset="0"/>
                <a:cs typeface="Arial-Rounded" panose="020B0500000000000000" pitchFamily="34" charset="0"/>
              </a:rPr>
              <a:t>.</a:t>
            </a:r>
            <a:endParaRPr kumimoji="0" lang="en-US" sz="3600" i="0" u="none" strike="noStrike" kern="1200" cap="none" spc="0" normalizeH="0" baseline="0" noProof="0" dirty="0">
              <a:ln>
                <a:noFill/>
              </a:ln>
              <a:solidFill>
                <a:srgbClr val="000099"/>
              </a:solidFill>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2531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78F13F4-0B11-4921-9FAD-06952CA9C54B}"/>
              </a:ext>
            </a:extLst>
          </p:cNvPr>
          <p:cNvSpPr txBox="1"/>
          <p:nvPr/>
        </p:nvSpPr>
        <p:spPr>
          <a:xfrm>
            <a:off x="440461" y="482075"/>
            <a:ext cx="10112874" cy="643766"/>
          </a:xfrm>
          <a:prstGeom prst="rect">
            <a:avLst/>
          </a:prstGeom>
          <a:noFill/>
        </p:spPr>
        <p:txBody>
          <a:bodyPr wrap="square" rtlCol="0">
            <a:spAutoFit/>
          </a:bodyPr>
          <a:lstStyle/>
          <a:p>
            <a:pPr algn="just">
              <a:lnSpc>
                <a:spcPts val="4300"/>
              </a:lnSpc>
            </a:pPr>
            <a:r>
              <a:rPr lang="en-US" sz="4000" b="1" dirty="0" smtClean="0">
                <a:solidFill>
                  <a:schemeClr val="bg2"/>
                </a:solidFill>
                <a:latin typeface="+mj-lt"/>
                <a:ea typeface="Arial-Rounded" panose="020B0500000000000000" pitchFamily="34" charset="0"/>
                <a:cs typeface="Arial-Rounded" panose="020B0500000000000000" pitchFamily="34" charset="0"/>
              </a:rPr>
              <a:t>  </a:t>
            </a:r>
            <a:r>
              <a:rPr lang="en-US" sz="3200" b="1" dirty="0" smtClean="0">
                <a:solidFill>
                  <a:srgbClr val="FF0000"/>
                </a:solidFill>
                <a:latin typeface="+mj-lt"/>
                <a:ea typeface="Arial-Rounded" panose="020B0500000000000000" pitchFamily="34" charset="0"/>
                <a:cs typeface="Arial-Rounded" panose="020B0500000000000000" pitchFamily="34" charset="0"/>
              </a:rPr>
              <a:t>1.</a:t>
            </a:r>
            <a:r>
              <a:rPr lang="en-US" sz="3200" b="1" dirty="0" smtClean="0">
                <a:solidFill>
                  <a:schemeClr val="bg2"/>
                </a:solidFill>
                <a:latin typeface="+mj-lt"/>
                <a:ea typeface="Arial-Rounded" panose="020B0500000000000000" pitchFamily="34" charset="0"/>
                <a:cs typeface="Arial-Rounded" panose="020B0500000000000000" pitchFamily="34" charset="0"/>
              </a:rPr>
              <a:t> </a:t>
            </a:r>
            <a:r>
              <a:rPr lang="en-US" sz="3200" dirty="0" smtClean="0">
                <a:solidFill>
                  <a:srgbClr val="000000"/>
                </a:solidFill>
                <a:latin typeface="+mj-lt"/>
                <a:ea typeface="Arial-Rounded" panose="020B0500000000000000" pitchFamily="34" charset="0"/>
                <a:cs typeface="Arial-Rounded" panose="020B0500000000000000" pitchFamily="34" charset="0"/>
              </a:rPr>
              <a:t>Con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hai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điều</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gì</a:t>
            </a:r>
            <a:r>
              <a:rPr lang="en-US" sz="3200" dirty="0">
                <a:solidFill>
                  <a:srgbClr val="000000"/>
                </a:solidFill>
                <a:latin typeface="+mj-lt"/>
                <a:ea typeface="Arial-Rounded" panose="020B0500000000000000" pitchFamily="34" charset="0"/>
                <a:cs typeface="Arial-Rounded" panose="020B0500000000000000" pitchFamily="34" charset="0"/>
              </a:rPr>
              <a:t>?</a:t>
            </a:r>
          </a:p>
        </p:txBody>
      </p:sp>
      <p:sp>
        <p:nvSpPr>
          <p:cNvPr id="12" name="TextBox 11">
            <a:extLst>
              <a:ext uri="{FF2B5EF4-FFF2-40B4-BE49-F238E27FC236}">
                <a16:creationId xmlns:a16="http://schemas.microsoft.com/office/drawing/2014/main" id="{A31D3367-4949-449A-B735-EC6DAB2EBC68}"/>
              </a:ext>
            </a:extLst>
          </p:cNvPr>
          <p:cNvSpPr txBox="1"/>
          <p:nvPr/>
        </p:nvSpPr>
        <p:spPr>
          <a:xfrm>
            <a:off x="723674" y="1171411"/>
            <a:ext cx="10844332" cy="4315044"/>
          </a:xfrm>
          <a:prstGeom prst="rect">
            <a:avLst/>
          </a:prstGeom>
          <a:solidFill>
            <a:schemeClr val="accent2">
              <a:lumMod val="60000"/>
              <a:lumOff val="40000"/>
            </a:schemeClr>
          </a:solidFill>
        </p:spPr>
        <p:txBody>
          <a:bodyPr wrap="square" lIns="91391" tIns="45696" rIns="91391" bIns="45696" rtlCol="0">
            <a:spAutoFit/>
          </a:bodyPr>
          <a:lstStyle/>
          <a:p>
            <a:pPr algn="just">
              <a:lnSpc>
                <a:spcPts val="5600"/>
              </a:lnSpc>
            </a:pPr>
            <a:r>
              <a:rPr lang="en-US" sz="3200" dirty="0">
                <a:solidFill>
                  <a:srgbClr val="000000"/>
                </a:solidFill>
                <a:latin typeface="+mj-lt"/>
                <a:ea typeface="Arial-Rounded" panose="020B0500000000000000" pitchFamily="34" charset="0"/>
                <a:cs typeface="Arial-Rounded" panose="020B0500000000000000" pitchFamily="34" charset="0"/>
              </a:rPr>
              <a:t>     </a:t>
            </a:r>
            <a:r>
              <a:rPr lang="en-US" sz="2800" b="1"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Để</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trả</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ơn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báo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sắp</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lụt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rất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chỉ</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tránh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nói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với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con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nhưng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chẳng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ai tin. Nghe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lời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khoét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rỗng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khúc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gỗ</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to,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chuẩn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bị</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thức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ăn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bỏ</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vào</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đó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Vừa</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chuẩn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bị</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xong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mọi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thứ</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thì</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mưa</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to,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gió</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ngập</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mênh</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mông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Muôn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loài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chìm</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biển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Nhờ</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sống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trong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khúc</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gỗ</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nổi</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vợ</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chồng</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nhà</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thoát</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0000"/>
                </a:solidFill>
                <a:latin typeface="Arial" panose="020B0604020202020204" pitchFamily="34" charset="0"/>
                <a:ea typeface="Arial-Rounded" panose="020B0500000000000000" pitchFamily="34" charset="0"/>
                <a:cs typeface="Arial" panose="020B0604020202020204" pitchFamily="34" charset="0"/>
              </a:rPr>
              <a:t>nạn</a:t>
            </a:r>
            <a:r>
              <a:rPr lang="en-US" sz="3200"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8" name="TextBox 17">
            <a:extLst>
              <a:ext uri="{FF2B5EF4-FFF2-40B4-BE49-F238E27FC236}">
                <a16:creationId xmlns:a16="http://schemas.microsoft.com/office/drawing/2014/main" id="{DE4BAD5D-B226-4F7D-85C3-FCCF1CA0EC75}"/>
              </a:ext>
            </a:extLst>
          </p:cNvPr>
          <p:cNvSpPr txBox="1"/>
          <p:nvPr/>
        </p:nvSpPr>
        <p:spPr>
          <a:xfrm>
            <a:off x="440461" y="5590348"/>
            <a:ext cx="11127545" cy="1077218"/>
          </a:xfrm>
          <a:prstGeom prst="rect">
            <a:avLst/>
          </a:prstGeom>
          <a:solidFill>
            <a:schemeClr val="tx1">
              <a:lumMod val="25000"/>
              <a:lumOff val="75000"/>
            </a:schemeClr>
          </a:solidFill>
        </p:spPr>
        <p:txBody>
          <a:bodyPr wrap="square">
            <a:spAutoFit/>
          </a:bodyPr>
          <a:lstStyle/>
          <a:p>
            <a:pPr lvl="0" algn="just" defTabSz="921716">
              <a:defRPr/>
            </a:pPr>
            <a:r>
              <a:rPr lang="en-US" sz="3200" b="1" dirty="0">
                <a:solidFill>
                  <a:srgbClr val="002060"/>
                </a:solidFill>
                <a:latin typeface="+mj-lt"/>
                <a:ea typeface="Arial-Rounded" panose="020B0500000000000000" pitchFamily="34" charset="0"/>
                <a:cs typeface="Arial-Rounded" panose="020B0500000000000000" pitchFamily="34" charset="0"/>
              </a:rPr>
              <a:t> </a:t>
            </a:r>
            <a:r>
              <a:rPr lang="en-US" sz="2800" b="1" dirty="0">
                <a:solidFill>
                  <a:srgbClr val="002060"/>
                </a:solidFill>
                <a:latin typeface="+mj-lt"/>
                <a:ea typeface="Arial-Rounded" panose="020B0500000000000000" pitchFamily="34" charset="0"/>
                <a:cs typeface="Arial-Rounded" panose="020B0500000000000000" pitchFamily="34" charset="0"/>
              </a:rPr>
              <a:t> </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dúi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hai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vợ</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chồng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sắp</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có</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lũ</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lụt</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rất</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lớn</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chỉ</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cho</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họ</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cách</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tránh</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endParaRPr kumimoji="0" lang="en-US" sz="32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 name="Arrow: Right 1">
            <a:extLst>
              <a:ext uri="{FF2B5EF4-FFF2-40B4-BE49-F238E27FC236}">
                <a16:creationId xmlns:a16="http://schemas.microsoft.com/office/drawing/2014/main" id="{3805C9AF-BE4A-478E-B7D0-710D5318CB32}"/>
              </a:ext>
            </a:extLst>
          </p:cNvPr>
          <p:cNvSpPr/>
          <p:nvPr/>
        </p:nvSpPr>
        <p:spPr>
          <a:xfrm>
            <a:off x="225737" y="5767755"/>
            <a:ext cx="440461" cy="337625"/>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627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9C388F4-4903-40C6-89AF-22694C32F661}"/>
              </a:ext>
            </a:extLst>
          </p:cNvPr>
          <p:cNvSpPr txBox="1"/>
          <p:nvPr/>
        </p:nvSpPr>
        <p:spPr>
          <a:xfrm>
            <a:off x="731517" y="1310416"/>
            <a:ext cx="10600574" cy="5082482"/>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Nghe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khoét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bỏ</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Vừa</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xong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mọi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thì</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mưa</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gió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ngập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mênh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mông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Muôn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loài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chìm</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biển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96E91EE2-99FC-4F56-8CF3-A5C379B8979F}"/>
              </a:ext>
            </a:extLst>
          </p:cNvPr>
          <p:cNvGrpSpPr/>
          <p:nvPr/>
        </p:nvGrpSpPr>
        <p:grpSpPr>
          <a:xfrm>
            <a:off x="976284" y="562342"/>
            <a:ext cx="10239432" cy="674758"/>
            <a:chOff x="604697" y="897488"/>
            <a:chExt cx="10239432" cy="674758"/>
          </a:xfrm>
        </p:grpSpPr>
        <p:grpSp>
          <p:nvGrpSpPr>
            <p:cNvPr id="11" name="Group 10">
              <a:extLst>
                <a:ext uri="{FF2B5EF4-FFF2-40B4-BE49-F238E27FC236}">
                  <a16:creationId xmlns:a16="http://schemas.microsoft.com/office/drawing/2014/main" id="{8331EBB1-67CF-4097-9168-021D7E8C0839}"/>
                </a:ext>
              </a:extLst>
            </p:cNvPr>
            <p:cNvGrpSpPr/>
            <p:nvPr/>
          </p:nvGrpSpPr>
          <p:grpSpPr>
            <a:xfrm>
              <a:off x="604697" y="897488"/>
              <a:ext cx="810295" cy="641464"/>
              <a:chOff x="3572730" y="1697934"/>
              <a:chExt cx="1325901" cy="1042379"/>
            </a:xfrm>
          </p:grpSpPr>
          <p:sp>
            <p:nvSpPr>
              <p:cNvPr id="13" name="Google Shape;418;p36">
                <a:extLst>
                  <a:ext uri="{FF2B5EF4-FFF2-40B4-BE49-F238E27FC236}">
                    <a16:creationId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id="{43CC617A-B5ED-4697-B224-FF709FDCBDB9}"/>
                  </a:ext>
                </a:extLst>
              </p:cNvPr>
              <p:cNvSpPr txBox="1">
                <a:spLocks/>
              </p:cNvSpPr>
              <p:nvPr/>
            </p:nvSpPr>
            <p:spPr>
              <a:xfrm>
                <a:off x="3701633" y="1817073"/>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id="{0CE0EFE6-B0F2-4F80-995C-73EE2317B5AA}"/>
                </a:ext>
              </a:extLst>
            </p:cNvPr>
            <p:cNvSpPr txBox="1"/>
            <p:nvPr/>
          </p:nvSpPr>
          <p:spPr>
            <a:xfrm>
              <a:off x="946331" y="956693"/>
              <a:ext cx="9897798"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Nghe </a:t>
              </a:r>
              <a:r>
                <a:rPr lang="en-US" sz="3400" dirty="0" err="1">
                  <a:solidFill>
                    <a:srgbClr val="000000"/>
                  </a:solidFill>
                  <a:latin typeface="+mj-lt"/>
                  <a:ea typeface="Arial-Rounded" panose="020B0500000000000000" pitchFamily="34" charset="0"/>
                  <a:cs typeface="Arial-Rounded" panose="020B0500000000000000" pitchFamily="34" charset="0"/>
                </a:rPr>
                <a:t>lời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dúi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hai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vợ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chồng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đã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làm</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6473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9C388F4-4903-40C6-89AF-22694C32F661}"/>
              </a:ext>
            </a:extLst>
          </p:cNvPr>
          <p:cNvSpPr txBox="1"/>
          <p:nvPr/>
        </p:nvSpPr>
        <p:spPr>
          <a:xfrm>
            <a:off x="746409" y="1362200"/>
            <a:ext cx="10699181" cy="5170646"/>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a:t>
            </a:r>
            <a:r>
              <a:rPr lang="en-US" sz="3200" dirty="0">
                <a:solidFill>
                  <a:srgbClr val="FF0000"/>
                </a:solidFill>
                <a:latin typeface="+mj-lt"/>
                <a:ea typeface="Arial-Rounded" panose="020B0500000000000000" pitchFamily="34" charset="0"/>
                <a:cs typeface="Arial-Rounded" panose="020B0500000000000000" pitchFamily="34" charset="0"/>
              </a:rPr>
              <a:t>Nghe </a:t>
            </a:r>
            <a:r>
              <a:rPr lang="en-US" sz="3200" dirty="0" err="1">
                <a:solidFill>
                  <a:srgbClr val="FF0000"/>
                </a:solidFill>
                <a:latin typeface="+mj-lt"/>
                <a:ea typeface="Arial-Rounded" panose="020B0500000000000000" pitchFamily="34" charset="0"/>
                <a:cs typeface="Arial-Rounded" panose="020B0500000000000000" pitchFamily="34" charset="0"/>
              </a:rPr>
              <a:t>lời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dúi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họ</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khoét</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rỗng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khúc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gỗ</a:t>
            </a:r>
            <a:r>
              <a:rPr lang="en-US" sz="3200" dirty="0">
                <a:solidFill>
                  <a:srgbClr val="FF0000"/>
                </a:solidFill>
                <a:latin typeface="+mj-lt"/>
                <a:ea typeface="Arial-Rounded" panose="020B0500000000000000" pitchFamily="34" charset="0"/>
                <a:cs typeface="Arial-Rounded" panose="020B0500000000000000" pitchFamily="34" charset="0"/>
              </a:rPr>
              <a:t> to, </a:t>
            </a:r>
            <a:r>
              <a:rPr lang="en-US" sz="3200" dirty="0" err="1">
                <a:solidFill>
                  <a:srgbClr val="FF0000"/>
                </a:solidFill>
                <a:latin typeface="+mj-lt"/>
                <a:ea typeface="Arial-Rounded" panose="020B0500000000000000" pitchFamily="34" charset="0"/>
                <a:cs typeface="Arial-Rounded" panose="020B0500000000000000" pitchFamily="34" charset="0"/>
              </a:rPr>
              <a:t>chuẩn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bị</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thức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ăn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bỏ</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vào</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đó</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Vừa</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xong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mọi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thì</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mưa</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gió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ngập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mênh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mông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Muôn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loài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chìm</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biển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nước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96E91EE2-99FC-4F56-8CF3-A5C379B8979F}"/>
              </a:ext>
            </a:extLst>
          </p:cNvPr>
          <p:cNvGrpSpPr/>
          <p:nvPr/>
        </p:nvGrpSpPr>
        <p:grpSpPr>
          <a:xfrm>
            <a:off x="976284" y="562342"/>
            <a:ext cx="11303615" cy="672244"/>
            <a:chOff x="604697" y="897488"/>
            <a:chExt cx="10626591" cy="672244"/>
          </a:xfrm>
        </p:grpSpPr>
        <p:grpSp>
          <p:nvGrpSpPr>
            <p:cNvPr id="11" name="Group 10">
              <a:extLst>
                <a:ext uri="{FF2B5EF4-FFF2-40B4-BE49-F238E27FC236}">
                  <a16:creationId xmlns:a16="http://schemas.microsoft.com/office/drawing/2014/main" id="{8331EBB1-67CF-4097-9168-021D7E8C0839}"/>
                </a:ext>
              </a:extLst>
            </p:cNvPr>
            <p:cNvGrpSpPr/>
            <p:nvPr/>
          </p:nvGrpSpPr>
          <p:grpSpPr>
            <a:xfrm>
              <a:off x="604697" y="897488"/>
              <a:ext cx="816517" cy="641464"/>
              <a:chOff x="3572730" y="1697934"/>
              <a:chExt cx="1336082" cy="1042379"/>
            </a:xfrm>
          </p:grpSpPr>
          <p:sp>
            <p:nvSpPr>
              <p:cNvPr id="13" name="Google Shape;418;p36">
                <a:extLst>
                  <a:ext uri="{FF2B5EF4-FFF2-40B4-BE49-F238E27FC236}">
                    <a16:creationId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id="{43CC617A-B5ED-4697-B224-FF709FDCBDB9}"/>
                  </a:ext>
                </a:extLst>
              </p:cNvPr>
              <p:cNvSpPr txBox="1">
                <a:spLocks/>
              </p:cNvSpPr>
              <p:nvPr/>
            </p:nvSpPr>
            <p:spPr>
              <a:xfrm>
                <a:off x="3711813" y="183392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id="{0CE0EFE6-B0F2-4F80-995C-73EE2317B5AA}"/>
                </a:ext>
              </a:extLst>
            </p:cNvPr>
            <p:cNvSpPr txBox="1"/>
            <p:nvPr/>
          </p:nvSpPr>
          <p:spPr>
            <a:xfrm>
              <a:off x="1333490" y="954179"/>
              <a:ext cx="9897798"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Nghe </a:t>
              </a:r>
              <a:r>
                <a:rPr lang="en-US" sz="3400" dirty="0" err="1">
                  <a:solidFill>
                    <a:srgbClr val="000000"/>
                  </a:solidFill>
                  <a:latin typeface="+mj-lt"/>
                  <a:ea typeface="Arial-Rounded" panose="020B0500000000000000" pitchFamily="34" charset="0"/>
                  <a:cs typeface="Arial-Rounded" panose="020B0500000000000000" pitchFamily="34" charset="0"/>
                </a:rPr>
                <a:t>lời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dúi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hai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vợ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chồng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đã</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làm</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94976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a16="http://schemas.microsoft.com/office/drawing/2014/main" id="{84E0EB1E-CC1F-4B09-8338-D305427AF817}"/>
              </a:ext>
            </a:extLst>
          </p:cNvPr>
          <p:cNvSpPr>
            <a:spLocks noChangeArrowheads="1"/>
          </p:cNvSpPr>
          <p:nvPr>
            <p:custDataLst>
              <p:tags r:id="rId1"/>
            </p:custDataLst>
          </p:nvPr>
        </p:nvSpPr>
        <p:spPr bwMode="auto">
          <a:xfrm>
            <a:off x="3110012" y="2519822"/>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FF0000"/>
                </a:solidFill>
                <a:latin typeface="+mj-lt"/>
                <a:ea typeface="Arial-Rounded" panose="020B0500000000000000" pitchFamily="34" charset="0"/>
                <a:cs typeface="Arial-Rounded" panose="020B0500000000000000" pitchFamily="34" charset="0"/>
              </a:rPr>
              <a:t>TIẾT</a:t>
            </a:r>
            <a:r>
              <a:rPr lang="en-US" altLang="zh-CN" sz="8798" b="1" dirty="0">
                <a:solidFill>
                  <a:srgbClr val="FF0000"/>
                </a:solidFill>
                <a:latin typeface="+mj-lt"/>
                <a:ea typeface="Arial-Rounded" panose="020B0500000000000000" pitchFamily="34" charset="0"/>
                <a:cs typeface="Arial-Rounded" panose="020B0500000000000000" pitchFamily="34" charset="0"/>
              </a:rPr>
              <a:t> 1</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9C388F4-4903-40C6-89AF-22694C32F661}"/>
              </a:ext>
            </a:extLst>
          </p:cNvPr>
          <p:cNvSpPr txBox="1"/>
          <p:nvPr/>
        </p:nvSpPr>
        <p:spPr>
          <a:xfrm>
            <a:off x="921887" y="1256720"/>
            <a:ext cx="10658025" cy="5170646"/>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Để</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báo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sắp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chỉ</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cách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tránh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bà</a:t>
            </a:r>
            <a:r>
              <a:rPr lang="en-US" sz="3200" dirty="0">
                <a:solidFill>
                  <a:srgbClr val="000000"/>
                </a:solidFill>
                <a:latin typeface="+mj-lt"/>
                <a:ea typeface="Arial-Rounded" panose="020B0500000000000000" pitchFamily="34" charset="0"/>
                <a:cs typeface="Arial-Rounded" panose="020B0500000000000000" pitchFamily="34" charset="0"/>
              </a:rPr>
              <a:t> con </a:t>
            </a:r>
            <a:r>
              <a:rPr lang="en-US" sz="3200" dirty="0" err="1">
                <a:solidFill>
                  <a:srgbClr val="000000"/>
                </a:solidFill>
                <a:latin typeface="+mj-lt"/>
                <a:ea typeface="Arial-Rounded" panose="020B0500000000000000" pitchFamily="34" charset="0"/>
                <a:cs typeface="Arial-Rounded" panose="020B0500000000000000" pitchFamily="34" charset="0"/>
              </a:rPr>
              <a:t>nhưng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chẳng</a:t>
            </a:r>
            <a:r>
              <a:rPr lang="en-US" sz="3200" dirty="0">
                <a:solidFill>
                  <a:srgbClr val="000000"/>
                </a:solidFill>
                <a:latin typeface="+mj-lt"/>
                <a:ea typeface="Arial-Rounded" panose="020B0500000000000000" pitchFamily="34" charset="0"/>
                <a:cs typeface="Arial-Rounded" panose="020B0500000000000000" pitchFamily="34" charset="0"/>
              </a:rPr>
              <a:t> ai tin. Nghe </a:t>
            </a:r>
            <a:r>
              <a:rPr lang="en-US" sz="3200" dirty="0" err="1">
                <a:solidFill>
                  <a:srgbClr val="000000"/>
                </a:solidFill>
                <a:latin typeface="+mj-lt"/>
                <a:ea typeface="Arial-Rounded" panose="020B0500000000000000" pitchFamily="34" charset="0"/>
                <a:cs typeface="Arial-Rounded" panose="020B0500000000000000" pitchFamily="34" charset="0"/>
              </a:rPr>
              <a:t>lời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khoét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rỗng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bỏ</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Vừa</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xong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mọi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thì</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mưa</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gió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ngập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mênh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mông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Muôn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loài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chìm</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biển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Nhờ</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sống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nổi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a:solidFill>
                  <a:srgbClr val="00000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000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96E91EE2-99FC-4F56-8CF3-A5C379B8979F}"/>
              </a:ext>
            </a:extLst>
          </p:cNvPr>
          <p:cNvGrpSpPr/>
          <p:nvPr/>
        </p:nvGrpSpPr>
        <p:grpSpPr>
          <a:xfrm>
            <a:off x="771472" y="462107"/>
            <a:ext cx="10649056" cy="668263"/>
            <a:chOff x="604697" y="897488"/>
            <a:chExt cx="11743303" cy="668263"/>
          </a:xfrm>
        </p:grpSpPr>
        <p:grpSp>
          <p:nvGrpSpPr>
            <p:cNvPr id="11" name="Group 10">
              <a:extLst>
                <a:ext uri="{FF2B5EF4-FFF2-40B4-BE49-F238E27FC236}">
                  <a16:creationId xmlns:a16="http://schemas.microsoft.com/office/drawing/2014/main" id="{8331EBB1-67CF-4097-9168-021D7E8C0839}"/>
                </a:ext>
              </a:extLst>
            </p:cNvPr>
            <p:cNvGrpSpPr/>
            <p:nvPr/>
          </p:nvGrpSpPr>
          <p:grpSpPr>
            <a:xfrm>
              <a:off x="604697" y="897488"/>
              <a:ext cx="777045" cy="641464"/>
              <a:chOff x="3572730" y="1697934"/>
              <a:chExt cx="1271493" cy="1042379"/>
            </a:xfrm>
          </p:grpSpPr>
          <p:sp>
            <p:nvSpPr>
              <p:cNvPr id="13" name="Google Shape;418;p36">
                <a:extLst>
                  <a:ext uri="{FF2B5EF4-FFF2-40B4-BE49-F238E27FC236}">
                    <a16:creationId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anose="020B0500000000000000" pitchFamily="34" charset="0"/>
                  <a:cs typeface="Arial-Rounded" panose="020B0500000000000000" pitchFamily="34" charset="0"/>
                </a:endParaRPr>
              </a:p>
            </p:txBody>
          </p:sp>
          <p:sp>
            <p:nvSpPr>
              <p:cNvPr id="14" name="Google Shape;423;p36">
                <a:extLst>
                  <a:ext uri="{FF2B5EF4-FFF2-40B4-BE49-F238E27FC236}">
                    <a16:creationId xmlns:a16="http://schemas.microsoft.com/office/drawing/2014/main" id="{43CC617A-B5ED-4697-B224-FF709FDCBDB9}"/>
                  </a:ext>
                </a:extLst>
              </p:cNvPr>
              <p:cNvSpPr txBox="1">
                <a:spLocks/>
              </p:cNvSpPr>
              <p:nvPr/>
            </p:nvSpPr>
            <p:spPr>
              <a:xfrm>
                <a:off x="3647225" y="1790057"/>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anose="020B0500000000000000" pitchFamily="34" charset="0"/>
                    <a:cs typeface="Arial-Rounded" panose="020B0500000000000000" pitchFamily="34" charset="0"/>
                  </a:rPr>
                  <a:t>?</a:t>
                </a:r>
              </a:p>
            </p:txBody>
          </p:sp>
        </p:grpSp>
        <p:sp>
          <p:nvSpPr>
            <p:cNvPr id="12" name="TextBox 11">
              <a:extLst>
                <a:ext uri="{FF2B5EF4-FFF2-40B4-BE49-F238E27FC236}">
                  <a16:creationId xmlns:a16="http://schemas.microsoft.com/office/drawing/2014/main" id="{0CE0EFE6-B0F2-4F80-995C-73EE2317B5AA}"/>
                </a:ext>
              </a:extLst>
            </p:cNvPr>
            <p:cNvSpPr txBox="1"/>
            <p:nvPr/>
          </p:nvSpPr>
          <p:spPr>
            <a:xfrm>
              <a:off x="927316" y="950198"/>
              <a:ext cx="11420684"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Họ</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chuẩn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bị</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xong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mọi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thứ</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chuyện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xảy</a:t>
              </a:r>
              <a:r>
                <a:rPr lang="en-US" sz="3400" dirty="0">
                  <a:solidFill>
                    <a:srgbClr val="000000"/>
                  </a:solidFill>
                  <a:latin typeface="+mj-lt"/>
                  <a:ea typeface="Arial-Rounded" panose="020B0500000000000000" pitchFamily="34" charset="0"/>
                  <a:cs typeface="Arial-Rounded" panose="020B0500000000000000" pitchFamily="34" charset="0"/>
                </a:rPr>
                <a:t> ra?</a:t>
              </a:r>
            </a:p>
          </p:txBody>
        </p:sp>
      </p:grpSp>
    </p:spTree>
    <p:extLst>
      <p:ext uri="{BB962C8B-B14F-4D97-AF65-F5344CB8AC3E}">
        <p14:creationId xmlns:p14="http://schemas.microsoft.com/office/powerpoint/2010/main" val="2997174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9C388F4-4903-40C6-89AF-22694C32F661}"/>
              </a:ext>
            </a:extLst>
          </p:cNvPr>
          <p:cNvSpPr txBox="1"/>
          <p:nvPr/>
        </p:nvSpPr>
        <p:spPr>
          <a:xfrm>
            <a:off x="701620" y="1307560"/>
            <a:ext cx="10863275" cy="5090817"/>
          </a:xfrm>
          <a:prstGeom prst="rect">
            <a:avLst/>
          </a:prstGeom>
          <a:solidFill>
            <a:schemeClr val="accent2">
              <a:lumMod val="60000"/>
              <a:lumOff val="40000"/>
            </a:schemeClr>
          </a:solidFill>
        </p:spPr>
        <p:txBody>
          <a:bodyPr wrap="square">
            <a:spAutoFit/>
          </a:bodyPr>
          <a:lstStyle/>
          <a:p>
            <a:pPr indent="463550" algn="just">
              <a:lnSpc>
                <a:spcPct val="150000"/>
              </a:lnSpc>
              <a:defRPr/>
            </a:pPr>
            <a:r>
              <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Để</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ơn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báo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sắp</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lũ</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rất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lớn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chỉ</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cách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tránh</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nói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với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bà</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nhưng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chẳng</a:t>
            </a:r>
            <a:r>
              <a:rPr lang="en-US" sz="3200" dirty="0">
                <a:solidFill>
                  <a:srgbClr val="002060"/>
                </a:solidFill>
                <a:latin typeface="+mj-lt"/>
                <a:ea typeface="Arial-Rounded" panose="020B0500000000000000" pitchFamily="34" charset="0"/>
                <a:cs typeface="Arial-Rounded" panose="020B0500000000000000" pitchFamily="34" charset="0"/>
              </a:rPr>
              <a:t> ai tin. Nghe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khoét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bỏ</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đó</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Vừa</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chuẩn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bị</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xong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mọi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thứ</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thì</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mưa</a:t>
            </a:r>
            <a:r>
              <a:rPr lang="en-US" sz="3200" dirty="0">
                <a:solidFill>
                  <a:srgbClr val="FF0000"/>
                </a:solidFill>
                <a:latin typeface="+mj-lt"/>
                <a:ea typeface="Arial-Rounded" panose="020B0500000000000000" pitchFamily="34" charset="0"/>
                <a:cs typeface="Arial-Rounded" panose="020B0500000000000000" pitchFamily="34" charset="0"/>
              </a:rPr>
              <a:t> to, </a:t>
            </a:r>
            <a:r>
              <a:rPr lang="en-US" sz="3200" dirty="0" err="1">
                <a:solidFill>
                  <a:srgbClr val="FF0000"/>
                </a:solidFill>
                <a:latin typeface="+mj-lt"/>
                <a:ea typeface="Arial-Rounded" panose="020B0500000000000000" pitchFamily="34" charset="0"/>
                <a:cs typeface="Arial-Rounded" panose="020B0500000000000000" pitchFamily="34" charset="0"/>
              </a:rPr>
              <a:t>gió</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lớn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nước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ngập</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mênh</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mông</a:t>
            </a:r>
            <a:r>
              <a:rPr lang="en-US" sz="3200" dirty="0">
                <a:solidFill>
                  <a:srgbClr val="C0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Muôn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loài</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chìm</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trong</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biển</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FF0000"/>
                </a:solidFill>
                <a:latin typeface="+mj-lt"/>
                <a:ea typeface="Arial-Rounded" panose="020B0500000000000000" pitchFamily="34" charset="0"/>
                <a:cs typeface="Arial-Rounded" panose="020B0500000000000000" pitchFamily="34" charset="0"/>
              </a:rPr>
              <a:t>nước</a:t>
            </a:r>
            <a:r>
              <a:rPr lang="en-US" sz="3200" dirty="0">
                <a:solidFill>
                  <a:srgbClr val="FF000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nổi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vợ</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chồng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họ</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thoát</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nạn</a:t>
            </a:r>
            <a:r>
              <a:rPr lang="en-US" sz="3200" dirty="0">
                <a:solidFill>
                  <a:srgbClr val="00206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50000"/>
              </a:lnSpc>
              <a:buClrTx/>
              <a:buSzTx/>
              <a:buFontTx/>
              <a:buNone/>
              <a:tabLst/>
              <a:defRPr/>
            </a:pPr>
            <a:endParaRPr kumimoji="0" lang="en-US" sz="2800" i="0" u="none" strike="noStrike" kern="1200" cap="none" spc="0" normalizeH="0" baseline="0" noProof="0" dirty="0">
              <a:ln>
                <a:noFill/>
              </a:ln>
              <a:solidFill>
                <a:srgbClr val="002060"/>
              </a:solidFill>
              <a:uLnTx/>
              <a:uFillTx/>
              <a:latin typeface="+mj-lt"/>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96E91EE2-99FC-4F56-8CF3-A5C379B8979F}"/>
              </a:ext>
            </a:extLst>
          </p:cNvPr>
          <p:cNvGrpSpPr/>
          <p:nvPr/>
        </p:nvGrpSpPr>
        <p:grpSpPr>
          <a:xfrm>
            <a:off x="656095" y="467958"/>
            <a:ext cx="10626590" cy="672244"/>
            <a:chOff x="604698" y="897488"/>
            <a:chExt cx="10626590" cy="672244"/>
          </a:xfrm>
        </p:grpSpPr>
        <p:grpSp>
          <p:nvGrpSpPr>
            <p:cNvPr id="11" name="Group 10">
              <a:extLst>
                <a:ext uri="{FF2B5EF4-FFF2-40B4-BE49-F238E27FC236}">
                  <a16:creationId xmlns:a16="http://schemas.microsoft.com/office/drawing/2014/main" id="{8331EBB1-67CF-4097-9168-021D7E8C0839}"/>
                </a:ext>
              </a:extLst>
            </p:cNvPr>
            <p:cNvGrpSpPr/>
            <p:nvPr/>
          </p:nvGrpSpPr>
          <p:grpSpPr>
            <a:xfrm>
              <a:off x="604698" y="897488"/>
              <a:ext cx="826920" cy="641464"/>
              <a:chOff x="3572730" y="1697934"/>
              <a:chExt cx="1353104" cy="1042379"/>
            </a:xfrm>
          </p:grpSpPr>
          <p:sp>
            <p:nvSpPr>
              <p:cNvPr id="13" name="Google Shape;418;p36">
                <a:extLst>
                  <a:ext uri="{FF2B5EF4-FFF2-40B4-BE49-F238E27FC236}">
                    <a16:creationId xmlns:a16="http://schemas.microsoft.com/office/drawing/2014/main" id="{520A43CF-329C-436E-BFEE-107FF72FD7FD}"/>
                  </a:ext>
                </a:extLst>
              </p:cNvPr>
              <p:cNvSpPr/>
              <p:nvPr/>
            </p:nvSpPr>
            <p:spPr>
              <a:xfrm>
                <a:off x="3572730" y="1697934"/>
                <a:ext cx="1118042" cy="1042379"/>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itchFamily="34" charset="0"/>
                  <a:cs typeface="Arial-Rounded" pitchFamily="34" charset="0"/>
                </a:endParaRPr>
              </a:p>
            </p:txBody>
          </p:sp>
          <p:sp>
            <p:nvSpPr>
              <p:cNvPr id="14" name="Google Shape;423;p36">
                <a:extLst>
                  <a:ext uri="{FF2B5EF4-FFF2-40B4-BE49-F238E27FC236}">
                    <a16:creationId xmlns:a16="http://schemas.microsoft.com/office/drawing/2014/main" id="{43CC617A-B5ED-4697-B224-FF709FDCBDB9}"/>
                  </a:ext>
                </a:extLst>
              </p:cNvPr>
              <p:cNvSpPr txBox="1">
                <a:spLocks/>
              </p:cNvSpPr>
              <p:nvPr/>
            </p:nvSpPr>
            <p:spPr>
              <a:xfrm>
                <a:off x="3728836" y="1817072"/>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dirty="0">
                    <a:solidFill>
                      <a:srgbClr val="002060"/>
                    </a:solidFill>
                    <a:latin typeface="+mj-lt"/>
                    <a:ea typeface="Arial-Rounded" pitchFamily="34" charset="0"/>
                    <a:cs typeface="Arial-Rounded" pitchFamily="34" charset="0"/>
                  </a:rPr>
                  <a:t>?</a:t>
                </a:r>
              </a:p>
            </p:txBody>
          </p:sp>
        </p:grpSp>
        <p:sp>
          <p:nvSpPr>
            <p:cNvPr id="12" name="TextBox 11">
              <a:extLst>
                <a:ext uri="{FF2B5EF4-FFF2-40B4-BE49-F238E27FC236}">
                  <a16:creationId xmlns:a16="http://schemas.microsoft.com/office/drawing/2014/main" id="{0CE0EFE6-B0F2-4F80-995C-73EE2317B5AA}"/>
                </a:ext>
              </a:extLst>
            </p:cNvPr>
            <p:cNvSpPr txBox="1"/>
            <p:nvPr/>
          </p:nvSpPr>
          <p:spPr>
            <a:xfrm>
              <a:off x="1333490" y="954179"/>
              <a:ext cx="9897798" cy="615553"/>
            </a:xfrm>
            <a:prstGeom prst="rect">
              <a:avLst/>
            </a:prstGeom>
            <a:noFill/>
          </p:spPr>
          <p:txBody>
            <a:bodyPr wrap="square" rtlCol="0">
              <a:spAutoFit/>
            </a:bodyPr>
            <a:lstStyle/>
            <a:p>
              <a:pPr algn="just"/>
              <a:r>
                <a:rPr lang="en-US" sz="3400" dirty="0">
                  <a:solidFill>
                    <a:srgbClr val="FFC000"/>
                  </a:solidFill>
                  <a:latin typeface="+mj-lt"/>
                  <a:ea typeface="Arial-Rounded" pitchFamily="34" charset="0"/>
                  <a:cs typeface="Arial-Rounded" pitchFamily="34" charset="0"/>
                </a:rPr>
                <a:t> </a:t>
              </a:r>
            </a:p>
          </p:txBody>
        </p:sp>
      </p:grpSp>
      <p:sp>
        <p:nvSpPr>
          <p:cNvPr id="9" name="TextBox 8">
            <a:extLst>
              <a:ext uri="{FF2B5EF4-FFF2-40B4-BE49-F238E27FC236}">
                <a16:creationId xmlns:a16="http://schemas.microsoft.com/office/drawing/2014/main" id="{7C95E1A4-D24D-45A1-AD58-8E1469C50402}"/>
              </a:ext>
            </a:extLst>
          </p:cNvPr>
          <p:cNvSpPr txBox="1"/>
          <p:nvPr/>
        </p:nvSpPr>
        <p:spPr>
          <a:xfrm>
            <a:off x="1014262" y="524649"/>
            <a:ext cx="10521643" cy="615553"/>
          </a:xfrm>
          <a:prstGeom prst="rect">
            <a:avLst/>
          </a:prstGeom>
          <a:noFill/>
        </p:spPr>
        <p:txBody>
          <a:bodyPr wrap="square" rtlCol="0">
            <a:spAutoFit/>
          </a:bodyPr>
          <a:lstStyle/>
          <a:p>
            <a:pPr algn="just"/>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Họ</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chuẩn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bị</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xong</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mọi</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thứ</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thì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chuyện</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gì</a:t>
            </a:r>
            <a:r>
              <a:rPr lang="en-US" sz="3400" dirty="0">
                <a:solidFill>
                  <a:srgbClr val="000000"/>
                </a:solidFill>
                <a:latin typeface="+mj-lt"/>
                <a:ea typeface="Arial-Rounded" panose="020B0500000000000000" pitchFamily="34" charset="0"/>
                <a:cs typeface="Arial-Rounded" panose="020B0500000000000000" pitchFamily="34" charset="0"/>
              </a:rPr>
              <a:t> </a:t>
            </a:r>
            <a:r>
              <a:rPr lang="en-US" sz="3400" dirty="0" err="1">
                <a:solidFill>
                  <a:srgbClr val="000000"/>
                </a:solidFill>
                <a:latin typeface="+mj-lt"/>
                <a:ea typeface="Arial-Rounded" panose="020B0500000000000000" pitchFamily="34" charset="0"/>
                <a:cs typeface="Arial-Rounded" panose="020B0500000000000000" pitchFamily="34" charset="0"/>
              </a:rPr>
              <a:t>xảy</a:t>
            </a:r>
            <a:r>
              <a:rPr lang="en-US" sz="3400" dirty="0">
                <a:solidFill>
                  <a:srgbClr val="000000"/>
                </a:solidFill>
                <a:latin typeface="+mj-lt"/>
                <a:ea typeface="Arial-Rounded" panose="020B0500000000000000" pitchFamily="34" charset="0"/>
                <a:cs typeface="Arial-Rounded" panose="020B0500000000000000" pitchFamily="34" charset="0"/>
              </a:rPr>
              <a:t> ra?</a:t>
            </a:r>
          </a:p>
        </p:txBody>
      </p:sp>
    </p:spTree>
    <p:extLst>
      <p:ext uri="{BB962C8B-B14F-4D97-AF65-F5344CB8AC3E}">
        <p14:creationId xmlns:p14="http://schemas.microsoft.com/office/powerpoint/2010/main" val="1670559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1577932-238F-4C39-8B1B-E1E6053E25B4}"/>
              </a:ext>
            </a:extLst>
          </p:cNvPr>
          <p:cNvSpPr txBox="1"/>
          <p:nvPr/>
        </p:nvSpPr>
        <p:spPr>
          <a:xfrm>
            <a:off x="603350" y="260584"/>
            <a:ext cx="11588650" cy="584775"/>
          </a:xfrm>
          <a:prstGeom prst="rect">
            <a:avLst/>
          </a:prstGeom>
          <a:noFill/>
        </p:spPr>
        <p:txBody>
          <a:bodyPr wrap="square" rtlCol="0">
            <a:spAutoFit/>
          </a:bodyPr>
          <a:lstStyle/>
          <a:p>
            <a:pPr algn="just"/>
            <a:r>
              <a:rPr lang="en-US" sz="3200" b="1" dirty="0" smtClean="0">
                <a:solidFill>
                  <a:srgbClr val="FF0000"/>
                </a:solidFill>
                <a:latin typeface="+mj-lt"/>
                <a:ea typeface="Arial-Rounded" panose="020B0500000000000000" pitchFamily="34" charset="0"/>
                <a:cs typeface="Arial-Rounded" panose="020B0500000000000000" pitchFamily="34" charset="0"/>
              </a:rPr>
              <a:t>2.</a:t>
            </a:r>
            <a:r>
              <a:rPr lang="en-US" sz="3200" dirty="0" smtClean="0">
                <a:solidFill>
                  <a:schemeClr val="bg2"/>
                </a:solidFill>
                <a:latin typeface="+mj-lt"/>
                <a:ea typeface="Arial-Rounded" panose="020B0500000000000000" pitchFamily="34" charset="0"/>
                <a:cs typeface="Arial-Rounded" panose="020B0500000000000000" pitchFamily="34" charset="0"/>
              </a:rPr>
              <a:t> </a:t>
            </a:r>
            <a:r>
              <a:rPr lang="en-US" sz="3200" dirty="0" err="1" smtClean="0">
                <a:solidFill>
                  <a:srgbClr val="000000"/>
                </a:solidFill>
                <a:latin typeface="+mj-lt"/>
                <a:ea typeface="Arial-Rounded" panose="020B0500000000000000" pitchFamily="34" charset="0"/>
                <a:cs typeface="Arial-Rounded" panose="020B0500000000000000" pitchFamily="34" charset="0"/>
              </a:rPr>
              <a:t>Nhờ</a:t>
            </a:r>
            <a:r>
              <a:rPr lang="en-US" sz="3200" dirty="0" smtClean="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đâu</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hai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khỏi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p>
        </p:txBody>
      </p:sp>
      <p:sp>
        <p:nvSpPr>
          <p:cNvPr id="17" name="TextBox 16">
            <a:extLst>
              <a:ext uri="{FF2B5EF4-FFF2-40B4-BE49-F238E27FC236}">
                <a16:creationId xmlns:a16="http://schemas.microsoft.com/office/drawing/2014/main" id="{21093E9D-1C98-4BC0-B17D-3D457070E0C5}"/>
              </a:ext>
            </a:extLst>
          </p:cNvPr>
          <p:cNvSpPr txBox="1"/>
          <p:nvPr/>
        </p:nvSpPr>
        <p:spPr>
          <a:xfrm>
            <a:off x="555907" y="1015242"/>
            <a:ext cx="11072574" cy="3046988"/>
          </a:xfrm>
          <a:prstGeom prst="rect">
            <a:avLst/>
          </a:prstGeom>
          <a:solidFill>
            <a:schemeClr val="accent2">
              <a:lumMod val="60000"/>
              <a:lumOff val="40000"/>
            </a:schemeClr>
          </a:solidFill>
        </p:spPr>
        <p:txBody>
          <a:bodyPr wrap="square">
            <a:spAutoFit/>
          </a:bodyPr>
          <a:lstStyle/>
          <a:p>
            <a:pPr indent="463550" algn="just">
              <a:defRPr/>
            </a:pPr>
            <a:r>
              <a:rPr kumimoji="0" lang="en-US" sz="2800" i="0" u="none" strike="noStrike" kern="1200" cap="none" spc="0" normalizeH="0" baseline="0" noProof="0" dirty="0">
                <a:ln>
                  <a:noFill/>
                </a:ln>
                <a:solidFill>
                  <a:srgbClr val="000000"/>
                </a:solidFill>
                <a:uLnTx/>
                <a:uFillTx/>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Để</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ơn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báo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sắp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rất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chỉ</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cách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tránh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nói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với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bà</a:t>
            </a:r>
            <a:r>
              <a:rPr lang="en-US" sz="3200" dirty="0">
                <a:solidFill>
                  <a:srgbClr val="000000"/>
                </a:solidFill>
                <a:latin typeface="+mj-lt"/>
                <a:ea typeface="Arial-Rounded" panose="020B0500000000000000" pitchFamily="34" charset="0"/>
                <a:cs typeface="Arial-Rounded" panose="020B0500000000000000" pitchFamily="34" charset="0"/>
              </a:rPr>
              <a:t> con </a:t>
            </a:r>
            <a:r>
              <a:rPr lang="en-US" sz="3200" dirty="0" err="1">
                <a:solidFill>
                  <a:srgbClr val="000000"/>
                </a:solidFill>
                <a:latin typeface="+mj-lt"/>
                <a:ea typeface="Arial-Rounded" panose="020B0500000000000000" pitchFamily="34" charset="0"/>
                <a:cs typeface="Arial-Rounded" panose="020B0500000000000000" pitchFamily="34" charset="0"/>
              </a:rPr>
              <a:t>nhưng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chẳng</a:t>
            </a:r>
            <a:r>
              <a:rPr lang="en-US" sz="3200" dirty="0">
                <a:solidFill>
                  <a:srgbClr val="000000"/>
                </a:solidFill>
                <a:latin typeface="+mj-lt"/>
                <a:ea typeface="Arial-Rounded" panose="020B0500000000000000" pitchFamily="34" charset="0"/>
                <a:cs typeface="Arial-Rounded" panose="020B0500000000000000" pitchFamily="34" charset="0"/>
              </a:rPr>
              <a:t> ai tin. Nghe </a:t>
            </a:r>
            <a:r>
              <a:rPr lang="en-US" sz="3200" dirty="0" err="1">
                <a:solidFill>
                  <a:srgbClr val="000000"/>
                </a:solidFill>
                <a:latin typeface="+mj-lt"/>
                <a:ea typeface="Arial-Rounded" panose="020B0500000000000000" pitchFamily="34" charset="0"/>
                <a:cs typeface="Arial-Rounded" panose="020B0500000000000000" pitchFamily="34" charset="0"/>
              </a:rPr>
              <a:t>lời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dúi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khoét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rỗng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bỏ</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vào</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đó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Vừa</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chuẩn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bị</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xong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mọi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thứ</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thì</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mưa</a:t>
            </a:r>
            <a:r>
              <a:rPr lang="en-US" sz="3200" dirty="0">
                <a:solidFill>
                  <a:srgbClr val="000000"/>
                </a:solidFill>
                <a:latin typeface="+mj-lt"/>
                <a:ea typeface="Arial-Rounded" panose="020B0500000000000000" pitchFamily="34" charset="0"/>
                <a:cs typeface="Arial-Rounded" panose="020B0500000000000000" pitchFamily="34" charset="0"/>
              </a:rPr>
              <a:t> to, </a:t>
            </a:r>
            <a:r>
              <a:rPr lang="en-US" sz="3200" dirty="0" err="1">
                <a:solidFill>
                  <a:srgbClr val="000000"/>
                </a:solidFill>
                <a:latin typeface="+mj-lt"/>
                <a:ea typeface="Arial-Rounded" panose="020B0500000000000000" pitchFamily="34" charset="0"/>
                <a:cs typeface="Arial-Rounded" panose="020B0500000000000000" pitchFamily="34" charset="0"/>
              </a:rPr>
              <a:t>gió</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lớn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ngập</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mênh</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mông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Muôn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loài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chìm</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biển</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nước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Nhờ</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sống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trong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khúc</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gỗ</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nổi</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vợ</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chồng</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nhà</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họ</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thoát</a:t>
            </a:r>
            <a:r>
              <a:rPr lang="en-US" sz="3200" dirty="0">
                <a:solidFill>
                  <a:srgbClr val="000000"/>
                </a:solidFill>
                <a:latin typeface="+mj-lt"/>
                <a:ea typeface="Arial-Rounded" panose="020B0500000000000000" pitchFamily="34" charset="0"/>
                <a:cs typeface="Arial-Rounded" panose="020B0500000000000000" pitchFamily="34" charset="0"/>
              </a:rPr>
              <a:t> </a:t>
            </a:r>
            <a:r>
              <a:rPr lang="en-US" sz="3200" dirty="0" err="1">
                <a:solidFill>
                  <a:srgbClr val="000000"/>
                </a:solidFill>
                <a:latin typeface="+mj-lt"/>
                <a:ea typeface="Arial-Rounded" panose="020B0500000000000000" pitchFamily="34" charset="0"/>
                <a:cs typeface="Arial-Rounded" panose="020B0500000000000000" pitchFamily="34" charset="0"/>
              </a:rPr>
              <a:t>nạn</a:t>
            </a:r>
            <a:r>
              <a:rPr lang="en-US" sz="3200" dirty="0" smtClean="0">
                <a:solidFill>
                  <a:srgbClr val="000000"/>
                </a:solidFill>
                <a:latin typeface="+mj-lt"/>
                <a:ea typeface="Arial-Rounded" panose="020B0500000000000000" pitchFamily="34" charset="0"/>
                <a:cs typeface="Arial-Rounded" panose="020B0500000000000000" pitchFamily="34" charset="0"/>
              </a:rPr>
              <a:t>.</a:t>
            </a:r>
            <a:endParaRPr lang="en-US" sz="3200" dirty="0">
              <a:solidFill>
                <a:srgbClr val="000000"/>
              </a:solidFill>
              <a:latin typeface="+mj-lt"/>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1762792C-A597-48CC-A988-3FF90BA3F1AA}"/>
              </a:ext>
            </a:extLst>
          </p:cNvPr>
          <p:cNvSpPr txBox="1"/>
          <p:nvPr/>
        </p:nvSpPr>
        <p:spPr>
          <a:xfrm>
            <a:off x="279222" y="4366944"/>
            <a:ext cx="11625944" cy="1569660"/>
          </a:xfrm>
          <a:prstGeom prst="rect">
            <a:avLst/>
          </a:prstGeom>
          <a:solidFill>
            <a:schemeClr val="accent6">
              <a:lumMod val="20000"/>
              <a:lumOff val="80000"/>
            </a:schemeClr>
          </a:solidFill>
        </p:spPr>
        <p:txBody>
          <a:bodyPr wrap="square">
            <a:spAutoFit/>
          </a:bodyPr>
          <a:lstStyle/>
          <a:p>
            <a:pPr algn="just" defTabSz="921716">
              <a:defRPr/>
            </a:pPr>
            <a:r>
              <a:rPr lang="en-US" sz="3200" dirty="0">
                <a:solidFill>
                  <a:srgbClr val="002060"/>
                </a:solidFill>
                <a:latin typeface="+mj-lt"/>
                <a:ea typeface="Arial-Rounded" panose="020B0500000000000000" pitchFamily="34" charset="0"/>
                <a:cs typeface="Arial-Rounded" panose="020B0500000000000000" pitchFamily="34" charset="0"/>
              </a:rPr>
              <a:t> </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Nhờ</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nghe</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theo</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lời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khuyên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của</a:t>
            </a:r>
            <a:r>
              <a:rPr lang="en-US" sz="3200" dirty="0">
                <a:solidFill>
                  <a:srgbClr val="002060"/>
                </a:solidFill>
                <a:latin typeface="+mj-lt"/>
                <a:ea typeface="Arial-Rounded" panose="020B0500000000000000" pitchFamily="34" charset="0"/>
                <a:cs typeface="Arial-Rounded" panose="020B0500000000000000" pitchFamily="34" charset="0"/>
              </a:rPr>
              <a:t> con </a:t>
            </a:r>
            <a:r>
              <a:rPr lang="en-US" sz="3200" dirty="0" err="1">
                <a:solidFill>
                  <a:srgbClr val="002060"/>
                </a:solidFill>
                <a:latin typeface="+mj-lt"/>
                <a:ea typeface="Arial-Rounded" panose="020B0500000000000000" pitchFamily="34" charset="0"/>
                <a:cs typeface="Arial-Rounded" panose="020B0500000000000000" pitchFamily="34" charset="0"/>
              </a:rPr>
              <a:t>dúi</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hai</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vợ</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chồng</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khoét</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rỗng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gỗ</a:t>
            </a:r>
            <a:r>
              <a:rPr lang="en-US" sz="3200" dirty="0" smtClean="0">
                <a:solidFill>
                  <a:srgbClr val="002060"/>
                </a:solidFill>
                <a:latin typeface="+mj-lt"/>
                <a:ea typeface="Arial-Rounded" panose="020B0500000000000000" pitchFamily="34" charset="0"/>
                <a:cs typeface="Arial-Rounded" panose="020B0500000000000000" pitchFamily="34" charset="0"/>
              </a:rPr>
              <a:t> to, </a:t>
            </a:r>
            <a:r>
              <a:rPr lang="en-US" sz="3200" dirty="0" err="1">
                <a:solidFill>
                  <a:srgbClr val="002060"/>
                </a:solidFill>
                <a:latin typeface="+mj-lt"/>
                <a:ea typeface="Arial-Rounded" panose="020B0500000000000000" pitchFamily="34" charset="0"/>
                <a:cs typeface="Arial-Rounded" panose="020B0500000000000000" pitchFamily="34" charset="0"/>
              </a:rPr>
              <a:t>chuẩn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bị</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thức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ăn</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và</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sống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trong</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khúc</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a:solidFill>
                  <a:srgbClr val="002060"/>
                </a:solidFill>
                <a:latin typeface="+mj-lt"/>
                <a:ea typeface="Arial-Rounded" panose="020B0500000000000000" pitchFamily="34" charset="0"/>
                <a:cs typeface="Arial-Rounded" panose="020B0500000000000000" pitchFamily="34" charset="0"/>
              </a:rPr>
              <a:t>gỗ</a:t>
            </a:r>
            <a:r>
              <a:rPr lang="en-US" sz="3200" dirty="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nên</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thoát</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khỏi</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nạn</a:t>
            </a:r>
            <a:r>
              <a:rPr lang="en-US" sz="3200" dirty="0" smtClean="0">
                <a:solidFill>
                  <a:srgbClr val="002060"/>
                </a:solidFill>
                <a:latin typeface="+mj-lt"/>
                <a:ea typeface="Arial-Rounded" panose="020B0500000000000000" pitchFamily="34" charset="0"/>
                <a:cs typeface="Arial-Rounded" panose="020B0500000000000000" pitchFamily="34" charset="0"/>
              </a:rPr>
              <a:t> </a:t>
            </a:r>
            <a:r>
              <a:rPr lang="en-US" sz="3200" dirty="0" err="1" smtClean="0">
                <a:solidFill>
                  <a:srgbClr val="002060"/>
                </a:solidFill>
                <a:latin typeface="+mj-lt"/>
                <a:ea typeface="Arial-Rounded" panose="020B0500000000000000" pitchFamily="34" charset="0"/>
                <a:cs typeface="Arial-Rounded" panose="020B0500000000000000" pitchFamily="34" charset="0"/>
              </a:rPr>
              <a:t>lụt</a:t>
            </a:r>
            <a:r>
              <a:rPr lang="en-US" sz="3200" dirty="0" smtClean="0">
                <a:solidFill>
                  <a:srgbClr val="002060"/>
                </a:solidFill>
                <a:latin typeface="+mj-lt"/>
                <a:ea typeface="Arial-Rounded" panose="020B0500000000000000" pitchFamily="34" charset="0"/>
                <a:cs typeface="Arial-Rounded" panose="020B0500000000000000" pitchFamily="34" charset="0"/>
              </a:rPr>
              <a:t>.</a:t>
            </a:r>
            <a:endParaRPr lang="en-US" sz="3200" dirty="0">
              <a:solidFill>
                <a:srgbClr val="00206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97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1577932-238F-4C39-8B1B-E1E6053E25B4}"/>
              </a:ext>
            </a:extLst>
          </p:cNvPr>
          <p:cNvSpPr txBox="1"/>
          <p:nvPr/>
        </p:nvSpPr>
        <p:spPr>
          <a:xfrm>
            <a:off x="522514" y="175491"/>
            <a:ext cx="11364686" cy="1077218"/>
          </a:xfrm>
          <a:prstGeom prst="rect">
            <a:avLst/>
          </a:prstGeom>
          <a:noFill/>
        </p:spPr>
        <p:txBody>
          <a:bodyPr wrap="square" rtlCol="0">
            <a:spAutoFit/>
          </a:bodyPr>
          <a:lstStyle/>
          <a:p>
            <a:pPr algn="just"/>
            <a:r>
              <a:rPr kumimoji="0" lang="en-US" sz="32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3. </a:t>
            </a:r>
            <a:r>
              <a:rPr kumimoji="0" lang="en-US" sz="3200" i="0" u="none" strike="noStrike" kern="1200" cap="none" spc="0" normalizeH="0" baseline="0" noProof="0" dirty="0" err="1" smtClean="0">
                <a:ln>
                  <a:noFill/>
                </a:ln>
                <a:solidFill>
                  <a:srgbClr val="000000"/>
                </a:solidFill>
                <a:effectLst/>
                <a:uLnTx/>
                <a:uFillTx/>
                <a:latin typeface="+mj-lt"/>
                <a:ea typeface="Arial-Rounded" panose="020B0500000000000000" pitchFamily="34" charset="0"/>
                <a:cs typeface="Arial-Rounded" panose="020B0500000000000000" pitchFamily="34" charset="0"/>
              </a:rPr>
              <a:t>Những</a:t>
            </a:r>
            <a:r>
              <a:rPr kumimoji="0" lang="en-US" sz="3200"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sự</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việc</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kì</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nào</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xảy</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ra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sau</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khi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hai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vợ</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chồng</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thoát</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khỏi</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nạn</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lũ</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32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lụt</a:t>
            </a:r>
            <a:r>
              <a:rPr kumimoji="0" lang="en-US" sz="3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p:txBody>
      </p:sp>
      <p:sp>
        <p:nvSpPr>
          <p:cNvPr id="16" name="TextBox 15">
            <a:extLst>
              <a:ext uri="{FF2B5EF4-FFF2-40B4-BE49-F238E27FC236}">
                <a16:creationId xmlns:a16="http://schemas.microsoft.com/office/drawing/2014/main" id="{402A2A56-F401-4B8A-967D-341A87453F13}"/>
              </a:ext>
            </a:extLst>
          </p:cNvPr>
          <p:cNvSpPr txBox="1"/>
          <p:nvPr/>
        </p:nvSpPr>
        <p:spPr>
          <a:xfrm>
            <a:off x="390159" y="1252709"/>
            <a:ext cx="11364686" cy="3693319"/>
          </a:xfrm>
          <a:prstGeom prst="rect">
            <a:avLst/>
          </a:prstGeom>
          <a:solidFill>
            <a:schemeClr val="accent2">
              <a:lumMod val="60000"/>
              <a:lumOff val="40000"/>
            </a:schemeClr>
          </a:solidFill>
        </p:spPr>
        <p:txBody>
          <a:bodyPr wrap="square">
            <a:spAutoFit/>
          </a:bodyPr>
          <a:lstStyle/>
          <a:p>
            <a:pPr marL="0" marR="0" lvl="0" indent="463550" algn="just" defTabSz="914400" rtl="0" eaLnBrk="1" fontAlgn="auto" latinLnBrk="0" hangingPunct="1">
              <a:lnSpc>
                <a:spcPct val="100000"/>
              </a:lnSpc>
              <a:spcAft>
                <a:spcPts val="600"/>
              </a:spcAft>
              <a:buClrTx/>
              <a:buSzTx/>
              <a:buFontTx/>
              <a:buNone/>
              <a:tabLst/>
              <a:defRPr/>
            </a:pPr>
            <a:r>
              <a:rPr lang="en-US" sz="2800" dirty="0" err="1" smtClean="0">
                <a:solidFill>
                  <a:srgbClr val="000000"/>
                </a:solidFill>
                <a:latin typeface="+mj-lt"/>
                <a:ea typeface="Arial-Rounded" panose="020B0500000000000000" pitchFamily="34" charset="0"/>
                <a:cs typeface="Arial-Rounded" panose="020B0500000000000000" pitchFamily="34" charset="0"/>
              </a:rPr>
              <a:t>Ít</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lâu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sau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sinh</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một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a:t>
            </a:r>
          </a:p>
          <a:p>
            <a:pPr marL="0" marR="0" lvl="0" indent="463550" algn="just" defTabSz="914400" rtl="0" eaLnBrk="1" fontAlgn="auto" latinLnBrk="0" hangingPunct="1">
              <a:lnSpc>
                <a:spcPct val="100000"/>
              </a:lnSpc>
              <a:spcAft>
                <a:spcPts val="600"/>
              </a:spcAft>
              <a:buClrTx/>
              <a:buSzTx/>
              <a:buFontTx/>
              <a:buNone/>
              <a:tabLst/>
              <a:defRPr/>
            </a:pPr>
            <a:r>
              <a:rPr lang="en-US" sz="2800" dirty="0" err="1">
                <a:solidFill>
                  <a:srgbClr val="000000"/>
                </a:solidFill>
                <a:latin typeface="+mj-lt"/>
                <a:ea typeface="Arial-Rounded" panose="020B0500000000000000" pitchFamily="34" charset="0"/>
                <a:cs typeface="Arial-Rounded" panose="020B0500000000000000" pitchFamily="34" charset="0"/>
              </a:rPr>
              <a:t>Một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hôm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làm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nương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về</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họ</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nghe</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đùa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từ</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gác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bếp</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để</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Thấy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họ</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lấy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xuống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áp</a:t>
            </a:r>
            <a:r>
              <a:rPr lang="en-US" sz="2800" dirty="0">
                <a:solidFill>
                  <a:srgbClr val="000000"/>
                </a:solidFill>
                <a:latin typeface="+mj-lt"/>
                <a:ea typeface="Arial-Rounded" panose="020B0500000000000000" pitchFamily="34" charset="0"/>
                <a:cs typeface="Arial-Rounded" panose="020B0500000000000000" pitchFamily="34" charset="0"/>
              </a:rPr>
              <a:t> tai </a:t>
            </a:r>
            <a:r>
              <a:rPr lang="en-US" sz="2800" dirty="0" err="1">
                <a:solidFill>
                  <a:srgbClr val="000000"/>
                </a:solidFill>
                <a:latin typeface="+mj-lt"/>
                <a:ea typeface="Arial-Rounded" panose="020B0500000000000000" pitchFamily="34" charset="0"/>
                <a:cs typeface="Arial-Rounded" panose="020B0500000000000000" pitchFamily="34" charset="0"/>
              </a:rPr>
              <a:t>nghe</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thì</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có</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tiếng</a:t>
            </a:r>
            <a:r>
              <a:rPr lang="en-US" sz="2800" dirty="0">
                <a:solidFill>
                  <a:srgbClr val="000000"/>
                </a:solidFill>
                <a:latin typeface="+mj-lt"/>
                <a:ea typeface="Arial-Rounded" panose="020B0500000000000000" pitchFamily="34" charset="0"/>
                <a:cs typeface="Arial-Rounded" panose="020B0500000000000000" pitchFamily="34" charset="0"/>
              </a:rPr>
              <a:t> lao </a:t>
            </a:r>
            <a:r>
              <a:rPr lang="en-US" sz="2800" dirty="0" err="1">
                <a:solidFill>
                  <a:srgbClr val="000000"/>
                </a:solidFill>
                <a:latin typeface="+mj-lt"/>
                <a:ea typeface="Arial-Rounded" panose="020B0500000000000000" pitchFamily="34" charset="0"/>
                <a:cs typeface="Arial-Rounded" panose="020B0500000000000000" pitchFamily="34" charset="0"/>
              </a:rPr>
              <a:t>xao</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vợ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bèn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lấy</a:t>
            </a:r>
            <a:r>
              <a:rPr lang="en-US" sz="2800" dirty="0">
                <a:solidFill>
                  <a:srgbClr val="000000"/>
                </a:solidFill>
                <a:latin typeface="+mj-lt"/>
                <a:ea typeface="Arial-Rounded" panose="020B0500000000000000" pitchFamily="34" charset="0"/>
                <a:cs typeface="Arial-Rounded" panose="020B0500000000000000" pitchFamily="34" charset="0"/>
              </a:rPr>
              <a:t> que </a:t>
            </a:r>
            <a:r>
              <a:rPr lang="en-US" sz="2800" dirty="0" err="1">
                <a:solidFill>
                  <a:srgbClr val="000000"/>
                </a:solidFill>
                <a:latin typeface="+mj-lt"/>
                <a:ea typeface="Arial-Rounded" panose="020B0500000000000000" pitchFamily="34" charset="0"/>
                <a:cs typeface="Arial-Rounded" panose="020B0500000000000000" pitchFamily="34" charset="0"/>
              </a:rPr>
              <a:t>dùi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thay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từ</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trong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quả</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bầu</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những</a:t>
            </a:r>
            <a:r>
              <a:rPr lang="en-US" sz="2800" dirty="0">
                <a:solidFill>
                  <a:srgbClr val="000000"/>
                </a:solidFill>
                <a:latin typeface="+mj-lt"/>
                <a:ea typeface="Arial-Rounded" panose="020B0500000000000000" pitchFamily="34" charset="0"/>
                <a:cs typeface="Arial-Rounded" panose="020B0500000000000000" pitchFamily="34" charset="0"/>
              </a:rPr>
              <a:t> con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bé</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nhỏ</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bước</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Khơ</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M</a:t>
            </a:r>
            <a:r>
              <a:rPr lang="en-US" sz="2800" dirty="0" err="1" smtClean="0">
                <a:solidFill>
                  <a:srgbClr val="000000"/>
                </a:solidFill>
                <a:latin typeface="+mj-lt"/>
                <a:ea typeface="Arial-Rounded" panose="020B0500000000000000" pitchFamily="34" charset="0"/>
                <a:cs typeface="Arial-Rounded" panose="020B0500000000000000" pitchFamily="34" charset="0"/>
              </a:rPr>
              <a:t>ú</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a:solidFill>
                  <a:srgbClr val="000000"/>
                </a:solidFill>
                <a:latin typeface="+mj-lt"/>
                <a:ea typeface="Arial-Rounded" panose="020B0500000000000000" pitchFamily="34" charset="0"/>
                <a:cs typeface="Arial-Rounded" panose="020B0500000000000000" pitchFamily="34" charset="0"/>
              </a:rPr>
              <a:t>ra </a:t>
            </a:r>
            <a:r>
              <a:rPr lang="en-US" sz="2800" dirty="0" err="1">
                <a:solidFill>
                  <a:srgbClr val="000000"/>
                </a:solidFill>
                <a:latin typeface="+mj-lt"/>
                <a:ea typeface="Arial-Rounded" panose="020B0500000000000000" pitchFamily="34" charset="0"/>
                <a:cs typeface="Arial-Rounded" panose="020B0500000000000000" pitchFamily="34" charset="0"/>
              </a:rPr>
              <a:t>trước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Tiếp</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đến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Thái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Mường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Dao,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Mông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Ê-</a:t>
            </a:r>
            <a:r>
              <a:rPr lang="en-US" sz="2800" dirty="0" err="1" smtClean="0">
                <a:solidFill>
                  <a:srgbClr val="000000"/>
                </a:solidFill>
                <a:latin typeface="+mj-lt"/>
                <a:ea typeface="Arial-Rounded" panose="020B0500000000000000" pitchFamily="34" charset="0"/>
                <a:cs typeface="Arial-Rounded" panose="020B0500000000000000" pitchFamily="34" charset="0"/>
              </a:rPr>
              <a:t>đê</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Ba-</a:t>
            </a:r>
            <a:r>
              <a:rPr lang="en-US" sz="2800" dirty="0" err="1" smtClean="0">
                <a:solidFill>
                  <a:srgbClr val="000000"/>
                </a:solidFill>
                <a:latin typeface="+mj-lt"/>
                <a:ea typeface="Arial-Rounded" panose="020B0500000000000000" pitchFamily="34" charset="0"/>
                <a:cs typeface="Arial-Rounded" panose="020B0500000000000000" pitchFamily="34" charset="0"/>
              </a:rPr>
              <a:t>na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người</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Kinh</a:t>
            </a:r>
            <a:r>
              <a:rPr lang="en-US" sz="2800" dirty="0">
                <a:solidFill>
                  <a:srgbClr val="000000"/>
                </a:solidFill>
                <a:latin typeface="+mj-lt"/>
                <a:ea typeface="Arial-Rounded" panose="020B0500000000000000" pitchFamily="34" charset="0"/>
                <a:cs typeface="Arial-Rounded" panose="020B0500000000000000" pitchFamily="34" charset="0"/>
              </a:rPr>
              <a:t>, …  </a:t>
            </a:r>
            <a:r>
              <a:rPr lang="en-US" sz="2800" dirty="0" err="1">
                <a:solidFill>
                  <a:srgbClr val="000000"/>
                </a:solidFill>
                <a:latin typeface="+mj-lt"/>
                <a:ea typeface="Arial-Rounded" panose="020B0500000000000000" pitchFamily="34" charset="0"/>
                <a:cs typeface="Arial-Rounded" panose="020B0500000000000000" pitchFamily="34" charset="0"/>
              </a:rPr>
              <a:t>lần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lượt</a:t>
            </a:r>
            <a:r>
              <a:rPr lang="en-US" sz="2800" dirty="0">
                <a:solidFill>
                  <a:srgbClr val="000000"/>
                </a:solidFill>
                <a:latin typeface="+mj-lt"/>
                <a:ea typeface="Arial-Rounded" panose="020B0500000000000000" pitchFamily="34" charset="0"/>
                <a:cs typeface="Arial-Rounded" panose="020B0500000000000000" pitchFamily="34" charset="0"/>
              </a:rPr>
              <a:t> ra </a:t>
            </a:r>
            <a:r>
              <a:rPr lang="en-US" sz="2800" dirty="0" err="1">
                <a:solidFill>
                  <a:srgbClr val="000000"/>
                </a:solidFill>
                <a:latin typeface="+mj-lt"/>
                <a:ea typeface="Arial-Rounded" panose="020B0500000000000000" pitchFamily="34" charset="0"/>
                <a:cs typeface="Arial-Rounded" panose="020B0500000000000000" pitchFamily="34" charset="0"/>
              </a:rPr>
              <a:t>theo.</a:t>
            </a:r>
            <a:endParaRPr lang="en-US" sz="2800" dirty="0">
              <a:solidFill>
                <a:srgbClr val="000000"/>
              </a:solidFill>
              <a:latin typeface="+mj-lt"/>
              <a:ea typeface="Arial-Rounded" panose="020B0500000000000000" pitchFamily="34" charset="0"/>
              <a:cs typeface="Arial-Rounded" panose="020B0500000000000000" pitchFamily="34" charset="0"/>
            </a:endParaRPr>
          </a:p>
          <a:p>
            <a:pPr marL="0" marR="0" lvl="0" indent="463550" algn="just" defTabSz="914400" rtl="0" eaLnBrk="1" fontAlgn="auto" latinLnBrk="0" hangingPunct="1">
              <a:lnSpc>
                <a:spcPct val="100000"/>
              </a:lnSpc>
              <a:spcAft>
                <a:spcPts val="600"/>
              </a:spcAft>
              <a:buClrTx/>
              <a:buSzTx/>
              <a:buFontTx/>
              <a:buNone/>
              <a:tabLst/>
              <a:defRPr/>
            </a:pP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smtClean="0">
                <a:solidFill>
                  <a:srgbClr val="000000"/>
                </a:solidFill>
                <a:latin typeface="+mj-lt"/>
                <a:ea typeface="Arial-Rounded" panose="020B0500000000000000" pitchFamily="34" charset="0"/>
                <a:cs typeface="Arial-Rounded" panose="020B0500000000000000" pitchFamily="34" charset="0"/>
              </a:rPr>
              <a:t>Đó</a:t>
            </a:r>
            <a:r>
              <a:rPr lang="en-US" sz="2800" dirty="0" smtClean="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là</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tổ</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tiên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của</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các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dân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tộc</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anh</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em</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trên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đất</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nước</a:t>
            </a:r>
            <a:r>
              <a:rPr lang="en-US" sz="2800" dirty="0">
                <a:solidFill>
                  <a:srgbClr val="000000"/>
                </a:solidFill>
                <a:latin typeface="+mj-lt"/>
                <a:ea typeface="Arial-Rounded" panose="020B0500000000000000" pitchFamily="34" charset="0"/>
                <a:cs typeface="Arial-Rounded" panose="020B0500000000000000" pitchFamily="34" charset="0"/>
              </a:rPr>
              <a:t> ta </a:t>
            </a:r>
            <a:r>
              <a:rPr lang="en-US" sz="2800" dirty="0" err="1">
                <a:solidFill>
                  <a:srgbClr val="000000"/>
                </a:solidFill>
                <a:latin typeface="+mj-lt"/>
                <a:ea typeface="Arial-Rounded" panose="020B0500000000000000" pitchFamily="34" charset="0"/>
                <a:cs typeface="Arial-Rounded" panose="020B0500000000000000" pitchFamily="34" charset="0"/>
              </a:rPr>
              <a:t>ngày</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smtClean="0">
                <a:solidFill>
                  <a:srgbClr val="000000"/>
                </a:solidFill>
                <a:latin typeface="+mj-lt"/>
                <a:ea typeface="Arial-Rounded" panose="020B0500000000000000" pitchFamily="34" charset="0"/>
                <a:cs typeface="Arial-Rounded" panose="020B0500000000000000" pitchFamily="34" charset="0"/>
              </a:rPr>
              <a:t>nay.</a:t>
            </a:r>
            <a:endParaRPr lang="en-US" sz="2800" dirty="0">
              <a:solidFill>
                <a:srgbClr val="000000"/>
              </a:solidFill>
              <a:latin typeface="+mj-lt"/>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86AAF3C-E0D5-4539-AC96-E9BDC657C62F}"/>
              </a:ext>
            </a:extLst>
          </p:cNvPr>
          <p:cNvSpPr txBox="1"/>
          <p:nvPr/>
        </p:nvSpPr>
        <p:spPr>
          <a:xfrm>
            <a:off x="390159" y="4946028"/>
            <a:ext cx="11497041" cy="1815882"/>
          </a:xfrm>
          <a:prstGeom prst="rect">
            <a:avLst/>
          </a:prstGeom>
          <a:solidFill>
            <a:schemeClr val="accent1">
              <a:lumMod val="20000"/>
              <a:lumOff val="80000"/>
            </a:schemeClr>
          </a:solidFill>
        </p:spPr>
        <p:txBody>
          <a:bodyPr wrap="square">
            <a:spAutoFit/>
          </a:bodyPr>
          <a:lstStyle/>
          <a:p>
            <a:pPr algn="just" defTabSz="921716">
              <a:defRPr/>
            </a:pPr>
            <a:r>
              <a:rPr lang="en-US" sz="2400" dirty="0" smtClean="0">
                <a:solidFill>
                  <a:srgbClr val="002060"/>
                </a:solidFill>
                <a:latin typeface="+mj-lt"/>
                <a:ea typeface="Arial-Rounded" panose="020B0500000000000000" pitchFamily="34" charset="0"/>
                <a:cs typeface="Arial-Rounded" panose="020B0500000000000000" pitchFamily="34" charset="0"/>
              </a:rPr>
              <a:t> - </a:t>
            </a:r>
            <a:r>
              <a:rPr lang="en-US" sz="2800" dirty="0" err="1" smtClean="0">
                <a:solidFill>
                  <a:srgbClr val="002060"/>
                </a:solidFill>
                <a:latin typeface="+mj-lt"/>
                <a:ea typeface="Arial-Rounded" panose="020B0500000000000000" pitchFamily="34" charset="0"/>
                <a:cs typeface="Arial-Rounded" panose="020B0500000000000000" pitchFamily="34" charset="0"/>
              </a:rPr>
              <a:t>Người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vợ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sinh</a:t>
            </a:r>
            <a:r>
              <a:rPr lang="en-US" sz="2800" dirty="0">
                <a:solidFill>
                  <a:srgbClr val="002060"/>
                </a:solidFill>
                <a:latin typeface="+mj-lt"/>
                <a:ea typeface="Arial-Rounded" panose="020B0500000000000000" pitchFamily="34" charset="0"/>
                <a:cs typeface="Arial-Rounded" panose="020B0500000000000000" pitchFamily="34" charset="0"/>
              </a:rPr>
              <a:t> ra </a:t>
            </a:r>
            <a:r>
              <a:rPr lang="en-US" sz="2800" dirty="0" err="1">
                <a:solidFill>
                  <a:srgbClr val="002060"/>
                </a:solidFill>
                <a:latin typeface="+mj-lt"/>
                <a:ea typeface="Arial-Rounded" panose="020B0500000000000000" pitchFamily="34" charset="0"/>
                <a:cs typeface="Arial-Rounded" panose="020B0500000000000000" pitchFamily="34" charset="0"/>
              </a:rPr>
              <a:t>một</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a:t>
            </a:r>
          </a:p>
          <a:p>
            <a:pPr algn="just" defTabSz="921716">
              <a:defRPr/>
            </a:pPr>
            <a:r>
              <a:rPr lang="en-US" sz="2800" dirty="0" smtClean="0">
                <a:solidFill>
                  <a:srgbClr val="002060"/>
                </a:solidFill>
                <a:latin typeface="+mj-lt"/>
                <a:ea typeface="Arial-Rounded" panose="020B0500000000000000" pitchFamily="34" charset="0"/>
                <a:cs typeface="Arial-Rounded" panose="020B0500000000000000" pitchFamily="34" charset="0"/>
              </a:rPr>
              <a:t> - </a:t>
            </a:r>
            <a:r>
              <a:rPr lang="en-US" sz="2800" dirty="0" smtClean="0">
                <a:solidFill>
                  <a:srgbClr val="002060"/>
                </a:solidFill>
                <a:latin typeface="+mj-lt"/>
                <a:ea typeface="Arial-Rounded" panose="020B0500000000000000" pitchFamily="34" charset="0"/>
                <a:cs typeface="Arial-Rounded" panose="020B0500000000000000" pitchFamily="34" charset="0"/>
              </a:rPr>
              <a:t>Hai </a:t>
            </a:r>
            <a:r>
              <a:rPr lang="en-US" sz="2800" dirty="0" err="1">
                <a:solidFill>
                  <a:srgbClr val="002060"/>
                </a:solidFill>
                <a:latin typeface="+mj-lt"/>
                <a:ea typeface="Arial-Rounded" panose="020B0500000000000000" pitchFamily="34" charset="0"/>
                <a:cs typeface="Arial-Rounded" panose="020B0500000000000000" pitchFamily="34" charset="0"/>
              </a:rPr>
              <a:t>vợ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chồng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nghe</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thấy</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tiếng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cười</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đùa</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trong</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a:t>
            </a:r>
          </a:p>
          <a:p>
            <a:pPr algn="just" defTabSz="921716">
              <a:defRPr/>
            </a:pPr>
            <a:r>
              <a:rPr lang="en-US" sz="2800" dirty="0" smtClean="0">
                <a:solidFill>
                  <a:srgbClr val="002060"/>
                </a:solidFill>
                <a:latin typeface="+mj-lt"/>
                <a:ea typeface="Arial-Rounded" panose="020B0500000000000000" pitchFamily="34" charset="0"/>
                <a:cs typeface="Arial-Rounded" panose="020B0500000000000000" pitchFamily="34" charset="0"/>
              </a:rPr>
              <a:t> - </a:t>
            </a:r>
            <a:r>
              <a:rPr lang="en-US" sz="2800" dirty="0" err="1" smtClean="0">
                <a:solidFill>
                  <a:srgbClr val="002060"/>
                </a:solidFill>
                <a:latin typeface="+mj-lt"/>
                <a:ea typeface="Arial-Rounded" panose="020B0500000000000000" pitchFamily="34" charset="0"/>
                <a:cs typeface="Arial-Rounded" panose="020B0500000000000000" pitchFamily="34" charset="0"/>
              </a:rPr>
              <a:t>Khi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người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vợ</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dùi</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quả</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bầu</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thì</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smtClean="0">
                <a:solidFill>
                  <a:srgbClr val="002060"/>
                </a:solidFill>
                <a:latin typeface="+mj-lt"/>
                <a:ea typeface="Arial-Rounded" panose="020B0500000000000000" pitchFamily="34" charset="0"/>
                <a:cs typeface="Arial-Rounded" panose="020B0500000000000000" pitchFamily="34" charset="0"/>
              </a:rPr>
              <a:t>từ</a:t>
            </a:r>
            <a:r>
              <a:rPr lang="en-US" sz="2800" dirty="0" smtClean="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trong</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quả</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bầu</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những</a:t>
            </a:r>
            <a:r>
              <a:rPr lang="en-US" sz="2800" dirty="0">
                <a:solidFill>
                  <a:srgbClr val="002060"/>
                </a:solidFill>
                <a:latin typeface="+mj-lt"/>
                <a:ea typeface="Arial-Rounded" panose="020B0500000000000000" pitchFamily="34" charset="0"/>
                <a:cs typeface="Arial-Rounded" panose="020B0500000000000000" pitchFamily="34" charset="0"/>
              </a:rPr>
              <a:t> con </a:t>
            </a:r>
            <a:r>
              <a:rPr lang="en-US" sz="2800" dirty="0" err="1">
                <a:solidFill>
                  <a:srgbClr val="002060"/>
                </a:solidFill>
                <a:latin typeface="+mj-lt"/>
                <a:ea typeface="Arial-Rounded" panose="020B0500000000000000" pitchFamily="34" charset="0"/>
                <a:cs typeface="Arial-Rounded" panose="020B0500000000000000" pitchFamily="34" charset="0"/>
              </a:rPr>
              <a:t>người</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nhỏ</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bé</a:t>
            </a:r>
            <a:r>
              <a:rPr lang="en-US" sz="2800" dirty="0">
                <a:solidFill>
                  <a:srgbClr val="002060"/>
                </a:solidFill>
                <a:latin typeface="+mj-lt"/>
                <a:ea typeface="Arial-Rounded" panose="020B0500000000000000" pitchFamily="34" charset="0"/>
                <a:cs typeface="Arial-Rounded" panose="020B0500000000000000" pitchFamily="34" charset="0"/>
              </a:rPr>
              <a:t> </a:t>
            </a:r>
            <a:r>
              <a:rPr lang="en-US" sz="2800" dirty="0" err="1">
                <a:solidFill>
                  <a:srgbClr val="002060"/>
                </a:solidFill>
                <a:latin typeface="+mj-lt"/>
                <a:ea typeface="Arial-Rounded" panose="020B0500000000000000" pitchFamily="34" charset="0"/>
                <a:cs typeface="Arial-Rounded" panose="020B0500000000000000" pitchFamily="34" charset="0"/>
              </a:rPr>
              <a:t>bước</a:t>
            </a:r>
            <a:r>
              <a:rPr lang="en-US" sz="2800" dirty="0">
                <a:solidFill>
                  <a:srgbClr val="002060"/>
                </a:solidFill>
                <a:latin typeface="+mj-lt"/>
                <a:ea typeface="Arial-Rounded" panose="020B0500000000000000" pitchFamily="34" charset="0"/>
                <a:cs typeface="Arial-Rounded" panose="020B0500000000000000" pitchFamily="34" charset="0"/>
              </a:rPr>
              <a:t> ra.</a:t>
            </a:r>
          </a:p>
        </p:txBody>
      </p:sp>
    </p:spTree>
    <p:extLst>
      <p:ext uri="{BB962C8B-B14F-4D97-AF65-F5344CB8AC3E}">
        <p14:creationId xmlns:p14="http://schemas.microsoft.com/office/powerpoint/2010/main" val="28761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78400C-99B8-4326-A01C-0AEB60D12AC2}"/>
              </a:ext>
            </a:extLst>
          </p:cNvPr>
          <p:cNvSpPr txBox="1"/>
          <p:nvPr/>
        </p:nvSpPr>
        <p:spPr>
          <a:xfrm>
            <a:off x="521708" y="382603"/>
            <a:ext cx="10080790" cy="646331"/>
          </a:xfrm>
          <a:prstGeom prst="rect">
            <a:avLst/>
          </a:prstGeom>
          <a:noFill/>
        </p:spPr>
        <p:txBody>
          <a:bodyPr wrap="square" rtlCol="0">
            <a:spAutoFit/>
          </a:bodyPr>
          <a:lstStyle/>
          <a:p>
            <a:pPr algn="just"/>
            <a:r>
              <a:rPr kumimoji="0" lang="en-US" sz="36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4.</a:t>
            </a:r>
            <a:r>
              <a:rPr kumimoji="0" lang="en-US" sz="3600" b="1" i="0" u="none" strike="noStrike" kern="1200" cap="none" spc="0" normalizeH="0" baseline="0" noProof="0" dirty="0" smtClean="0">
                <a:ln>
                  <a:noFill/>
                </a:ln>
                <a:solidFill>
                  <a:schemeClr val="bg2"/>
                </a:solidFill>
                <a:effectLst/>
                <a:uLnTx/>
                <a:uFillTx/>
                <a:latin typeface="+mj-lt"/>
                <a:ea typeface="Arial-Rounded" panose="020B0500000000000000" pitchFamily="34" charset="0"/>
                <a:cs typeface="Arial-Rounded" panose="020B0500000000000000" pitchFamily="34" charset="0"/>
              </a:rPr>
              <a:t> </a:t>
            </a:r>
            <a:r>
              <a:rPr kumimoji="0" lang="en-US" sz="3600"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Theo </a:t>
            </a:r>
            <a:r>
              <a:rPr kumimoji="0" lang="en-US" sz="360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em</a:t>
            </a:r>
            <a:r>
              <a:rPr kumimoji="0" lang="en-US" sz="36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c</a:t>
            </a:r>
            <a:r>
              <a:rPr lang="en-US" sz="3600" dirty="0" err="1">
                <a:solidFill>
                  <a:srgbClr val="000000"/>
                </a:solidFill>
                <a:latin typeface="+mj-lt"/>
                <a:ea typeface="Arial-Rounded" panose="020B0500000000000000" pitchFamily="34" charset="0"/>
                <a:cs typeface="Arial-Rounded" panose="020B0500000000000000" pitchFamily="34" charset="0"/>
              </a:rPr>
              <a:t>âu</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chuyện</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nói</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về</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điều</a:t>
            </a:r>
            <a:r>
              <a:rPr lang="en-US" sz="3600" dirty="0">
                <a:solidFill>
                  <a:srgbClr val="000000"/>
                </a:solidFill>
                <a:latin typeface="+mj-lt"/>
                <a:ea typeface="Arial-Rounded" panose="020B0500000000000000" pitchFamily="34" charset="0"/>
                <a:cs typeface="Arial-Rounded" panose="020B0500000000000000" pitchFamily="34" charset="0"/>
              </a:rPr>
              <a:t> </a:t>
            </a:r>
            <a:r>
              <a:rPr lang="en-US" sz="3600" dirty="0" err="1">
                <a:solidFill>
                  <a:srgbClr val="000000"/>
                </a:solidFill>
                <a:latin typeface="+mj-lt"/>
                <a:ea typeface="Arial-Rounded" panose="020B0500000000000000" pitchFamily="34" charset="0"/>
                <a:cs typeface="Arial-Rounded" panose="020B0500000000000000" pitchFamily="34" charset="0"/>
              </a:rPr>
              <a:t>gì</a:t>
            </a:r>
            <a:r>
              <a:rPr lang="en-US" sz="3600" dirty="0">
                <a:solidFill>
                  <a:srgbClr val="000000"/>
                </a:solidFill>
                <a:latin typeface="+mj-lt"/>
                <a:ea typeface="Arial-Rounded" panose="020B0500000000000000" pitchFamily="34" charset="0"/>
                <a:cs typeface="Arial-Rounded" panose="020B0500000000000000" pitchFamily="34" charset="0"/>
              </a:rPr>
              <a:t>?</a:t>
            </a:r>
            <a:endParaRPr kumimoji="0" lang="en-US" sz="36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4BB8FEB7-3F0A-44CF-A24C-EA268DFB2D45}"/>
              </a:ext>
            </a:extLst>
          </p:cNvPr>
          <p:cNvSpPr txBox="1"/>
          <p:nvPr/>
        </p:nvSpPr>
        <p:spPr>
          <a:xfrm>
            <a:off x="-165736" y="1100569"/>
            <a:ext cx="9234222"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Giải</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thích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nạn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lụt</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hằng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năm</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id="{7656F1FA-02D7-4CB1-A86B-CFB9AB2C3E16}"/>
              </a:ext>
            </a:extLst>
          </p:cNvPr>
          <p:cNvSpPr txBox="1"/>
          <p:nvPr/>
        </p:nvSpPr>
        <p:spPr>
          <a:xfrm>
            <a:off x="-165736" y="1880783"/>
            <a:ext cx="12357736"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b</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Giải</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thích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nguồn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gốc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dân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tộc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trên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đất</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nước</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ta</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a:extLst>
              <a:ext uri="{FF2B5EF4-FFF2-40B4-BE49-F238E27FC236}">
                <a16:creationId xmlns:a16="http://schemas.microsoft.com/office/drawing/2014/main" id="{0640933C-9DAE-4F35-912C-65FC5733202F}"/>
              </a:ext>
            </a:extLst>
          </p:cNvPr>
          <p:cNvSpPr txBox="1"/>
          <p:nvPr/>
        </p:nvSpPr>
        <p:spPr>
          <a:xfrm>
            <a:off x="-165736" y="2660997"/>
            <a:ext cx="11076850" cy="780214"/>
          </a:xfrm>
          <a:prstGeom prst="rect">
            <a:avLst/>
          </a:prstGeom>
          <a:noFill/>
        </p:spPr>
        <p:txBody>
          <a:bodyPr wrap="square">
            <a:spAutoFit/>
          </a:bodyPr>
          <a:lstStyle/>
          <a:p>
            <a:pPr indent="463550">
              <a:lnSpc>
                <a:spcPct val="150000"/>
              </a:lnSpc>
              <a:defRPr/>
            </a:pPr>
            <a:r>
              <a:rPr kumimoji="0" lang="en-US" sz="34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Arial-Rounded" panose="020B0500000000000000" pitchFamily="34" charset="0"/>
                <a:cs typeface="Arial" panose="020B0604020202020204" pitchFamily="34" charset="0"/>
              </a:rPr>
              <a:t> </a:t>
            </a:r>
            <a:r>
              <a:rPr lang="en-US" sz="34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c.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Nêu</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phòng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chống</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thiên</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tai, </a:t>
            </a:r>
            <a:r>
              <a:rPr lang="en-US" sz="3400" dirty="0" err="1">
                <a:solidFill>
                  <a:srgbClr val="000000"/>
                </a:solidFill>
                <a:latin typeface="Arial" panose="020B0604020202020204" pitchFamily="34" charset="0"/>
                <a:ea typeface="Arial-Rounded" panose="020B0500000000000000" pitchFamily="34" charset="0"/>
                <a:cs typeface="Arial" panose="020B0604020202020204" pitchFamily="34" charset="0"/>
              </a:rPr>
              <a:t>lũ</a:t>
            </a:r>
            <a:r>
              <a:rPr lang="en-US" sz="340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340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lụt</a:t>
            </a:r>
            <a:endParaRPr kumimoji="0" lang="en-US" sz="3400" i="0" u="none" strike="noStrike" kern="1200" cap="none" spc="0" normalizeH="0" baseline="0" noProof="0" dirty="0">
              <a:ln>
                <a:noFill/>
              </a:ln>
              <a:solidFill>
                <a:srgbClr val="000000"/>
              </a:solidFill>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3" name="Picture 12">
            <a:extLst>
              <a:ext uri="{FF2B5EF4-FFF2-40B4-BE49-F238E27FC236}">
                <a16:creationId xmlns:a16="http://schemas.microsoft.com/office/drawing/2014/main" id="{CF3FBB54-92AB-4125-838F-AF49BAA2B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9074" y="2005875"/>
            <a:ext cx="643098" cy="588085"/>
          </a:xfrm>
          <a:prstGeom prst="rect">
            <a:avLst/>
          </a:prstGeom>
          <a:noFill/>
        </p:spPr>
      </p:pic>
      <p:pic>
        <p:nvPicPr>
          <p:cNvPr id="14" name="Picture 13" descr="A group of people in garment&#10;&#10;Description automatically generated with low confidence">
            <a:extLst>
              <a:ext uri="{FF2B5EF4-FFF2-40B4-BE49-F238E27FC236}">
                <a16:creationId xmlns:a16="http://schemas.microsoft.com/office/drawing/2014/main" id="{C6B96884-8FFA-408C-BEE1-9B1D3D075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029" y="3869188"/>
            <a:ext cx="4727171" cy="2988812"/>
          </a:xfrm>
          <a:prstGeom prst="rect">
            <a:avLst/>
          </a:prstGeom>
        </p:spPr>
      </p:pic>
    </p:spTree>
    <p:extLst>
      <p:ext uri="{BB962C8B-B14F-4D97-AF65-F5344CB8AC3E}">
        <p14:creationId xmlns:p14="http://schemas.microsoft.com/office/powerpoint/2010/main" val="18638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50" fill="hold"/>
                                        <p:tgtEl>
                                          <p:spTgt spid="13"/>
                                        </p:tgtEl>
                                        <p:attrNameLst>
                                          <p:attrName>ppt_w</p:attrName>
                                        </p:attrNameLst>
                                      </p:cBhvr>
                                      <p:tavLst>
                                        <p:tav tm="0">
                                          <p:val>
                                            <p:strVal val="4*#ppt_w"/>
                                          </p:val>
                                        </p:tav>
                                        <p:tav tm="100000">
                                          <p:val>
                                            <p:strVal val="#ppt_w"/>
                                          </p:val>
                                        </p:tav>
                                      </p:tavLst>
                                    </p:anim>
                                    <p:anim calcmode="lin" valueType="num">
                                      <p:cBhvr>
                                        <p:cTn id="2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eck mark.wav"/>
                                        </p:tgtEl>
                                      </p:cMediaNode>
                                    </p:audio>
                                  </p:subTnLst>
                                </p:cTn>
                              </p:par>
                              <p:par>
                                <p:cTn id="24" presetID="12" presetClass="exit" presetSubtype="4" fill="hold" grpId="1" nodeType="withEffect">
                                  <p:stCondLst>
                                    <p:cond delay="0"/>
                                  </p:stCondLst>
                                  <p:childTnLst>
                                    <p:anim calcmode="lin" valueType="num">
                                      <p:cBhvr additive="base">
                                        <p:cTn id="25" dur="500"/>
                                        <p:tgtEl>
                                          <p:spTgt spid="10"/>
                                        </p:tgtEl>
                                        <p:attrNameLst>
                                          <p:attrName>ppt_y</p:attrName>
                                        </p:attrNameLst>
                                      </p:cBhvr>
                                      <p:tavLst>
                                        <p:tav tm="0">
                                          <p:val>
                                            <p:strVal val="#ppt_y"/>
                                          </p:val>
                                        </p:tav>
                                        <p:tav tm="100000">
                                          <p:val>
                                            <p:strVal val="#ppt_y+#ppt_h*1.125000"/>
                                          </p:val>
                                        </p:tav>
                                      </p:tavLst>
                                    </p:anim>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2" presetClass="exit" presetSubtype="4" fill="hold" grpId="1" nodeType="withEffect">
                                  <p:stCondLst>
                                    <p:cond delay="0"/>
                                  </p:stCondLst>
                                  <p:childTnLst>
                                    <p:anim calcmode="lin" valueType="num">
                                      <p:cBhvr additive="base">
                                        <p:cTn id="29" dur="500"/>
                                        <p:tgtEl>
                                          <p:spTgt spid="12"/>
                                        </p:tgtEl>
                                        <p:attrNameLst>
                                          <p:attrName>ppt_y</p:attrName>
                                        </p:attrNameLst>
                                      </p:cBhvr>
                                      <p:tavLst>
                                        <p:tav tm="0">
                                          <p:val>
                                            <p:strVal val="#ppt_y"/>
                                          </p:val>
                                        </p:tav>
                                        <p:tav tm="100000">
                                          <p:val>
                                            <p:strVal val="#ppt_y+#ppt_h*1.125000"/>
                                          </p:val>
                                        </p:tav>
                                      </p:tavLst>
                                    </p:anim>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CC6F8E4E-EC8C-4F65-89FA-8A567D3A15A4}"/>
              </a:ext>
            </a:extLst>
          </p:cNvPr>
          <p:cNvSpPr/>
          <p:nvPr/>
        </p:nvSpPr>
        <p:spPr>
          <a:xfrm>
            <a:off x="1542449" y="332169"/>
            <a:ext cx="9479492" cy="2114791"/>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LẠI</a:t>
            </a:r>
            <a:endPar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id="{E48DA34A-6DE0-43C3-9374-7489A7D47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283" y="2904607"/>
            <a:ext cx="5039825" cy="3684672"/>
          </a:xfrm>
          <a:prstGeom prst="rect">
            <a:avLst/>
          </a:prstGeom>
        </p:spPr>
      </p:pic>
    </p:spTree>
    <p:extLst>
      <p:ext uri="{BB962C8B-B14F-4D97-AF65-F5344CB8AC3E}">
        <p14:creationId xmlns:p14="http://schemas.microsoft.com/office/powerpoint/2010/main" val="758610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642"/>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kumimoji="0" lang="vi-VN" sz="24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ì</a:t>
            </a:r>
            <a:r>
              <a:rPr kumimoji="0" lang="vi-VN" sz="24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trong biển nước. Nhờ sống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marL="0" marR="0" lvl="0" indent="17145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marL="0" marR="0" lvl="0" indent="0" algn="ctr" defTabSz="92171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CHUYỆN</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QUẢ</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BẦU</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id="{0D0BB954-E319-4FF2-B2F7-76EC69ADD8E1}"/>
              </a:ext>
            </a:extLst>
          </p:cNvPr>
          <p:cNvSpPr txBox="1"/>
          <p:nvPr/>
        </p:nvSpPr>
        <p:spPr>
          <a:xfrm>
            <a:off x="7420898" y="6013322"/>
            <a:ext cx="3638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a:t>
            </a:r>
            <a:r>
              <a:rPr kumimoji="0" lang="en-US" sz="2000" b="0" i="1"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Truyện</a:t>
            </a:r>
            <a:r>
              <a:rPr kumimoji="0" lang="en-US" sz="2000" b="0" i="1"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cổ</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Khơ</a:t>
            </a: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1"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Mú</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610989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1189" y="4068707"/>
            <a:ext cx="1649302" cy="249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0491" y="4153784"/>
            <a:ext cx="1407219" cy="24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id="{CC6F8E4E-EC8C-4F65-89FA-8A567D3A15A4}"/>
              </a:ext>
            </a:extLst>
          </p:cNvPr>
          <p:cNvSpPr/>
          <p:nvPr/>
        </p:nvSpPr>
        <p:spPr>
          <a:xfrm>
            <a:off x="2129016" y="715617"/>
            <a:ext cx="8958083" cy="2713383"/>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C00000"/>
                </a:solidFill>
                <a:latin typeface="+mj-lt"/>
                <a:ea typeface="Arial-Rounded" panose="020B0500000000000000" pitchFamily="34" charset="0"/>
                <a:cs typeface="Arial-Rounded" panose="020B0500000000000000" pitchFamily="34" charset="0"/>
              </a:rPr>
              <a:t>LUYỆN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TẬP</a:t>
            </a:r>
            <a:r>
              <a:rPr lang="en-US" sz="4800" b="1" dirty="0">
                <a:solidFill>
                  <a:srgbClr val="C00000"/>
                </a:solidFill>
                <a:latin typeface="+mj-lt"/>
                <a:ea typeface="Arial-Rounded" panose="020B0500000000000000" pitchFamily="34" charset="0"/>
                <a:cs typeface="Arial-Rounded" panose="020B0500000000000000" pitchFamily="34" charset="0"/>
              </a:rPr>
              <a:t> THEO </a:t>
            </a:r>
          </a:p>
          <a:p>
            <a:pPr algn="ctr"/>
            <a:r>
              <a:rPr lang="en-US" sz="4800" b="1" dirty="0" err="1">
                <a:solidFill>
                  <a:srgbClr val="C00000"/>
                </a:solidFill>
                <a:latin typeface="+mj-lt"/>
                <a:ea typeface="Arial-Rounded" panose="020B0500000000000000" pitchFamily="34" charset="0"/>
                <a:cs typeface="Arial-Rounded" panose="020B0500000000000000" pitchFamily="34" charset="0"/>
              </a:rPr>
              <a:t>VĂN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BẢN</a:t>
            </a:r>
            <a:r>
              <a:rPr lang="en-US" sz="4800" b="1" dirty="0">
                <a:solidFill>
                  <a:srgbClr val="C00000"/>
                </a:solidFill>
                <a:latin typeface="+mj-lt"/>
                <a:ea typeface="Arial-Rounded" panose="020B0500000000000000" pitchFamily="34" charset="0"/>
                <a:cs typeface="Arial-Rounded" panose="020B0500000000000000" pitchFamily="34" charset="0"/>
              </a:rPr>
              <a:t> </a:t>
            </a:r>
            <a:r>
              <a:rPr lang="en-US" sz="4800" b="1" dirty="0" err="1">
                <a:solidFill>
                  <a:srgbClr val="C00000"/>
                </a:solidFill>
                <a:latin typeface="+mj-lt"/>
                <a:ea typeface="Arial-Rounded" panose="020B0500000000000000" pitchFamily="34" charset="0"/>
                <a:cs typeface="Arial-Rounded" panose="020B0500000000000000" pitchFamily="34" charset="0"/>
              </a:rPr>
              <a:t>ĐỌC</a:t>
            </a:r>
            <a:endParaRPr lang="en-US" sz="4800" b="1" dirty="0">
              <a:solidFill>
                <a:srgbClr val="C0000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237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15" name="TextBox 14">
            <a:extLst>
              <a:ext uri="{FF2B5EF4-FFF2-40B4-BE49-F238E27FC236}">
                <a16:creationId xmlns:a16="http://schemas.microsoft.com/office/drawing/2014/main" id="{952DAFA4-5693-4E7A-8E83-B65E11F0A2E5}"/>
              </a:ext>
            </a:extLst>
          </p:cNvPr>
          <p:cNvSpPr txBox="1"/>
          <p:nvPr/>
        </p:nvSpPr>
        <p:spPr>
          <a:xfrm>
            <a:off x="522514" y="1166866"/>
            <a:ext cx="11219543" cy="4524267"/>
          </a:xfrm>
          <a:prstGeom prst="rect">
            <a:avLst/>
          </a:prstGeom>
          <a:solidFill>
            <a:schemeClr val="bg2">
              <a:lumMod val="20000"/>
              <a:lumOff val="80000"/>
            </a:schemeClr>
          </a:solidFill>
        </p:spPr>
        <p:txBody>
          <a:bodyPr wrap="square" lIns="91391" tIns="45696" rIns="91391" bIns="45696" rtlCol="0">
            <a:spAutoFit/>
          </a:bodyPr>
          <a:lstStyle/>
          <a:p>
            <a:pPr indent="171450" algn="just"/>
            <a:r>
              <a:rPr lang="en-US" sz="3200" dirty="0" smtClean="0">
                <a:solidFill>
                  <a:schemeClr val="bg1">
                    <a:lumMod val="10000"/>
                  </a:schemeClr>
                </a:solidFill>
                <a:latin typeface="+mj-lt"/>
                <a:ea typeface="Arial-Rounded" panose="020B0500000000000000" pitchFamily="34" charset="0"/>
                <a:cs typeface="Arial-Rounded" panose="020B0500000000000000" pitchFamily="34" charset="0"/>
              </a:rPr>
              <a:t>   </a:t>
            </a:r>
            <a:r>
              <a:rPr lang="vi-VN" sz="3200" dirty="0" smtClean="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Một </a:t>
            </a:r>
            <a:r>
              <a:rPr lang="vi-VN"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  </a:t>
            </a:r>
            <a:r>
              <a:rPr lang="vi-VN" sz="3200" dirty="0" smtClean="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Đó </a:t>
            </a:r>
            <a:r>
              <a:rPr lang="vi-VN" sz="3200" dirty="0">
                <a:solidFill>
                  <a:schemeClr val="bg1">
                    <a:lumMod val="10000"/>
                  </a:schemeClr>
                </a:solidFill>
                <a:latin typeface="Arial" panose="020B0604020202020204" pitchFamily="34" charset="0"/>
                <a:ea typeface="Arial-Rounded" panose="020B0500000000000000" pitchFamily="34" charset="0"/>
                <a:cs typeface="Arial" panose="020B0604020202020204" pitchFamily="34" charset="0"/>
              </a:rPr>
              <a:t>là tổ tiên của các dân tộc anh em trên đất nước ta ngày nay.</a:t>
            </a:r>
          </a:p>
        </p:txBody>
      </p:sp>
      <p:sp>
        <p:nvSpPr>
          <p:cNvPr id="9" name="TextBox 8"/>
          <p:cNvSpPr txBox="1"/>
          <p:nvPr/>
        </p:nvSpPr>
        <p:spPr>
          <a:xfrm>
            <a:off x="788385" y="209622"/>
            <a:ext cx="10097792" cy="584775"/>
          </a:xfrm>
          <a:prstGeom prst="rect">
            <a:avLst/>
          </a:prstGeom>
          <a:noFill/>
        </p:spPr>
        <p:txBody>
          <a:bodyPr wrap="square" rtlCol="0">
            <a:spAutoFit/>
          </a:bodyPr>
          <a:lstStyle/>
          <a:p>
            <a:pPr algn="just">
              <a:buClr>
                <a:srgbClr val="000000"/>
              </a:buClr>
            </a:pPr>
            <a:r>
              <a:rPr lang="en-US" sz="3200" b="1" kern="0" dirty="0" smtClean="0">
                <a:solidFill>
                  <a:srgbClr val="FF0000"/>
                </a:solidFill>
                <a:latin typeface="Arial" panose="020B0604020202020204" pitchFamily="34" charset="0"/>
                <a:ea typeface="Arial-Rounded" panose="020B0500000000000000" pitchFamily="34" charset="0"/>
                <a:cs typeface="Arial" panose="020B0604020202020204" pitchFamily="34" charset="0"/>
                <a:sym typeface="Arial"/>
              </a:rPr>
              <a:t>1.</a:t>
            </a:r>
            <a:r>
              <a:rPr lang="en-US" sz="3200" kern="0" dirty="0" smtClean="0">
                <a:solidFill>
                  <a:srgbClr val="0070C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smtClean="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Viết</a:t>
            </a:r>
            <a:r>
              <a:rPr lang="en-US" sz="3200" kern="0" dirty="0" smtClean="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tên</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3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dân</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tộc</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trong</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bài</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 </a:t>
            </a:r>
            <a:r>
              <a:rPr lang="en-US" sz="3200" kern="0" dirty="0" err="1">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đọc</a:t>
            </a:r>
            <a:r>
              <a:rPr lang="en-US" sz="3200" kern="0" dirty="0">
                <a:solidFill>
                  <a:srgbClr val="000000"/>
                </a:solidFill>
                <a:latin typeface="Arial" panose="020B0604020202020204" pitchFamily="34" charset="0"/>
                <a:ea typeface="Arial-Rounded" panose="020B0500000000000000" pitchFamily="34" charset="0"/>
                <a:cs typeface="Arial" panose="020B0604020202020204" pitchFamily="34" charset="0"/>
                <a:sym typeface="Arial"/>
              </a:rPr>
              <a:t>.</a:t>
            </a:r>
          </a:p>
        </p:txBody>
      </p:sp>
      <p:grpSp>
        <p:nvGrpSpPr>
          <p:cNvPr id="3" name="Group 2"/>
          <p:cNvGrpSpPr/>
          <p:nvPr/>
        </p:nvGrpSpPr>
        <p:grpSpPr>
          <a:xfrm>
            <a:off x="177354" y="141440"/>
            <a:ext cx="726460" cy="673419"/>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a:extLst>
              <a:ext uri="{FF2B5EF4-FFF2-40B4-BE49-F238E27FC236}">
                <a16:creationId xmlns:a16="http://schemas.microsoft.com/office/drawing/2014/main" id="{1405C099-18CB-4F3C-8888-389D396F9140}"/>
              </a:ext>
            </a:extLst>
          </p:cNvPr>
          <p:cNvSpPr txBox="1"/>
          <p:nvPr/>
        </p:nvSpPr>
        <p:spPr>
          <a:xfrm>
            <a:off x="1157051" y="5771214"/>
            <a:ext cx="9950467" cy="584775"/>
          </a:xfrm>
          <a:prstGeom prst="rect">
            <a:avLst/>
          </a:prstGeom>
          <a:solidFill>
            <a:schemeClr val="accent4">
              <a:lumMod val="20000"/>
              <a:lumOff val="80000"/>
            </a:schemeClr>
          </a:solidFill>
        </p:spPr>
        <p:txBody>
          <a:bodyPr wrap="square" rtlCol="0">
            <a:spAutoFit/>
          </a:bodyPr>
          <a:lstStyle/>
          <a:p>
            <a:r>
              <a:rPr lang="en-US" sz="3200" dirty="0" err="1">
                <a:solidFill>
                  <a:srgbClr val="000099"/>
                </a:solidFill>
                <a:latin typeface="Arial" panose="020B0604020202020204" pitchFamily="34" charset="0"/>
                <a:cs typeface="Arial" panose="020B0604020202020204" pitchFamily="34" charset="0"/>
              </a:rPr>
              <a:t>Thái</a:t>
            </a:r>
            <a:r>
              <a:rPr lang="en-US" sz="3200" dirty="0">
                <a:solidFill>
                  <a:srgbClr val="000099"/>
                </a:solidFill>
                <a:latin typeface="Arial" panose="020B0604020202020204" pitchFamily="34" charset="0"/>
                <a:cs typeface="Arial" panose="020B0604020202020204" pitchFamily="34" charset="0"/>
              </a:rPr>
              <a:t>, </a:t>
            </a:r>
            <a:r>
              <a:rPr lang="en-US" sz="3200" dirty="0" err="1">
                <a:solidFill>
                  <a:srgbClr val="000099"/>
                </a:solidFill>
                <a:latin typeface="Arial" panose="020B0604020202020204" pitchFamily="34" charset="0"/>
                <a:cs typeface="Arial" panose="020B0604020202020204" pitchFamily="34" charset="0"/>
              </a:rPr>
              <a:t>Mường</a:t>
            </a:r>
            <a:r>
              <a:rPr lang="en-US" sz="3200" dirty="0">
                <a:solidFill>
                  <a:srgbClr val="000099"/>
                </a:solidFill>
                <a:latin typeface="Arial" panose="020B0604020202020204" pitchFamily="34" charset="0"/>
                <a:cs typeface="Arial" panose="020B0604020202020204" pitchFamily="34" charset="0"/>
              </a:rPr>
              <a:t>, Dao, </a:t>
            </a:r>
            <a:r>
              <a:rPr lang="en-US" sz="3200" dirty="0" err="1">
                <a:solidFill>
                  <a:srgbClr val="000099"/>
                </a:solidFill>
                <a:latin typeface="Arial" panose="020B0604020202020204" pitchFamily="34" charset="0"/>
                <a:cs typeface="Arial" panose="020B0604020202020204" pitchFamily="34" charset="0"/>
              </a:rPr>
              <a:t>Mông</a:t>
            </a:r>
            <a:r>
              <a:rPr lang="en-US" sz="3200" dirty="0">
                <a:solidFill>
                  <a:srgbClr val="000099"/>
                </a:solidFill>
                <a:latin typeface="Arial" panose="020B0604020202020204" pitchFamily="34" charset="0"/>
                <a:cs typeface="Arial" panose="020B0604020202020204" pitchFamily="34" charset="0"/>
              </a:rPr>
              <a:t>, </a:t>
            </a:r>
            <a:r>
              <a:rPr lang="en-US" sz="3200" dirty="0" smtClean="0">
                <a:solidFill>
                  <a:srgbClr val="000099"/>
                </a:solidFill>
                <a:latin typeface="Arial" panose="020B0604020202020204" pitchFamily="34" charset="0"/>
                <a:cs typeface="Arial" panose="020B0604020202020204" pitchFamily="34" charset="0"/>
              </a:rPr>
              <a:t>Ê-</a:t>
            </a:r>
            <a:r>
              <a:rPr lang="en-US" sz="3200" dirty="0" err="1" smtClean="0">
                <a:solidFill>
                  <a:srgbClr val="000099"/>
                </a:solidFill>
                <a:latin typeface="Arial" panose="020B0604020202020204" pitchFamily="34" charset="0"/>
                <a:cs typeface="Arial" panose="020B0604020202020204" pitchFamily="34" charset="0"/>
              </a:rPr>
              <a:t>đê</a:t>
            </a:r>
            <a:r>
              <a:rPr lang="en-US" sz="3200" dirty="0">
                <a:solidFill>
                  <a:srgbClr val="000099"/>
                </a:solidFill>
                <a:latin typeface="Arial" panose="020B0604020202020204" pitchFamily="34" charset="0"/>
                <a:cs typeface="Arial" panose="020B0604020202020204" pitchFamily="34" charset="0"/>
              </a:rPr>
              <a:t>, </a:t>
            </a:r>
            <a:r>
              <a:rPr lang="en-US" sz="3200" dirty="0" smtClean="0">
                <a:solidFill>
                  <a:srgbClr val="000099"/>
                </a:solidFill>
                <a:latin typeface="Arial" panose="020B0604020202020204" pitchFamily="34" charset="0"/>
                <a:cs typeface="Arial" panose="020B0604020202020204" pitchFamily="34" charset="0"/>
              </a:rPr>
              <a:t>Ba-</a:t>
            </a:r>
            <a:r>
              <a:rPr lang="en-US" sz="3200" dirty="0" err="1" smtClean="0">
                <a:solidFill>
                  <a:srgbClr val="000099"/>
                </a:solidFill>
                <a:latin typeface="Arial" panose="020B0604020202020204" pitchFamily="34" charset="0"/>
                <a:cs typeface="Arial" panose="020B0604020202020204" pitchFamily="34" charset="0"/>
              </a:rPr>
              <a:t>na</a:t>
            </a:r>
            <a:r>
              <a:rPr lang="en-US" sz="3200" dirty="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Kinh</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Khơ</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Mú</a:t>
            </a:r>
            <a:r>
              <a:rPr lang="en-US" sz="3200" dirty="0" smtClean="0">
                <a:solidFill>
                  <a:srgbClr val="000099"/>
                </a:solidFill>
                <a:latin typeface="Arial" panose="020B0604020202020204" pitchFamily="34" charset="0"/>
                <a:cs typeface="Arial" panose="020B0604020202020204" pitchFamily="34" charset="0"/>
              </a:rPr>
              <a:t>.</a:t>
            </a:r>
            <a:endParaRPr lang="en-US" sz="3200" dirty="0">
              <a:solidFill>
                <a:srgbClr val="00009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grass, person&#10;&#10;Description automatically generated">
            <a:extLst>
              <a:ext uri="{FF2B5EF4-FFF2-40B4-BE49-F238E27FC236}">
                <a16:creationId xmlns:a16="http://schemas.microsoft.com/office/drawing/2014/main" id="{9390BB35-285F-4E8C-B0C9-3B43268F0A77}"/>
              </a:ext>
            </a:extLst>
          </p:cNvPr>
          <p:cNvPicPr>
            <a:picLocks noChangeAspect="1"/>
          </p:cNvPicPr>
          <p:nvPr/>
        </p:nvPicPr>
        <p:blipFill rotWithShape="1">
          <a:blip r:embed="rId2">
            <a:extLst>
              <a:ext uri="{28A0092B-C50C-407E-A947-70E740481C1C}">
                <a14:useLocalDpi xmlns:a14="http://schemas.microsoft.com/office/drawing/2010/main" val="0"/>
              </a:ext>
            </a:extLst>
          </a:blip>
          <a:srcRect t="7395" r="-2" b="10847"/>
          <a:stretch/>
        </p:blipFill>
        <p:spPr>
          <a:xfrm>
            <a:off x="198739" y="171717"/>
            <a:ext cx="5563165" cy="3035940"/>
          </a:xfrm>
          <a:prstGeom prst="rect">
            <a:avLst/>
          </a:prstGeom>
        </p:spPr>
      </p:pic>
      <p:pic>
        <p:nvPicPr>
          <p:cNvPr id="3" name="Picture 2" descr="A picture containing outdoor, wearing, hat, uniform&#10;&#10;Description automatically generated">
            <a:extLst>
              <a:ext uri="{FF2B5EF4-FFF2-40B4-BE49-F238E27FC236}">
                <a16:creationId xmlns:a16="http://schemas.microsoft.com/office/drawing/2014/main" id="{C0A8A87B-1E64-4FDA-84A6-6C1732DEFE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09" r="-1" b="45532"/>
          <a:stretch/>
        </p:blipFill>
        <p:spPr>
          <a:xfrm>
            <a:off x="6195374" y="171717"/>
            <a:ext cx="5557202" cy="3035940"/>
          </a:xfrm>
          <a:prstGeom prst="rect">
            <a:avLst/>
          </a:prstGeom>
        </p:spPr>
      </p:pic>
      <p:pic>
        <p:nvPicPr>
          <p:cNvPr id="11" name="Picture 10" descr="A group of women wearing matching outfits&#10;&#10;Description automatically generated with medium confidence">
            <a:extLst>
              <a:ext uri="{FF2B5EF4-FFF2-40B4-BE49-F238E27FC236}">
                <a16:creationId xmlns:a16="http://schemas.microsoft.com/office/drawing/2014/main" id="{6FDA6697-449E-4B6B-B6C7-C3D7F288C07A}"/>
              </a:ext>
            </a:extLst>
          </p:cNvPr>
          <p:cNvPicPr>
            <a:picLocks noChangeAspect="1"/>
          </p:cNvPicPr>
          <p:nvPr/>
        </p:nvPicPr>
        <p:blipFill rotWithShape="1">
          <a:blip r:embed="rId4">
            <a:extLst>
              <a:ext uri="{28A0092B-C50C-407E-A947-70E740481C1C}">
                <a14:useLocalDpi xmlns:a14="http://schemas.microsoft.com/office/drawing/2010/main" val="0"/>
              </a:ext>
            </a:extLst>
          </a:blip>
          <a:srcRect r="-2" b="31083"/>
          <a:stretch/>
        </p:blipFill>
        <p:spPr>
          <a:xfrm>
            <a:off x="198738" y="3703597"/>
            <a:ext cx="5560819" cy="2673004"/>
          </a:xfrm>
          <a:prstGeom prst="rect">
            <a:avLst/>
          </a:prstGeom>
        </p:spPr>
      </p:pic>
      <p:pic>
        <p:nvPicPr>
          <p:cNvPr id="7" name="Picture 6" descr="A group of people posing for the camera&#10;&#10;Description automatically generated with medium confidence">
            <a:extLst>
              <a:ext uri="{FF2B5EF4-FFF2-40B4-BE49-F238E27FC236}">
                <a16:creationId xmlns:a16="http://schemas.microsoft.com/office/drawing/2014/main" id="{12615306-2813-49FD-ABCB-C8F7AD35D5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43" r="2" b="29292"/>
          <a:stretch/>
        </p:blipFill>
        <p:spPr>
          <a:xfrm>
            <a:off x="6197719" y="3703597"/>
            <a:ext cx="5554858" cy="2673004"/>
          </a:xfrm>
          <a:prstGeom prst="rect">
            <a:avLst/>
          </a:prstGeom>
        </p:spPr>
      </p:pic>
      <p:sp>
        <p:nvSpPr>
          <p:cNvPr id="12" name="TextBox 11">
            <a:extLst>
              <a:ext uri="{FF2B5EF4-FFF2-40B4-BE49-F238E27FC236}">
                <a16:creationId xmlns:a16="http://schemas.microsoft.com/office/drawing/2014/main" id="{E7ED0453-4CBE-4E36-902C-204C83882530}"/>
              </a:ext>
            </a:extLst>
          </p:cNvPr>
          <p:cNvSpPr txBox="1"/>
          <p:nvPr/>
        </p:nvSpPr>
        <p:spPr>
          <a:xfrm>
            <a:off x="1556523" y="3241932"/>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Khơ</a:t>
            </a:r>
            <a:r>
              <a:rPr lang="en-US" sz="2400" b="1" dirty="0">
                <a:solidFill>
                  <a:srgbClr val="002060"/>
                </a:solidFill>
                <a:latin typeface="+mj-lt"/>
              </a:rPr>
              <a:t> </a:t>
            </a:r>
            <a:r>
              <a:rPr lang="en-US" sz="2400" b="1" dirty="0" err="1">
                <a:solidFill>
                  <a:srgbClr val="002060"/>
                </a:solidFill>
                <a:latin typeface="+mj-lt"/>
              </a:rPr>
              <a:t>M</a:t>
            </a:r>
            <a:r>
              <a:rPr lang="en-US" sz="2400" b="1" dirty="0" err="1" smtClean="0">
                <a:solidFill>
                  <a:srgbClr val="002060"/>
                </a:solidFill>
                <a:latin typeface="+mj-lt"/>
              </a:rPr>
              <a:t>ú</a:t>
            </a:r>
            <a:endParaRPr lang="en-US" sz="2400" b="1" dirty="0">
              <a:solidFill>
                <a:srgbClr val="002060"/>
              </a:solidFill>
              <a:latin typeface="+mj-lt"/>
            </a:endParaRPr>
          </a:p>
        </p:txBody>
      </p:sp>
      <p:sp>
        <p:nvSpPr>
          <p:cNvPr id="15" name="TextBox 14">
            <a:extLst>
              <a:ext uri="{FF2B5EF4-FFF2-40B4-BE49-F238E27FC236}">
                <a16:creationId xmlns:a16="http://schemas.microsoft.com/office/drawing/2014/main" id="{2B98D2FC-08EA-45B4-93D8-BAAA8C50C650}"/>
              </a:ext>
            </a:extLst>
          </p:cNvPr>
          <p:cNvSpPr txBox="1"/>
          <p:nvPr/>
        </p:nvSpPr>
        <p:spPr>
          <a:xfrm>
            <a:off x="8019142" y="3198167"/>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Dao</a:t>
            </a:r>
          </a:p>
        </p:txBody>
      </p:sp>
      <p:sp>
        <p:nvSpPr>
          <p:cNvPr id="17" name="TextBox 16">
            <a:extLst>
              <a:ext uri="{FF2B5EF4-FFF2-40B4-BE49-F238E27FC236}">
                <a16:creationId xmlns:a16="http://schemas.microsoft.com/office/drawing/2014/main" id="{833BF2BC-D4F9-4048-87E1-8EF7E4D2F83C}"/>
              </a:ext>
            </a:extLst>
          </p:cNvPr>
          <p:cNvSpPr txBox="1"/>
          <p:nvPr/>
        </p:nvSpPr>
        <p:spPr>
          <a:xfrm>
            <a:off x="1556523" y="6379722"/>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Mường</a:t>
            </a:r>
            <a:endParaRPr lang="en-US" sz="2400" b="1" dirty="0">
              <a:solidFill>
                <a:srgbClr val="002060"/>
              </a:solidFill>
              <a:latin typeface="+mj-lt"/>
            </a:endParaRPr>
          </a:p>
        </p:txBody>
      </p:sp>
      <p:sp>
        <p:nvSpPr>
          <p:cNvPr id="18" name="TextBox 17">
            <a:extLst>
              <a:ext uri="{FF2B5EF4-FFF2-40B4-BE49-F238E27FC236}">
                <a16:creationId xmlns:a16="http://schemas.microsoft.com/office/drawing/2014/main" id="{1A99E283-9C73-4F8F-94EE-7246202F83AE}"/>
              </a:ext>
            </a:extLst>
          </p:cNvPr>
          <p:cNvSpPr txBox="1"/>
          <p:nvPr/>
        </p:nvSpPr>
        <p:spPr>
          <a:xfrm>
            <a:off x="8019142" y="6335957"/>
            <a:ext cx="2783248" cy="461665"/>
          </a:xfrm>
          <a:prstGeom prst="rect">
            <a:avLst/>
          </a:prstGeom>
          <a:solidFill>
            <a:srgbClr val="FFFF66"/>
          </a:solidFill>
        </p:spPr>
        <p:txBody>
          <a:bodyPr wrap="square" rtlCol="0">
            <a:spAutoFit/>
          </a:bodyPr>
          <a:lstStyle/>
          <a:p>
            <a:pPr algn="ctr"/>
            <a:r>
              <a:rPr lang="en-US" sz="2400" b="1" dirty="0" err="1">
                <a:solidFill>
                  <a:srgbClr val="002060"/>
                </a:solidFill>
                <a:latin typeface="+mj-lt"/>
              </a:rPr>
              <a:t>Dân</a:t>
            </a:r>
            <a:r>
              <a:rPr lang="en-US" sz="2400" b="1" dirty="0">
                <a:solidFill>
                  <a:srgbClr val="002060"/>
                </a:solidFill>
                <a:latin typeface="+mj-lt"/>
              </a:rPr>
              <a:t> </a:t>
            </a:r>
            <a:r>
              <a:rPr lang="en-US" sz="2400" b="1" dirty="0" err="1">
                <a:solidFill>
                  <a:srgbClr val="002060"/>
                </a:solidFill>
                <a:latin typeface="+mj-lt"/>
              </a:rPr>
              <a:t>tộc</a:t>
            </a:r>
            <a:r>
              <a:rPr lang="en-US" sz="2400" b="1" dirty="0">
                <a:solidFill>
                  <a:srgbClr val="002060"/>
                </a:solidFill>
                <a:latin typeface="+mj-lt"/>
              </a:rPr>
              <a:t> </a:t>
            </a:r>
            <a:r>
              <a:rPr lang="en-US" sz="2400" b="1" dirty="0" err="1">
                <a:solidFill>
                  <a:srgbClr val="002060"/>
                </a:solidFill>
                <a:latin typeface="+mj-lt"/>
              </a:rPr>
              <a:t>Thái</a:t>
            </a:r>
            <a:endParaRPr lang="en-US" sz="2400" b="1" dirty="0">
              <a:solidFill>
                <a:srgbClr val="002060"/>
              </a:solidFill>
              <a:latin typeface="+mj-lt"/>
            </a:endParaRPr>
          </a:p>
        </p:txBody>
      </p:sp>
    </p:spTree>
    <p:extLst>
      <p:ext uri="{BB962C8B-B14F-4D97-AF65-F5344CB8AC3E}">
        <p14:creationId xmlns:p14="http://schemas.microsoft.com/office/powerpoint/2010/main" val="29204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75034" y="412131"/>
            <a:ext cx="5933209" cy="13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53C8DEE-C231-457D-B41C-440C7C9E12F3}"/>
              </a:ext>
            </a:extLst>
          </p:cNvPr>
          <p:cNvSpPr txBox="1">
            <a:spLocks/>
          </p:cNvSpPr>
          <p:nvPr/>
        </p:nvSpPr>
        <p:spPr>
          <a:xfrm>
            <a:off x="493485" y="1738342"/>
            <a:ext cx="11466285" cy="4415715"/>
          </a:xfrm>
          <a:prstGeom prst="rect">
            <a:avLst/>
          </a:prstGeom>
        </p:spPr>
        <p:txBody>
          <a:bodyPr>
            <a:normAutofit fontScale="32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a:t>
            </a:r>
            <a:r>
              <a:rPr lang="en-US" sz="11100" dirty="0">
                <a:solidFill>
                  <a:srgbClr val="000000"/>
                </a:solidFill>
                <a:latin typeface="Arial" panose="020B0604020202020204" pitchFamily="34" charset="0"/>
                <a:cs typeface="Arial" panose="020B0604020202020204" pitchFamily="34" charset="0"/>
              </a:rPr>
              <a:t>- </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Đọc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đúng</a:t>
            </a:r>
            <a:r>
              <a:rPr lang="en-US" sz="11100" dirty="0">
                <a:solidFill>
                  <a:srgbClr val="000000"/>
                </a:solidFill>
                <a:latin typeface="Arial" panose="020B0604020202020204" pitchFamily="34" charset="0"/>
                <a:cs typeface="Arial" panose="020B0604020202020204" pitchFamily="34" charset="0"/>
              </a:rPr>
              <a:t> , </a:t>
            </a:r>
            <a:r>
              <a:rPr lang="en-US" sz="11100" dirty="0" err="1">
                <a:solidFill>
                  <a:srgbClr val="000000"/>
                </a:solidFill>
                <a:latin typeface="Arial" panose="020B0604020202020204" pitchFamily="34" charset="0"/>
                <a:cs typeface="Arial" panose="020B0604020202020204" pitchFamily="34" charset="0"/>
              </a:rPr>
              <a:t>rõ</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ràng</a:t>
            </a:r>
            <a:r>
              <a:rPr lang="en-US" sz="11100" dirty="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câu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chuyện</a:t>
            </a:r>
            <a:endParaRPr lang="en-US" sz="11100" dirty="0">
              <a:solidFill>
                <a:srgbClr val="000000"/>
              </a:solidFill>
              <a:latin typeface="Arial" panose="020B0604020202020204" pitchFamily="34" charset="0"/>
              <a:cs typeface="Arial" panose="020B0604020202020204" pitchFamily="34" charset="0"/>
            </a:endParaRPr>
          </a:p>
          <a:p>
            <a:pPr marL="0" indent="0">
              <a:lnSpc>
                <a:spcPct val="120000"/>
              </a:lnSpc>
              <a:buNone/>
            </a:pPr>
            <a:r>
              <a:rPr lang="en-US" sz="11100" dirty="0">
                <a:solidFill>
                  <a:srgbClr val="000000"/>
                </a:solidFill>
                <a:latin typeface="Arial" panose="020B0604020202020204" pitchFamily="34" charset="0"/>
                <a:cs typeface="Arial" panose="020B0604020202020204" pitchFamily="34" charset="0"/>
              </a:rPr>
              <a:t>  - </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Hiểu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nghĩa</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của</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từ</a:t>
            </a:r>
            <a:r>
              <a:rPr lang="en-US" sz="11100" dirty="0">
                <a:solidFill>
                  <a:srgbClr val="000000"/>
                </a:solidFill>
                <a:latin typeface="Arial" panose="020B0604020202020204" pitchFamily="34" charset="0"/>
                <a:cs typeface="Arial" panose="020B0604020202020204" pitchFamily="34" charset="0"/>
              </a:rPr>
              <a:t>: </a:t>
            </a:r>
            <a:r>
              <a:rPr lang="en-US" sz="11100" dirty="0" smtClean="0">
                <a:solidFill>
                  <a:srgbClr val="000000"/>
                </a:solidFill>
                <a:latin typeface="Arial" panose="020B0604020202020204" pitchFamily="34" charset="0"/>
                <a:cs typeface="Arial" panose="020B0604020202020204" pitchFamily="34" charset="0"/>
              </a:rPr>
              <a:t>con </a:t>
            </a:r>
            <a:r>
              <a:rPr lang="en-US" sz="11100" dirty="0" err="1" smtClean="0">
                <a:solidFill>
                  <a:srgbClr val="000000"/>
                </a:solidFill>
                <a:latin typeface="Arial" panose="020B0604020202020204" pitchFamily="34" charset="0"/>
                <a:cs typeface="Arial" panose="020B0604020202020204" pitchFamily="34" charset="0"/>
              </a:rPr>
              <a:t>dúi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nương</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tổ</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tiên</a:t>
            </a:r>
            <a:r>
              <a:rPr lang="en-US" sz="11100" dirty="0" smtClean="0">
                <a:solidFill>
                  <a:srgbClr val="000000"/>
                </a:solidFill>
                <a:latin typeface="Arial" panose="020B0604020202020204" pitchFamily="34" charset="0"/>
                <a:cs typeface="Arial" panose="020B0604020202020204" pitchFamily="34" charset="0"/>
              </a:rPr>
              <a:t>. </a:t>
            </a:r>
          </a:p>
          <a:p>
            <a:pPr marL="0" indent="0">
              <a:lnSpc>
                <a:spcPct val="120000"/>
              </a:lnSpc>
              <a:buNone/>
            </a:pPr>
            <a:r>
              <a:rPr lang="en-US" sz="11100" dirty="0" smtClean="0">
                <a:solidFill>
                  <a:srgbClr val="000000"/>
                </a:solidFill>
                <a:latin typeface="Arial" panose="020B0604020202020204" pitchFamily="34" charset="0"/>
                <a:cs typeface="Arial" panose="020B0604020202020204" pitchFamily="34" charset="0"/>
              </a:rPr>
              <a:t>  - </a:t>
            </a:r>
            <a:r>
              <a:rPr lang="en-US" sz="11100" dirty="0" err="1" smtClean="0">
                <a:solidFill>
                  <a:srgbClr val="000000"/>
                </a:solidFill>
                <a:latin typeface="Arial" panose="020B0604020202020204" pitchFamily="34" charset="0"/>
                <a:cs typeface="Arial" panose="020B0604020202020204" pitchFamily="34" charset="0"/>
              </a:rPr>
              <a:t>Hiểu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nội</a:t>
            </a:r>
            <a:r>
              <a:rPr lang="en-US" sz="11100" dirty="0">
                <a:solidFill>
                  <a:srgbClr val="000000"/>
                </a:solidFill>
                <a:latin typeface="Arial" panose="020B0604020202020204" pitchFamily="34" charset="0"/>
                <a:cs typeface="Arial" panose="020B0604020202020204" pitchFamily="34" charset="0"/>
              </a:rPr>
              <a:t> dung </a:t>
            </a:r>
            <a:r>
              <a:rPr lang="en-US" sz="11100" dirty="0" err="1">
                <a:solidFill>
                  <a:srgbClr val="000000"/>
                </a:solidFill>
                <a:latin typeface="Arial" panose="020B0604020202020204" pitchFamily="34" charset="0"/>
                <a:cs typeface="Arial" panose="020B0604020202020204" pitchFamily="34" charset="0"/>
              </a:rPr>
              <a:t>bài</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đọc</a:t>
            </a:r>
            <a:r>
              <a:rPr lang="en-US" sz="11100" dirty="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Giải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thích</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của</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người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Khơ</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Mú</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về</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nguồn</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gốc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các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dân</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tộc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Việt</a:t>
            </a:r>
            <a:r>
              <a:rPr lang="en-US" sz="11100" dirty="0" smtClean="0">
                <a:solidFill>
                  <a:srgbClr val="000000"/>
                </a:solidFill>
                <a:latin typeface="Arial" panose="020B0604020202020204" pitchFamily="34" charset="0"/>
                <a:cs typeface="Arial" panose="020B0604020202020204" pitchFamily="34" charset="0"/>
              </a:rPr>
              <a:t> Nam.</a:t>
            </a:r>
            <a:endParaRPr lang="en-US" sz="11100" dirty="0">
              <a:solidFill>
                <a:srgbClr val="000000"/>
              </a:solidFill>
              <a:latin typeface="Arial" panose="020B0604020202020204" pitchFamily="34" charset="0"/>
              <a:cs typeface="Arial" panose="020B0604020202020204" pitchFamily="34" charset="0"/>
            </a:endParaRPr>
          </a:p>
          <a:p>
            <a:pPr marL="0" indent="0" algn="just">
              <a:lnSpc>
                <a:spcPct val="120000"/>
              </a:lnSpc>
              <a:buNone/>
            </a:pPr>
            <a:r>
              <a:rPr lang="en-US" sz="11100" dirty="0">
                <a:solidFill>
                  <a:srgbClr val="000000"/>
                </a:solidFill>
                <a:latin typeface="Arial" panose="020B0604020202020204" pitchFamily="34" charset="0"/>
                <a:cs typeface="Arial" panose="020B0604020202020204" pitchFamily="34" charset="0"/>
              </a:rPr>
              <a:t>  - </a:t>
            </a:r>
            <a:r>
              <a:rPr lang="en-US" sz="11100" dirty="0" err="1">
                <a:solidFill>
                  <a:srgbClr val="000000"/>
                </a:solidFill>
                <a:latin typeface="Arial" panose="020B0604020202020204" pitchFamily="34" charset="0"/>
                <a:cs typeface="Arial" panose="020B0604020202020204" pitchFamily="34" charset="0"/>
              </a:rPr>
              <a:t>Luyện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tập</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theo</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văn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bản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đọc</a:t>
            </a:r>
            <a:r>
              <a:rPr lang="en-US" sz="11100" dirty="0">
                <a:solidFill>
                  <a:srgbClr val="000000"/>
                </a:solidFill>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180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traditional dress&#10;&#10;Description automatically generated with low confidence">
            <a:extLst>
              <a:ext uri="{FF2B5EF4-FFF2-40B4-BE49-F238E27FC236}">
                <a16:creationId xmlns:a16="http://schemas.microsoft.com/office/drawing/2014/main" id="{0841200B-8550-470B-9B11-5F51B096C41C}"/>
              </a:ext>
            </a:extLst>
          </p:cNvPr>
          <p:cNvPicPr>
            <a:picLocks noChangeAspect="1"/>
          </p:cNvPicPr>
          <p:nvPr/>
        </p:nvPicPr>
        <p:blipFill rotWithShape="1">
          <a:blip r:embed="rId2">
            <a:extLst>
              <a:ext uri="{28A0092B-C50C-407E-A947-70E740481C1C}">
                <a14:useLocalDpi xmlns:a14="http://schemas.microsoft.com/office/drawing/2010/main" val="0"/>
              </a:ext>
            </a:extLst>
          </a:blip>
          <a:srcRect t="25352" r="2" b="2477"/>
          <a:stretch/>
        </p:blipFill>
        <p:spPr>
          <a:xfrm>
            <a:off x="190236" y="180909"/>
            <a:ext cx="5799477" cy="2783429"/>
          </a:xfrm>
          <a:prstGeom prst="rect">
            <a:avLst/>
          </a:prstGeom>
        </p:spPr>
      </p:pic>
      <p:pic>
        <p:nvPicPr>
          <p:cNvPr id="9" name="Picture 8" descr="A group of women in traditional dress&#10;&#10;Description automatically generated with medium confidence">
            <a:extLst>
              <a:ext uri="{FF2B5EF4-FFF2-40B4-BE49-F238E27FC236}">
                <a16:creationId xmlns:a16="http://schemas.microsoft.com/office/drawing/2014/main" id="{1120714A-28B4-4329-9B51-A5619E6718DC}"/>
              </a:ext>
            </a:extLst>
          </p:cNvPr>
          <p:cNvPicPr>
            <a:picLocks noChangeAspect="1"/>
          </p:cNvPicPr>
          <p:nvPr/>
        </p:nvPicPr>
        <p:blipFill rotWithShape="1">
          <a:blip r:embed="rId3">
            <a:extLst>
              <a:ext uri="{28A0092B-C50C-407E-A947-70E740481C1C}">
                <a14:useLocalDpi xmlns:a14="http://schemas.microsoft.com/office/drawing/2010/main" val="0"/>
              </a:ext>
            </a:extLst>
          </a:blip>
          <a:srcRect r="-3" b="28065"/>
          <a:stretch/>
        </p:blipFill>
        <p:spPr>
          <a:xfrm>
            <a:off x="6178425" y="180909"/>
            <a:ext cx="5796945" cy="2783429"/>
          </a:xfrm>
          <a:prstGeom prst="rect">
            <a:avLst/>
          </a:prstGeom>
        </p:spPr>
      </p:pic>
      <p:pic>
        <p:nvPicPr>
          <p:cNvPr id="5" name="Picture 4" descr="A group of people wearing traditional clothing&#10;&#10;Description automatically generated with low confidence">
            <a:extLst>
              <a:ext uri="{FF2B5EF4-FFF2-40B4-BE49-F238E27FC236}">
                <a16:creationId xmlns:a16="http://schemas.microsoft.com/office/drawing/2014/main" id="{93507E5F-A798-45F2-822E-5174F314E0F9}"/>
              </a:ext>
            </a:extLst>
          </p:cNvPr>
          <p:cNvPicPr>
            <a:picLocks noChangeAspect="1"/>
          </p:cNvPicPr>
          <p:nvPr/>
        </p:nvPicPr>
        <p:blipFill rotWithShape="1">
          <a:blip r:embed="rId4">
            <a:extLst>
              <a:ext uri="{28A0092B-C50C-407E-A947-70E740481C1C}">
                <a14:useLocalDpi xmlns:a14="http://schemas.microsoft.com/office/drawing/2010/main" val="0"/>
              </a:ext>
            </a:extLst>
          </a:blip>
          <a:srcRect r="2" b="34263"/>
          <a:stretch/>
        </p:blipFill>
        <p:spPr>
          <a:xfrm>
            <a:off x="196714" y="3514856"/>
            <a:ext cx="5799477" cy="2792626"/>
          </a:xfrm>
          <a:prstGeom prst="rect">
            <a:avLst/>
          </a:prstGeom>
        </p:spPr>
      </p:pic>
      <p:pic>
        <p:nvPicPr>
          <p:cNvPr id="3" name="Picture 2" descr="A picture containing sport, dancer, group&#10;&#10;Description automatically generated">
            <a:extLst>
              <a:ext uri="{FF2B5EF4-FFF2-40B4-BE49-F238E27FC236}">
                <a16:creationId xmlns:a16="http://schemas.microsoft.com/office/drawing/2014/main" id="{E7EB0606-D8FC-48E9-AD5E-AE9A3EDFC6BB}"/>
              </a:ext>
            </a:extLst>
          </p:cNvPr>
          <p:cNvPicPr>
            <a:picLocks noChangeAspect="1"/>
          </p:cNvPicPr>
          <p:nvPr/>
        </p:nvPicPr>
        <p:blipFill rotWithShape="1">
          <a:blip r:embed="rId5">
            <a:extLst>
              <a:ext uri="{28A0092B-C50C-407E-A947-70E740481C1C}">
                <a14:useLocalDpi xmlns:a14="http://schemas.microsoft.com/office/drawing/2010/main" val="0"/>
              </a:ext>
            </a:extLst>
          </a:blip>
          <a:srcRect t="2690" r="-3" b="25137"/>
          <a:stretch/>
        </p:blipFill>
        <p:spPr>
          <a:xfrm>
            <a:off x="6195810" y="3514855"/>
            <a:ext cx="5796945" cy="2792626"/>
          </a:xfrm>
          <a:prstGeom prst="rect">
            <a:avLst/>
          </a:prstGeom>
        </p:spPr>
      </p:pic>
      <p:sp>
        <p:nvSpPr>
          <p:cNvPr id="12" name="TextBox 11">
            <a:extLst>
              <a:ext uri="{FF2B5EF4-FFF2-40B4-BE49-F238E27FC236}">
                <a16:creationId xmlns:a16="http://schemas.microsoft.com/office/drawing/2014/main" id="{354C91E8-970A-42E8-B05C-6D8EC75EA853}"/>
              </a:ext>
            </a:extLst>
          </p:cNvPr>
          <p:cNvSpPr txBox="1"/>
          <p:nvPr/>
        </p:nvSpPr>
        <p:spPr>
          <a:xfrm>
            <a:off x="1556523" y="3008764"/>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Ê-</a:t>
            </a:r>
            <a:r>
              <a:rPr lang="en-US" sz="2800" b="1" dirty="0" err="1" smtClean="0">
                <a:solidFill>
                  <a:srgbClr val="002060"/>
                </a:solidFill>
                <a:latin typeface="Arial" panose="020B0604020202020204" pitchFamily="34" charset="0"/>
                <a:cs typeface="Arial" panose="020B0604020202020204" pitchFamily="34" charset="0"/>
              </a:rPr>
              <a:t>đê</a:t>
            </a:r>
            <a:endParaRPr lang="en-US" sz="28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5EAD4B-DBD7-4FCB-992F-3B365D1C712A}"/>
              </a:ext>
            </a:extLst>
          </p:cNvPr>
          <p:cNvSpPr txBox="1"/>
          <p:nvPr/>
        </p:nvSpPr>
        <p:spPr>
          <a:xfrm>
            <a:off x="8019142" y="3004411"/>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Mông</a:t>
            </a:r>
            <a:endParaRPr lang="en-US" sz="28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8D5CC6C-D133-44AA-AE17-954E2ABD36F3}"/>
              </a:ext>
            </a:extLst>
          </p:cNvPr>
          <p:cNvSpPr txBox="1"/>
          <p:nvPr/>
        </p:nvSpPr>
        <p:spPr>
          <a:xfrm>
            <a:off x="1556523" y="6321666"/>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Ba-</a:t>
            </a:r>
            <a:r>
              <a:rPr lang="en-US" sz="2800" b="1" dirty="0" err="1" smtClean="0">
                <a:solidFill>
                  <a:srgbClr val="002060"/>
                </a:solidFill>
                <a:latin typeface="Arial" panose="020B0604020202020204" pitchFamily="34" charset="0"/>
                <a:cs typeface="Arial" panose="020B0604020202020204" pitchFamily="34" charset="0"/>
              </a:rPr>
              <a:t>na</a:t>
            </a:r>
            <a:endParaRPr lang="en-US" sz="28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954AAFD-E1A2-4029-964D-2C610A6C26ED}"/>
              </a:ext>
            </a:extLst>
          </p:cNvPr>
          <p:cNvSpPr txBox="1"/>
          <p:nvPr/>
        </p:nvSpPr>
        <p:spPr>
          <a:xfrm>
            <a:off x="8251371" y="6264128"/>
            <a:ext cx="2986448" cy="523220"/>
          </a:xfrm>
          <a:prstGeom prst="rect">
            <a:avLst/>
          </a:prstGeom>
          <a:solidFill>
            <a:srgbClr val="FFFF66"/>
          </a:solid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Dân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tộc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Kinh</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descr="unnamed Tày.jpg"/>
          <p:cNvPicPr>
            <a:picLocks noChangeAspect="1"/>
          </p:cNvPicPr>
          <p:nvPr/>
        </p:nvPicPr>
        <p:blipFill>
          <a:blip r:embed="rId2"/>
          <a:stretch>
            <a:fillRect/>
          </a:stretch>
        </p:blipFill>
        <p:spPr>
          <a:xfrm>
            <a:off x="1947787" y="519262"/>
            <a:ext cx="7595356" cy="5068738"/>
          </a:xfrm>
          <a:prstGeom prst="rect">
            <a:avLst/>
          </a:prstGeom>
        </p:spPr>
      </p:pic>
      <p:sp>
        <p:nvSpPr>
          <p:cNvPr id="6" name="Rounded Rectangle 10"/>
          <p:cNvSpPr/>
          <p:nvPr/>
        </p:nvSpPr>
        <p:spPr>
          <a:xfrm>
            <a:off x="4132944" y="5747658"/>
            <a:ext cx="3617685" cy="6966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rgbClr val="002060"/>
                </a:solidFill>
                <a:latin typeface="+mj-lt"/>
                <a:cs typeface="Times New Roman" pitchFamily="18" charset="0"/>
              </a:rPr>
              <a:t>Dân</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tộc</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Tày</a:t>
            </a:r>
            <a:endParaRPr lang="vi-VN" b="1" dirty="0">
              <a:solidFill>
                <a:srgbClr val="00206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hận diện người Nùng qua trang phục"/>
          <p:cNvPicPr>
            <a:picLocks noChangeAspect="1" noChangeArrowheads="1"/>
          </p:cNvPicPr>
          <p:nvPr/>
        </p:nvPicPr>
        <p:blipFill>
          <a:blip r:embed="rId2"/>
          <a:srcRect/>
          <a:stretch>
            <a:fillRect/>
          </a:stretch>
        </p:blipFill>
        <p:spPr bwMode="auto">
          <a:xfrm>
            <a:off x="2019300" y="383649"/>
            <a:ext cx="7922986" cy="5197747"/>
          </a:xfrm>
          <a:prstGeom prst="rect">
            <a:avLst/>
          </a:prstGeom>
          <a:noFill/>
        </p:spPr>
      </p:pic>
      <p:sp>
        <p:nvSpPr>
          <p:cNvPr id="6" name="Rounded Rectangle 10"/>
          <p:cNvSpPr/>
          <p:nvPr/>
        </p:nvSpPr>
        <p:spPr>
          <a:xfrm>
            <a:off x="4287157" y="5792180"/>
            <a:ext cx="3617686" cy="6821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rgbClr val="002060"/>
                </a:solidFill>
                <a:latin typeface="+mj-lt"/>
                <a:cs typeface="Times New Roman" pitchFamily="18" charset="0"/>
              </a:rPr>
              <a:t>Dân</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tộc</a:t>
            </a:r>
            <a:r>
              <a:rPr lang="en-US" sz="4000" b="1" dirty="0">
                <a:solidFill>
                  <a:srgbClr val="002060"/>
                </a:solidFill>
                <a:latin typeface="+mj-lt"/>
                <a:cs typeface="Times New Roman" pitchFamily="18" charset="0"/>
              </a:rPr>
              <a:t> </a:t>
            </a:r>
            <a:r>
              <a:rPr lang="en-US" sz="4000" b="1" dirty="0" err="1">
                <a:solidFill>
                  <a:srgbClr val="002060"/>
                </a:solidFill>
                <a:latin typeface="+mj-lt"/>
                <a:cs typeface="Times New Roman" pitchFamily="18" charset="0"/>
              </a:rPr>
              <a:t>Nùng</a:t>
            </a:r>
            <a:endParaRPr lang="vi-VN" b="1" dirty="0">
              <a:solidFill>
                <a:srgbClr val="002060"/>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4)">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9" name="TextBox 8"/>
          <p:cNvSpPr txBox="1"/>
          <p:nvPr/>
        </p:nvSpPr>
        <p:spPr>
          <a:xfrm>
            <a:off x="893706" y="154787"/>
            <a:ext cx="10650594" cy="1200329"/>
          </a:xfrm>
          <a:prstGeom prst="rect">
            <a:avLst/>
          </a:prstGeom>
          <a:noFill/>
        </p:spPr>
        <p:txBody>
          <a:bodyPr wrap="square" rtlCol="0">
            <a:spAutoFit/>
          </a:bodyPr>
          <a:lstStyle/>
          <a:p>
            <a:pPr algn="just">
              <a:buClr>
                <a:srgbClr val="000000"/>
              </a:buClr>
            </a:pPr>
            <a:r>
              <a:rPr lang="en-US" sz="3600" b="1" kern="0" dirty="0" smtClean="0">
                <a:solidFill>
                  <a:srgbClr val="FF0000"/>
                </a:solidFill>
                <a:latin typeface="+mj-lt"/>
                <a:ea typeface="Arial-Rounded" panose="020B0500000000000000" pitchFamily="34" charset="0"/>
                <a:cs typeface="Arial-Rounded" panose="020B0500000000000000" pitchFamily="34" charset="0"/>
                <a:sym typeface="Arial"/>
              </a:rPr>
              <a:t>2.</a:t>
            </a:r>
            <a:r>
              <a:rPr lang="en-US" sz="3600" b="1" kern="0" dirty="0" smtClean="0">
                <a:solidFill>
                  <a:srgbClr val="0070C0"/>
                </a:solidFill>
                <a:latin typeface="+mj-lt"/>
                <a:ea typeface="Arial-Rounded" panose="020B0500000000000000" pitchFamily="34" charset="0"/>
                <a:cs typeface="Arial-Rounded" panose="020B0500000000000000" pitchFamily="34" charset="0"/>
                <a:sym typeface="Arial"/>
              </a:rPr>
              <a:t> </a:t>
            </a:r>
            <a:r>
              <a:rPr lang="en-US" sz="3600" kern="0" dirty="0" err="1" smtClean="0">
                <a:solidFill>
                  <a:srgbClr val="000000"/>
                </a:solidFill>
                <a:latin typeface="+mj-lt"/>
                <a:ea typeface="Arial-Rounded" panose="020B0500000000000000" pitchFamily="34" charset="0"/>
                <a:cs typeface="Arial-Rounded" panose="020B0500000000000000" pitchFamily="34" charset="0"/>
                <a:sym typeface="Arial"/>
              </a:rPr>
              <a:t>Kết</a:t>
            </a:r>
            <a:r>
              <a:rPr lang="en-US" sz="3600" kern="0" dirty="0" smtClean="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hợp</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ngữ</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ở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cột</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với</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ngữ</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ở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cột</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B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để</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tạo</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câu</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nêu</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đặc</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mj-lt"/>
                <a:ea typeface="Arial-Rounded" panose="020B0500000000000000" pitchFamily="34" charset="0"/>
                <a:cs typeface="Arial-Rounded" panose="020B0500000000000000" pitchFamily="34" charset="0"/>
                <a:sym typeface="Arial"/>
              </a:rPr>
              <a:t>điểm</a:t>
            </a:r>
            <a:r>
              <a:rPr lang="en-US" sz="3600" kern="0" dirty="0">
                <a:solidFill>
                  <a:srgbClr val="000000"/>
                </a:solidFill>
                <a:latin typeface="+mj-lt"/>
                <a:ea typeface="Arial-Rounded" panose="020B0500000000000000" pitchFamily="34" charset="0"/>
                <a:cs typeface="Arial-Rounded" panose="020B0500000000000000" pitchFamily="34" charset="0"/>
                <a:sym typeface="Arial"/>
              </a:rPr>
              <a:t>.</a:t>
            </a:r>
          </a:p>
        </p:txBody>
      </p:sp>
      <p:grpSp>
        <p:nvGrpSpPr>
          <p:cNvPr id="3" name="Group 2"/>
          <p:cNvGrpSpPr/>
          <p:nvPr/>
        </p:nvGrpSpPr>
        <p:grpSpPr>
          <a:xfrm>
            <a:off x="96176" y="109748"/>
            <a:ext cx="907838" cy="781878"/>
            <a:chOff x="382486" y="1419041"/>
            <a:chExt cx="1023938" cy="927100"/>
          </a:xfrm>
        </p:grpSpPr>
        <p:sp>
          <p:nvSpPr>
            <p:cNvPr id="2" name="Oval 1"/>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900" kern="0">
                <a:solidFill>
                  <a:srgbClr val="FAF4F2"/>
                </a:solidFill>
                <a:latin typeface="+mj-lt"/>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Rounded Corners 17">
            <a:extLst>
              <a:ext uri="{FF2B5EF4-FFF2-40B4-BE49-F238E27FC236}">
                <a16:creationId xmlns:a16="http://schemas.microsoft.com/office/drawing/2014/main" id="{DB64C1D8-BC7C-4A67-BD31-39DE29572371}"/>
              </a:ext>
            </a:extLst>
          </p:cNvPr>
          <p:cNvSpPr/>
          <p:nvPr/>
        </p:nvSpPr>
        <p:spPr>
          <a:xfrm>
            <a:off x="1247833" y="3209678"/>
            <a:ext cx="3884545" cy="739546"/>
          </a:xfrm>
          <a:prstGeom prst="roundRect">
            <a:avLst>
              <a:gd name="adj" fmla="val 0"/>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2060"/>
                </a:solidFill>
                <a:latin typeface="+mj-lt"/>
                <a:ea typeface="Arial-Rounded" panose="020B0500000000000000" pitchFamily="34" charset="0"/>
                <a:cs typeface="Arial-Rounded" panose="020B0500000000000000" pitchFamily="34" charset="0"/>
              </a:rPr>
              <a:t>Sấm</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chớp</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26C3D94C-FCDE-4173-9650-E93105F3EAAB}"/>
              </a:ext>
            </a:extLst>
          </p:cNvPr>
          <p:cNvSpPr/>
          <p:nvPr/>
        </p:nvSpPr>
        <p:spPr>
          <a:xfrm>
            <a:off x="1247832" y="4148617"/>
            <a:ext cx="3884545" cy="739546"/>
          </a:xfrm>
          <a:prstGeom prst="roundRect">
            <a:avLst>
              <a:gd name="adj" fmla="val 794"/>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2060"/>
                </a:solidFill>
                <a:latin typeface="+mj-lt"/>
                <a:ea typeface="Arial-Rounded" panose="020B0500000000000000" pitchFamily="34" charset="0"/>
                <a:cs typeface="Arial-Rounded" panose="020B0500000000000000" pitchFamily="34" charset="0"/>
              </a:rPr>
              <a:t>Cây</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cỏ</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75A0817B-02B2-480A-903F-745380F7D1B9}"/>
              </a:ext>
            </a:extLst>
          </p:cNvPr>
          <p:cNvSpPr/>
          <p:nvPr/>
        </p:nvSpPr>
        <p:spPr>
          <a:xfrm>
            <a:off x="1247834" y="5076920"/>
            <a:ext cx="3884546" cy="739546"/>
          </a:xfrm>
          <a:prstGeom prst="roundRect">
            <a:avLst>
              <a:gd name="adj" fmla="val 3874"/>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600" b="1" dirty="0" err="1">
                <a:solidFill>
                  <a:srgbClr val="002060"/>
                </a:solidFill>
                <a:latin typeface="+mj-lt"/>
                <a:ea typeface="Arial-Rounded" panose="020B0500000000000000" pitchFamily="34" charset="0"/>
                <a:cs typeface="Arial-Rounded" panose="020B0500000000000000" pitchFamily="34" charset="0"/>
              </a:rPr>
              <a:t>Mặt</a:t>
            </a:r>
            <a:r>
              <a:rPr lang="en-US" sz="3600" b="1" dirty="0">
                <a:solidFill>
                  <a:srgbClr val="002060"/>
                </a:solidFill>
                <a:latin typeface="+mj-lt"/>
                <a:ea typeface="Arial-Rounded" panose="020B0500000000000000" pitchFamily="34" charset="0"/>
                <a:cs typeface="Arial-Rounded" panose="020B0500000000000000" pitchFamily="34" charset="0"/>
              </a:rPr>
              <a:t> </a:t>
            </a:r>
            <a:r>
              <a:rPr lang="en-US" sz="3600" b="1" dirty="0" err="1">
                <a:solidFill>
                  <a:srgbClr val="002060"/>
                </a:solidFill>
                <a:latin typeface="+mj-lt"/>
                <a:ea typeface="Arial-Rounded" panose="020B0500000000000000" pitchFamily="34" charset="0"/>
                <a:cs typeface="Arial-Rounded" panose="020B0500000000000000" pitchFamily="34" charset="0"/>
              </a:rPr>
              <a:t>đất</a:t>
            </a:r>
            <a:endParaRPr lang="en-US" sz="3600" b="1" dirty="0">
              <a:solidFill>
                <a:srgbClr val="002060"/>
              </a:solidFill>
              <a:latin typeface="+mj-lt"/>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B31E90EB-0AC1-4975-8795-0AD84FED4CE8}"/>
              </a:ext>
            </a:extLst>
          </p:cNvPr>
          <p:cNvSpPr/>
          <p:nvPr/>
        </p:nvSpPr>
        <p:spPr>
          <a:xfrm>
            <a:off x="7503764" y="3292342"/>
            <a:ext cx="3328528" cy="739546"/>
          </a:xfrm>
          <a:prstGeom prst="roundRect">
            <a:avLst>
              <a:gd name="adj" fmla="val 0"/>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héo</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a:t>
            </a: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vàng</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a:t>
            </a:r>
          </a:p>
        </p:txBody>
      </p:sp>
      <p:sp>
        <p:nvSpPr>
          <p:cNvPr id="22" name="Rectangle: Rounded Corners 21">
            <a:extLst>
              <a:ext uri="{FF2B5EF4-FFF2-40B4-BE49-F238E27FC236}">
                <a16:creationId xmlns:a16="http://schemas.microsoft.com/office/drawing/2014/main" id="{8127F2C1-8D24-48A0-AE2A-901871BAB704}"/>
              </a:ext>
            </a:extLst>
          </p:cNvPr>
          <p:cNvSpPr/>
          <p:nvPr/>
        </p:nvSpPr>
        <p:spPr>
          <a:xfrm>
            <a:off x="7503764" y="4216632"/>
            <a:ext cx="3328528" cy="739546"/>
          </a:xfrm>
          <a:prstGeom prst="roundRect">
            <a:avLst>
              <a:gd name="adj" fmla="val 794"/>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vắng</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tanh.</a:t>
            </a:r>
          </a:p>
        </p:txBody>
      </p:sp>
      <p:sp>
        <p:nvSpPr>
          <p:cNvPr id="23" name="Rectangle: Rounded Corners 22">
            <a:extLst>
              <a:ext uri="{FF2B5EF4-FFF2-40B4-BE49-F238E27FC236}">
                <a16:creationId xmlns:a16="http://schemas.microsoft.com/office/drawing/2014/main" id="{0F1957DD-1355-423F-B4AE-31CF54F45AFE}"/>
              </a:ext>
            </a:extLst>
          </p:cNvPr>
          <p:cNvSpPr/>
          <p:nvPr/>
        </p:nvSpPr>
        <p:spPr>
          <a:xfrm>
            <a:off x="7503763" y="5162490"/>
            <a:ext cx="3328529" cy="739546"/>
          </a:xfrm>
          <a:prstGeom prst="roundRect">
            <a:avLst>
              <a:gd name="adj" fmla="val 2711"/>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ầm</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 </a:t>
            </a:r>
            <a:r>
              <a:rPr lang="en-US" sz="3600" b="1" dirty="0" err="1">
                <a:solidFill>
                  <a:schemeClr val="tx1">
                    <a:lumMod val="50000"/>
                  </a:schemeClr>
                </a:solidFill>
                <a:latin typeface="+mj-lt"/>
                <a:ea typeface="Arial-Rounded" panose="020B0500000000000000" pitchFamily="34" charset="0"/>
                <a:cs typeface="Arial-Rounded" panose="020B0500000000000000" pitchFamily="34" charset="0"/>
              </a:rPr>
              <a:t>ầm</a:t>
            </a:r>
            <a:r>
              <a:rPr lang="en-US" sz="3600" b="1" dirty="0">
                <a:solidFill>
                  <a:schemeClr val="tx1">
                    <a:lumMod val="50000"/>
                  </a:schemeClr>
                </a:solidFill>
                <a:latin typeface="+mj-lt"/>
                <a:ea typeface="Arial-Rounded" panose="020B0500000000000000" pitchFamily="34" charset="0"/>
                <a:cs typeface="Arial-Rounded" panose="020B0500000000000000" pitchFamily="34" charset="0"/>
              </a:rPr>
              <a:t>.</a:t>
            </a:r>
          </a:p>
        </p:txBody>
      </p:sp>
      <p:cxnSp>
        <p:nvCxnSpPr>
          <p:cNvPr id="24" name="Straight Arrow Connector 23">
            <a:extLst>
              <a:ext uri="{FF2B5EF4-FFF2-40B4-BE49-F238E27FC236}">
                <a16:creationId xmlns:a16="http://schemas.microsoft.com/office/drawing/2014/main" id="{49355318-9CCF-4635-B56F-B84B573C8809}"/>
              </a:ext>
            </a:extLst>
          </p:cNvPr>
          <p:cNvCxnSpPr>
            <a:cxnSpLocks/>
            <a:endCxn id="23" idx="1"/>
          </p:cNvCxnSpPr>
          <p:nvPr/>
        </p:nvCxnSpPr>
        <p:spPr>
          <a:xfrm>
            <a:off x="5132377" y="3582244"/>
            <a:ext cx="2371386" cy="19500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F74517-7C50-43AD-B4BD-87379935206D}"/>
              </a:ext>
            </a:extLst>
          </p:cNvPr>
          <p:cNvCxnSpPr>
            <a:cxnSpLocks/>
            <a:endCxn id="21" idx="1"/>
          </p:cNvCxnSpPr>
          <p:nvPr/>
        </p:nvCxnSpPr>
        <p:spPr>
          <a:xfrm flipV="1">
            <a:off x="5113785" y="3662115"/>
            <a:ext cx="2389979" cy="87010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27B9E71-82B8-4E46-99A5-F67BF856928F}"/>
              </a:ext>
            </a:extLst>
          </p:cNvPr>
          <p:cNvCxnSpPr>
            <a:cxnSpLocks/>
            <a:endCxn id="22" idx="1"/>
          </p:cNvCxnSpPr>
          <p:nvPr/>
        </p:nvCxnSpPr>
        <p:spPr>
          <a:xfrm flipV="1">
            <a:off x="5120907" y="4586405"/>
            <a:ext cx="2382857" cy="8957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85E60B1-BDE4-4941-AD75-0AB0873B19FA}"/>
              </a:ext>
            </a:extLst>
          </p:cNvPr>
          <p:cNvSpPr/>
          <p:nvPr/>
        </p:nvSpPr>
        <p:spPr>
          <a:xfrm>
            <a:off x="1247832" y="2165203"/>
            <a:ext cx="3884545" cy="624629"/>
          </a:xfrm>
          <a:prstGeom prst="rec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mj-lt"/>
                <a:ea typeface="Arial-Rounded" panose="020B0500000000000000" pitchFamily="34" charset="0"/>
                <a:cs typeface="Arial-Rounded" panose="020B0500000000000000" pitchFamily="34" charset="0"/>
              </a:rPr>
              <a:t>A</a:t>
            </a:r>
          </a:p>
        </p:txBody>
      </p:sp>
      <p:sp>
        <p:nvSpPr>
          <p:cNvPr id="28" name="Rectangle 27">
            <a:extLst>
              <a:ext uri="{FF2B5EF4-FFF2-40B4-BE49-F238E27FC236}">
                <a16:creationId xmlns:a16="http://schemas.microsoft.com/office/drawing/2014/main" id="{8C3AC4EC-6D38-4EAB-934F-028BBA780F99}"/>
              </a:ext>
            </a:extLst>
          </p:cNvPr>
          <p:cNvSpPr/>
          <p:nvPr/>
        </p:nvSpPr>
        <p:spPr>
          <a:xfrm>
            <a:off x="7503763" y="2308283"/>
            <a:ext cx="3328529" cy="614286"/>
          </a:xfrm>
          <a:prstGeom prst="rect">
            <a:avLst/>
          </a:prstGeom>
          <a:solidFill>
            <a:srgbClr val="99FF66"/>
          </a:soli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mj-lt"/>
                <a:ea typeface="Arial-Rounded" panose="020B0500000000000000" pitchFamily="34" charset="0"/>
                <a:cs typeface="Arial-Rounded" panose="020B0500000000000000" pitchFamily="34" charset="0"/>
              </a:rPr>
              <a:t>B</a:t>
            </a:r>
          </a:p>
        </p:txBody>
      </p:sp>
    </p:spTree>
    <p:extLst>
      <p:ext uri="{BB962C8B-B14F-4D97-AF65-F5344CB8AC3E}">
        <p14:creationId xmlns:p14="http://schemas.microsoft.com/office/powerpoint/2010/main" val="37649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7"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49306" y="-572814"/>
            <a:ext cx="7840407" cy="7278414"/>
          </a:xfrm>
          <a:prstGeom prst="rect">
            <a:avLst/>
          </a:prstGeom>
        </p:spPr>
      </p:pic>
      <p:sp>
        <p:nvSpPr>
          <p:cNvPr id="12" name="Title 1"/>
          <p:cNvSpPr txBox="1">
            <a:spLocks/>
          </p:cNvSpPr>
          <p:nvPr/>
        </p:nvSpPr>
        <p:spPr>
          <a:xfrm>
            <a:off x="2738828"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pPr>
              <a:buClr>
                <a:srgbClr val="000000"/>
              </a:buClr>
            </a:pPr>
            <a:r>
              <a:rPr lang="en-US" sz="6000" dirty="0" err="1">
                <a:solidFill>
                  <a:srgbClr val="002060"/>
                </a:solidFill>
                <a:latin typeface="Arial" panose="020B0604020202020204" pitchFamily="34" charset="0"/>
                <a:ea typeface="Arial-Rounded" pitchFamily="34" charset="0"/>
                <a:cs typeface="Arial" panose="020B0604020202020204" pitchFamily="34" charset="0"/>
                <a:sym typeface="Arial"/>
              </a:rPr>
              <a:t>Dặn</a:t>
            </a:r>
            <a:r>
              <a:rPr lang="en-US" sz="6000" dirty="0">
                <a:solidFill>
                  <a:srgbClr val="002060"/>
                </a:solidFill>
                <a:latin typeface="Arial" panose="020B0604020202020204" pitchFamily="34" charset="0"/>
                <a:ea typeface="Arial-Rounded" pitchFamily="34" charset="0"/>
                <a:cs typeface="Arial" panose="020B0604020202020204" pitchFamily="34" charset="0"/>
                <a:sym typeface="Arial"/>
              </a:rPr>
              <a:t> </a:t>
            </a:r>
            <a:r>
              <a:rPr lang="en-US" sz="6000" dirty="0" err="1">
                <a:solidFill>
                  <a:srgbClr val="002060"/>
                </a:solidFill>
                <a:latin typeface="Arial" panose="020B0604020202020204" pitchFamily="34" charset="0"/>
                <a:ea typeface="Arial-Rounded" pitchFamily="34" charset="0"/>
                <a:cs typeface="Arial" panose="020B0604020202020204" pitchFamily="34" charset="0"/>
                <a:sym typeface="Arial"/>
              </a:rPr>
              <a:t>dò</a:t>
            </a:r>
            <a:endParaRPr lang="en-US" sz="6000" dirty="0">
              <a:solidFill>
                <a:srgbClr val="002060"/>
              </a:solidFill>
              <a:latin typeface="Arial" panose="020B0604020202020204" pitchFamily="34" charset="0"/>
              <a:ea typeface="Arial-Rounded" pitchFamily="34" charset="0"/>
              <a:cs typeface="Arial" panose="020B0604020202020204" pitchFamily="34" charset="0"/>
              <a:sym typeface="Arial"/>
            </a:endParaRPr>
          </a:p>
        </p:txBody>
      </p:sp>
      <p:grpSp>
        <p:nvGrpSpPr>
          <p:cNvPr id="4" name="Google Shape;671;p35"/>
          <p:cNvGrpSpPr/>
          <p:nvPr/>
        </p:nvGrpSpPr>
        <p:grpSpPr>
          <a:xfrm rot="684726" flipH="1">
            <a:off x="497475" y="3967188"/>
            <a:ext cx="1801424" cy="2127541"/>
            <a:chOff x="6279400" y="1444575"/>
            <a:chExt cx="1466035" cy="1727152"/>
          </a:xfrm>
        </p:grpSpPr>
        <p:sp>
          <p:nvSpPr>
            <p:cNvPr id="5"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6"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7"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8"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9"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0"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3"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4"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5"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6"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7"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8"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sp>
          <p:nvSpPr>
            <p:cNvPr id="19"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pPr>
                <a:buClr>
                  <a:srgbClr val="000000"/>
                </a:buClr>
              </a:pPr>
              <a:endParaRPr sz="1900" kern="0">
                <a:solidFill>
                  <a:srgbClr val="000000"/>
                </a:solidFill>
                <a:latin typeface="Arial"/>
                <a:cs typeface="Arial"/>
                <a:sym typeface="Arial"/>
              </a:endParaRPr>
            </a:p>
          </p:txBody>
        </p:sp>
      </p:grpSp>
    </p:spTree>
    <p:extLst>
      <p:ext uri="{BB962C8B-B14F-4D97-AF65-F5344CB8AC3E}">
        <p14:creationId xmlns:p14="http://schemas.microsoft.com/office/powerpoint/2010/main" val="3373996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7D175DA5-6478-48B7-B779-24D03D096B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412" y="881602"/>
            <a:ext cx="10673976" cy="8325701"/>
          </a:xfrm>
          <a:prstGeom prst="rect">
            <a:avLst/>
          </a:prstGeom>
        </p:spPr>
      </p:pic>
      <p:sp>
        <p:nvSpPr>
          <p:cNvPr id="4" name="Rectangle 3">
            <a:extLst>
              <a:ext uri="{FF2B5EF4-FFF2-40B4-BE49-F238E27FC236}">
                <a16:creationId xmlns:a16="http://schemas.microsoft.com/office/drawing/2014/main" id="{F658CBB7-EB0C-46CE-A67F-7331581BE6DD}"/>
              </a:ext>
            </a:extLst>
          </p:cNvPr>
          <p:cNvSpPr/>
          <p:nvPr/>
        </p:nvSpPr>
        <p:spPr>
          <a:xfrm>
            <a:off x="1958665" y="1317701"/>
            <a:ext cx="86485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69859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53E408-922D-4D27-890D-7482C05B590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10000" r="90000">
                        <a14:foregroundMark x1="33708" y1="73301" x2="48315" y2="78155"/>
                        <a14:foregroundMark x1="63483" y1="66990" x2="76404" y2="67961"/>
                        <a14:foregroundMark x1="29775" y1="82524" x2="59551" y2="85437"/>
                        <a14:foregroundMark x1="28652" y1="86893" x2="38764" y2="86893"/>
                        <a14:foregroundMark x1="65169" y1="86893" x2="73034" y2="86893"/>
                        <a14:foregroundMark x1="38764" y1="86893" x2="61236" y2="86893"/>
                        <a14:foregroundMark x1="48315" y1="57767" x2="49438" y2="67961"/>
                        <a14:backgroundMark x1="33708" y1="30583" x2="76966" y2="37864"/>
                        <a14:backgroundMark x1="23034" y1="26214" x2="61798" y2="26214"/>
                        <a14:backgroundMark x1="61798" y1="26214" x2="22472" y2="28641"/>
                      </a14:backgroundRemoval>
                    </a14:imgEffect>
                  </a14:imgLayer>
                </a14:imgProps>
              </a:ext>
            </a:extLst>
          </a:blip>
          <a:stretch>
            <a:fillRect/>
          </a:stretch>
        </p:blipFill>
        <p:spPr>
          <a:xfrm>
            <a:off x="-56272" y="-972057"/>
            <a:ext cx="1302521" cy="2224082"/>
          </a:xfrm>
          <a:prstGeom prst="rect">
            <a:avLst/>
          </a:prstGeom>
        </p:spPr>
      </p:pic>
      <p:sp>
        <p:nvSpPr>
          <p:cNvPr id="4" name="TextBox 3">
            <a:extLst>
              <a:ext uri="{FF2B5EF4-FFF2-40B4-BE49-F238E27FC236}">
                <a16:creationId xmlns:a16="http://schemas.microsoft.com/office/drawing/2014/main" id="{B75234F5-18E2-4380-847A-DDBACA75E2CA}"/>
              </a:ext>
            </a:extLst>
          </p:cNvPr>
          <p:cNvSpPr txBox="1"/>
          <p:nvPr/>
        </p:nvSpPr>
        <p:spPr>
          <a:xfrm>
            <a:off x="971050" y="256099"/>
            <a:ext cx="11220950" cy="738664"/>
          </a:xfrm>
          <a:prstGeom prst="rect">
            <a:avLst/>
          </a:prstGeom>
          <a:noFill/>
        </p:spPr>
        <p:txBody>
          <a:bodyPr wrap="square" rtlCol="0">
            <a:spAutoFit/>
          </a:bodyPr>
          <a:lstStyle/>
          <a:p>
            <a:pPr lvl="0">
              <a:lnSpc>
                <a:spcPct val="150000"/>
              </a:lnSpc>
              <a:defRPr/>
            </a:pPr>
            <a:r>
              <a:rPr lang="en-US" sz="28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Dựa</a:t>
            </a:r>
            <a:r>
              <a:rPr lang="en-US" sz="28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vào</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tranh</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minh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hoạ</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hãy</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đoán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xem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câu</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chuyện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nói</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điều</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gì</a:t>
            </a:r>
            <a:r>
              <a:rPr lang="en-US" sz="28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descr="A group of people in garment&#10;&#10;Description automatically generated with low confidence">
            <a:extLst>
              <a:ext uri="{FF2B5EF4-FFF2-40B4-BE49-F238E27FC236}">
                <a16:creationId xmlns:a16="http://schemas.microsoft.com/office/drawing/2014/main" id="{00ECEA6A-CA33-43AA-B0C5-C56BDBB3D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062" y="1440087"/>
            <a:ext cx="7407876" cy="4683721"/>
          </a:xfrm>
          <a:prstGeom prst="rect">
            <a:avLst/>
          </a:prstGeom>
        </p:spPr>
      </p:pic>
    </p:spTree>
    <p:extLst>
      <p:ext uri="{BB962C8B-B14F-4D97-AF65-F5344CB8AC3E}">
        <p14:creationId xmlns:p14="http://schemas.microsoft.com/office/powerpoint/2010/main" val="400226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latin typeface="Arial" panose="020B0604020202020204" pitchFamily="34" charset="0"/>
                <a:ea typeface="Arial-Rounded" panose="020B0500000000000000" pitchFamily="34" charset="0"/>
                <a:cs typeface="Arial" panose="020B0604020202020204" pitchFamily="34" charset="0"/>
              </a:rPr>
              <a:t>ch</a:t>
            </a:r>
            <a:r>
              <a:rPr lang="en-US" sz="2400" dirty="0">
                <a:latin typeface="Arial" panose="020B0604020202020204" pitchFamily="34" charset="0"/>
                <a:ea typeface="Arial-Rounded" panose="020B0500000000000000" pitchFamily="34" charset="0"/>
                <a:cs typeface="Arial" panose="020B0604020202020204" pitchFamily="34" charset="0"/>
              </a:rPr>
              <a:t>ì</a:t>
            </a:r>
            <a:r>
              <a:rPr lang="vi-VN" sz="2400" dirty="0" smtClean="0">
                <a:latin typeface="Arial" panose="020B0604020202020204" pitchFamily="34" charset="0"/>
                <a:ea typeface="Arial-Rounded" panose="020B0500000000000000" pitchFamily="34" charset="0"/>
                <a:cs typeface="Arial" panose="020B0604020202020204" pitchFamily="34" charset="0"/>
              </a:rPr>
              <a:t>m </a:t>
            </a:r>
            <a:r>
              <a:rPr lang="vi-VN" sz="2400" dirty="0">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19">
            <a:extLst>
              <a:ext uri="{FF2B5EF4-FFF2-40B4-BE49-F238E27FC236}">
                <a16:creationId xmlns:a16="http://schemas.microsoft.com/office/drawing/2014/main" id="{78C87E4C-09C2-4AE2-BE47-7CB3C9859F86}"/>
              </a:ext>
            </a:extLst>
          </p:cNvPr>
          <p:cNvSpPr txBox="1"/>
          <p:nvPr/>
        </p:nvSpPr>
        <p:spPr>
          <a:xfrm>
            <a:off x="9633549" y="70264"/>
            <a:ext cx="2141273"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Đọc</a:t>
            </a:r>
            <a:r>
              <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mẫu</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39519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9C745-7746-4F8A-B941-C765AE1AC39B}"/>
              </a:ext>
            </a:extLst>
          </p:cNvPr>
          <p:cNvSpPr txBox="1"/>
          <p:nvPr/>
        </p:nvSpPr>
        <p:spPr>
          <a:xfrm>
            <a:off x="3638719" y="494462"/>
            <a:ext cx="683812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ĐỌC</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id="{A97EE31B-DD66-487D-977B-B66981E3E8BB}"/>
              </a:ext>
            </a:extLst>
          </p:cNvPr>
          <p:cNvSpPr txBox="1"/>
          <p:nvPr/>
        </p:nvSpPr>
        <p:spPr>
          <a:xfrm>
            <a:off x="938094" y="1575239"/>
            <a:ext cx="5052907"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baseline="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baseline="0" dirty="0" err="1" smtClean="0">
                <a:latin typeface="Arial" panose="020B0604020202020204" pitchFamily="34" charset="0"/>
                <a:ea typeface="Arial-Rounded" panose="020B0500000000000000" pitchFamily="34" charset="0"/>
                <a:cs typeface="Arial" panose="020B0604020202020204" pitchFamily="34" charset="0"/>
              </a:rPr>
              <a:t>ũ</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latin typeface="Arial" panose="020B0604020202020204" pitchFamily="34" charset="0"/>
                <a:ea typeface="Arial-Rounded" panose="020B0500000000000000" pitchFamily="34" charset="0"/>
                <a:cs typeface="Arial" panose="020B0604020202020204" pitchFamily="34" charset="0"/>
              </a:rPr>
              <a:t>ụt</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r</a:t>
            </a:r>
            <a:r>
              <a:rPr lang="en-US" sz="4800" b="1" dirty="0" err="1" smtClean="0">
                <a:latin typeface="Arial" panose="020B0604020202020204" pitchFamily="34" charset="0"/>
                <a:ea typeface="Arial-Rounded" panose="020B0500000000000000" pitchFamily="34" charset="0"/>
                <a:cs typeface="Arial" panose="020B0604020202020204" pitchFamily="34" charset="0"/>
              </a:rPr>
              <a:t>ất</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latin typeface="Arial" panose="020B0604020202020204" pitchFamily="34" charset="0"/>
                <a:ea typeface="Arial-Rounded" panose="020B0500000000000000" pitchFamily="34" charset="0"/>
                <a:cs typeface="Arial" panose="020B0604020202020204" pitchFamily="34" charset="0"/>
              </a:rPr>
              <a:t>ớn</a:t>
            </a:r>
            <a:endParaRPr kumimoji="0" lang="en-US" sz="4800" b="1" i="0" u="none" strike="noStrike" kern="1200" cap="none" spc="0" normalizeH="0" baseline="0" noProof="0" dirty="0" smtClean="0">
              <a:ln>
                <a:noFill/>
              </a:ln>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kh</a:t>
            </a: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oét</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4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ỗng</a:t>
            </a:r>
            <a:endParaRPr kumimoji="0" lang="en-US" sz="4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th</a:t>
            </a: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oát</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nạn</a:t>
            </a:r>
            <a:endPar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id="{D20A9802-C802-4589-B16D-04A8CA8BC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929" y="4442787"/>
            <a:ext cx="3303482" cy="2415213"/>
          </a:xfrm>
          <a:prstGeom prst="rect">
            <a:avLst/>
          </a:prstGeom>
        </p:spPr>
      </p:pic>
      <p:sp>
        <p:nvSpPr>
          <p:cNvPr id="6" name="TextBox 5">
            <a:extLst>
              <a:ext uri="{FF2B5EF4-FFF2-40B4-BE49-F238E27FC236}">
                <a16:creationId xmlns:a16="http://schemas.microsoft.com/office/drawing/2014/main" id="{C0B5AF5B-43F5-4478-A812-64E958B9A033}"/>
              </a:ext>
            </a:extLst>
          </p:cNvPr>
          <p:cNvSpPr txBox="1"/>
          <p:nvPr/>
        </p:nvSpPr>
        <p:spPr>
          <a:xfrm>
            <a:off x="5676449" y="1571391"/>
            <a:ext cx="4800392"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i</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àm</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n</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ương</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endParaRPr kumimoji="0" lang="en-US" sz="4800" b="1"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Khơ</a:t>
            </a:r>
            <a:r>
              <a:rPr kumimoji="0" lang="en-US" sz="4800" b="1" i="0" u="none" strike="noStrike" kern="1200" cap="none" spc="0" normalizeH="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Mú</a:t>
            </a:r>
            <a:endParaRPr kumimoji="0" lang="en-US" sz="4800" b="1" i="0" u="none" strike="noStrike" kern="1200" cap="none" spc="0" normalizeH="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baseline="0" dirty="0" err="1">
                <a:solidFill>
                  <a:srgbClr val="000000"/>
                </a:solidFill>
                <a:latin typeface="Arial" panose="020B0604020202020204" pitchFamily="34" charset="0"/>
                <a:ea typeface="Arial-Rounded" panose="020B0500000000000000" pitchFamily="34" charset="0"/>
                <a:cs typeface="Arial" panose="020B0604020202020204" pitchFamily="34" charset="0"/>
              </a:rPr>
              <a:t>lần</a:t>
            </a:r>
            <a:r>
              <a:rPr lang="en-US" sz="4800" b="1" baseline="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baseline="0" dirty="0" err="1">
                <a:solidFill>
                  <a:srgbClr val="000000"/>
                </a:solidFill>
                <a:latin typeface="Arial" panose="020B0604020202020204" pitchFamily="34" charset="0"/>
                <a:ea typeface="Arial-Rounded" panose="020B0500000000000000" pitchFamily="34" charset="0"/>
                <a:cs typeface="Arial" panose="020B0604020202020204" pitchFamily="34" charset="0"/>
              </a:rPr>
              <a:t>l</a:t>
            </a:r>
            <a:r>
              <a:rPr lang="en-US" sz="4800" b="1" baseline="0" dirty="0" err="1">
                <a:solidFill>
                  <a:srgbClr val="FF0000"/>
                </a:solidFill>
                <a:latin typeface="Arial" panose="020B0604020202020204" pitchFamily="34" charset="0"/>
                <a:ea typeface="Arial-Rounded" panose="020B0500000000000000" pitchFamily="34" charset="0"/>
                <a:cs typeface="Arial" panose="020B0604020202020204" pitchFamily="34" charset="0"/>
              </a:rPr>
              <a:t>ượt</a:t>
            </a:r>
            <a:endPar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5453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91827" y="688241"/>
            <a:ext cx="11150230"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id="{0D0BB954-E319-4FF2-B2F7-76EC69ADD8E1}"/>
              </a:ext>
            </a:extLst>
          </p:cNvPr>
          <p:cNvSpPr txBox="1"/>
          <p:nvPr/>
        </p:nvSpPr>
        <p:spPr>
          <a:xfrm>
            <a:off x="7252818" y="6176162"/>
            <a:ext cx="4125400" cy="400110"/>
          </a:xfrm>
          <a:prstGeom prst="rect">
            <a:avLst/>
          </a:prstGeom>
          <a:noFill/>
        </p:spPr>
        <p:txBody>
          <a:bodyPr wrap="square" rtlCol="0">
            <a:spAutoFit/>
          </a:bodyPr>
          <a:lstStyle/>
          <a:p>
            <a:r>
              <a:rPr lang="en-US" sz="2000" dirty="0" smtClean="0">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cổ</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Khơ</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M</a:t>
            </a:r>
            <a:r>
              <a:rPr lang="en-US" sz="2000" i="1" dirty="0" err="1" smtClean="0">
                <a:latin typeface="Arial" panose="020B0604020202020204" pitchFamily="34" charset="0"/>
                <a:ea typeface="Arial-Rounded" panose="020B0500000000000000" pitchFamily="34" charset="0"/>
                <a:cs typeface="Arial" panose="020B0604020202020204" pitchFamily="34" charset="0"/>
              </a:rPr>
              <a:t>ú</a:t>
            </a:r>
            <a:r>
              <a:rPr lang="en-US" sz="2000" dirty="0">
                <a:latin typeface="Arial" panose="020B0604020202020204" pitchFamily="34" charset="0"/>
                <a:ea typeface="Arial-Rounded" panose="020B0500000000000000" pitchFamily="34" charset="0"/>
                <a:cs typeface="Arial" panose="020B0604020202020204" pitchFamily="34" charset="0"/>
              </a:rPr>
              <a:t>)</a:t>
            </a:r>
          </a:p>
        </p:txBody>
      </p:sp>
      <p:sp>
        <p:nvSpPr>
          <p:cNvPr id="15" name="TextBox 14">
            <a:extLst>
              <a:ext uri="{FF2B5EF4-FFF2-40B4-BE49-F238E27FC236}">
                <a16:creationId xmlns:a16="http://schemas.microsoft.com/office/drawing/2014/main" id="{A4E6D247-38EE-417D-8438-A97B90C8AAFE}"/>
              </a:ext>
            </a:extLst>
          </p:cNvPr>
          <p:cNvSpPr txBox="1"/>
          <p:nvPr/>
        </p:nvSpPr>
        <p:spPr>
          <a:xfrm>
            <a:off x="8132388" y="175612"/>
            <a:ext cx="4303077" cy="492443"/>
          </a:xfrm>
          <a:prstGeom prst="rect">
            <a:avLst/>
          </a:prstGeom>
          <a:noFill/>
        </p:spPr>
        <p:txBody>
          <a:bodyPr wrap="square" rtlCol="0">
            <a:spAutoFit/>
          </a:bodyPr>
          <a:lstStyle/>
          <a:p>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có</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mấy</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đoạn</a:t>
            </a:r>
            <a:r>
              <a:rPr lang="en-US" sz="2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29954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grpId="1"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3" presetClass="emph" presetSubtype="2" fill="hold" nodeType="withEffect">
                                  <p:stCondLst>
                                    <p:cond delay="0"/>
                                  </p:stCondLst>
                                  <p:childTnLst>
                                    <p:animClr clrSpc="rgb" dir="cw">
                                      <p:cBhvr override="childStyle">
                                        <p:cTn id="40" dur="2000" fill="hold"/>
                                        <p:tgtEl>
                                          <p:spTgt spid="8">
                                            <p:txEl>
                                              <p:pRg st="0" end="0"/>
                                            </p:txEl>
                                          </p:spTgt>
                                        </p:tgtEl>
                                        <p:attrNameLst>
                                          <p:attrName>style.color</p:attrName>
                                        </p:attrNameLst>
                                      </p:cBhvr>
                                      <p:to>
                                        <a:srgbClr val="0070C0"/>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3" presetClass="emph" presetSubtype="2" fill="hold" nodeType="withEffect">
                                  <p:stCondLst>
                                    <p:cond delay="0"/>
                                  </p:stCondLst>
                                  <p:childTnLst>
                                    <p:animClr clrSpc="rgb" dir="cw">
                                      <p:cBhvr override="childStyle">
                                        <p:cTn id="47" dur="2000" fill="hold"/>
                                        <p:tgtEl>
                                          <p:spTgt spid="8">
                                            <p:txEl>
                                              <p:pRg st="1" end="1"/>
                                            </p:txEl>
                                          </p:spTgt>
                                        </p:tgtEl>
                                        <p:attrNameLst>
                                          <p:attrName>style.color</p:attrName>
                                        </p:attrNameLst>
                                      </p:cBhvr>
                                      <p:to>
                                        <a:srgbClr val="C00000"/>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3" presetClass="emph" presetSubtype="2" fill="hold" nodeType="withEffect">
                                  <p:stCondLst>
                                    <p:cond delay="0"/>
                                  </p:stCondLst>
                                  <p:childTnLst>
                                    <p:animClr clrSpc="rgb" dir="cw">
                                      <p:cBhvr override="childStyle">
                                        <p:cTn id="54" dur="2000" fill="hold"/>
                                        <p:tgtEl>
                                          <p:spTgt spid="8">
                                            <p:txEl>
                                              <p:pRg st="2" end="2"/>
                                            </p:txEl>
                                          </p:spTgt>
                                        </p:tgtEl>
                                        <p:attrNameLst>
                                          <p:attrName>style.color</p:attrName>
                                        </p:attrNameLst>
                                      </p:cBhvr>
                                      <p:to>
                                        <a:srgbClr val="117D09"/>
                                      </p:to>
                                    </p:animClr>
                                  </p:childTnLst>
                                </p:cTn>
                              </p:par>
                              <p:par>
                                <p:cTn id="55" presetID="3" presetClass="emph" presetSubtype="2" fill="hold" nodeType="withEffect">
                                  <p:stCondLst>
                                    <p:cond delay="0"/>
                                  </p:stCondLst>
                                  <p:childTnLst>
                                    <p:animClr clrSpc="rgb" dir="cw">
                                      <p:cBhvr override="childStyle">
                                        <p:cTn id="56" dur="2000" fill="hold"/>
                                        <p:tgtEl>
                                          <p:spTgt spid="8">
                                            <p:txEl>
                                              <p:pRg st="3" end="3"/>
                                            </p:txEl>
                                          </p:spTgt>
                                        </p:tgtEl>
                                        <p:attrNameLst>
                                          <p:attrName>style.color</p:attrName>
                                        </p:attrNameLst>
                                      </p:cBhvr>
                                      <p:to>
                                        <a:srgbClr val="117D09"/>
                                      </p:to>
                                    </p:animClr>
                                  </p:childTnLst>
                                </p:cTn>
                              </p:par>
                              <p:par>
                                <p:cTn id="57" presetID="3" presetClass="emph" presetSubtype="2" fill="hold" nodeType="withEffect">
                                  <p:stCondLst>
                                    <p:cond delay="0"/>
                                  </p:stCondLst>
                                  <p:childTnLst>
                                    <p:animClr clrSpc="rgb" dir="cw">
                                      <p:cBhvr override="childStyle">
                                        <p:cTn id="58" dur="2000" fill="hold"/>
                                        <p:tgtEl>
                                          <p:spTgt spid="8">
                                            <p:txEl>
                                              <p:pRg st="4" end="4"/>
                                            </p:txEl>
                                          </p:spTgt>
                                        </p:tgtEl>
                                        <p:attrNameLst>
                                          <p:attrName>style.color</p:attrName>
                                        </p:attrNameLst>
                                      </p:cBhvr>
                                      <p:to>
                                        <a:srgbClr val="117D0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allAtOnce"/>
      <p:bldP spid="9" grpId="0"/>
      <p:bldP spid="14" grpId="0"/>
      <p:bldP spid="15" grpId="0"/>
      <p:bldP spid="15" grpId="1"/>
      <p:bldP spid="12" grpId="0" animBg="1"/>
      <p:bldP spid="1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10;&#10;Description automatically generated">
            <a:extLst>
              <a:ext uri="{FF2B5EF4-FFF2-40B4-BE49-F238E27FC236}">
                <a16:creationId xmlns:a16="http://schemas.microsoft.com/office/drawing/2014/main" id="{506A20E1-18B6-4494-9D00-21AE93834C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2200" r="96400">
                        <a14:foregroundMark x1="61205" y1="30276" x2="62100" y2="37593"/>
                        <a14:foregroundMark x1="53600" y1="35000" x2="57700" y2="39630"/>
                        <a14:foregroundMark x1="53000" y1="36481" x2="52800" y2="36667"/>
                        <a14:foregroundMark x1="56000" y1="33889" x2="58300" y2="39259"/>
                        <a14:foregroundMark x1="71500" y1="36944" x2="71500" y2="36944"/>
                        <a14:foregroundMark x1="57700" y1="23333" x2="67400" y2="43519"/>
                        <a14:foregroundMark x1="47300" y1="20648" x2="54000" y2="28148"/>
                        <a14:foregroundMark x1="54000" y1="28148" x2="57700" y2="30463"/>
                        <a14:foregroundMark x1="75500" y1="19630" x2="75500" y2="22778"/>
                        <a14:foregroundMark x1="84400" y1="26481" x2="84400" y2="39815"/>
                        <a14:foregroundMark x1="89500" y1="25185" x2="94900" y2="34722"/>
                        <a14:foregroundMark x1="94900" y1="34722" x2="95000" y2="36389"/>
                        <a14:foregroundMark x1="85200" y1="24907" x2="85200" y2="39815"/>
                        <a14:foregroundMark x1="52800" y1="28889" x2="58800" y2="44074"/>
                        <a14:foregroundMark x1="62200" y1="26481" x2="62000" y2="42500"/>
                        <a14:foregroundMark x1="63100" y1="27315" x2="67100" y2="44074"/>
                        <a14:foregroundMark x1="63100" y1="24630" x2="69000" y2="34722"/>
                        <a14:foregroundMark x1="69000" y1="34722" x2="69100" y2="36574"/>
                        <a14:foregroundMark x1="70000" y1="25463" x2="70300" y2="32130"/>
                        <a14:foregroundMark x1="74000" y1="19352" x2="75200" y2="19907"/>
                        <a14:foregroundMark x1="76900" y1="20926" x2="78300" y2="19352"/>
                        <a14:foregroundMark x1="74600" y1="17963" x2="72300" y2="20370"/>
                        <a14:foregroundMark x1="44200" y1="19074" x2="48500" y2="22778"/>
                        <a14:foregroundMark x1="47300" y1="18519" x2="48200" y2="21759"/>
                        <a14:foregroundMark x1="49600" y1="17222" x2="49600" y2="22778"/>
                        <a14:foregroundMark x1="51000" y1="18796" x2="50200" y2="22500"/>
                        <a14:foregroundMark x1="55900" y1="34259" x2="58500" y2="39815"/>
                        <a14:foregroundMark x1="69700" y1="34722" x2="71400" y2="37130"/>
                        <a14:foregroundMark x1="65400" y1="28148" x2="68800" y2="30463"/>
                        <a14:foregroundMark x1="56800" y1="24630" x2="54500" y2="25185"/>
                        <a14:foregroundMark x1="50200" y1="23889" x2="55900" y2="26759"/>
                        <a14:foregroundMark x1="62200" y1="24815" x2="60700" y2="26852"/>
                        <a14:foregroundMark x1="48400" y1="17593" x2="49000" y2="20556"/>
                        <a14:foregroundMark x1="61900" y1="38333" x2="61900" y2="40741"/>
                        <a14:foregroundMark x1="96400" y1="36111" x2="95400" y2="37685"/>
                        <a14:backgroundMark x1="26900" y1="60370" x2="60900" y2="70000"/>
                        <a14:backgroundMark x1="60900" y1="70000" x2="51100" y2="52130"/>
                        <a14:backgroundMark x1="51100" y1="52130" x2="36200" y2="51667"/>
                        <a14:backgroundMark x1="36200" y1="51667" x2="24300" y2="57685"/>
                        <a14:backgroundMark x1="24300" y1="57685" x2="21600" y2="60926"/>
                        <a14:backgroundMark x1="33300" y1="23889" x2="33800" y2="38333"/>
                        <a14:backgroundMark x1="33800" y1="38333" x2="35300" y2="22037"/>
                        <a14:backgroundMark x1="35300" y1="22037" x2="35300" y2="22037"/>
                        <a14:backgroundMark x1="38300" y1="25648" x2="49354" y2="25409"/>
                        <a14:backgroundMark x1="71822" y1="28126" x2="73800" y2="27963"/>
                        <a14:backgroundMark x1="43400" y1="30463" x2="51353" y2="29809"/>
                        <a14:backgroundMark x1="52429" y1="20214" x2="71906" y2="20107"/>
                        <a14:backgroundMark x1="40800" y1="20278" x2="43108" y2="20265"/>
                        <a14:backgroundMark x1="44300" y1="17963" x2="44999" y2="18466"/>
                        <a14:backgroundMark x1="12000" y1="21481" x2="12000" y2="35926"/>
                        <a14:backgroundMark x1="12000" y1="35926" x2="13800" y2="19537"/>
                        <a14:backgroundMark x1="13800" y1="19537" x2="4900" y2="29074"/>
                        <a14:backgroundMark x1="4900" y1="29074" x2="8500" y2="36111"/>
                        <a14:backgroundMark x1="8500" y1="36111" x2="8500" y2="36111"/>
                        <a14:backgroundMark x1="10800" y1="20648" x2="15800" y2="47963"/>
                        <a14:backgroundMark x1="15800" y1="47963" x2="20800" y2="39630"/>
                        <a14:backgroundMark x1="20800" y1="39630" x2="22400" y2="20648"/>
                        <a14:backgroundMark x1="22400" y1="20648" x2="15000" y2="39259"/>
                        <a14:backgroundMark x1="15000" y1="39259" x2="14600" y2="41944"/>
                        <a14:backgroundMark x1="15700" y1="17963" x2="11700" y2="34167"/>
                        <a14:backgroundMark x1="11700" y1="34167" x2="12500" y2="45648"/>
                        <a14:backgroundMark x1="12500" y1="45648" x2="17400" y2="36852"/>
                        <a14:backgroundMark x1="17400" y1="36852" x2="17400" y2="15278"/>
                        <a14:backgroundMark x1="17400" y1="15278" x2="17700" y2="27593"/>
                        <a14:backgroundMark x1="11400" y1="24074" x2="23500" y2="33981"/>
                        <a14:backgroundMark x1="23500" y1="33981" x2="26600" y2="20370"/>
                        <a14:backgroundMark x1="26600" y1="20370" x2="26600" y2="34444"/>
                        <a14:backgroundMark x1="22900" y1="28148" x2="25500" y2="44352"/>
                        <a14:backgroundMark x1="25500" y1="44352" x2="20900" y2="23519"/>
                        <a14:backgroundMark x1="20900" y1="23519" x2="19500" y2="42222"/>
                        <a14:backgroundMark x1="9700" y1="23611" x2="9800" y2="36944"/>
                        <a14:backgroundMark x1="9800" y1="36944" x2="6600" y2="23704"/>
                        <a14:backgroundMark x1="6600" y1="23704" x2="2900" y2="41204"/>
                        <a14:backgroundMark x1="2900" y1="41204" x2="2800" y2="37963"/>
                        <a14:backgroundMark x1="2500" y1="22037" x2="9900" y2="51296"/>
                        <a14:backgroundMark x1="9900" y1="51296" x2="18300" y2="33426"/>
                        <a14:backgroundMark x1="18300" y1="33426" x2="19900" y2="22685"/>
                        <a14:backgroundMark x1="19900" y1="22685" x2="17900" y2="35093"/>
                        <a14:backgroundMark x1="17900" y1="35093" x2="12300" y2="26667"/>
                        <a14:backgroundMark x1="12300" y1="26667" x2="17700" y2="30741"/>
                      </a14:backgroundRemoval>
                    </a14:imgEffect>
                  </a14:imgLayer>
                </a14:imgProps>
              </a:ext>
              <a:ext uri="{28A0092B-C50C-407E-A947-70E740481C1C}">
                <a14:useLocalDpi xmlns:a14="http://schemas.microsoft.com/office/drawing/2010/main" val="0"/>
              </a:ext>
            </a:extLst>
          </a:blip>
          <a:stretch>
            <a:fillRect/>
          </a:stretch>
        </p:blipFill>
        <p:spPr>
          <a:xfrm>
            <a:off x="7030444" y="-770972"/>
            <a:ext cx="4962798" cy="5359821"/>
          </a:xfrm>
          <a:prstGeom prst="rect">
            <a:avLst/>
          </a:prstGeom>
        </p:spPr>
      </p:pic>
      <p:sp>
        <p:nvSpPr>
          <p:cNvPr id="2" name="Google Shape;874;p79">
            <a:extLst>
              <a:ext uri="{FF2B5EF4-FFF2-40B4-BE49-F238E27FC236}">
                <a16:creationId xmlns:a16="http://schemas.microsoft.com/office/drawing/2014/main" id="{5487D5FD-1F96-4764-B217-3D94FFF78B5A}"/>
              </a:ext>
            </a:extLst>
          </p:cNvPr>
          <p:cNvSpPr txBox="1"/>
          <p:nvPr/>
        </p:nvSpPr>
        <p:spPr>
          <a:xfrm>
            <a:off x="478971" y="1795732"/>
            <a:ext cx="11069019" cy="1123056"/>
          </a:xfrm>
          <a:prstGeom prst="rect">
            <a:avLst/>
          </a:prstGeom>
          <a:noFill/>
          <a:ln>
            <a:noFill/>
          </a:ln>
        </p:spPr>
        <p:txBody>
          <a:bodyPr spcFirstLastPara="1" wrap="square" lIns="121705" tIns="121705" rIns="121705" bIns="121705" anchor="t" anchorCtr="0">
            <a:noAutofit/>
          </a:bodyPr>
          <a:lstStyle/>
          <a:p>
            <a:pPr lvl="0" algn="just"/>
            <a:r>
              <a:rPr kumimoji="0" lang="en-US"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i="0" u="none" strike="noStrike" kern="1200" cap="none" spc="0" normalizeH="0" baseline="0" noProof="0" dirty="0" smtClean="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và chỉ cho họ cách tránh.</a:t>
            </a:r>
            <a:endParaRPr kumimoji="0" lang="vi-VN"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 name="Google Shape;874;p79">
            <a:extLst>
              <a:ext uri="{FF2B5EF4-FFF2-40B4-BE49-F238E27FC236}">
                <a16:creationId xmlns:a16="http://schemas.microsoft.com/office/drawing/2014/main" id="{2C4AD102-FC5F-4341-A9DF-919698A3BF46}"/>
              </a:ext>
            </a:extLst>
          </p:cNvPr>
          <p:cNvSpPr txBox="1"/>
          <p:nvPr/>
        </p:nvSpPr>
        <p:spPr>
          <a:xfrm>
            <a:off x="609600" y="3348366"/>
            <a:ext cx="10798629" cy="906000"/>
          </a:xfrm>
          <a:prstGeom prst="rect">
            <a:avLst/>
          </a:prstGeom>
          <a:noFill/>
          <a:ln>
            <a:noFill/>
          </a:ln>
        </p:spPr>
        <p:txBody>
          <a:bodyPr spcFirstLastPara="1" wrap="square" lIns="121705" tIns="121705" rIns="121705" bIns="121705" anchor="t" anchorCtr="0">
            <a:noAutofit/>
          </a:bodyPr>
          <a:lstStyle/>
          <a:p>
            <a:pPr algn="just"/>
            <a:r>
              <a:rPr kumimoji="0" lang="en-US"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smtClean="0">
                <a:latin typeface="Arial" panose="020B0604020202020204" pitchFamily="34" charset="0"/>
                <a:ea typeface="Arial-Rounded" panose="020B0500000000000000" pitchFamily="34" charset="0"/>
                <a:cs typeface="Arial" panose="020B0604020202020204" pitchFamily="34" charset="0"/>
              </a:rPr>
              <a:t>Tiếp </a:t>
            </a:r>
            <a:r>
              <a:rPr lang="vi-VN" sz="3600" dirty="0">
                <a:latin typeface="Arial" panose="020B0604020202020204" pitchFamily="34" charset="0"/>
                <a:ea typeface="Arial-Rounded" panose="020B0500000000000000" pitchFamily="34" charset="0"/>
                <a:cs typeface="Arial" panose="020B0604020202020204" pitchFamily="34" charset="0"/>
              </a:rPr>
              <a:t>đến, người Thái, người Mường, người Dao, người Mông, người Ê-đê, người Ba-na, người Kinh,... lần lượt ra theo.</a:t>
            </a:r>
          </a:p>
          <a:p>
            <a:pPr lvl="0" algn="just"/>
            <a:endParaRPr kumimoji="0" lang="vi-VN"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a:extLst>
              <a:ext uri="{FF2B5EF4-FFF2-40B4-BE49-F238E27FC236}">
                <a16:creationId xmlns:a16="http://schemas.microsoft.com/office/drawing/2014/main" id="{53AFB1D7-AC7A-4356-A8CA-A901FE12F18E}"/>
              </a:ext>
            </a:extLst>
          </p:cNvPr>
          <p:cNvGrpSpPr/>
          <p:nvPr/>
        </p:nvGrpSpPr>
        <p:grpSpPr>
          <a:xfrm>
            <a:off x="3043627" y="317710"/>
            <a:ext cx="6104745" cy="773417"/>
            <a:chOff x="5585897" y="4488769"/>
            <a:chExt cx="5280066" cy="773417"/>
          </a:xfrm>
        </p:grpSpPr>
        <p:sp>
          <p:nvSpPr>
            <p:cNvPr id="5" name="Rounded Rectangular Callout 3">
              <a:extLst>
                <a:ext uri="{FF2B5EF4-FFF2-40B4-BE49-F238E27FC236}">
                  <a16:creationId xmlns:a16="http://schemas.microsoft.com/office/drawing/2014/main" id="{136667B4-26AB-41DC-BFF1-B147CD0A5617}"/>
                </a:ext>
              </a:extLst>
            </p:cNvPr>
            <p:cNvSpPr/>
            <p:nvPr/>
          </p:nvSpPr>
          <p:spPr>
            <a:xfrm>
              <a:off x="6090568" y="4488769"/>
              <a:ext cx="4176347" cy="773417"/>
            </a:xfrm>
            <a:prstGeom prst="wedgeRoundRectCallout">
              <a:avLst>
                <a:gd name="adj1" fmla="val 69484"/>
                <a:gd name="adj2" fmla="val 41441"/>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a:extLst>
                <a:ext uri="{FF2B5EF4-FFF2-40B4-BE49-F238E27FC236}">
                  <a16:creationId xmlns:a16="http://schemas.microsoft.com/office/drawing/2014/main" id="{18876B45-8B11-4A06-A2B7-5BD98EF2E73D}"/>
                </a:ext>
              </a:extLst>
            </p:cNvPr>
            <p:cNvSpPr txBox="1"/>
            <p:nvPr/>
          </p:nvSpPr>
          <p:spPr>
            <a:xfrm>
              <a:off x="5585897" y="4559337"/>
              <a:ext cx="52800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DÀI</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45CB5349-AFAF-4F8D-A167-2626004F433D}"/>
              </a:ext>
            </a:extLst>
          </p:cNvPr>
          <p:cNvGrpSpPr/>
          <p:nvPr/>
        </p:nvGrpSpPr>
        <p:grpSpPr>
          <a:xfrm>
            <a:off x="3627121" y="2625526"/>
            <a:ext cx="233177" cy="388357"/>
            <a:chOff x="9761963" y="1314821"/>
            <a:chExt cx="265366" cy="471999"/>
          </a:xfrm>
        </p:grpSpPr>
        <p:cxnSp>
          <p:nvCxnSpPr>
            <p:cNvPr id="10" name="Straight Connector 9">
              <a:extLst>
                <a:ext uri="{FF2B5EF4-FFF2-40B4-BE49-F238E27FC236}">
                  <a16:creationId xmlns:a16="http://schemas.microsoft.com/office/drawing/2014/main" id="{070F4DA2-6695-4FD5-BDA5-69D6ECB2C8D5}"/>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2E71078C-784A-4932-9A56-66A0F26B96EC}"/>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14" name="Straight Connector 13">
            <a:extLst>
              <a:ext uri="{FF2B5EF4-FFF2-40B4-BE49-F238E27FC236}">
                <a16:creationId xmlns:a16="http://schemas.microsoft.com/office/drawing/2014/main" id="{64C678D7-EDF6-44B5-AF5C-13B80327646E}"/>
              </a:ext>
            </a:extLst>
          </p:cNvPr>
          <p:cNvCxnSpPr>
            <a:cxnSpLocks/>
          </p:cNvCxnSpPr>
          <p:nvPr/>
        </p:nvCxnSpPr>
        <p:spPr>
          <a:xfrm flipH="1">
            <a:off x="9138412" y="2048966"/>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5" name="Group 14">
            <a:extLst>
              <a:ext uri="{FF2B5EF4-FFF2-40B4-BE49-F238E27FC236}">
                <a16:creationId xmlns:a16="http://schemas.microsoft.com/office/drawing/2014/main" id="{15C9FC6F-BCDB-40DE-97FD-479AB13A491D}"/>
              </a:ext>
            </a:extLst>
          </p:cNvPr>
          <p:cNvGrpSpPr/>
          <p:nvPr/>
        </p:nvGrpSpPr>
        <p:grpSpPr>
          <a:xfrm>
            <a:off x="1629103" y="4683944"/>
            <a:ext cx="233177" cy="388357"/>
            <a:chOff x="9761963" y="1314821"/>
            <a:chExt cx="265366" cy="471999"/>
          </a:xfrm>
        </p:grpSpPr>
        <p:cxnSp>
          <p:nvCxnSpPr>
            <p:cNvPr id="16" name="Straight Connector 15">
              <a:extLst>
                <a:ext uri="{FF2B5EF4-FFF2-40B4-BE49-F238E27FC236}">
                  <a16:creationId xmlns:a16="http://schemas.microsoft.com/office/drawing/2014/main" id="{98208D4F-186C-459B-81BE-0F2AFF31081C}"/>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8BAECF20-1C73-46FB-B9A5-BCE3566BC6AA}"/>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18" name="Group 17">
            <a:extLst>
              <a:ext uri="{FF2B5EF4-FFF2-40B4-BE49-F238E27FC236}">
                <a16:creationId xmlns:a16="http://schemas.microsoft.com/office/drawing/2014/main" id="{15C9FC6F-BCDB-40DE-97FD-479AB13A491D}"/>
              </a:ext>
            </a:extLst>
          </p:cNvPr>
          <p:cNvGrpSpPr/>
          <p:nvPr/>
        </p:nvGrpSpPr>
        <p:grpSpPr>
          <a:xfrm>
            <a:off x="5526189" y="4706373"/>
            <a:ext cx="233177" cy="388357"/>
            <a:chOff x="9761963" y="1314821"/>
            <a:chExt cx="265366" cy="471999"/>
          </a:xfrm>
        </p:grpSpPr>
        <p:cxnSp>
          <p:nvCxnSpPr>
            <p:cNvPr id="19" name="Straight Connector 18">
              <a:extLst>
                <a:ext uri="{FF2B5EF4-FFF2-40B4-BE49-F238E27FC236}">
                  <a16:creationId xmlns:a16="http://schemas.microsoft.com/office/drawing/2014/main" id="{98208D4F-186C-459B-81BE-0F2AFF31081C}"/>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8BAECF20-1C73-46FB-B9A5-BCE3566BC6AA}"/>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1936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a16="http://schemas.microsoft.com/office/drawing/2014/main" id="{E2A07A9F-8D6A-480A-8816-C96D27807810}"/>
              </a:ext>
            </a:extLst>
          </p:cNvPr>
          <p:cNvSpPr txBox="1"/>
          <p:nvPr/>
        </p:nvSpPr>
        <p:spPr>
          <a:xfrm>
            <a:off x="591827" y="688241"/>
            <a:ext cx="11063144"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a16="http://schemas.microsoft.com/office/drawing/2014/main"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a16="http://schemas.microsoft.com/office/drawing/2014/main"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a16="http://schemas.microsoft.com/office/drawing/2014/main"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0" name="TextBox 9">
            <a:extLst>
              <a:ext uri="{FF2B5EF4-FFF2-40B4-BE49-F238E27FC236}">
                <a16:creationId xmlns:a16="http://schemas.microsoft.com/office/drawing/2014/main"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5" name="TextBox 19">
            <a:extLst>
              <a:ext uri="{FF2B5EF4-FFF2-40B4-BE49-F238E27FC236}">
                <a16:creationId xmlns:a16="http://schemas.microsoft.com/office/drawing/2014/main" id="{78C87E4C-09C2-4AE2-BE47-7CB3C9859F86}"/>
              </a:ext>
            </a:extLst>
          </p:cNvPr>
          <p:cNvSpPr txBox="1"/>
          <p:nvPr/>
        </p:nvSpPr>
        <p:spPr>
          <a:xfrm>
            <a:off x="8505371" y="70264"/>
            <a:ext cx="3269451"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Luyện</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ọc</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đoạn</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86476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653210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2960</Words>
  <Application>Microsoft Office PowerPoint</Application>
  <PresentationFormat>Widescreen</PresentationFormat>
  <Paragraphs>159</Paragraphs>
  <Slides>35</Slides>
  <Notes>13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35</vt:i4>
      </vt:variant>
    </vt:vector>
  </HeadingPairs>
  <TitlesOfParts>
    <vt:vector size="51" baseType="lpstr">
      <vt:lpstr>Arial</vt:lpstr>
      <vt:lpstr>Arial-Rounded</vt:lpstr>
      <vt:lpstr>Calibri</vt:lpstr>
      <vt:lpstr>Calibri Light</vt:lpstr>
      <vt:lpstr>Chewy</vt:lpstr>
      <vt:lpstr>Comfortaa</vt:lpstr>
      <vt:lpstr>Delius Unicase</vt:lpstr>
      <vt:lpstr>等线</vt:lpstr>
      <vt:lpstr>Livvic</vt:lpstr>
      <vt:lpstr>Londrina Solid</vt:lpstr>
      <vt:lpstr>Roboto Condensed</vt:lpstr>
      <vt:lpstr>Roboto Condensed Light</vt:lpstr>
      <vt:lpstr>Times New Roman</vt:lpstr>
      <vt:lpstr>Office Theme</vt:lpstr>
      <vt:lpstr>Response to Intervention: The Alphabet by Slidesgo</vt:lpstr>
      <vt:lpstr>Dinosaur Pattern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179</cp:revision>
  <dcterms:created xsi:type="dcterms:W3CDTF">2021-06-18T23:20:35Z</dcterms:created>
  <dcterms:modified xsi:type="dcterms:W3CDTF">2022-05-07T08:29:34Z</dcterms:modified>
</cp:coreProperties>
</file>