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 id="2147483703" r:id="rId2"/>
    <p:sldMasterId id="2147483727" r:id="rId3"/>
    <p:sldMasterId id="2147483763" r:id="rId4"/>
    <p:sldMasterId id="2147483787" r:id="rId5"/>
  </p:sldMasterIdLst>
  <p:notesMasterIdLst>
    <p:notesMasterId r:id="rId18"/>
  </p:notesMasterIdLst>
  <p:sldIdLst>
    <p:sldId id="359" r:id="rId6"/>
    <p:sldId id="329" r:id="rId7"/>
    <p:sldId id="257" r:id="rId8"/>
    <p:sldId id="343" r:id="rId9"/>
    <p:sldId id="355" r:id="rId10"/>
    <p:sldId id="333" r:id="rId11"/>
    <p:sldId id="336" r:id="rId12"/>
    <p:sldId id="344" r:id="rId13"/>
    <p:sldId id="356" r:id="rId14"/>
    <p:sldId id="354" r:id="rId15"/>
    <p:sldId id="358" r:id="rId16"/>
    <p:sldId id="338" r:id="rId17"/>
  </p:sldIdLst>
  <p:sldSz cx="9144000" cy="5143500" type="screen16x9"/>
  <p:notesSz cx="6858000" cy="9144000"/>
  <p:embeddedFontLst>
    <p:embeddedFont>
      <p:font typeface="HP001 4 hàng" charset="0"/>
      <p:regular r:id="rId19"/>
      <p:bold r:id="rId20"/>
    </p:embeddedFont>
    <p:embeddedFont>
      <p:font typeface="Comfortaa" charset="0"/>
      <p:regular r:id="rId21"/>
      <p:bold r:id="rId22"/>
    </p:embeddedFont>
    <p:embeddedFont>
      <p:font typeface="Quicksand" charset="0"/>
      <p:regular r:id="rId23"/>
      <p:bold r:id="rId24"/>
    </p:embeddedFont>
    <p:embeddedFont>
      <p:font typeface="Calibri" pitchFamily="34" charset="0"/>
      <p:regular r:id="rId25"/>
      <p:bold r:id="rId26"/>
      <p:italic r:id="rId27"/>
      <p:boldItalic r:id="rId28"/>
    </p:embeddedFont>
    <p:embeddedFont>
      <p:font typeface="等线" charset="-122"/>
      <p:regular r:id="rId29"/>
      <p:bold r:id="rId30"/>
    </p:embeddedFont>
    <p:embeddedFont>
      <p:font typeface="HP001 5 hàng" charset="0"/>
      <p:regular r:id="rId31"/>
      <p:bold r:id="rId32"/>
    </p:embeddedFont>
    <p:embeddedFont>
      <p:font typeface="微软雅黑" pitchFamily="34" charset="-122"/>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7AD"/>
    <a:srgbClr val="000000"/>
    <a:srgbClr val="D9D9D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55B9BEB-621C-40B8-B43D-774A2A68A4E3}">
  <a:tblStyle styleId="{855B9BEB-621C-40B8-B43D-774A2A68A4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561" autoAdjust="0"/>
  </p:normalViewPr>
  <p:slideViewPr>
    <p:cSldViewPr snapToGrid="0">
      <p:cViewPr>
        <p:scale>
          <a:sx n="95" d="100"/>
          <a:sy n="95" d="100"/>
        </p:scale>
        <p:origin x="-456" y="2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76421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0A44A-32D8-4BCF-9055-A55B0A68BE1D}"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79873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0A44A-32D8-4BCF-9055-A55B0A68BE1D}"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80701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b834cd2f2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b834cd2f2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52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 xmlns:a16="http://schemas.microsoft.com/office/drawing/2014/main" id="{764CB0BE-98DC-46DB-B3BC-894903082BE7}"/>
              </a:ext>
            </a:extLst>
          </p:cNvPr>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2B4F108-F94D-46AF-A714-2A0ADCA40A86}" type="slidenum">
              <a:rPr lang="en-US" altLang="vi-VN">
                <a:latin typeface="Arial" panose="020B0604020202020204" pitchFamily="34" charset="0"/>
              </a:rPr>
              <a:pPr/>
              <a:t>4</a:t>
            </a:fld>
            <a:endParaRPr lang="en-US" altLang="vi-VN">
              <a:latin typeface="Arial" panose="020B0604020202020204" pitchFamily="34" charset="0"/>
            </a:endParaRPr>
          </a:p>
        </p:txBody>
      </p:sp>
      <p:sp>
        <p:nvSpPr>
          <p:cNvPr id="9219" name="Rectangle 2">
            <a:extLst>
              <a:ext uri="{FF2B5EF4-FFF2-40B4-BE49-F238E27FC236}">
                <a16:creationId xmlns="" xmlns:a16="http://schemas.microsoft.com/office/drawing/2014/main" id="{6D4B00E0-85C8-4B39-A5C5-2CC8DF53896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 xmlns:a16="http://schemas.microsoft.com/office/drawing/2014/main" id="{B629222C-B394-4A22-8855-2B6228BFC2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Tree>
    <p:extLst>
      <p:ext uri="{BB962C8B-B14F-4D97-AF65-F5344CB8AC3E}">
        <p14:creationId xmlns:p14="http://schemas.microsoft.com/office/powerpoint/2010/main" val="331560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b834cd2f2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b834cd2f2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47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0A44A-32D8-4BCF-9055-A55B0A68BE1D}"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897845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0A44A-32D8-4BCF-9055-A55B0A68BE1D}"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48514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 xmlns:a16="http://schemas.microsoft.com/office/drawing/2014/main" id="{6319EFD3-3C82-4D86-A0F3-F8E2134E8816}"/>
              </a:ext>
            </a:extLst>
          </p:cNvPr>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EC9E09E-E541-44BB-AFFF-7E74DB0FDAF3}" type="slidenum">
              <a:rPr lang="en-US" altLang="vi-VN">
                <a:latin typeface="Arial" panose="020B0604020202020204" pitchFamily="34" charset="0"/>
              </a:rPr>
              <a:pPr/>
              <a:t>8</a:t>
            </a:fld>
            <a:endParaRPr lang="en-US" altLang="vi-VN">
              <a:latin typeface="Arial" panose="020B0604020202020204" pitchFamily="34" charset="0"/>
            </a:endParaRPr>
          </a:p>
        </p:txBody>
      </p:sp>
      <p:sp>
        <p:nvSpPr>
          <p:cNvPr id="29699" name="Rectangle 2">
            <a:extLst>
              <a:ext uri="{FF2B5EF4-FFF2-40B4-BE49-F238E27FC236}">
                <a16:creationId xmlns="" xmlns:a16="http://schemas.microsoft.com/office/drawing/2014/main" id="{EE58AB80-79EE-41DF-B11E-F74336658F6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 xmlns:a16="http://schemas.microsoft.com/office/drawing/2014/main" id="{8F9A4293-9B13-400A-805B-4F0087FDF7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Tree>
    <p:extLst>
      <p:ext uri="{BB962C8B-B14F-4D97-AF65-F5344CB8AC3E}">
        <p14:creationId xmlns:p14="http://schemas.microsoft.com/office/powerpoint/2010/main" val="135844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b834cd2f2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b834cd2f2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19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D2EAC81-8CF7-47BB-80D5-9B2507E11E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76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2700"/>
              <a:buNone/>
              <a:defRPr sz="2720">
                <a:solidFill>
                  <a:schemeClr val="accent2"/>
                </a:solidFill>
              </a:defRPr>
            </a:lvl1pPr>
            <a:lvl2pPr lvl="1" algn="ctr">
              <a:spcBef>
                <a:spcPts val="0"/>
              </a:spcBef>
              <a:spcAft>
                <a:spcPts val="0"/>
              </a:spcAft>
              <a:buClr>
                <a:schemeClr val="lt1"/>
              </a:buClr>
              <a:buSzPts val="2800"/>
              <a:buNone/>
              <a:defRPr>
                <a:solidFill>
                  <a:schemeClr val="lt1"/>
                </a:solidFill>
              </a:defRPr>
            </a:lvl2pPr>
            <a:lvl3pPr lvl="2" algn="ctr">
              <a:spcBef>
                <a:spcPts val="0"/>
              </a:spcBef>
              <a:spcAft>
                <a:spcPts val="0"/>
              </a:spcAft>
              <a:buClr>
                <a:schemeClr val="lt1"/>
              </a:buClr>
              <a:buSzPts val="2800"/>
              <a:buNone/>
              <a:defRPr>
                <a:solidFill>
                  <a:schemeClr val="lt1"/>
                </a:solidFill>
              </a:defRPr>
            </a:lvl3pPr>
            <a:lvl4pPr lvl="3" algn="ctr">
              <a:spcBef>
                <a:spcPts val="0"/>
              </a:spcBef>
              <a:spcAft>
                <a:spcPts val="0"/>
              </a:spcAft>
              <a:buClr>
                <a:schemeClr val="lt1"/>
              </a:buClr>
              <a:buSzPts val="2800"/>
              <a:buNone/>
              <a:defRPr>
                <a:solidFill>
                  <a:schemeClr val="lt1"/>
                </a:solidFill>
              </a:defRPr>
            </a:lvl4pPr>
            <a:lvl5pPr lvl="4" algn="ctr">
              <a:spcBef>
                <a:spcPts val="0"/>
              </a:spcBef>
              <a:spcAft>
                <a:spcPts val="0"/>
              </a:spcAft>
              <a:buClr>
                <a:schemeClr val="lt1"/>
              </a:buClr>
              <a:buSzPts val="2800"/>
              <a:buNone/>
              <a:defRPr>
                <a:solidFill>
                  <a:schemeClr val="lt1"/>
                </a:solidFill>
              </a:defRPr>
            </a:lvl5pPr>
            <a:lvl6pPr lvl="5" algn="ctr">
              <a:spcBef>
                <a:spcPts val="0"/>
              </a:spcBef>
              <a:spcAft>
                <a:spcPts val="0"/>
              </a:spcAft>
              <a:buClr>
                <a:schemeClr val="lt1"/>
              </a:buClr>
              <a:buSzPts val="2800"/>
              <a:buNone/>
              <a:defRPr>
                <a:solidFill>
                  <a:schemeClr val="lt1"/>
                </a:solidFill>
              </a:defRPr>
            </a:lvl6pPr>
            <a:lvl7pPr lvl="6" algn="ctr">
              <a:spcBef>
                <a:spcPts val="0"/>
              </a:spcBef>
              <a:spcAft>
                <a:spcPts val="0"/>
              </a:spcAft>
              <a:buClr>
                <a:schemeClr val="lt1"/>
              </a:buClr>
              <a:buSzPts val="2800"/>
              <a:buNone/>
              <a:defRPr>
                <a:solidFill>
                  <a:schemeClr val="lt1"/>
                </a:solidFill>
              </a:defRPr>
            </a:lvl7pPr>
            <a:lvl8pPr lvl="7" algn="ctr">
              <a:spcBef>
                <a:spcPts val="0"/>
              </a:spcBef>
              <a:spcAft>
                <a:spcPts val="0"/>
              </a:spcAft>
              <a:buClr>
                <a:schemeClr val="lt1"/>
              </a:buClr>
              <a:buSzPts val="2800"/>
              <a:buNone/>
              <a:defRPr>
                <a:solidFill>
                  <a:schemeClr val="lt1"/>
                </a:solidFill>
              </a:defRPr>
            </a:lvl8pPr>
            <a:lvl9pPr lvl="8" algn="ctr">
              <a:spcBef>
                <a:spcPts val="0"/>
              </a:spcBef>
              <a:spcAft>
                <a:spcPts val="0"/>
              </a:spcAft>
              <a:buClr>
                <a:schemeClr val="lt1"/>
              </a:buClr>
              <a:buSzPts val="2800"/>
              <a:buNone/>
              <a:defRPr>
                <a:solidFill>
                  <a:schemeClr val="lt1"/>
                </a:solidFill>
              </a:defRPr>
            </a:lvl9pPr>
          </a:lstStyle>
          <a:p>
            <a:endParaRPr/>
          </a:p>
        </p:txBody>
      </p:sp>
      <p:sp>
        <p:nvSpPr>
          <p:cNvPr id="43" name="Google Shape;43;p4"/>
          <p:cNvSpPr txBox="1">
            <a:spLocks noGrp="1"/>
          </p:cNvSpPr>
          <p:nvPr>
            <p:ph type="body" idx="1"/>
          </p:nvPr>
        </p:nvSpPr>
        <p:spPr>
          <a:xfrm>
            <a:off x="1179900" y="1188275"/>
            <a:ext cx="6784200" cy="33492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AutoNum type="arabicPeriod"/>
              <a:defRPr sz="1100"/>
            </a:lvl1pPr>
            <a:lvl2pPr marL="914400" lvl="1" indent="-317500">
              <a:spcBef>
                <a:spcPts val="0"/>
              </a:spcBef>
              <a:spcAft>
                <a:spcPts val="0"/>
              </a:spcAft>
              <a:buSzPts val="1400"/>
              <a:buAutoNum type="arabicPeriod"/>
              <a:defRPr/>
            </a:lvl2pPr>
            <a:lvl3pPr marL="1371600" lvl="2" indent="-317500">
              <a:spcBef>
                <a:spcPts val="0"/>
              </a:spcBef>
              <a:spcAft>
                <a:spcPts val="0"/>
              </a:spcAft>
              <a:buSzPts val="1400"/>
              <a:buAutoNum type="arabi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rabicPeriod"/>
              <a:defRPr/>
            </a:lvl5pPr>
            <a:lvl6pPr marL="2743200" lvl="5" indent="-317500">
              <a:spcBef>
                <a:spcPts val="0"/>
              </a:spcBef>
              <a:spcAft>
                <a:spcPts val="0"/>
              </a:spcAft>
              <a:buSzPts val="1400"/>
              <a:buAutoNum type="arabi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rabicPeriod"/>
              <a:defRPr/>
            </a:lvl8pPr>
            <a:lvl9pPr marL="4114800" lvl="8" indent="-317500">
              <a:spcBef>
                <a:spcPts val="0"/>
              </a:spcBef>
              <a:spcAft>
                <a:spcPts val="0"/>
              </a:spcAft>
              <a:buSzPts val="1400"/>
              <a:buAutoNum type="arabicPeriod"/>
              <a:defRPr/>
            </a:lvl9pPr>
          </a:lstStyle>
          <a:p>
            <a:endParaRPr/>
          </a:p>
        </p:txBody>
      </p:sp>
      <p:grpSp>
        <p:nvGrpSpPr>
          <p:cNvPr id="44" name="Google Shape;44;p4"/>
          <p:cNvGrpSpPr/>
          <p:nvPr/>
        </p:nvGrpSpPr>
        <p:grpSpPr>
          <a:xfrm rot="10800000">
            <a:off x="-1155510" y="4124163"/>
            <a:ext cx="2162798" cy="1206590"/>
            <a:chOff x="7572340" y="2404875"/>
            <a:chExt cx="2162798" cy="1206590"/>
          </a:xfrm>
        </p:grpSpPr>
        <p:sp>
          <p:nvSpPr>
            <p:cNvPr id="45" name="Google Shape;45;p4"/>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4"/>
          <p:cNvGrpSpPr/>
          <p:nvPr/>
        </p:nvGrpSpPr>
        <p:grpSpPr>
          <a:xfrm>
            <a:off x="8502954" y="454133"/>
            <a:ext cx="4235280" cy="4235239"/>
            <a:chOff x="3896445" y="840725"/>
            <a:chExt cx="2534275" cy="2534250"/>
          </a:xfrm>
        </p:grpSpPr>
        <p:sp>
          <p:nvSpPr>
            <p:cNvPr id="50" name="Google Shape;50;p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4"/>
          <p:cNvSpPr/>
          <p:nvPr/>
        </p:nvSpPr>
        <p:spPr>
          <a:xfrm>
            <a:off x="-1589800" y="0"/>
            <a:ext cx="2162774" cy="216277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361761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44071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787595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022185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39002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404093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862790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317212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3749433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
        <p:nvSpPr>
          <p:cNvPr id="11" name="TextBox 10"/>
          <p:cNvSpPr txBox="1"/>
          <p:nvPr userDrawn="1"/>
        </p:nvSpPr>
        <p:spPr>
          <a:xfrm>
            <a:off x="1335529" y="5054678"/>
            <a:ext cx="1350150" cy="123111"/>
          </a:xfrm>
          <a:prstGeom prst="rect">
            <a:avLst/>
          </a:prstGeom>
          <a:noFill/>
        </p:spPr>
        <p:txBody>
          <a:bodyPr wrap="square" rtlCol="0">
            <a:spAutoFit/>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endParaRPr>
          </a:p>
        </p:txBody>
      </p:sp>
    </p:spTree>
    <p:extLst>
      <p:ext uri="{BB962C8B-B14F-4D97-AF65-F5344CB8AC3E}">
        <p14:creationId xmlns:p14="http://schemas.microsoft.com/office/powerpoint/2010/main" val="283991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658"/>
        <p:cNvGrpSpPr/>
        <p:nvPr/>
      </p:nvGrpSpPr>
      <p:grpSpPr>
        <a:xfrm>
          <a:off x="0" y="0"/>
          <a:ext cx="0" cy="0"/>
          <a:chOff x="0" y="0"/>
          <a:chExt cx="0" cy="0"/>
        </a:xfrm>
      </p:grpSpPr>
      <p:grpSp>
        <p:nvGrpSpPr>
          <p:cNvPr id="659" name="Google Shape;659;p40"/>
          <p:cNvGrpSpPr/>
          <p:nvPr/>
        </p:nvGrpSpPr>
        <p:grpSpPr>
          <a:xfrm>
            <a:off x="5818957" y="3846164"/>
            <a:ext cx="3026178" cy="3026148"/>
            <a:chOff x="3896445" y="840725"/>
            <a:chExt cx="2534275" cy="2534250"/>
          </a:xfrm>
        </p:grpSpPr>
        <p:sp>
          <p:nvSpPr>
            <p:cNvPr id="660" name="Google Shape;660;p4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40"/>
          <p:cNvSpPr/>
          <p:nvPr/>
        </p:nvSpPr>
        <p:spPr>
          <a:xfrm>
            <a:off x="-788875" y="10728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40"/>
          <p:cNvGrpSpPr/>
          <p:nvPr/>
        </p:nvGrpSpPr>
        <p:grpSpPr>
          <a:xfrm flipH="1">
            <a:off x="-79235" y="3846163"/>
            <a:ext cx="2162798" cy="1206590"/>
            <a:chOff x="7572340" y="2404875"/>
            <a:chExt cx="2162798" cy="1206590"/>
          </a:xfrm>
        </p:grpSpPr>
        <p:sp>
          <p:nvSpPr>
            <p:cNvPr id="665" name="Google Shape;665;p40"/>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0"/>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0"/>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40"/>
          <p:cNvSpPr/>
          <p:nvPr/>
        </p:nvSpPr>
        <p:spPr>
          <a:xfrm>
            <a:off x="209575" y="-5831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40"/>
          <p:cNvGrpSpPr/>
          <p:nvPr/>
        </p:nvGrpSpPr>
        <p:grpSpPr>
          <a:xfrm>
            <a:off x="7476126" y="-486630"/>
            <a:ext cx="3739830" cy="3739793"/>
            <a:chOff x="3896445" y="840725"/>
            <a:chExt cx="2534275" cy="2534250"/>
          </a:xfrm>
        </p:grpSpPr>
        <p:sp>
          <p:nvSpPr>
            <p:cNvPr id="671" name="Google Shape;671;p4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40"/>
          <p:cNvSpPr/>
          <p:nvPr/>
        </p:nvSpPr>
        <p:spPr>
          <a:xfrm>
            <a:off x="5893375" y="-821375"/>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41367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986560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647127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840014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596678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983434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190686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768480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688760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48997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088C3299-2A5E-4F94-83AC-D5FE562BBD15}" type="datetimeFigureOut">
              <a:rPr lang="zh-CN" altLang="en-US" smtClean="0"/>
              <a:t>2022/5/24</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C7C28809-837E-4872-BF1F-BB54BDA765BA}" type="slidenum">
              <a:rPr lang="zh-CN" altLang="en-US" smtClean="0"/>
              <a:t>‹#›</a:t>
            </a:fld>
            <a:endParaRPr lang="zh-CN" altLang="en-US"/>
          </a:p>
        </p:txBody>
      </p:sp>
    </p:spTree>
    <p:extLst>
      <p:ext uri="{BB962C8B-B14F-4D97-AF65-F5344CB8AC3E}">
        <p14:creationId xmlns:p14="http://schemas.microsoft.com/office/powerpoint/2010/main" val="3381384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
        <p:nvSpPr>
          <p:cNvPr id="11" name="TextBox 10"/>
          <p:cNvSpPr txBox="1"/>
          <p:nvPr userDrawn="1"/>
        </p:nvSpPr>
        <p:spPr>
          <a:xfrm>
            <a:off x="1335529" y="5054678"/>
            <a:ext cx="1350150" cy="123111"/>
          </a:xfrm>
          <a:prstGeom prst="rect">
            <a:avLst/>
          </a:prstGeom>
          <a:noFill/>
        </p:spPr>
        <p:txBody>
          <a:bodyPr wrap="square" rtlCol="0">
            <a:spAutoFit/>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endParaRPr>
          </a:p>
        </p:txBody>
      </p:sp>
    </p:spTree>
    <p:extLst>
      <p:ext uri="{BB962C8B-B14F-4D97-AF65-F5344CB8AC3E}">
        <p14:creationId xmlns:p14="http://schemas.microsoft.com/office/powerpoint/2010/main" val="2373753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875623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32514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987348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891838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199056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3862625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810245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295941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96542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376968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137647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
        <p:nvSpPr>
          <p:cNvPr id="11" name="TextBox 10"/>
          <p:cNvSpPr txBox="1"/>
          <p:nvPr userDrawn="1"/>
        </p:nvSpPr>
        <p:spPr>
          <a:xfrm>
            <a:off x="1335529" y="5054678"/>
            <a:ext cx="1350150" cy="123111"/>
          </a:xfrm>
          <a:prstGeom prst="rect">
            <a:avLst/>
          </a:prstGeom>
          <a:noFill/>
        </p:spPr>
        <p:txBody>
          <a:bodyPr wrap="square" rtlCol="0">
            <a:spAutoFit/>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endParaRPr>
          </a:p>
        </p:txBody>
      </p:sp>
    </p:spTree>
    <p:extLst>
      <p:ext uri="{BB962C8B-B14F-4D97-AF65-F5344CB8AC3E}">
        <p14:creationId xmlns:p14="http://schemas.microsoft.com/office/powerpoint/2010/main" val="2204595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7415554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875913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559226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0152782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16784805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67222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72260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421958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31880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
        <p:nvSpPr>
          <p:cNvPr id="11" name="TextBox 10"/>
          <p:cNvSpPr txBox="1"/>
          <p:nvPr userDrawn="1"/>
        </p:nvSpPr>
        <p:spPr>
          <a:xfrm>
            <a:off x="1335529" y="5054678"/>
            <a:ext cx="1350150" cy="123111"/>
          </a:xfrm>
          <a:prstGeom prst="rect">
            <a:avLst/>
          </a:prstGeom>
          <a:noFill/>
        </p:spPr>
        <p:txBody>
          <a:bodyPr wrap="square" rtlCol="0">
            <a:spAutoFit/>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a:ea typeface="微软雅黑" panose="020B0503020204020204" pitchFamily="34" charset="-122"/>
              <a:cs typeface="+mn-cs"/>
            </a:endParaRPr>
          </a:p>
        </p:txBody>
      </p:sp>
    </p:spTree>
    <p:extLst>
      <p:ext uri="{BB962C8B-B14F-4D97-AF65-F5344CB8AC3E}">
        <p14:creationId xmlns:p14="http://schemas.microsoft.com/office/powerpoint/2010/main" val="218170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pPr defTabSz="685800">
              <a:buClrTx/>
            </a:pPr>
            <a:fld id="{088C3299-2A5E-4F94-83AC-D5FE562BBD15}" type="datetimeFigureOut">
              <a:rPr lang="zh-CN" altLang="en-US" sz="1350" kern="1200" smtClean="0">
                <a:solidFill>
                  <a:prstClr val="black"/>
                </a:solidFill>
                <a:latin typeface="微软雅黑"/>
                <a:cs typeface="+mn-cs"/>
              </a:rPr>
              <a:pPr defTabSz="685800">
                <a:buClrTx/>
              </a:pPr>
              <a:t>2022/5/24</a:t>
            </a:fld>
            <a:endParaRPr lang="zh-CN" altLang="en-US" sz="1350" kern="1200">
              <a:solidFill>
                <a:prstClr val="black"/>
              </a:solidFill>
              <a:latin typeface="微软雅黑"/>
              <a:cs typeface="+mn-cs"/>
            </a:endParaRPr>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pPr defTabSz="685800">
              <a:buClrTx/>
            </a:pPr>
            <a:endParaRPr lang="zh-CN" altLang="en-US" sz="1350" kern="1200">
              <a:solidFill>
                <a:prstClr val="black"/>
              </a:solidFill>
              <a:latin typeface="微软雅黑"/>
              <a:cs typeface="+mn-cs"/>
            </a:endParaRPr>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pPr defTabSz="685800">
              <a:buClrTx/>
            </a:pPr>
            <a:fld id="{C7C28809-837E-4872-BF1F-BB54BDA765BA}" type="slidenum">
              <a:rPr lang="zh-CN" altLang="en-US" sz="1350" kern="1200" smtClean="0">
                <a:solidFill>
                  <a:prstClr val="black"/>
                </a:solidFill>
                <a:latin typeface="微软雅黑"/>
                <a:cs typeface="+mn-cs"/>
              </a:rPr>
              <a:pPr defTabSz="685800">
                <a:buClrTx/>
              </a:pPr>
              <a:t>‹#›</a:t>
            </a:fld>
            <a:endParaRPr lang="zh-CN" altLang="en-US" sz="1350" kern="1200">
              <a:solidFill>
                <a:prstClr val="black"/>
              </a:solidFill>
              <a:latin typeface="微软雅黑"/>
              <a:cs typeface="+mn-cs"/>
            </a:endParaRPr>
          </a:p>
        </p:txBody>
      </p:sp>
    </p:spTree>
    <p:extLst>
      <p:ext uri="{BB962C8B-B14F-4D97-AF65-F5344CB8AC3E}">
        <p14:creationId xmlns:p14="http://schemas.microsoft.com/office/powerpoint/2010/main" val="2731481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700"/>
              <a:buFont typeface="Quicksand"/>
              <a:buNone/>
              <a:defRPr sz="2700" b="1">
                <a:solidFill>
                  <a:schemeClr val="accent2"/>
                </a:solidFill>
                <a:latin typeface="Quicksand"/>
                <a:ea typeface="Quicksand"/>
                <a:cs typeface="Quicksand"/>
                <a:sym typeface="Quicksand"/>
              </a:defRPr>
            </a:lvl1pPr>
            <a:lvl2pPr lvl="1">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2pPr>
            <a:lvl3pPr lvl="2">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3pPr>
            <a:lvl4pPr lvl="3">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4pPr>
            <a:lvl5pPr lvl="4">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5pPr>
            <a:lvl6pPr lvl="5">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6pPr>
            <a:lvl7pPr lvl="6">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7pPr>
            <a:lvl8pPr lvl="7">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8pPr>
            <a:lvl9pPr lvl="8">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2"/>
              </a:buClr>
              <a:buSzPts val="1800"/>
              <a:buFont typeface="Comfortaa"/>
              <a:buChar char="●"/>
              <a:defRPr sz="1800">
                <a:solidFill>
                  <a:schemeClr val="accent2"/>
                </a:solidFill>
                <a:latin typeface="Comfortaa"/>
                <a:ea typeface="Comfortaa"/>
                <a:cs typeface="Comfortaa"/>
                <a:sym typeface="Comfortaa"/>
              </a:defRPr>
            </a:lvl1pPr>
            <a:lvl2pPr marL="914400" lvl="1"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2pPr>
            <a:lvl3pPr marL="1371600" lvl="2"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3pPr>
            <a:lvl4pPr marL="1828800" lvl="3"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4pPr>
            <a:lvl5pPr marL="2286000" lvl="4"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5pPr>
            <a:lvl6pPr marL="2743200" lvl="5"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6pPr>
            <a:lvl7pPr marL="3200400" lvl="6"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7pPr>
            <a:lvl8pPr marL="3657600" lvl="7"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8pPr>
            <a:lvl9pPr marL="4114800" lvl="8"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86" r:id="rId2"/>
    <p:sldLayoutId id="214748369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16382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88642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5046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26891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5.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9" descr="53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4200" y="574675"/>
            <a:ext cx="34671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0" descr="53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08000"/>
            <a:ext cx="34671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b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2800350"/>
            <a:ext cx="21558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4" descr="2067166a35x1e8i0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063" y="2933700"/>
            <a:ext cx="214947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WordArt 23"/>
          <p:cNvSpPr>
            <a:spLocks noChangeArrowheads="1" noChangeShapeType="1" noTextEdit="1"/>
          </p:cNvSpPr>
          <p:nvPr/>
        </p:nvSpPr>
        <p:spPr bwMode="auto">
          <a:xfrm>
            <a:off x="381000" y="103188"/>
            <a:ext cx="8239125" cy="665162"/>
          </a:xfrm>
          <a:prstGeom prst="rect">
            <a:avLst/>
          </a:prstGeom>
        </p:spPr>
        <p:txBody>
          <a:bodyPr wrap="none" fromWordArt="1">
            <a:prstTxWarp prst="textPlain">
              <a:avLst>
                <a:gd name="adj" fmla="val 50000"/>
              </a:avLst>
            </a:prstTxWarp>
          </a:bodyPr>
          <a:lstStyle/>
          <a:p>
            <a:pPr algn="ctr"/>
            <a:r>
              <a:rPr lang="vi-VN" sz="3600" b="1" kern="10">
                <a:ln w="9525">
                  <a:solidFill>
                    <a:srgbClr val="FF00FF"/>
                  </a:solidFill>
                  <a:round/>
                  <a:headEnd/>
                  <a:tailEnd/>
                </a:ln>
                <a:solidFill>
                  <a:srgbClr val="C00000">
                    <a:alpha val="98822"/>
                  </a:srgbClr>
                </a:solidFill>
                <a:effectLst>
                  <a:outerShdw dist="45791" dir="2021404" algn="ctr" rotWithShape="0">
                    <a:srgbClr val="B2B2B2">
                      <a:alpha val="79999"/>
                    </a:srgbClr>
                  </a:outerShdw>
                </a:effectLst>
                <a:latin typeface="Times New Roman"/>
                <a:cs typeface="Times New Roman"/>
              </a:rPr>
              <a:t>TRƯỜNG TIỂU HỌC ÁI MỘ A</a:t>
            </a:r>
            <a:endParaRPr lang="en-US" sz="3600" b="1" kern="10">
              <a:ln w="9525">
                <a:solidFill>
                  <a:srgbClr val="FF00FF"/>
                </a:solidFill>
                <a:round/>
                <a:headEnd/>
                <a:tailEnd/>
              </a:ln>
              <a:solidFill>
                <a:srgbClr val="C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2055" name="TextBox 1"/>
          <p:cNvSpPr txBox="1">
            <a:spLocks noChangeArrowheads="1"/>
          </p:cNvSpPr>
          <p:nvPr/>
        </p:nvSpPr>
        <p:spPr bwMode="auto">
          <a:xfrm>
            <a:off x="1524000" y="1781175"/>
            <a:ext cx="6781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altLang="en-US" sz="4000" b="1">
                <a:solidFill>
                  <a:srgbClr val="00B050"/>
                </a:solidFill>
                <a:latin typeface="Times New Roman" pitchFamily="18" charset="0"/>
                <a:cs typeface="Times New Roman" pitchFamily="18" charset="0"/>
              </a:rPr>
              <a:t>BÀI GIẢNG ĐIỆN TỬ LỚP 3</a:t>
            </a:r>
          </a:p>
          <a:p>
            <a:pPr algn="ctr"/>
            <a:r>
              <a:rPr lang="en-US" altLang="en-US" sz="4000" b="1">
                <a:solidFill>
                  <a:srgbClr val="00B050"/>
                </a:solidFill>
                <a:latin typeface="Times New Roman" pitchFamily="18" charset="0"/>
                <a:cs typeface="Times New Roman" pitchFamily="18" charset="0"/>
              </a:rPr>
              <a:t>Chính tả</a:t>
            </a:r>
          </a:p>
        </p:txBody>
      </p:sp>
      <p:sp>
        <p:nvSpPr>
          <p:cNvPr id="2056" name="TextBox 2"/>
          <p:cNvSpPr txBox="1">
            <a:spLocks noChangeArrowheads="1"/>
          </p:cNvSpPr>
          <p:nvPr/>
        </p:nvSpPr>
        <p:spPr bwMode="auto">
          <a:xfrm>
            <a:off x="1548490" y="3341688"/>
            <a:ext cx="59002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altLang="en-US" sz="3200" b="1" dirty="0" smtClean="0">
                <a:solidFill>
                  <a:srgbClr val="FF0000"/>
                </a:solidFill>
                <a:latin typeface="Times New Roman" pitchFamily="18" charset="0"/>
                <a:cs typeface="Times New Roman" pitchFamily="18" charset="0"/>
              </a:rPr>
              <a:t>QUÀ CỦA ĐỒNG NỘI</a:t>
            </a:r>
            <a:endParaRPr lang="en-US" alt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80712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ngry Birds Song - NoNam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600200" y="4665518"/>
            <a:ext cx="457200" cy="457200"/>
          </a:xfrm>
          <a:prstGeom prst="rect">
            <a:avLst/>
          </a:prstGeom>
        </p:spPr>
      </p:pic>
      <p:sp>
        <p:nvSpPr>
          <p:cNvPr id="22" name="Text Box 2"/>
          <p:cNvSpPr txBox="1"/>
          <p:nvPr/>
        </p:nvSpPr>
        <p:spPr>
          <a:xfrm>
            <a:off x="-136891" y="195351"/>
            <a:ext cx="2491991" cy="584775"/>
          </a:xfrm>
          <a:prstGeom prst="rect">
            <a:avLst/>
          </a:prstGeom>
          <a:noFill/>
          <a:ln w="9525">
            <a:noFill/>
          </a:ln>
        </p:spPr>
        <p:txBody>
          <a:bodyPr wrap="square" anchor="t" anchorCtr="0">
            <a:spAutoFit/>
          </a:bodyPr>
          <a:lstStyle/>
          <a:p>
            <a:pPr eaLnBrk="0" hangingPunct="0">
              <a:spcBef>
                <a:spcPct val="50000"/>
              </a:spcBef>
            </a:pPr>
            <a:r>
              <a:rPr lang="en-US" altLang="en-US" sz="3200" b="1" dirty="0">
                <a:solidFill>
                  <a:srgbClr val="0000FF"/>
                </a:solidFill>
                <a:latin typeface="HP001 4 hàng" panose="020B0603050302020204" pitchFamily="34" charset="0"/>
              </a:rPr>
              <a:t>*</a:t>
            </a:r>
            <a:r>
              <a:rPr lang="en-US" altLang="en-US" sz="3200" b="1" dirty="0" err="1">
                <a:solidFill>
                  <a:srgbClr val="0000FF"/>
                </a:solidFill>
                <a:latin typeface="HP001 4 hàng" panose="020B0603050302020204" pitchFamily="34" charset="0"/>
              </a:rPr>
              <a:t>Bài</a:t>
            </a:r>
            <a:r>
              <a:rPr lang="en-US" altLang="en-US" sz="3200" b="1" dirty="0">
                <a:solidFill>
                  <a:srgbClr val="0000FF"/>
                </a:solidFill>
                <a:latin typeface="HP001 4 hàng" panose="020B0603050302020204" pitchFamily="34" charset="0"/>
              </a:rPr>
              <a:t> </a:t>
            </a:r>
            <a:r>
              <a:rPr lang="en-US" altLang="en-US" sz="3200" b="1" dirty="0" err="1">
                <a:solidFill>
                  <a:srgbClr val="0000FF"/>
                </a:solidFill>
                <a:latin typeface="HP001 4 hàng" panose="020B0603050302020204" pitchFamily="34" charset="0"/>
              </a:rPr>
              <a:t>tập</a:t>
            </a:r>
            <a:r>
              <a:rPr lang="en-US" altLang="en-US" sz="3200" b="1" dirty="0">
                <a:solidFill>
                  <a:srgbClr val="0000FF"/>
                </a:solidFill>
                <a:latin typeface="HP001 4 hàng" panose="020B0603050302020204" pitchFamily="34" charset="0"/>
              </a:rPr>
              <a:t> </a:t>
            </a:r>
            <a:r>
              <a:rPr lang="vi-VN" altLang="en-US" sz="3200" b="1" dirty="0">
                <a:solidFill>
                  <a:srgbClr val="0000FF"/>
                </a:solidFill>
                <a:latin typeface="HP001 4 hàng" panose="020B0603050302020204" pitchFamily="34" charset="0"/>
              </a:rPr>
              <a:t>2</a:t>
            </a:r>
            <a:r>
              <a:rPr lang="en-US" altLang="en-US" sz="3200" b="1" dirty="0">
                <a:solidFill>
                  <a:srgbClr val="0000FF"/>
                </a:solidFill>
                <a:latin typeface="HP001 4 hàng" panose="020B0603050302020204" pitchFamily="34" charset="0"/>
              </a:rPr>
              <a:t>:</a:t>
            </a:r>
          </a:p>
        </p:txBody>
      </p:sp>
      <p:sp>
        <p:nvSpPr>
          <p:cNvPr id="23" name="AutoShape 12"/>
          <p:cNvSpPr/>
          <p:nvPr/>
        </p:nvSpPr>
        <p:spPr>
          <a:xfrm>
            <a:off x="2228140" y="26649"/>
            <a:ext cx="6961164" cy="922181"/>
          </a:xfrm>
          <a:prstGeom prst="flowChartDocument">
            <a:avLst/>
          </a:prstGeom>
          <a:noFill/>
          <a:ln w="38100" cap="flat" cmpd="dbl">
            <a:noFill/>
            <a:prstDash val="dash"/>
            <a:miter/>
            <a:headEnd type="none" w="med" len="med"/>
            <a:tailEnd type="none" w="med" len="med"/>
          </a:ln>
        </p:spPr>
        <p:txBody>
          <a:bodyPr wrap="none" anchor="ctr" anchorCtr="0"/>
          <a:lstStyle/>
          <a:p>
            <a:pPr algn="ctr" eaLnBrk="0" hangingPunct="0"/>
            <a:endParaRPr lang="en-US" altLang="en-US" sz="3600" b="1" u="none" dirty="0">
              <a:solidFill>
                <a:srgbClr val="CC0000"/>
              </a:solidFill>
              <a:latin typeface="HP001 4 hàng" panose="020B0603050302020204" pitchFamily="34" charset="0"/>
            </a:endParaRPr>
          </a:p>
          <a:p>
            <a:pPr algn="ctr" eaLnBrk="0" hangingPunct="0"/>
            <a:r>
              <a:rPr lang="en-US" altLang="en-US" sz="3600" b="1" u="none" dirty="0">
                <a:solidFill>
                  <a:srgbClr val="CC0000"/>
                </a:solidFill>
                <a:latin typeface="HP001 4 hàng" panose="020B0603050302020204" pitchFamily="34" charset="0"/>
              </a:rPr>
              <a:t> </a:t>
            </a:r>
            <a:br>
              <a:rPr lang="en-US" altLang="en-US" sz="3600" b="1" u="none" dirty="0">
                <a:solidFill>
                  <a:srgbClr val="CC0000"/>
                </a:solidFill>
                <a:latin typeface="HP001 4 hàng" panose="020B0603050302020204" pitchFamily="34" charset="0"/>
              </a:rPr>
            </a:br>
            <a:r>
              <a:rPr lang="vi-VN" altLang="en-US" sz="3600" b="1" u="none" dirty="0">
                <a:solidFill>
                  <a:srgbClr val="CC0000"/>
                </a:solidFill>
                <a:latin typeface="HP001 4 hàng" panose="020B0603050302020204" pitchFamily="34" charset="0"/>
              </a:rPr>
              <a:t>a/ </a:t>
            </a:r>
            <a:r>
              <a:rPr lang="en-US" altLang="en-US" sz="3600" b="1" u="none" dirty="0" err="1">
                <a:solidFill>
                  <a:srgbClr val="0000FF"/>
                </a:solidFill>
                <a:latin typeface="HP001 4 hàng" panose="020B0603050302020204" pitchFamily="34" charset="0"/>
              </a:rPr>
              <a:t>Điền</a:t>
            </a:r>
            <a:r>
              <a:rPr lang="en-US" altLang="en-US" sz="3600" b="1" u="none" dirty="0">
                <a:solidFill>
                  <a:srgbClr val="0000FF"/>
                </a:solidFill>
                <a:latin typeface="HP001 4 hàng" panose="020B0603050302020204" pitchFamily="34" charset="0"/>
              </a:rPr>
              <a:t> vào chỗ </a:t>
            </a:r>
            <a:r>
              <a:rPr lang="en-US" altLang="en-US" sz="3600" b="1" u="none" dirty="0" err="1">
                <a:solidFill>
                  <a:srgbClr val="0000FF"/>
                </a:solidFill>
                <a:latin typeface="HP001 4 hàng" panose="020B0603050302020204" pitchFamily="34" charset="0"/>
              </a:rPr>
              <a:t>trống</a:t>
            </a:r>
            <a:r>
              <a:rPr lang="en-US" altLang="en-US" sz="3600" b="1" u="none" dirty="0">
                <a:solidFill>
                  <a:srgbClr val="0000FF"/>
                </a:solidFill>
                <a:latin typeface="HP001 4 hàng" panose="020B0603050302020204" pitchFamily="34" charset="0"/>
              </a:rPr>
              <a:t> </a:t>
            </a:r>
            <a:r>
              <a:rPr lang="vi-VN" altLang="en-US" sz="3600" b="1" dirty="0">
                <a:solidFill>
                  <a:srgbClr val="FF0066"/>
                </a:solidFill>
                <a:latin typeface="HP001 4 hàng" panose="020B0603050302020204" pitchFamily="34" charset="0"/>
              </a:rPr>
              <a:t>x</a:t>
            </a:r>
            <a:r>
              <a:rPr lang="en-US" altLang="en-US" sz="3600" b="1" u="none" dirty="0">
                <a:solidFill>
                  <a:srgbClr val="0000FF"/>
                </a:solidFill>
                <a:latin typeface="HP001 4 hàng" panose="020B0603050302020204" pitchFamily="34" charset="0"/>
              </a:rPr>
              <a:t> hay</a:t>
            </a:r>
            <a:r>
              <a:rPr lang="vi-VN" altLang="en-US" sz="3600" b="1" u="none" dirty="0">
                <a:solidFill>
                  <a:srgbClr val="0000FF"/>
                </a:solidFill>
                <a:latin typeface="HP001 4 hàng" panose="020B0603050302020204" pitchFamily="34" charset="0"/>
              </a:rPr>
              <a:t> </a:t>
            </a:r>
            <a:r>
              <a:rPr lang="vi-VN" altLang="en-US" sz="3600" b="1" dirty="0">
                <a:solidFill>
                  <a:srgbClr val="FF0066"/>
                </a:solidFill>
                <a:latin typeface="HP001 4 hàng" panose="020B0603050302020204" pitchFamily="34" charset="0"/>
              </a:rPr>
              <a:t>s </a:t>
            </a:r>
            <a:r>
              <a:rPr lang="vi-VN" altLang="en-US" sz="3600" b="1" dirty="0">
                <a:solidFill>
                  <a:srgbClr val="0000FF"/>
                </a:solidFill>
                <a:latin typeface="HP001 4 hàng" panose="020B0603050302020204" pitchFamily="34" charset="0"/>
              </a:rPr>
              <a:t>vào </a:t>
            </a:r>
          </a:p>
          <a:p>
            <a:pPr algn="ctr" eaLnBrk="0" hangingPunct="0"/>
            <a:r>
              <a:rPr lang="vi-VN" altLang="en-US" sz="3600" b="1" dirty="0">
                <a:solidFill>
                  <a:srgbClr val="0000FF"/>
                </a:solidFill>
                <a:latin typeface="HP001 4 hàng" panose="020B0603050302020204" pitchFamily="34" charset="0"/>
              </a:rPr>
              <a:t>chỗ trống và giải câu đố</a:t>
            </a:r>
            <a:r>
              <a:rPr lang="en-US" altLang="en-US" sz="3600" b="1" dirty="0">
                <a:solidFill>
                  <a:srgbClr val="0000FF"/>
                </a:solidFill>
                <a:latin typeface="HP001 4 hàng" panose="020B0603050302020204" pitchFamily="34" charset="0"/>
              </a:rPr>
              <a:t> </a:t>
            </a:r>
            <a:r>
              <a:rPr lang="vi-VN" altLang="en-US" sz="3600" b="1" dirty="0">
                <a:solidFill>
                  <a:srgbClr val="FF0066"/>
                </a:solidFill>
                <a:latin typeface="HP001 4 hàng" panose="020B0603050302020204" pitchFamily="34" charset="0"/>
              </a:rPr>
              <a:t> </a:t>
            </a:r>
            <a:r>
              <a:rPr lang="en-US" altLang="en-US" sz="3600" b="1" u="none" dirty="0">
                <a:solidFill>
                  <a:srgbClr val="0000FF"/>
                </a:solidFill>
                <a:latin typeface="HP001 4 hàng" panose="020B0603050302020204" pitchFamily="34" charset="0"/>
              </a:rPr>
              <a:t>?</a:t>
            </a:r>
          </a:p>
          <a:p>
            <a:pPr algn="ctr" eaLnBrk="0" hangingPunct="0"/>
            <a:r>
              <a:rPr lang="en-US" altLang="en-US" sz="3600" b="1" u="none" dirty="0">
                <a:solidFill>
                  <a:srgbClr val="CC0000"/>
                </a:solidFill>
                <a:latin typeface="HP001 4 hàng" panose="020B0603050302020204" pitchFamily="34" charset="0"/>
              </a:rPr>
              <a:t> </a:t>
            </a:r>
          </a:p>
        </p:txBody>
      </p:sp>
      <p:sp>
        <p:nvSpPr>
          <p:cNvPr id="24" name="Text Box 3"/>
          <p:cNvSpPr txBox="1"/>
          <p:nvPr/>
        </p:nvSpPr>
        <p:spPr>
          <a:xfrm>
            <a:off x="612943" y="2224823"/>
            <a:ext cx="8582891" cy="3139321"/>
          </a:xfrm>
          <a:prstGeom prst="rect">
            <a:avLst/>
          </a:prstGeom>
          <a:noFill/>
          <a:ln w="9525">
            <a:noFill/>
          </a:ln>
        </p:spPr>
        <p:txBody>
          <a:bodyPr wrap="square" anchor="t" anchorCtr="0">
            <a:spAutoFit/>
          </a:bodyPr>
          <a:lstStyle/>
          <a:p>
            <a:pPr eaLnBrk="0" hangingPunct="0">
              <a:spcBef>
                <a:spcPct val="50000"/>
              </a:spcBef>
            </a:pPr>
            <a:r>
              <a:rPr lang="vi-VN" altLang="en-US" sz="3600" b="1" dirty="0">
                <a:solidFill>
                  <a:srgbClr val="0000FF"/>
                </a:solidFill>
                <a:latin typeface="HP001 4 hàng" panose="020B0603050302020204" pitchFamily="34" charset="0"/>
              </a:rPr>
              <a:t>   Nhà </a:t>
            </a:r>
            <a:r>
              <a:rPr lang="en-US" altLang="en-US" sz="3600" b="1" dirty="0">
                <a:solidFill>
                  <a:srgbClr val="0000FF"/>
                </a:solidFill>
                <a:latin typeface="HP001 4 hàng" panose="020B0603050302020204" pitchFamily="34" charset="0"/>
              </a:rPr>
              <a:t>…</a:t>
            </a:r>
            <a:r>
              <a:rPr lang="en-US" altLang="en-US" sz="3600" b="1" dirty="0" err="1">
                <a:solidFill>
                  <a:srgbClr val="0000FF"/>
                </a:solidFill>
                <a:latin typeface="HP001 4 hàng" panose="020B0603050302020204" pitchFamily="34" charset="0"/>
              </a:rPr>
              <a:t>anh</a:t>
            </a:r>
            <a:r>
              <a:rPr lang="en-US" altLang="en-US" sz="3600" b="1" dirty="0">
                <a:solidFill>
                  <a:srgbClr val="0000FF"/>
                </a:solidFill>
                <a:latin typeface="HP001 4 hàng" panose="020B0603050302020204" pitchFamily="34" charset="0"/>
              </a:rPr>
              <a:t> </a:t>
            </a:r>
            <a:r>
              <a:rPr lang="en-US" altLang="en-US" sz="3600" b="1" dirty="0" err="1">
                <a:solidFill>
                  <a:srgbClr val="0000FF"/>
                </a:solidFill>
                <a:latin typeface="HP001 4 hàng" panose="020B0603050302020204" pitchFamily="34" charset="0"/>
              </a:rPr>
              <a:t>lại</a:t>
            </a:r>
            <a:r>
              <a:rPr lang="en-US" altLang="en-US" sz="3600" b="1" dirty="0">
                <a:solidFill>
                  <a:srgbClr val="0000FF"/>
                </a:solidFill>
                <a:latin typeface="HP001 4 hàng" panose="020B0603050302020204" pitchFamily="34" charset="0"/>
              </a:rPr>
              <a:t> </a:t>
            </a:r>
            <a:r>
              <a:rPr lang="en-US" altLang="en-US" sz="3600" b="1" dirty="0" err="1">
                <a:solidFill>
                  <a:srgbClr val="0000FF"/>
                </a:solidFill>
                <a:latin typeface="HP001 4 hàng" panose="020B0603050302020204" pitchFamily="34" charset="0"/>
              </a:rPr>
              <a:t>đóng</a:t>
            </a:r>
            <a:r>
              <a:rPr lang="en-US" altLang="en-US" sz="3600" b="1" dirty="0">
                <a:solidFill>
                  <a:srgbClr val="0000FF"/>
                </a:solidFill>
                <a:latin typeface="HP001 4 hàng" panose="020B0603050302020204" pitchFamily="34" charset="0"/>
              </a:rPr>
              <a:t> </a:t>
            </a:r>
            <a:r>
              <a:rPr lang="en-US" altLang="en-US" sz="3600" b="1" dirty="0" err="1">
                <a:solidFill>
                  <a:srgbClr val="0000FF"/>
                </a:solidFill>
                <a:latin typeface="HP001 4 hàng" panose="020B0603050302020204" pitchFamily="34" charset="0"/>
              </a:rPr>
              <a:t>đố</a:t>
            </a:r>
            <a:r>
              <a:rPr lang="vi-VN" altLang="en-US" sz="3600" b="1" dirty="0">
                <a:solidFill>
                  <a:srgbClr val="0000FF"/>
                </a:solidFill>
                <a:latin typeface="HP001 4 hàng" panose="020B0603050302020204" pitchFamily="34" charset="0"/>
              </a:rPr>
              <a:t> </a:t>
            </a:r>
            <a:r>
              <a:rPr lang="en-US" altLang="en-US" sz="3600" b="1" dirty="0">
                <a:solidFill>
                  <a:srgbClr val="0000FF"/>
                </a:solidFill>
                <a:latin typeface="HP001 4 hàng" panose="020B0603050302020204" pitchFamily="34" charset="0"/>
              </a:rPr>
              <a:t>…</a:t>
            </a:r>
            <a:r>
              <a:rPr lang="en-US" altLang="en-US" sz="3600" b="1" dirty="0" err="1">
                <a:solidFill>
                  <a:srgbClr val="0000FF"/>
                </a:solidFill>
                <a:latin typeface="HP001 4 hàng" panose="020B0603050302020204" pitchFamily="34" charset="0"/>
              </a:rPr>
              <a:t>anh</a:t>
            </a:r>
            <a:endParaRPr lang="en-US" altLang="en-US" sz="3600" b="1" dirty="0">
              <a:solidFill>
                <a:srgbClr val="0000FF"/>
              </a:solidFill>
              <a:latin typeface="HP001 4 hàng" panose="020B0603050302020204" pitchFamily="34" charset="0"/>
            </a:endParaRPr>
          </a:p>
          <a:p>
            <a:pPr eaLnBrk="0" hangingPunct="0">
              <a:spcBef>
                <a:spcPct val="50000"/>
              </a:spcBef>
            </a:pPr>
            <a:r>
              <a:rPr lang="en-US" altLang="en-US" sz="3600" b="1" dirty="0" err="1">
                <a:solidFill>
                  <a:srgbClr val="0000FF"/>
                </a:solidFill>
                <a:latin typeface="HP001 4 hàng" panose="020B0603050302020204" pitchFamily="34" charset="0"/>
              </a:rPr>
              <a:t>Tra</a:t>
            </a:r>
            <a:r>
              <a:rPr lang="en-US" altLang="en-US" sz="3600" b="1" dirty="0">
                <a:solidFill>
                  <a:srgbClr val="0000FF"/>
                </a:solidFill>
                <a:latin typeface="HP001 4 hàng" panose="020B0603050302020204" pitchFamily="34" charset="0"/>
              </a:rPr>
              <a:t> </a:t>
            </a:r>
            <a:r>
              <a:rPr lang="en-US" altLang="en-US" sz="3600" b="1" dirty="0" err="1">
                <a:solidFill>
                  <a:srgbClr val="0000FF"/>
                </a:solidFill>
                <a:latin typeface="HP001 4 hàng" panose="020B0603050302020204" pitchFamily="34" charset="0"/>
              </a:rPr>
              <a:t>đỗ</a:t>
            </a:r>
            <a:r>
              <a:rPr lang="en-US" altLang="en-US" sz="3600" b="1" dirty="0">
                <a:solidFill>
                  <a:srgbClr val="0000FF"/>
                </a:solidFill>
                <a:latin typeface="HP001 4 hàng" panose="020B0603050302020204" pitchFamily="34" charset="0"/>
              </a:rPr>
              <a:t>, </a:t>
            </a:r>
            <a:r>
              <a:rPr lang="en-US" altLang="en-US" sz="3600" b="1" dirty="0" err="1">
                <a:solidFill>
                  <a:srgbClr val="0000FF"/>
                </a:solidFill>
                <a:latin typeface="HP001 4 hàng" panose="020B0603050302020204" pitchFamily="34" charset="0"/>
              </a:rPr>
              <a:t>trồng</a:t>
            </a:r>
            <a:r>
              <a:rPr lang="en-US" altLang="en-US" sz="3600" b="1" dirty="0">
                <a:solidFill>
                  <a:srgbClr val="0000FF"/>
                </a:solidFill>
                <a:latin typeface="HP001 4 hàng" panose="020B0603050302020204" pitchFamily="34" charset="0"/>
              </a:rPr>
              <a:t> </a:t>
            </a:r>
            <a:r>
              <a:rPr lang="en-US" altLang="en-US" sz="3600" b="1" dirty="0" err="1">
                <a:solidFill>
                  <a:srgbClr val="0000FF"/>
                </a:solidFill>
                <a:latin typeface="HP001 4 hàng" panose="020B0603050302020204" pitchFamily="34" charset="0"/>
              </a:rPr>
              <a:t>hành</a:t>
            </a:r>
            <a:r>
              <a:rPr lang="en-US" altLang="en-US" sz="3600" b="1" dirty="0">
                <a:solidFill>
                  <a:srgbClr val="0000FF"/>
                </a:solidFill>
                <a:latin typeface="HP001 4 hàng" panose="020B0603050302020204" pitchFamily="34" charset="0"/>
              </a:rPr>
              <a:t>, </a:t>
            </a:r>
            <a:r>
              <a:rPr lang="en-US" altLang="en-US" sz="3600" b="1" dirty="0" err="1">
                <a:solidFill>
                  <a:srgbClr val="0000FF"/>
                </a:solidFill>
                <a:latin typeface="HP001 4 hàng" panose="020B0603050302020204" pitchFamily="34" charset="0"/>
              </a:rPr>
              <a:t>thả</a:t>
            </a:r>
            <a:r>
              <a:rPr lang="en-US" altLang="en-US" sz="3600" b="1" dirty="0">
                <a:solidFill>
                  <a:srgbClr val="0000FF"/>
                </a:solidFill>
                <a:latin typeface="HP001 4 hàng" panose="020B0603050302020204" pitchFamily="34" charset="0"/>
              </a:rPr>
              <a:t> </a:t>
            </a:r>
            <a:r>
              <a:rPr lang="en-US" altLang="en-US" sz="3600" b="1" dirty="0" err="1">
                <a:solidFill>
                  <a:srgbClr val="0000FF"/>
                </a:solidFill>
                <a:latin typeface="HP001 4 hàng" panose="020B0603050302020204" pitchFamily="34" charset="0"/>
              </a:rPr>
              <a:t>lợn</a:t>
            </a:r>
            <a:r>
              <a:rPr lang="en-US" altLang="en-US" sz="3600" b="1" dirty="0">
                <a:solidFill>
                  <a:srgbClr val="0000FF"/>
                </a:solidFill>
                <a:latin typeface="HP001 4 hàng" panose="020B0603050302020204" pitchFamily="34" charset="0"/>
              </a:rPr>
              <a:t> </a:t>
            </a:r>
            <a:r>
              <a:rPr lang="en-US" altLang="en-US" sz="3600" b="1" dirty="0" err="1">
                <a:solidFill>
                  <a:srgbClr val="0000FF"/>
                </a:solidFill>
                <a:latin typeface="HP001 4 hàng" panose="020B0603050302020204" pitchFamily="34" charset="0"/>
              </a:rPr>
              <a:t>vào</a:t>
            </a:r>
            <a:r>
              <a:rPr lang="en-US" altLang="en-US" sz="3600" b="1" dirty="0">
                <a:solidFill>
                  <a:srgbClr val="0000FF"/>
                </a:solidFill>
                <a:latin typeface="HP001 4 hàng" panose="020B0603050302020204" pitchFamily="34" charset="0"/>
              </a:rPr>
              <a:t> </a:t>
            </a:r>
            <a:r>
              <a:rPr lang="en-US" altLang="en-US" sz="3600" b="1" dirty="0" err="1">
                <a:solidFill>
                  <a:srgbClr val="0000FF"/>
                </a:solidFill>
                <a:latin typeface="HP001 4 hàng" panose="020B0603050302020204" pitchFamily="34" charset="0"/>
              </a:rPr>
              <a:t>trong</a:t>
            </a:r>
            <a:r>
              <a:rPr lang="en-US" altLang="en-US" sz="3600" b="1" dirty="0">
                <a:solidFill>
                  <a:srgbClr val="0000FF"/>
                </a:solidFill>
                <a:latin typeface="HP001 4 hàng" panose="020B0603050302020204" pitchFamily="34" charset="0"/>
              </a:rPr>
              <a:t>.</a:t>
            </a:r>
          </a:p>
          <a:p>
            <a:pPr eaLnBrk="0" hangingPunct="0">
              <a:spcBef>
                <a:spcPct val="50000"/>
              </a:spcBef>
            </a:pPr>
            <a:endParaRPr lang="en-US" altLang="en-US" sz="3600" b="1" dirty="0">
              <a:solidFill>
                <a:srgbClr val="0000FF"/>
              </a:solidFill>
              <a:latin typeface="HP001 4 hàng" panose="020B0603050302020204" pitchFamily="34" charset="0"/>
            </a:endParaRPr>
          </a:p>
          <a:p>
            <a:pPr eaLnBrk="0" hangingPunct="0">
              <a:spcBef>
                <a:spcPct val="50000"/>
              </a:spcBef>
            </a:pPr>
            <a:r>
              <a:rPr lang="vi-VN" altLang="en-US" sz="3600" b="1" dirty="0">
                <a:solidFill>
                  <a:srgbClr val="0000FF"/>
                </a:solidFill>
                <a:latin typeface="HP001 4 hàng" panose="020B0603050302020204" pitchFamily="34" charset="0"/>
              </a:rPr>
              <a:t>             </a:t>
            </a:r>
            <a:r>
              <a:rPr lang="en-US" altLang="en-US" sz="3600" b="1" dirty="0" err="1">
                <a:solidFill>
                  <a:srgbClr val="0000FF"/>
                </a:solidFill>
                <a:latin typeface="HP001 4 hàng" panose="020B0603050302020204" pitchFamily="34" charset="0"/>
              </a:rPr>
              <a:t>Là</a:t>
            </a:r>
            <a:r>
              <a:rPr lang="en-US" altLang="en-US" sz="3600" b="1" dirty="0">
                <a:solidFill>
                  <a:srgbClr val="0000FF"/>
                </a:solidFill>
                <a:latin typeface="HP001 4 hàng" panose="020B0603050302020204" pitchFamily="34" charset="0"/>
              </a:rPr>
              <a:t>:…………….</a:t>
            </a:r>
            <a:endParaRPr lang="en-US" altLang="en-US" sz="3600" b="1" u="none" dirty="0">
              <a:solidFill>
                <a:srgbClr val="0000FF"/>
              </a:solidFill>
              <a:latin typeface="HP001 4 hàng" panose="020B0603050302020204" pitchFamily="34" charset="0"/>
            </a:endParaRPr>
          </a:p>
        </p:txBody>
      </p:sp>
      <p:sp>
        <p:nvSpPr>
          <p:cNvPr id="25" name="AutoShape 4"/>
          <p:cNvSpPr/>
          <p:nvPr/>
        </p:nvSpPr>
        <p:spPr>
          <a:xfrm>
            <a:off x="155863" y="1877281"/>
            <a:ext cx="8832273" cy="2021706"/>
          </a:xfrm>
          <a:prstGeom prst="roundRect">
            <a:avLst>
              <a:gd name="adj" fmla="val 16667"/>
            </a:avLst>
          </a:prstGeom>
          <a:noFill/>
          <a:ln w="57150" cap="flat" cmpd="thinThick">
            <a:solidFill>
              <a:srgbClr val="FF00FF"/>
            </a:solidFill>
            <a:prstDash val="solid"/>
            <a:round/>
            <a:headEnd type="none" w="med" len="med"/>
            <a:tailEnd type="none" w="med" len="med"/>
          </a:ln>
          <a:effectLst>
            <a:outerShdw dist="107763" dir="18900000" algn="ctr" rotWithShape="0">
              <a:schemeClr val="bg2">
                <a:alpha val="50000"/>
              </a:schemeClr>
            </a:outerShdw>
          </a:effectLst>
        </p:spPr>
        <p:txBody>
          <a:bodyPr wrap="none" anchor="ctr" anchorCtr="0"/>
          <a:lstStyle/>
          <a:p>
            <a:pPr algn="ctr" eaLnBrk="0" hangingPunct="0"/>
            <a:endParaRPr lang="vi-VN" altLang="en-US" b="0" u="none" dirty="0">
              <a:latin typeface="Arial" panose="020B0604020202020204" pitchFamily="34" charset="0"/>
            </a:endParaRPr>
          </a:p>
        </p:txBody>
      </p:sp>
      <p:sp>
        <p:nvSpPr>
          <p:cNvPr id="32" name="Oval 31"/>
          <p:cNvSpPr/>
          <p:nvPr/>
        </p:nvSpPr>
        <p:spPr>
          <a:xfrm>
            <a:off x="6874041" y="4337344"/>
            <a:ext cx="628650" cy="62865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latin typeface="Calibri" panose="020F0502020204030204"/>
              </a:rPr>
              <a:t>0</a:t>
            </a:r>
          </a:p>
        </p:txBody>
      </p:sp>
      <p:sp>
        <p:nvSpPr>
          <p:cNvPr id="33" name="Oval 32"/>
          <p:cNvSpPr/>
          <p:nvPr/>
        </p:nvSpPr>
        <p:spPr>
          <a:xfrm>
            <a:off x="6841236" y="4328997"/>
            <a:ext cx="628650" cy="62865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latin typeface="Calibri" panose="020F0502020204030204"/>
              </a:rPr>
              <a:t>1</a:t>
            </a:r>
          </a:p>
        </p:txBody>
      </p:sp>
      <p:sp>
        <p:nvSpPr>
          <p:cNvPr id="34" name="Oval 33"/>
          <p:cNvSpPr/>
          <p:nvPr/>
        </p:nvSpPr>
        <p:spPr>
          <a:xfrm>
            <a:off x="6849065" y="4337344"/>
            <a:ext cx="628650" cy="62865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latin typeface="Calibri" panose="020F0502020204030204"/>
              </a:rPr>
              <a:t>2</a:t>
            </a:r>
          </a:p>
        </p:txBody>
      </p:sp>
      <p:sp>
        <p:nvSpPr>
          <p:cNvPr id="35" name="Oval 34"/>
          <p:cNvSpPr/>
          <p:nvPr/>
        </p:nvSpPr>
        <p:spPr>
          <a:xfrm>
            <a:off x="6821910" y="4349187"/>
            <a:ext cx="628650" cy="62865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prstClr val="black"/>
                </a:solidFill>
                <a:latin typeface="Calibri" panose="020F0502020204030204"/>
              </a:rPr>
              <a:t>3 </a:t>
            </a:r>
            <a:endParaRPr lang="en-US" sz="2400" b="1" dirty="0">
              <a:solidFill>
                <a:prstClr val="black"/>
              </a:solidFill>
              <a:latin typeface="Calibri" panose="020F0502020204030204"/>
            </a:endParaRPr>
          </a:p>
        </p:txBody>
      </p:sp>
      <p:sp>
        <p:nvSpPr>
          <p:cNvPr id="36" name="Oval 35"/>
          <p:cNvSpPr/>
          <p:nvPr/>
        </p:nvSpPr>
        <p:spPr>
          <a:xfrm>
            <a:off x="6796585" y="4351747"/>
            <a:ext cx="628650" cy="62865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latin typeface="Calibri" panose="020F0502020204030204"/>
              </a:rPr>
              <a:t>4</a:t>
            </a:r>
          </a:p>
        </p:txBody>
      </p:sp>
      <p:sp>
        <p:nvSpPr>
          <p:cNvPr id="37" name="Oval 36"/>
          <p:cNvSpPr/>
          <p:nvPr/>
        </p:nvSpPr>
        <p:spPr>
          <a:xfrm>
            <a:off x="6868721" y="4337344"/>
            <a:ext cx="628650" cy="62865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latin typeface="Calibri" panose="020F0502020204030204"/>
              </a:rPr>
              <a:t>5</a:t>
            </a:r>
          </a:p>
        </p:txBody>
      </p:sp>
      <p:sp>
        <p:nvSpPr>
          <p:cNvPr id="38" name="Text Box 3">
            <a:extLst>
              <a:ext uri="{FF2B5EF4-FFF2-40B4-BE49-F238E27FC236}">
                <a16:creationId xmlns="" xmlns:a16="http://schemas.microsoft.com/office/drawing/2014/main" id="{0A5F6D8D-2B6A-A075-65FC-A1EF7B61BD53}"/>
              </a:ext>
            </a:extLst>
          </p:cNvPr>
          <p:cNvSpPr txBox="1"/>
          <p:nvPr/>
        </p:nvSpPr>
        <p:spPr>
          <a:xfrm>
            <a:off x="739153" y="2222429"/>
            <a:ext cx="8582891" cy="3139321"/>
          </a:xfrm>
          <a:prstGeom prst="rect">
            <a:avLst/>
          </a:prstGeom>
          <a:noFill/>
          <a:ln w="9525">
            <a:noFill/>
          </a:ln>
        </p:spPr>
        <p:txBody>
          <a:bodyPr wrap="square" anchor="t" anchorCtr="0">
            <a:spAutoFit/>
          </a:bodyPr>
          <a:lstStyle/>
          <a:p>
            <a:pPr eaLnBrk="0" hangingPunct="0">
              <a:spcBef>
                <a:spcPct val="50000"/>
              </a:spcBef>
            </a:pPr>
            <a:r>
              <a:rPr lang="vi-VN" altLang="en-US" sz="3600" b="1" dirty="0">
                <a:solidFill>
                  <a:srgbClr val="0000FF"/>
                </a:solidFill>
                <a:latin typeface="HP001 4 hàng" panose="020B0603050302020204" pitchFamily="34" charset="0"/>
              </a:rPr>
              <a:t>        </a:t>
            </a:r>
            <a:r>
              <a:rPr lang="vi-VN" altLang="en-US" sz="3600" b="1" dirty="0">
                <a:solidFill>
                  <a:srgbClr val="FF0000"/>
                </a:solidFill>
                <a:latin typeface="HP001 4 hàng" panose="020B0603050302020204" pitchFamily="34" charset="0"/>
              </a:rPr>
              <a:t>x                  x</a:t>
            </a:r>
          </a:p>
          <a:p>
            <a:pPr eaLnBrk="0" hangingPunct="0">
              <a:spcBef>
                <a:spcPct val="50000"/>
              </a:spcBef>
            </a:pPr>
            <a:endParaRPr lang="vi-VN" altLang="en-US" sz="3600" b="1" dirty="0">
              <a:solidFill>
                <a:srgbClr val="FF0000"/>
              </a:solidFill>
              <a:latin typeface="HP001 4 hàng" panose="020B0603050302020204" pitchFamily="34" charset="0"/>
            </a:endParaRPr>
          </a:p>
          <a:p>
            <a:pPr eaLnBrk="0" hangingPunct="0">
              <a:spcBef>
                <a:spcPct val="50000"/>
              </a:spcBef>
            </a:pPr>
            <a:endParaRPr lang="vi-VN" altLang="en-US" sz="3600" b="1" dirty="0">
              <a:solidFill>
                <a:srgbClr val="FF0000"/>
              </a:solidFill>
              <a:latin typeface="HP001 4 hàng" panose="020B0603050302020204" pitchFamily="34" charset="0"/>
            </a:endParaRPr>
          </a:p>
          <a:p>
            <a:pPr eaLnBrk="0" hangingPunct="0">
              <a:spcBef>
                <a:spcPct val="50000"/>
              </a:spcBef>
            </a:pPr>
            <a:r>
              <a:rPr lang="vi-VN" altLang="en-US" sz="3600" b="1" dirty="0">
                <a:solidFill>
                  <a:srgbClr val="FF0000"/>
                </a:solidFill>
                <a:latin typeface="HP001 4 hàng" panose="020B0603050302020204" pitchFamily="34" charset="0"/>
              </a:rPr>
              <a:t>                 Bánh chưng</a:t>
            </a:r>
          </a:p>
        </p:txBody>
      </p:sp>
    </p:spTree>
    <p:extLst>
      <p:ext uri="{BB962C8B-B14F-4D97-AF65-F5344CB8AC3E}">
        <p14:creationId xmlns:p14="http://schemas.microsoft.com/office/powerpoint/2010/main" val="199632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amond(in)">
                                      <p:cBhvr>
                                        <p:cTn id="10" dur="1000"/>
                                        <p:tgtEl>
                                          <p:spTgt spid="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heel(4)">
                                      <p:cBhvr>
                                        <p:cTn id="16" dur="2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68358" fill="hold"/>
                                        <p:tgtEl>
                                          <p:spTgt spid="21"/>
                                        </p:tgtEl>
                                      </p:cBhvr>
                                    </p:cmd>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par>
                                <p:cTn id="25" presetID="1" presetClass="entr" presetSubtype="0" fill="hold" grpId="1"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5" name="camera.wav"/>
                                        </p:tgtEl>
                                      </p:cMediaNode>
                                    </p:audio>
                                  </p:subTnLst>
                                </p:cTn>
                              </p:par>
                              <p:par>
                                <p:cTn id="27" presetID="1" presetClass="entr" presetSubtype="0" fill="hold" grpId="1"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5" name="camera.wav"/>
                                        </p:tgtEl>
                                      </p:cMediaNode>
                                    </p:audio>
                                  </p:subTnLst>
                                </p:cTn>
                              </p:par>
                              <p:par>
                                <p:cTn id="29" presetID="1" presetClass="entr" presetSubtype="0" fill="hold" grpId="1"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par>
                                <p:cTn id="31" presetID="1" presetClass="entr" presetSubtype="0" fill="hold" grpId="1"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5" name="camera.wav"/>
                                        </p:tgtEl>
                                      </p:cMediaNode>
                                    </p:audio>
                                  </p:subTnLst>
                                </p:cTn>
                              </p:par>
                              <p:par>
                                <p:cTn id="33" presetID="1"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5" name="camera.wav"/>
                                        </p:tgtEl>
                                      </p:cMediaNode>
                                    </p:audio>
                                  </p:subTnLst>
                                </p:cTn>
                              </p:par>
                              <p:par>
                                <p:cTn id="35" presetID="21" presetClass="exit" presetSubtype="1" fill="hold" grpId="0" nodeType="withEffect">
                                  <p:stCondLst>
                                    <p:cond delay="0"/>
                                  </p:stCondLst>
                                  <p:childTnLst>
                                    <p:animEffect transition="out" filter="wheel(1)">
                                      <p:cBhvr>
                                        <p:cTn id="36" dur="1000"/>
                                        <p:tgtEl>
                                          <p:spTgt spid="37"/>
                                        </p:tgtEl>
                                      </p:cBhvr>
                                    </p:animEffect>
                                    <p:set>
                                      <p:cBhvr>
                                        <p:cTn id="3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camera.wav"/>
                                        </p:tgtEl>
                                      </p:cMediaNode>
                                    </p:audio>
                                  </p:subTnLst>
                                </p:cTn>
                              </p:par>
                            </p:childTnLst>
                          </p:cTn>
                        </p:par>
                        <p:par>
                          <p:cTn id="38" fill="hold">
                            <p:stCondLst>
                              <p:cond delay="1000"/>
                            </p:stCondLst>
                            <p:childTnLst>
                              <p:par>
                                <p:cTn id="39" presetID="21" presetClass="exit" presetSubtype="1" fill="hold" grpId="0" nodeType="afterEffect">
                                  <p:stCondLst>
                                    <p:cond delay="0"/>
                                  </p:stCondLst>
                                  <p:childTnLst>
                                    <p:animEffect transition="out" filter="wheel(1)">
                                      <p:cBhvr>
                                        <p:cTn id="40" dur="1000"/>
                                        <p:tgtEl>
                                          <p:spTgt spid="36"/>
                                        </p:tgtEl>
                                      </p:cBhvr>
                                    </p:animEffect>
                                    <p:set>
                                      <p:cBhvr>
                                        <p:cTn id="41"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5" name="camera.wav"/>
                                        </p:tgtEl>
                                      </p:cMediaNode>
                                    </p:audio>
                                  </p:subTnLst>
                                </p:cTn>
                              </p:par>
                            </p:childTnLst>
                          </p:cTn>
                        </p:par>
                        <p:par>
                          <p:cTn id="42" fill="hold">
                            <p:stCondLst>
                              <p:cond delay="2000"/>
                            </p:stCondLst>
                            <p:childTnLst>
                              <p:par>
                                <p:cTn id="43" presetID="21" presetClass="exit" presetSubtype="1" fill="hold" grpId="0" nodeType="afterEffect">
                                  <p:stCondLst>
                                    <p:cond delay="0"/>
                                  </p:stCondLst>
                                  <p:childTnLst>
                                    <p:animEffect transition="out" filter="wheel(1)">
                                      <p:cBhvr>
                                        <p:cTn id="44" dur="1000"/>
                                        <p:tgtEl>
                                          <p:spTgt spid="35"/>
                                        </p:tgtEl>
                                      </p:cBhvr>
                                    </p:animEffect>
                                    <p:set>
                                      <p:cBhvr>
                                        <p:cTn id="45"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5" name="camera.wav"/>
                                        </p:tgtEl>
                                      </p:cMediaNode>
                                    </p:audio>
                                  </p:subTnLst>
                                </p:cTn>
                              </p:par>
                            </p:childTnLst>
                          </p:cTn>
                        </p:par>
                        <p:par>
                          <p:cTn id="46" fill="hold">
                            <p:stCondLst>
                              <p:cond delay="3000"/>
                            </p:stCondLst>
                            <p:childTnLst>
                              <p:par>
                                <p:cTn id="47" presetID="21" presetClass="exit" presetSubtype="1" fill="hold" grpId="0" nodeType="afterEffect">
                                  <p:stCondLst>
                                    <p:cond delay="0"/>
                                  </p:stCondLst>
                                  <p:childTnLst>
                                    <p:animEffect transition="out" filter="wheel(1)">
                                      <p:cBhvr>
                                        <p:cTn id="48" dur="1000"/>
                                        <p:tgtEl>
                                          <p:spTgt spid="34"/>
                                        </p:tgtEl>
                                      </p:cBhvr>
                                    </p:animEffect>
                                    <p:set>
                                      <p:cBhvr>
                                        <p:cTn id="49"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5" name="camera.wav"/>
                                        </p:tgtEl>
                                      </p:cMediaNode>
                                    </p:audio>
                                  </p:subTnLst>
                                </p:cTn>
                              </p:par>
                            </p:childTnLst>
                          </p:cTn>
                        </p:par>
                        <p:par>
                          <p:cTn id="50" fill="hold">
                            <p:stCondLst>
                              <p:cond delay="4000"/>
                            </p:stCondLst>
                            <p:childTnLst>
                              <p:par>
                                <p:cTn id="51" presetID="21" presetClass="exit" presetSubtype="1" fill="hold" grpId="0" nodeType="afterEffect">
                                  <p:stCondLst>
                                    <p:cond delay="0"/>
                                  </p:stCondLst>
                                  <p:childTnLst>
                                    <p:animEffect transition="out" filter="wheel(1)">
                                      <p:cBhvr>
                                        <p:cTn id="52" dur="1000"/>
                                        <p:tgtEl>
                                          <p:spTgt spid="33"/>
                                        </p:tgtEl>
                                      </p:cBhvr>
                                    </p:animEffect>
                                    <p:set>
                                      <p:cBhvr>
                                        <p:cTn id="53" dur="1" fill="hold">
                                          <p:stCondLst>
                                            <p:cond delay="999"/>
                                          </p:stCondLst>
                                        </p:cTn>
                                        <p:tgtEl>
                                          <p:spTgt spid="33"/>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5" name="camera.wav"/>
                                        </p:tgtEl>
                                      </p:cMediaNode>
                                    </p:audio>
                                  </p:subTnLst>
                                </p:cTn>
                              </p:par>
                            </p:childTnLst>
                          </p:cTn>
                        </p:par>
                        <p:par>
                          <p:cTn id="54" fill="hold">
                            <p:stCondLst>
                              <p:cond delay="5000"/>
                            </p:stCondLst>
                            <p:childTnLst>
                              <p:par>
                                <p:cTn id="55" presetID="21" presetClass="exit" presetSubtype="1" fill="hold" grpId="0" nodeType="afterEffect">
                                  <p:stCondLst>
                                    <p:cond delay="0"/>
                                  </p:stCondLst>
                                  <p:childTnLst>
                                    <p:animEffect transition="out" filter="wheel(1)">
                                      <p:cBhvr>
                                        <p:cTn id="56" dur="1000"/>
                                        <p:tgtEl>
                                          <p:spTgt spid="32"/>
                                        </p:tgtEl>
                                      </p:cBhvr>
                                    </p:animEffect>
                                    <p:set>
                                      <p:cBhvr>
                                        <p:cTn id="57"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6" name="drumroll.wav"/>
                                        </p:tgtEl>
                                      </p:cMediaNode>
                                    </p:audio>
                                  </p:subTnLst>
                                </p:cTn>
                              </p:par>
                              <p:par>
                                <p:cTn id="58" presetID="9"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dissolve">
                                      <p:cBhvr>
                                        <p:cTn id="6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1" repeatCount="indefinite" fill="hold" display="0">
                  <p:stCondLst>
                    <p:cond delay="indefinite"/>
                  </p:stCondLst>
                  <p:endCondLst>
                    <p:cond evt="onStopAudio" delay="0">
                      <p:tgtEl>
                        <p:sldTgt/>
                      </p:tgtEl>
                    </p:cond>
                  </p:endCondLst>
                </p:cTn>
                <p:tgtEl>
                  <p:spTgt spid="21"/>
                </p:tgtEl>
              </p:cMediaNode>
            </p:audio>
          </p:childTnLst>
        </p:cTn>
      </p:par>
    </p:tnLst>
    <p:bldLst>
      <p:bldP spid="22" grpId="0"/>
      <p:bldP spid="23" grpId="0" animBg="1"/>
      <p:bldP spid="24" grpId="0"/>
      <p:bldP spid="25" grpId="0"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D7D6242-12CB-E64C-617D-877377840B5B}"/>
              </a:ext>
            </a:extLst>
          </p:cNvPr>
          <p:cNvSpPr txBox="1"/>
          <p:nvPr/>
        </p:nvSpPr>
        <p:spPr>
          <a:xfrm>
            <a:off x="398418" y="74257"/>
            <a:ext cx="8569234" cy="4616648"/>
          </a:xfrm>
          <a:prstGeom prst="rect">
            <a:avLst/>
          </a:prstGeom>
          <a:noFill/>
        </p:spPr>
        <p:txBody>
          <a:bodyPr wrap="square">
            <a:spAutoFit/>
          </a:body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lang="vi-VN" altLang="en-US" sz="2800" b="1" dirty="0">
                <a:solidFill>
                  <a:srgbClr val="0000FF"/>
                </a:solidFill>
                <a:latin typeface="HP001 4 hàng" panose="020B0603050302020204" pitchFamily="34" charset="0"/>
              </a:rPr>
              <a:t>Bài 3 a </a:t>
            </a:r>
            <a:r>
              <a:rPr kumimoji="0" lang="vi-VN" altLang="en-US" sz="2800" b="1" i="0" u="none" strike="noStrike" kern="0" cap="none" spc="0" normalizeH="0" baseline="0" noProof="0" dirty="0">
                <a:ln>
                  <a:noFill/>
                </a:ln>
                <a:solidFill>
                  <a:srgbClr val="0000FF"/>
                </a:solidFill>
                <a:effectLst/>
                <a:uLnTx/>
                <a:uFillTx/>
                <a:latin typeface="HP001 4 hàng" panose="020B0603050302020204" pitchFamily="34" charset="0"/>
                <a:cs typeface="Arial"/>
                <a:sym typeface="Arial"/>
              </a:rPr>
              <a:t>Chứa tiếng bắt đầu bằng s hoăc x, có nghia như sau:</a:t>
            </a:r>
          </a:p>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vi-VN" altLang="en-US" sz="2800" b="1" i="0" u="none" strike="noStrike" kern="0" cap="none" spc="0" normalizeH="0" baseline="0" noProof="0" dirty="0">
                <a:ln>
                  <a:noFill/>
                </a:ln>
                <a:solidFill>
                  <a:srgbClr val="0000FF"/>
                </a:solidFill>
                <a:effectLst/>
                <a:uLnTx/>
                <a:uFillTx/>
                <a:latin typeface="HP001 4 hàng" panose="020B0603050302020204" pitchFamily="34" charset="0"/>
                <a:cs typeface="Arial"/>
                <a:sym typeface="Arial"/>
              </a:rPr>
              <a:t>-Các thiên thể ban đêm lấp lánh trên bầu trời</a:t>
            </a:r>
          </a:p>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vi-VN" altLang="en-US" sz="2800" b="1" i="0" u="none" strike="noStrike" kern="0" cap="none" spc="0" normalizeH="0" baseline="0" noProof="0" dirty="0">
                <a:ln>
                  <a:noFill/>
                </a:ln>
                <a:solidFill>
                  <a:srgbClr val="0000FF"/>
                </a:solidFill>
                <a:effectLst/>
                <a:uLnTx/>
                <a:uFillTx/>
                <a:latin typeface="HP001 4 hàng" panose="020B0603050302020204" pitchFamily="34" charset="0"/>
                <a:cs typeface="Arial"/>
                <a:sym typeface="Arial"/>
              </a:rPr>
              <a:t>- Trái nghia với gần</a:t>
            </a:r>
          </a:p>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vi-VN" altLang="en-US" sz="2800" b="1" i="0" u="none" strike="noStrike" kern="0" cap="none" spc="0" normalizeH="0" baseline="0" noProof="0" dirty="0">
                <a:ln>
                  <a:noFill/>
                </a:ln>
                <a:solidFill>
                  <a:srgbClr val="0000FF"/>
                </a:solidFill>
                <a:effectLst/>
                <a:uLnTx/>
                <a:uFillTx/>
                <a:latin typeface="HP001 4 hàng" panose="020B0603050302020204" pitchFamily="34" charset="0"/>
                <a:cs typeface="Arial"/>
                <a:sym typeface="Arial"/>
              </a:rPr>
              <a:t>- Cây mọc ở nước, lá to tròn, hoa màu hồng hoặc trắng, nhị vàng, hương thơm nhẹ, hạt ăn được:</a:t>
            </a:r>
            <a:endParaRPr kumimoji="0" lang="vi-VN" altLang="en-US" sz="2800" b="1" i="0" u="none" strike="noStrike" kern="0" cap="none" spc="0" normalizeH="0" baseline="0" noProof="0" dirty="0">
              <a:ln>
                <a:noFill/>
              </a:ln>
              <a:solidFill>
                <a:srgbClr val="FF0000"/>
              </a:solidFill>
              <a:effectLst/>
              <a:uLnTx/>
              <a:uFillTx/>
              <a:latin typeface="HP001 4 hàng" panose="020B0603050302020204" pitchFamily="34" charset="0"/>
              <a:cs typeface="Arial"/>
              <a:sym typeface="Arial"/>
            </a:endParaRPr>
          </a:p>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endParaRPr kumimoji="0" lang="vi-VN" altLang="en-US" sz="2800" b="1" i="0" u="none" strike="noStrike" kern="0" cap="none" spc="0" normalizeH="0" baseline="0" noProof="0" dirty="0">
              <a:ln>
                <a:noFill/>
              </a:ln>
              <a:solidFill>
                <a:srgbClr val="FF0000"/>
              </a:solidFill>
              <a:effectLst/>
              <a:uLnTx/>
              <a:uFillTx/>
              <a:latin typeface="HP001 4 hàng" panose="020B0603050302020204" pitchFamily="34" charset="0"/>
              <a:cs typeface="Arial"/>
              <a:sym typeface="Arial"/>
            </a:endParaRPr>
          </a:p>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vi-VN" altLang="en-US" sz="2800" b="1" i="0" u="none" strike="noStrike" kern="0" cap="none" spc="0" normalizeH="0" baseline="0" noProof="0" dirty="0">
                <a:ln>
                  <a:noFill/>
                </a:ln>
                <a:solidFill>
                  <a:srgbClr val="FF0000"/>
                </a:solidFill>
                <a:effectLst/>
                <a:uLnTx/>
                <a:uFillTx/>
                <a:latin typeface="HP001 4 hàng" panose="020B0603050302020204" pitchFamily="34" charset="0"/>
                <a:cs typeface="Arial"/>
                <a:sym typeface="Arial"/>
              </a:rPr>
              <a:t>                  </a:t>
            </a:r>
            <a:endParaRPr lang="en-US" sz="2800" dirty="0"/>
          </a:p>
        </p:txBody>
      </p:sp>
      <p:sp>
        <p:nvSpPr>
          <p:cNvPr id="6" name="TextBox 5">
            <a:extLst>
              <a:ext uri="{FF2B5EF4-FFF2-40B4-BE49-F238E27FC236}">
                <a16:creationId xmlns="" xmlns:a16="http://schemas.microsoft.com/office/drawing/2014/main" id="{D60E7C2A-AC01-DB83-5FE9-3AECC938ED7C}"/>
              </a:ext>
            </a:extLst>
          </p:cNvPr>
          <p:cNvSpPr txBox="1"/>
          <p:nvPr/>
        </p:nvSpPr>
        <p:spPr>
          <a:xfrm>
            <a:off x="4019006" y="1151474"/>
            <a:ext cx="8569234" cy="2462213"/>
          </a:xfrm>
          <a:prstGeom prst="rect">
            <a:avLst/>
          </a:prstGeom>
          <a:noFill/>
        </p:spPr>
        <p:txBody>
          <a:bodyPr wrap="square">
            <a:spAutoFit/>
          </a:bodyPr>
          <a:lstStyle/>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lang="vi-VN" altLang="en-US" sz="2800" b="1" dirty="0">
                <a:solidFill>
                  <a:srgbClr val="FF0000"/>
                </a:solidFill>
                <a:latin typeface="HP001 4 hàng" panose="020B0603050302020204" pitchFamily="34" charset="0"/>
              </a:rPr>
              <a:t>                          Sao</a:t>
            </a:r>
          </a:p>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kumimoji="0" lang="vi-VN" altLang="en-US" sz="2800" b="1" i="0" u="none" strike="noStrike" kern="0" cap="none" spc="0" normalizeH="0" baseline="0" noProof="0" dirty="0">
                <a:ln>
                  <a:noFill/>
                </a:ln>
                <a:solidFill>
                  <a:srgbClr val="FF0000"/>
                </a:solidFill>
                <a:effectLst/>
                <a:uLnTx/>
                <a:uFillTx/>
                <a:latin typeface="HP001 4 hàng" panose="020B0603050302020204" pitchFamily="34" charset="0"/>
                <a:cs typeface="Arial"/>
                <a:sym typeface="Arial"/>
              </a:rPr>
              <a:t>Xa</a:t>
            </a:r>
          </a:p>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lang="vi-VN" altLang="en-US" sz="2800" b="1" dirty="0">
                <a:solidFill>
                  <a:srgbClr val="FF0000"/>
                </a:solidFill>
                <a:latin typeface="HP001 4 hàng" panose="020B0603050302020204" pitchFamily="34" charset="0"/>
              </a:rPr>
              <a:t>                    </a:t>
            </a:r>
          </a:p>
          <a:p>
            <a:pPr marL="0" marR="0" lvl="0" indent="0" algn="l" defTabSz="914400" rtl="0" eaLnBrk="0" fontAlgn="auto" latinLnBrk="0" hangingPunct="0">
              <a:lnSpc>
                <a:spcPct val="100000"/>
              </a:lnSpc>
              <a:spcBef>
                <a:spcPct val="50000"/>
              </a:spcBef>
              <a:spcAft>
                <a:spcPts val="0"/>
              </a:spcAft>
              <a:buClr>
                <a:srgbClr val="000000"/>
              </a:buClr>
              <a:buSzTx/>
              <a:buFont typeface="Arial"/>
              <a:buNone/>
              <a:tabLst/>
              <a:defRPr/>
            </a:pPr>
            <a:r>
              <a:rPr lang="vi-VN" altLang="en-US" sz="2800" b="1" dirty="0">
                <a:solidFill>
                  <a:srgbClr val="FF0000"/>
                </a:solidFill>
                <a:latin typeface="HP001 4 hàng" panose="020B0603050302020204" pitchFamily="34" charset="0"/>
              </a:rPr>
              <a:t>                             Sen </a:t>
            </a:r>
            <a:r>
              <a:rPr kumimoji="0" lang="vi-VN" altLang="en-US" sz="2800" b="1" i="0" u="none" strike="noStrike" kern="0" cap="none" spc="0" normalizeH="0" baseline="0" noProof="0" dirty="0">
                <a:ln>
                  <a:noFill/>
                </a:ln>
                <a:solidFill>
                  <a:srgbClr val="FF0000"/>
                </a:solidFill>
                <a:effectLst/>
                <a:uLnTx/>
                <a:uFillTx/>
                <a:latin typeface="HP001 4 hàng" panose="020B0603050302020204" pitchFamily="34" charset="0"/>
                <a:cs typeface="Arial"/>
                <a:sym typeface="Arial"/>
              </a:rPr>
              <a:t>                  </a:t>
            </a:r>
            <a:endParaRPr lang="en-US" sz="2800" dirty="0"/>
          </a:p>
        </p:txBody>
      </p:sp>
    </p:spTree>
    <p:extLst>
      <p:ext uri="{BB962C8B-B14F-4D97-AF65-F5344CB8AC3E}">
        <p14:creationId xmlns:p14="http://schemas.microsoft.com/office/powerpoint/2010/main" val="32493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 y="-285750"/>
            <a:ext cx="9144000" cy="5429249"/>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pic>
        <p:nvPicPr>
          <p:cNvPr id="7" name="图片 6"/>
          <p:cNvPicPr>
            <a:picLocks noChangeAspect="1"/>
          </p:cNvPicPr>
          <p:nvPr/>
        </p:nvPicPr>
        <p:blipFill rotWithShape="1">
          <a:blip r:embed="rId3"/>
          <a:srcRect r="13750"/>
          <a:stretch/>
        </p:blipFill>
        <p:spPr>
          <a:xfrm>
            <a:off x="5016861" y="-152399"/>
            <a:ext cx="4127894" cy="1503218"/>
          </a:xfrm>
          <a:prstGeom prst="rect">
            <a:avLst/>
          </a:prstGeom>
        </p:spPr>
      </p:pic>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94" y="921327"/>
            <a:ext cx="4120985" cy="4272251"/>
          </a:xfrm>
          <a:prstGeom prst="rect">
            <a:avLst/>
          </a:prstGeom>
        </p:spPr>
      </p:pic>
      <p:sp>
        <p:nvSpPr>
          <p:cNvPr id="20" name="文本框 19"/>
          <p:cNvSpPr txBox="1"/>
          <p:nvPr/>
        </p:nvSpPr>
        <p:spPr>
          <a:xfrm>
            <a:off x="3240824" y="2247659"/>
            <a:ext cx="5903176" cy="1446550"/>
          </a:xfrm>
          <a:prstGeom prst="rect">
            <a:avLst/>
          </a:prstGeom>
          <a:noFill/>
        </p:spPr>
        <p:txBody>
          <a:bodyPr wrap="square" rtlCol="0">
            <a:spAutoFit/>
          </a:bodyPr>
          <a:lstStyle/>
          <a:p>
            <a:pPr defTabSz="685800">
              <a:buClrTx/>
            </a:pPr>
            <a:r>
              <a:rPr lang="en-US" altLang="zh-CN" sz="4400" b="1" kern="1200" dirty="0" err="1">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Cảm</a:t>
            </a:r>
            <a:r>
              <a:rPr lang="en-US" altLang="zh-CN" sz="4400" b="1" kern="1200" dirty="0">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 </a:t>
            </a:r>
            <a:r>
              <a:rPr lang="en-US" altLang="zh-CN" sz="4400" b="1" kern="1200" dirty="0" err="1">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ơn</a:t>
            </a:r>
            <a:r>
              <a:rPr lang="en-US" altLang="zh-CN" sz="4400" b="1" kern="1200" dirty="0">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 </a:t>
            </a:r>
            <a:r>
              <a:rPr lang="en-US" altLang="zh-CN" sz="4400" b="1" kern="1200" dirty="0" err="1">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các</a:t>
            </a:r>
            <a:r>
              <a:rPr lang="en-US" altLang="zh-CN" sz="4400" b="1" kern="1200" dirty="0">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 con </a:t>
            </a:r>
            <a:r>
              <a:rPr lang="en-US" altLang="zh-CN" sz="4400" b="1" kern="1200" dirty="0" err="1">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đã</a:t>
            </a:r>
            <a:r>
              <a:rPr lang="en-US" altLang="zh-CN" sz="4400" b="1" kern="1200" dirty="0">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 </a:t>
            </a:r>
            <a:r>
              <a:rPr lang="en-US" altLang="zh-CN" sz="4400" b="1" kern="1200" dirty="0" err="1">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theo</a:t>
            </a:r>
            <a:r>
              <a:rPr lang="en-US" altLang="zh-CN" sz="4400" b="1" kern="1200" dirty="0">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 </a:t>
            </a:r>
            <a:r>
              <a:rPr lang="en-US" altLang="zh-CN" sz="4400" b="1" kern="1200" dirty="0" err="1">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dõi</a:t>
            </a:r>
            <a:r>
              <a:rPr lang="en-US" altLang="zh-CN" sz="4400" b="1" kern="1200" dirty="0">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 </a:t>
            </a:r>
            <a:r>
              <a:rPr lang="en-US" altLang="zh-CN" sz="4400" b="1" kern="1200" dirty="0" err="1">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và</a:t>
            </a:r>
            <a:r>
              <a:rPr lang="en-US" altLang="zh-CN" sz="4400" b="1" kern="1200" dirty="0">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 </a:t>
            </a:r>
            <a:r>
              <a:rPr lang="en-US" altLang="zh-CN" sz="4400" b="1" kern="1200" dirty="0" err="1">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lắng</a:t>
            </a:r>
            <a:r>
              <a:rPr lang="en-US" altLang="zh-CN" sz="4400" b="1" kern="1200" dirty="0">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 </a:t>
            </a:r>
            <a:r>
              <a:rPr lang="en-US" altLang="zh-CN" sz="4400" b="1" kern="1200" dirty="0" err="1">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nghe</a:t>
            </a:r>
            <a:r>
              <a:rPr lang="en-US" altLang="zh-CN" sz="4400" b="1" kern="1200" dirty="0">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rPr>
              <a:t>!</a:t>
            </a:r>
            <a:endParaRPr lang="zh-CN" altLang="en-US" sz="4400" b="1" kern="1200" dirty="0">
              <a:solidFill>
                <a:srgbClr val="00B050"/>
              </a:solidFill>
              <a:effectLst>
                <a:outerShdw blurRad="38100" dist="38100" dir="2700000" algn="tl">
                  <a:srgbClr val="000000">
                    <a:alpha val="43137"/>
                  </a:srgbClr>
                </a:outerShdw>
              </a:effectLst>
              <a:latin typeface="HP001 4 hàng" panose="020B0603050302020204" pitchFamily="34" charset="0"/>
              <a:cs typeface="+mn-ea"/>
              <a:sym typeface="+mn-lt"/>
            </a:endParaRPr>
          </a:p>
        </p:txBody>
      </p:sp>
    </p:spTree>
    <p:extLst>
      <p:ext uri="{BB962C8B-B14F-4D97-AF65-F5344CB8AC3E}">
        <p14:creationId xmlns:p14="http://schemas.microsoft.com/office/powerpoint/2010/main" val="38832280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144000" cy="5143500"/>
          </a:xfrm>
          <a:prstGeom prst="rect">
            <a:avLst/>
          </a:prstGeom>
          <a:solidFill>
            <a:srgbClr val="FE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3200" b="1" kern="1200" dirty="0">
              <a:solidFill>
                <a:schemeClr val="tx1"/>
              </a:solidFill>
              <a:latin typeface="HP001 5 hàng" panose="020B0603050302020204" pitchFamily="34" charset="0"/>
              <a:cs typeface="+mn-ea"/>
              <a:sym typeface="+mn-lt"/>
            </a:endParaRPr>
          </a:p>
        </p:txBody>
      </p:sp>
      <p:pic>
        <p:nvPicPr>
          <p:cNvPr id="24" name="图片 23"/>
          <p:cNvPicPr>
            <a:picLocks noChangeAspect="1"/>
          </p:cNvPicPr>
          <p:nvPr/>
        </p:nvPicPr>
        <p:blipFill>
          <a:blip r:embed="rId3"/>
          <a:stretch>
            <a:fillRect/>
          </a:stretch>
        </p:blipFill>
        <p:spPr>
          <a:xfrm>
            <a:off x="6948055" y="-1082882"/>
            <a:ext cx="2195945" cy="2607181"/>
          </a:xfrm>
          <a:prstGeom prst="rect">
            <a:avLst/>
          </a:prstGeom>
        </p:spPr>
      </p:pic>
      <p:pic>
        <p:nvPicPr>
          <p:cNvPr id="23" name="图片 22"/>
          <p:cNvPicPr>
            <a:picLocks noChangeAspect="1"/>
          </p:cNvPicPr>
          <p:nvPr/>
        </p:nvPicPr>
        <p:blipFill>
          <a:blip r:embed="rId4"/>
          <a:stretch>
            <a:fillRect/>
          </a:stretch>
        </p:blipFill>
        <p:spPr>
          <a:xfrm>
            <a:off x="1" y="3189565"/>
            <a:ext cx="3920836" cy="1968076"/>
          </a:xfrm>
          <a:prstGeom prst="rect">
            <a:avLst/>
          </a:prstGeom>
        </p:spPr>
      </p:pic>
      <p:pic>
        <p:nvPicPr>
          <p:cNvPr id="28" name="图片 27"/>
          <p:cNvPicPr>
            <a:picLocks noChangeAspect="1"/>
          </p:cNvPicPr>
          <p:nvPr/>
        </p:nvPicPr>
        <p:blipFill>
          <a:blip r:embed="rId5"/>
          <a:stretch>
            <a:fillRect/>
          </a:stretch>
        </p:blipFill>
        <p:spPr>
          <a:xfrm>
            <a:off x="1008694" y="130857"/>
            <a:ext cx="665994" cy="588035"/>
          </a:xfrm>
          <a:prstGeom prst="rect">
            <a:avLst/>
          </a:prstGeom>
        </p:spPr>
      </p:pic>
      <p:pic>
        <p:nvPicPr>
          <p:cNvPr id="27" name="图片 26"/>
          <p:cNvPicPr>
            <a:picLocks noChangeAspect="1"/>
          </p:cNvPicPr>
          <p:nvPr/>
        </p:nvPicPr>
        <p:blipFill>
          <a:blip r:embed="rId6"/>
          <a:stretch>
            <a:fillRect/>
          </a:stretch>
        </p:blipFill>
        <p:spPr>
          <a:xfrm>
            <a:off x="129749" y="40539"/>
            <a:ext cx="1211942" cy="958172"/>
          </a:xfrm>
          <a:prstGeom prst="rect">
            <a:avLst/>
          </a:prstGeom>
        </p:spPr>
      </p:pic>
      <p:pic>
        <p:nvPicPr>
          <p:cNvPr id="29" name="图片 28"/>
          <p:cNvPicPr>
            <a:picLocks noChangeAspect="1"/>
          </p:cNvPicPr>
          <p:nvPr/>
        </p:nvPicPr>
        <p:blipFill>
          <a:blip r:embed="rId7"/>
          <a:stretch>
            <a:fillRect/>
          </a:stretch>
        </p:blipFill>
        <p:spPr>
          <a:xfrm>
            <a:off x="7911734" y="3387998"/>
            <a:ext cx="504659" cy="513611"/>
          </a:xfrm>
          <a:prstGeom prst="rect">
            <a:avLst/>
          </a:prstGeom>
        </p:spPr>
      </p:pic>
      <p:pic>
        <p:nvPicPr>
          <p:cNvPr id="69" name="图片 68"/>
          <p:cNvPicPr>
            <a:picLocks noChangeAspect="1"/>
          </p:cNvPicPr>
          <p:nvPr/>
        </p:nvPicPr>
        <p:blipFill>
          <a:blip r:embed="rId8"/>
          <a:stretch>
            <a:fillRect/>
          </a:stretch>
        </p:blipFill>
        <p:spPr>
          <a:xfrm>
            <a:off x="548270" y="1826072"/>
            <a:ext cx="374901" cy="419144"/>
          </a:xfrm>
          <a:prstGeom prst="rect">
            <a:avLst/>
          </a:prstGeom>
        </p:spPr>
      </p:pic>
      <p:sp>
        <p:nvSpPr>
          <p:cNvPr id="10" name="Text Box 6"/>
          <p:cNvSpPr txBox="1"/>
          <p:nvPr/>
        </p:nvSpPr>
        <p:spPr>
          <a:xfrm>
            <a:off x="1144109" y="507496"/>
            <a:ext cx="6820779" cy="523220"/>
          </a:xfrm>
          <a:prstGeom prst="rect">
            <a:avLst/>
          </a:prstGeom>
          <a:noFill/>
        </p:spPr>
        <p:txBody>
          <a:bodyPr wrap="square" rtlCol="0">
            <a:spAutoFit/>
          </a:bodyPr>
          <a:lstStyle/>
          <a:p>
            <a:pPr defTabSz="685800">
              <a:buClrTx/>
            </a:pPr>
            <a:r>
              <a:rPr lang="en-US" sz="2800" b="1" kern="1200" dirty="0" err="1">
                <a:solidFill>
                  <a:prstClr val="black"/>
                </a:solidFill>
                <a:effectLst>
                  <a:outerShdw blurRad="38100" dist="38100" dir="2700000" algn="tl">
                    <a:srgbClr val="000000">
                      <a:alpha val="43137"/>
                    </a:srgbClr>
                  </a:outerShdw>
                </a:effectLst>
                <a:latin typeface="HP001 4 hàng" pitchFamily="34" charset="0"/>
                <a:ea typeface="+mn-ea"/>
                <a:cs typeface="Times New Roman" panose="02020603050405020304" charset="0"/>
              </a:rPr>
              <a:t>Thứ</a:t>
            </a:r>
            <a:r>
              <a:rPr lang="en-US" sz="2800" b="1" kern="1200" dirty="0">
                <a:solidFill>
                  <a:prstClr val="black"/>
                </a:solidFill>
                <a:effectLst>
                  <a:outerShdw blurRad="38100" dist="38100" dir="2700000" algn="tl">
                    <a:srgbClr val="000000">
                      <a:alpha val="43137"/>
                    </a:srgbClr>
                  </a:outerShdw>
                </a:effectLst>
                <a:latin typeface="HP001 4 hàng" pitchFamily="34" charset="0"/>
                <a:ea typeface="+mn-ea"/>
                <a:cs typeface="Times New Roman" panose="02020603050405020304" charset="0"/>
              </a:rPr>
              <a:t> </a:t>
            </a:r>
            <a:r>
              <a:rPr lang="vi-VN" sz="2800" b="1" kern="1200" dirty="0">
                <a:solidFill>
                  <a:prstClr val="black"/>
                </a:solidFill>
                <a:effectLst>
                  <a:outerShdw blurRad="38100" dist="38100" dir="2700000" algn="tl">
                    <a:srgbClr val="000000">
                      <a:alpha val="43137"/>
                    </a:srgbClr>
                  </a:outerShdw>
                </a:effectLst>
                <a:latin typeface="HP001 4 hàng" pitchFamily="34" charset="0"/>
                <a:ea typeface="+mn-ea"/>
                <a:cs typeface="Times New Roman" panose="02020603050405020304" charset="0"/>
              </a:rPr>
              <a:t>năm</a:t>
            </a:r>
            <a:r>
              <a:rPr lang="en-US" sz="2800" b="1" kern="1200" dirty="0">
                <a:solidFill>
                  <a:prstClr val="black"/>
                </a:solidFill>
                <a:effectLst>
                  <a:outerShdw blurRad="38100" dist="38100" dir="2700000" algn="tl">
                    <a:srgbClr val="000000">
                      <a:alpha val="43137"/>
                    </a:srgbClr>
                  </a:outerShdw>
                </a:effectLst>
                <a:latin typeface="HP001 4 hàng" pitchFamily="34" charset="0"/>
                <a:ea typeface="+mn-ea"/>
                <a:cs typeface="Times New Roman" panose="02020603050405020304" charset="0"/>
              </a:rPr>
              <a:t> </a:t>
            </a:r>
            <a:r>
              <a:rPr lang="en-US" sz="2800" b="1" kern="1200" dirty="0" err="1">
                <a:solidFill>
                  <a:prstClr val="black"/>
                </a:solidFill>
                <a:effectLst>
                  <a:outerShdw blurRad="38100" dist="38100" dir="2700000" algn="tl">
                    <a:srgbClr val="000000">
                      <a:alpha val="43137"/>
                    </a:srgbClr>
                  </a:outerShdw>
                </a:effectLst>
                <a:latin typeface="HP001 4 hàng" pitchFamily="34" charset="0"/>
                <a:ea typeface="+mn-ea"/>
                <a:cs typeface="Times New Roman" panose="02020603050405020304" charset="0"/>
              </a:rPr>
              <a:t>ngày</a:t>
            </a:r>
            <a:r>
              <a:rPr lang="vi-VN" sz="2800" b="1" kern="1200" dirty="0">
                <a:solidFill>
                  <a:prstClr val="black"/>
                </a:solidFill>
                <a:effectLst>
                  <a:outerShdw blurRad="38100" dist="38100" dir="2700000" algn="tl">
                    <a:srgbClr val="000000">
                      <a:alpha val="43137"/>
                    </a:srgbClr>
                  </a:outerShdw>
                </a:effectLst>
                <a:latin typeface="HP001 4 hàng" pitchFamily="34" charset="0"/>
                <a:ea typeface="+mn-ea"/>
                <a:cs typeface="Times New Roman" panose="02020603050405020304" charset="0"/>
              </a:rPr>
              <a:t> 12</a:t>
            </a:r>
            <a:r>
              <a:rPr lang="en-US" sz="2800" b="1" kern="1200" dirty="0">
                <a:solidFill>
                  <a:prstClr val="black"/>
                </a:solidFill>
                <a:effectLst>
                  <a:outerShdw blurRad="38100" dist="38100" dir="2700000" algn="tl">
                    <a:srgbClr val="000000">
                      <a:alpha val="43137"/>
                    </a:srgbClr>
                  </a:outerShdw>
                </a:effectLst>
                <a:latin typeface="HP001 4 hàng" pitchFamily="34" charset="0"/>
                <a:ea typeface="+mn-ea"/>
                <a:cs typeface="Times New Roman" panose="02020603050405020304" charset="0"/>
              </a:rPr>
              <a:t>  </a:t>
            </a:r>
            <a:r>
              <a:rPr lang="en-US" sz="2800" b="1" kern="1200" dirty="0" err="1">
                <a:solidFill>
                  <a:prstClr val="black"/>
                </a:solidFill>
                <a:effectLst>
                  <a:outerShdw blurRad="38100" dist="38100" dir="2700000" algn="tl">
                    <a:srgbClr val="000000">
                      <a:alpha val="43137"/>
                    </a:srgbClr>
                  </a:outerShdw>
                </a:effectLst>
                <a:latin typeface="HP001 4 hàng" pitchFamily="34" charset="0"/>
                <a:ea typeface="+mn-ea"/>
                <a:cs typeface="Times New Roman" panose="02020603050405020304" charset="0"/>
              </a:rPr>
              <a:t>tháng</a:t>
            </a:r>
            <a:r>
              <a:rPr lang="en-US" sz="2800" b="1" kern="1200" dirty="0">
                <a:solidFill>
                  <a:prstClr val="black"/>
                </a:solidFill>
                <a:effectLst>
                  <a:outerShdw blurRad="38100" dist="38100" dir="2700000" algn="tl">
                    <a:srgbClr val="000000">
                      <a:alpha val="43137"/>
                    </a:srgbClr>
                  </a:outerShdw>
                </a:effectLst>
                <a:latin typeface="HP001 4 hàng" pitchFamily="34" charset="0"/>
                <a:ea typeface="+mn-ea"/>
                <a:cs typeface="Times New Roman" panose="02020603050405020304" charset="0"/>
              </a:rPr>
              <a:t> </a:t>
            </a:r>
            <a:r>
              <a:rPr lang="vi-VN" sz="2800" b="1" kern="1200" dirty="0">
                <a:solidFill>
                  <a:prstClr val="black"/>
                </a:solidFill>
                <a:effectLst>
                  <a:outerShdw blurRad="38100" dist="38100" dir="2700000" algn="tl">
                    <a:srgbClr val="000000">
                      <a:alpha val="43137"/>
                    </a:srgbClr>
                  </a:outerShdw>
                </a:effectLst>
                <a:latin typeface="HP001 4 hàng" pitchFamily="34" charset="0"/>
                <a:ea typeface="+mn-ea"/>
                <a:cs typeface="Times New Roman" panose="02020603050405020304" charset="0"/>
              </a:rPr>
              <a:t>5</a:t>
            </a:r>
            <a:r>
              <a:rPr lang="en-US" sz="2800" b="1" kern="1200" dirty="0">
                <a:solidFill>
                  <a:prstClr val="black"/>
                </a:solidFill>
                <a:effectLst>
                  <a:outerShdw blurRad="38100" dist="38100" dir="2700000" algn="tl">
                    <a:srgbClr val="000000">
                      <a:alpha val="43137"/>
                    </a:srgbClr>
                  </a:outerShdw>
                </a:effectLst>
                <a:latin typeface="HP001 4 hàng" pitchFamily="34" charset="0"/>
                <a:ea typeface="+mn-ea"/>
                <a:cs typeface="Times New Roman" panose="02020603050405020304" charset="0"/>
              </a:rPr>
              <a:t> </a:t>
            </a:r>
            <a:r>
              <a:rPr lang="en-US" sz="2800" b="1" kern="1200" dirty="0" err="1">
                <a:solidFill>
                  <a:prstClr val="black"/>
                </a:solidFill>
                <a:effectLst>
                  <a:outerShdw blurRad="38100" dist="38100" dir="2700000" algn="tl">
                    <a:srgbClr val="000000">
                      <a:alpha val="43137"/>
                    </a:srgbClr>
                  </a:outerShdw>
                </a:effectLst>
                <a:latin typeface="HP001 4 hàng" pitchFamily="34" charset="0"/>
                <a:ea typeface="+mn-ea"/>
                <a:cs typeface="Times New Roman" panose="02020603050405020304" charset="0"/>
              </a:rPr>
              <a:t>năm</a:t>
            </a:r>
            <a:r>
              <a:rPr lang="en-US" sz="2800" b="1" kern="1200" dirty="0">
                <a:solidFill>
                  <a:prstClr val="black"/>
                </a:solidFill>
                <a:effectLst>
                  <a:outerShdw blurRad="38100" dist="38100" dir="2700000" algn="tl">
                    <a:srgbClr val="000000">
                      <a:alpha val="43137"/>
                    </a:srgbClr>
                  </a:outerShdw>
                </a:effectLst>
                <a:latin typeface="HP001 4 hàng" pitchFamily="34" charset="0"/>
                <a:ea typeface="+mn-ea"/>
                <a:cs typeface="Times New Roman" panose="02020603050405020304" charset="0"/>
              </a:rPr>
              <a:t> 2022</a:t>
            </a:r>
          </a:p>
        </p:txBody>
      </p:sp>
      <p:cxnSp>
        <p:nvCxnSpPr>
          <p:cNvPr id="3" name="Straight Connector 2"/>
          <p:cNvCxnSpPr>
            <a:cxnSpLocks/>
          </p:cNvCxnSpPr>
          <p:nvPr/>
        </p:nvCxnSpPr>
        <p:spPr>
          <a:xfrm>
            <a:off x="2607766" y="1793818"/>
            <a:ext cx="15511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369641" y="1241297"/>
            <a:ext cx="4326826" cy="584775"/>
          </a:xfrm>
          <a:prstGeom prst="rect">
            <a:avLst/>
          </a:prstGeom>
          <a:noFill/>
        </p:spPr>
        <p:txBody>
          <a:bodyPr wrap="none" rtlCol="0">
            <a:spAutoFit/>
          </a:bodyPr>
          <a:lstStyle/>
          <a:p>
            <a:r>
              <a:rPr lang="en-US" sz="3200" b="1" dirty="0" err="1">
                <a:effectLst>
                  <a:outerShdw blurRad="38100" dist="38100" dir="2700000" algn="tl">
                    <a:srgbClr val="000000">
                      <a:alpha val="43137"/>
                    </a:srgbClr>
                  </a:outerShdw>
                </a:effectLst>
                <a:latin typeface="HP001 5 hàng" panose="020B0603050302020204" pitchFamily="34" charset="0"/>
              </a:rPr>
              <a:t>Chính</a:t>
            </a:r>
            <a:r>
              <a:rPr lang="en-US" sz="3200" b="1" dirty="0">
                <a:effectLst>
                  <a:outerShdw blurRad="38100" dist="38100" dir="2700000" algn="tl">
                    <a:srgbClr val="000000">
                      <a:alpha val="43137"/>
                    </a:srgbClr>
                  </a:outerShdw>
                </a:effectLst>
                <a:latin typeface="HP001 5 hàng" panose="020B0603050302020204" pitchFamily="34" charset="0"/>
              </a:rPr>
              <a:t> </a:t>
            </a:r>
            <a:r>
              <a:rPr lang="en-US" sz="3200" b="1" dirty="0" err="1">
                <a:effectLst>
                  <a:outerShdw blurRad="38100" dist="38100" dir="2700000" algn="tl">
                    <a:srgbClr val="000000">
                      <a:alpha val="43137"/>
                    </a:srgbClr>
                  </a:outerShdw>
                </a:effectLst>
                <a:latin typeface="HP001 5 hàng" panose="020B0603050302020204" pitchFamily="34" charset="0"/>
              </a:rPr>
              <a:t>tả</a:t>
            </a:r>
            <a:r>
              <a:rPr lang="en-US" sz="3200" b="1" dirty="0">
                <a:effectLst>
                  <a:outerShdw blurRad="38100" dist="38100" dir="2700000" algn="tl">
                    <a:srgbClr val="000000">
                      <a:alpha val="43137"/>
                    </a:srgbClr>
                  </a:outerShdw>
                </a:effectLst>
                <a:latin typeface="HP001 5 hàng" panose="020B0603050302020204" pitchFamily="34" charset="0"/>
              </a:rPr>
              <a:t> (Nghe – </a:t>
            </a:r>
            <a:r>
              <a:rPr lang="en-US" sz="3200" b="1" dirty="0" err="1">
                <a:effectLst>
                  <a:outerShdw blurRad="38100" dist="38100" dir="2700000" algn="tl">
                    <a:srgbClr val="000000">
                      <a:alpha val="43137"/>
                    </a:srgbClr>
                  </a:outerShdw>
                </a:effectLst>
                <a:latin typeface="HP001 5 hàng" panose="020B0603050302020204" pitchFamily="34" charset="0"/>
              </a:rPr>
              <a:t>viết</a:t>
            </a:r>
            <a:r>
              <a:rPr lang="en-US" sz="3200" b="1" dirty="0">
                <a:effectLst>
                  <a:outerShdw blurRad="38100" dist="38100" dir="2700000" algn="tl">
                    <a:srgbClr val="000000">
                      <a:alpha val="43137"/>
                    </a:srgbClr>
                  </a:outerShdw>
                </a:effectLst>
                <a:latin typeface="HP001 5 hàng" panose="020B0603050302020204" pitchFamily="34" charset="0"/>
              </a:rPr>
              <a:t>)</a:t>
            </a:r>
          </a:p>
        </p:txBody>
      </p:sp>
      <p:sp>
        <p:nvSpPr>
          <p:cNvPr id="14" name="TextBox 13"/>
          <p:cNvSpPr txBox="1"/>
          <p:nvPr/>
        </p:nvSpPr>
        <p:spPr>
          <a:xfrm>
            <a:off x="2607766" y="1922050"/>
            <a:ext cx="3656491" cy="646331"/>
          </a:xfrm>
          <a:prstGeom prst="rect">
            <a:avLst/>
          </a:prstGeom>
          <a:noFill/>
        </p:spPr>
        <p:txBody>
          <a:bodyPr wrap="square" rtlCol="0">
            <a:spAutoFit/>
          </a:bodyPr>
          <a:lstStyle/>
          <a:p>
            <a:pPr algn="ctr"/>
            <a:r>
              <a:rPr lang="en-US" sz="3600" b="1" dirty="0" err="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Quà</a:t>
            </a:r>
            <a:r>
              <a:rPr lang="en-US" sz="36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6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đồng</a:t>
            </a:r>
            <a:r>
              <a:rPr lang="en-US" sz="36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nội</a:t>
            </a:r>
            <a:endParaRPr lang="en-US" sz="36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92602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par>
                                <p:cTn id="11" presetID="55" presetClass="entr" presetSubtype="0" fill="hold" nodeType="withEffect">
                                  <p:stCondLst>
                                    <p:cond delay="100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strVal val="#ppt_w*0.70"/>
                                          </p:val>
                                        </p:tav>
                                        <p:tav tm="100000">
                                          <p:val>
                                            <p:strVal val="#ppt_w"/>
                                          </p:val>
                                        </p:tav>
                                      </p:tavLst>
                                    </p:anim>
                                    <p:anim calcmode="lin" valueType="num">
                                      <p:cBhvr>
                                        <p:cTn id="14" dur="1000" fill="hold"/>
                                        <p:tgtEl>
                                          <p:spTgt spid="27"/>
                                        </p:tgtEl>
                                        <p:attrNameLst>
                                          <p:attrName>ppt_h</p:attrName>
                                        </p:attrNameLst>
                                      </p:cBhvr>
                                      <p:tavLst>
                                        <p:tav tm="0">
                                          <p:val>
                                            <p:strVal val="#ppt_h"/>
                                          </p:val>
                                        </p:tav>
                                        <p:tav tm="100000">
                                          <p:val>
                                            <p:strVal val="#ppt_h"/>
                                          </p:val>
                                        </p:tav>
                                      </p:tavLst>
                                    </p:anim>
                                    <p:animEffect transition="in" filter="fade">
                                      <p:cBhvr>
                                        <p:cTn id="15" dur="1000"/>
                                        <p:tgtEl>
                                          <p:spTgt spid="27"/>
                                        </p:tgtEl>
                                      </p:cBhvr>
                                    </p:animEffect>
                                  </p:childTnLst>
                                </p:cTn>
                              </p:par>
                              <p:par>
                                <p:cTn id="16" presetID="55" presetClass="entr" presetSubtype="0" fill="hold" nodeType="withEffect">
                                  <p:stCondLst>
                                    <p:cond delay="1250"/>
                                  </p:stCondLst>
                                  <p:childTnLst>
                                    <p:set>
                                      <p:cBhvr>
                                        <p:cTn id="17" dur="1" fill="hold">
                                          <p:stCondLst>
                                            <p:cond delay="0"/>
                                          </p:stCondLst>
                                        </p:cTn>
                                        <p:tgtEl>
                                          <p:spTgt spid="28"/>
                                        </p:tgtEl>
                                        <p:attrNameLst>
                                          <p:attrName>style.visibility</p:attrName>
                                        </p:attrNameLst>
                                      </p:cBhvr>
                                      <p:to>
                                        <p:strVal val="visible"/>
                                      </p:to>
                                    </p:set>
                                    <p:anim calcmode="lin" valueType="num">
                                      <p:cBhvr>
                                        <p:cTn id="18" dur="1000" fill="hold"/>
                                        <p:tgtEl>
                                          <p:spTgt spid="28"/>
                                        </p:tgtEl>
                                        <p:attrNameLst>
                                          <p:attrName>ppt_w</p:attrName>
                                        </p:attrNameLst>
                                      </p:cBhvr>
                                      <p:tavLst>
                                        <p:tav tm="0">
                                          <p:val>
                                            <p:strVal val="#ppt_w*0.70"/>
                                          </p:val>
                                        </p:tav>
                                        <p:tav tm="100000">
                                          <p:val>
                                            <p:strVal val="#ppt_w"/>
                                          </p:val>
                                        </p:tav>
                                      </p:tavLst>
                                    </p:anim>
                                    <p:anim calcmode="lin" valueType="num">
                                      <p:cBhvr>
                                        <p:cTn id="19" dur="1000" fill="hold"/>
                                        <p:tgtEl>
                                          <p:spTgt spid="28"/>
                                        </p:tgtEl>
                                        <p:attrNameLst>
                                          <p:attrName>ppt_h</p:attrName>
                                        </p:attrNameLst>
                                      </p:cBhvr>
                                      <p:tavLst>
                                        <p:tav tm="0">
                                          <p:val>
                                            <p:strVal val="#ppt_h"/>
                                          </p:val>
                                        </p:tav>
                                        <p:tav tm="100000">
                                          <p:val>
                                            <p:strVal val="#ppt_h"/>
                                          </p:val>
                                        </p:tav>
                                      </p:tavLst>
                                    </p:anim>
                                    <p:animEffect transition="in" filter="fade">
                                      <p:cBhvr>
                                        <p:cTn id="2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7" name="Google Shape;727;p44"/>
          <p:cNvSpPr/>
          <p:nvPr/>
        </p:nvSpPr>
        <p:spPr>
          <a:xfrm>
            <a:off x="8031975" y="4109588"/>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p:cNvSpPr txBox="1"/>
          <p:nvPr/>
        </p:nvSpPr>
        <p:spPr>
          <a:xfrm>
            <a:off x="2095273" y="267866"/>
            <a:ext cx="4546437" cy="1446550"/>
          </a:xfrm>
          <a:prstGeom prst="rect">
            <a:avLst/>
          </a:prstGeom>
          <a:noFill/>
        </p:spPr>
        <p:txBody>
          <a:bodyPr wrap="none" rtlCol="0">
            <a:spAutoFit/>
          </a:bodyPr>
          <a:lstStyle/>
          <a:p>
            <a:r>
              <a:rPr lang="vi-VN" sz="4400" b="1" dirty="0">
                <a:solidFill>
                  <a:srgbClr val="FF0000"/>
                </a:solidFill>
                <a:effectLst>
                  <a:outerShdw blurRad="38100" dist="38100" dir="2700000" algn="tl">
                    <a:srgbClr val="000000">
                      <a:alpha val="43137"/>
                    </a:srgbClr>
                  </a:outerShdw>
                </a:effectLst>
                <a:latin typeface="HP001 5 hàng" panose="020B0603050302020204" pitchFamily="34" charset="0"/>
              </a:rPr>
              <a:t>Quà của đồng nội</a:t>
            </a:r>
          </a:p>
          <a:p>
            <a:endParaRPr lang="en-US" sz="4400" b="1" dirty="0">
              <a:solidFill>
                <a:srgbClr val="FF0000"/>
              </a:solidFill>
              <a:effectLst>
                <a:outerShdw blurRad="38100" dist="38100" dir="2700000" algn="tl">
                  <a:srgbClr val="000000">
                    <a:alpha val="43137"/>
                  </a:srgbClr>
                </a:outerShdw>
              </a:effectLst>
              <a:latin typeface="HP001 5 hàng" panose="020B0603050302020204" pitchFamily="34" charset="0"/>
            </a:endParaRPr>
          </a:p>
        </p:txBody>
      </p:sp>
      <p:sp>
        <p:nvSpPr>
          <p:cNvPr id="8" name="Text Box 6">
            <a:extLst>
              <a:ext uri="{FF2B5EF4-FFF2-40B4-BE49-F238E27FC236}">
                <a16:creationId xmlns="" xmlns:a16="http://schemas.microsoft.com/office/drawing/2014/main" id="{EFACCE28-F6AE-4254-B064-66AF38F7F232}"/>
              </a:ext>
            </a:extLst>
          </p:cNvPr>
          <p:cNvSpPr txBox="1">
            <a:spLocks noChangeArrowheads="1"/>
          </p:cNvSpPr>
          <p:nvPr/>
        </p:nvSpPr>
        <p:spPr bwMode="auto">
          <a:xfrm>
            <a:off x="450669" y="1401611"/>
            <a:ext cx="8464731"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spcBef>
                <a:spcPct val="50000"/>
              </a:spcBef>
            </a:pPr>
            <a:r>
              <a:rPr lang="vi-VN" altLang="vi-VN" sz="2800" b="1" dirty="0">
                <a:solidFill>
                  <a:srgbClr val="000000"/>
                </a:solidFill>
                <a:latin typeface="HP001 5 hàng" panose="020B0603050302020204" pitchFamily="34" charset="0"/>
                <a:cs typeface="Times New Roman" panose="02020603050405020304" pitchFamily="18" charset="0"/>
              </a:rPr>
              <a:t>   Trong cái vỏ xanh kia, có một giọt sữa trắng thơm, phảng phất hương vị ngàn hoa cỏ. Dưới ánh nắng, giọt sữa dần dần đông lại, bông lúa ngày càng cong xuống, năng vì chất quy trong sạch của trời.</a:t>
            </a:r>
          </a:p>
          <a:p>
            <a:pPr algn="just" eaLnBrk="1" hangingPunct="1">
              <a:spcBef>
                <a:spcPct val="50000"/>
              </a:spcBef>
            </a:pPr>
            <a:r>
              <a:rPr lang="vi-VN" altLang="vi-VN" sz="2800" b="1" dirty="0">
                <a:solidFill>
                  <a:srgbClr val="000000"/>
                </a:solidFill>
                <a:latin typeface="HP001 5 hàng" panose="020B0603050302020204" pitchFamily="34" charset="0"/>
                <a:cs typeface="Times New Roman" panose="02020603050405020304" pitchFamily="18" charset="0"/>
              </a:rPr>
              <a:t>                                     Theo Thạch Lam</a:t>
            </a:r>
            <a:endParaRPr lang="en-US" altLang="vi-VN" sz="2800" b="1" dirty="0">
              <a:solidFill>
                <a:srgbClr val="000000"/>
              </a:solidFill>
              <a:latin typeface="HP001 5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9103B7B-4E89-F992-00FD-1BAC71CC64B4}"/>
              </a:ext>
            </a:extLst>
          </p:cNvPr>
          <p:cNvPicPr>
            <a:picLocks noChangeAspect="1"/>
          </p:cNvPicPr>
          <p:nvPr/>
        </p:nvPicPr>
        <p:blipFill>
          <a:blip r:embed="rId3"/>
          <a:stretch>
            <a:fillRect/>
          </a:stretch>
        </p:blipFill>
        <p:spPr>
          <a:xfrm>
            <a:off x="0" y="-44450"/>
            <a:ext cx="9144000" cy="5187950"/>
          </a:xfrm>
          <a:prstGeom prst="rect">
            <a:avLst/>
          </a:prstGeom>
        </p:spPr>
      </p:pic>
    </p:spTree>
    <p:extLst>
      <p:ext uri="{BB962C8B-B14F-4D97-AF65-F5344CB8AC3E}">
        <p14:creationId xmlns:p14="http://schemas.microsoft.com/office/powerpoint/2010/main" val="5352656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7" name="Google Shape;727;p44"/>
          <p:cNvSpPr/>
          <p:nvPr/>
        </p:nvSpPr>
        <p:spPr>
          <a:xfrm>
            <a:off x="8031975" y="4109588"/>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p:cNvSpPr txBox="1"/>
          <p:nvPr/>
        </p:nvSpPr>
        <p:spPr>
          <a:xfrm>
            <a:off x="2095273" y="267866"/>
            <a:ext cx="4546437" cy="1446550"/>
          </a:xfrm>
          <a:prstGeom prst="rect">
            <a:avLst/>
          </a:prstGeom>
          <a:noFill/>
        </p:spPr>
        <p:txBody>
          <a:bodyPr wrap="none" rtlCol="0">
            <a:spAutoFit/>
          </a:bodyPr>
          <a:lstStyle/>
          <a:p>
            <a:r>
              <a:rPr lang="vi-VN" sz="4400" b="1" dirty="0">
                <a:solidFill>
                  <a:srgbClr val="FF0000"/>
                </a:solidFill>
                <a:effectLst>
                  <a:outerShdw blurRad="38100" dist="38100" dir="2700000" algn="tl">
                    <a:srgbClr val="000000">
                      <a:alpha val="43137"/>
                    </a:srgbClr>
                  </a:outerShdw>
                </a:effectLst>
                <a:latin typeface="HP001 5 hàng" panose="020B0603050302020204" pitchFamily="34" charset="0"/>
              </a:rPr>
              <a:t>Quà của đồng nội</a:t>
            </a:r>
          </a:p>
          <a:p>
            <a:endParaRPr lang="en-US" sz="4400" b="1" dirty="0">
              <a:solidFill>
                <a:srgbClr val="FF0000"/>
              </a:solidFill>
              <a:effectLst>
                <a:outerShdw blurRad="38100" dist="38100" dir="2700000" algn="tl">
                  <a:srgbClr val="000000">
                    <a:alpha val="43137"/>
                  </a:srgbClr>
                </a:outerShdw>
              </a:effectLst>
              <a:latin typeface="HP001 5 hàng" panose="020B0603050302020204" pitchFamily="34" charset="0"/>
            </a:endParaRPr>
          </a:p>
        </p:txBody>
      </p:sp>
      <p:sp>
        <p:nvSpPr>
          <p:cNvPr id="8" name="Text Box 6">
            <a:extLst>
              <a:ext uri="{FF2B5EF4-FFF2-40B4-BE49-F238E27FC236}">
                <a16:creationId xmlns="" xmlns:a16="http://schemas.microsoft.com/office/drawing/2014/main" id="{EFACCE28-F6AE-4254-B064-66AF38F7F232}"/>
              </a:ext>
            </a:extLst>
          </p:cNvPr>
          <p:cNvSpPr txBox="1">
            <a:spLocks noChangeArrowheads="1"/>
          </p:cNvSpPr>
          <p:nvPr/>
        </p:nvSpPr>
        <p:spPr bwMode="auto">
          <a:xfrm>
            <a:off x="450669" y="1401611"/>
            <a:ext cx="8464731"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spcBef>
                <a:spcPct val="50000"/>
              </a:spcBef>
            </a:pPr>
            <a:r>
              <a:rPr lang="vi-VN" altLang="vi-VN" sz="2800" b="1" dirty="0">
                <a:solidFill>
                  <a:srgbClr val="000000"/>
                </a:solidFill>
                <a:latin typeface="HP001 5 hàng" panose="020B0603050302020204" pitchFamily="34" charset="0"/>
                <a:cs typeface="Times New Roman" panose="02020603050405020304" pitchFamily="18" charset="0"/>
              </a:rPr>
              <a:t>   Trong cái vỏ xanh kia, có một giọt sữa trắng thơm, phảng phất hương vị ngàn hoa cỏ. Dưới ánh nắng, giọt sữa dần dần đông lại, bông lúa ngày càng cong xuống, năng vì chất quy trong sạch của trời.</a:t>
            </a:r>
          </a:p>
          <a:p>
            <a:pPr algn="just" eaLnBrk="1" hangingPunct="1">
              <a:spcBef>
                <a:spcPct val="50000"/>
              </a:spcBef>
            </a:pPr>
            <a:r>
              <a:rPr lang="vi-VN" altLang="vi-VN" sz="2800" b="1" dirty="0">
                <a:solidFill>
                  <a:srgbClr val="000000"/>
                </a:solidFill>
                <a:latin typeface="HP001 5 hàng" panose="020B0603050302020204" pitchFamily="34" charset="0"/>
                <a:cs typeface="Times New Roman" panose="02020603050405020304" pitchFamily="18" charset="0"/>
              </a:rPr>
              <a:t>                                     Theo Thạch Lam</a:t>
            </a:r>
            <a:endParaRPr lang="en-US" altLang="vi-VN" sz="2800" b="1" dirty="0">
              <a:solidFill>
                <a:srgbClr val="000000"/>
              </a:solidFill>
              <a:latin typeface="HP001 5 hàng" panose="020B0603050302020204" pitchFamily="34" charset="0"/>
              <a:cs typeface="Times New Roman" panose="02020603050405020304" pitchFamily="18" charset="0"/>
            </a:endParaRPr>
          </a:p>
        </p:txBody>
      </p:sp>
      <p:cxnSp>
        <p:nvCxnSpPr>
          <p:cNvPr id="3" name="Straight Connector 2">
            <a:extLst>
              <a:ext uri="{FF2B5EF4-FFF2-40B4-BE49-F238E27FC236}">
                <a16:creationId xmlns="" xmlns:a16="http://schemas.microsoft.com/office/drawing/2014/main" id="{8A92F40A-8CA8-5D0F-06D0-B4C22A647C8F}"/>
              </a:ext>
            </a:extLst>
          </p:cNvPr>
          <p:cNvCxnSpPr>
            <a:cxnSpLocks/>
          </p:cNvCxnSpPr>
          <p:nvPr/>
        </p:nvCxnSpPr>
        <p:spPr>
          <a:xfrm>
            <a:off x="6472646" y="1783080"/>
            <a:ext cx="123444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9" name="Straight Connector 8">
            <a:extLst>
              <a:ext uri="{FF2B5EF4-FFF2-40B4-BE49-F238E27FC236}">
                <a16:creationId xmlns="" xmlns:a16="http://schemas.microsoft.com/office/drawing/2014/main" id="{5F989A1E-7490-F139-F3F8-9C0A79FD145C}"/>
              </a:ext>
            </a:extLst>
          </p:cNvPr>
          <p:cNvCxnSpPr>
            <a:cxnSpLocks/>
          </p:cNvCxnSpPr>
          <p:nvPr/>
        </p:nvCxnSpPr>
        <p:spPr>
          <a:xfrm>
            <a:off x="1530532" y="2216332"/>
            <a:ext cx="1820091"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1" name="Straight Connector 10">
            <a:extLst>
              <a:ext uri="{FF2B5EF4-FFF2-40B4-BE49-F238E27FC236}">
                <a16:creationId xmlns="" xmlns:a16="http://schemas.microsoft.com/office/drawing/2014/main" id="{EF6A3159-C3D3-D03A-0237-5E26444ACCF0}"/>
              </a:ext>
            </a:extLst>
          </p:cNvPr>
          <p:cNvCxnSpPr>
            <a:cxnSpLocks/>
          </p:cNvCxnSpPr>
          <p:nvPr/>
        </p:nvCxnSpPr>
        <p:spPr>
          <a:xfrm>
            <a:off x="3574869" y="2216332"/>
            <a:ext cx="1375954"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7537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0021"/>
            <a:ext cx="9144000" cy="51435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accent2"/>
              </a:solidFill>
            </a:endParaRPr>
          </a:p>
          <a:p>
            <a:pPr algn="ctr" defTabSz="685800">
              <a:buClrTx/>
            </a:pPr>
            <a:endParaRPr lang="zh-CN" altLang="en-US" sz="1350" kern="1200" dirty="0">
              <a:solidFill>
                <a:prstClr val="white"/>
              </a:solidFill>
              <a:latin typeface="微软雅黑"/>
              <a:cs typeface="+mn-ea"/>
              <a:sym typeface="+mn-lt"/>
            </a:endParaRPr>
          </a:p>
        </p:txBody>
      </p:sp>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696" y="300603"/>
            <a:ext cx="4961741" cy="4783578"/>
          </a:xfrm>
          <a:prstGeom prst="rect">
            <a:avLst/>
          </a:prstGeom>
        </p:spPr>
      </p:pic>
      <p:pic>
        <p:nvPicPr>
          <p:cNvPr id="58" name="图片 57"/>
          <p:cNvPicPr>
            <a:picLocks noChangeAspect="1"/>
          </p:cNvPicPr>
          <p:nvPr/>
        </p:nvPicPr>
        <p:blipFill>
          <a:blip r:embed="rId4"/>
          <a:stretch>
            <a:fillRect/>
          </a:stretch>
        </p:blipFill>
        <p:spPr>
          <a:xfrm>
            <a:off x="261842" y="2375542"/>
            <a:ext cx="3887240" cy="2708639"/>
          </a:xfrm>
          <a:prstGeom prst="rect">
            <a:avLst/>
          </a:prstGeom>
        </p:spPr>
      </p:pic>
      <p:sp>
        <p:nvSpPr>
          <p:cNvPr id="59" name="矩形 58"/>
          <p:cNvSpPr/>
          <p:nvPr/>
        </p:nvSpPr>
        <p:spPr>
          <a:xfrm>
            <a:off x="4149082" y="956445"/>
            <a:ext cx="3669296" cy="3139321"/>
          </a:xfrm>
          <a:prstGeom prst="rect">
            <a:avLst/>
          </a:prstGeom>
          <a:noFill/>
        </p:spPr>
        <p:txBody>
          <a:bodyPr wrap="square">
            <a:spAutoFit/>
          </a:bodyPr>
          <a:lstStyle/>
          <a:p>
            <a:pPr algn="ctr" eaLnBrk="1" hangingPunct="1">
              <a:spcBef>
                <a:spcPct val="50000"/>
              </a:spcBef>
              <a:buClr>
                <a:srgbClr val="00CC99"/>
              </a:buClr>
              <a:buFont typeface="Wingdings" panose="05000000000000000000" pitchFamily="2" charset="2"/>
              <a:buNone/>
            </a:pPr>
            <a:r>
              <a:rPr lang="vi-VN" altLang="vi-VN" sz="3600" b="1" dirty="0">
                <a:latin typeface="HP001 5 hàng" panose="020B0603050302020204" pitchFamily="34" charset="0"/>
                <a:cs typeface="Times New Roman" panose="02020603050405020304" pitchFamily="18" charset="0"/>
              </a:rPr>
              <a:t>Luyên viết </a:t>
            </a:r>
          </a:p>
          <a:p>
            <a:pPr algn="ctr" eaLnBrk="1" hangingPunct="1">
              <a:spcBef>
                <a:spcPct val="50000"/>
              </a:spcBef>
              <a:buClr>
                <a:srgbClr val="00CC99"/>
              </a:buClr>
              <a:buFont typeface="Wingdings" panose="05000000000000000000" pitchFamily="2" charset="2"/>
              <a:buNone/>
            </a:pPr>
            <a:r>
              <a:rPr lang="vi-VN" altLang="vi-VN" sz="3600" b="1" dirty="0">
                <a:solidFill>
                  <a:srgbClr val="FF0000"/>
                </a:solidFill>
                <a:latin typeface="HP001 5 hàng" panose="020B0603050302020204" pitchFamily="34" charset="0"/>
                <a:cs typeface="Times New Roman" panose="02020603050405020304" pitchFamily="18" charset="0"/>
              </a:rPr>
              <a:t>gi</a:t>
            </a:r>
            <a:r>
              <a:rPr lang="vi-VN" altLang="vi-VN" sz="3600" b="1" dirty="0">
                <a:latin typeface="HP001 5 hàng" panose="020B0603050302020204" pitchFamily="34" charset="0"/>
                <a:cs typeface="Times New Roman" panose="02020603050405020304" pitchFamily="18" charset="0"/>
              </a:rPr>
              <a:t>ọt </a:t>
            </a:r>
            <a:r>
              <a:rPr lang="vi-VN" altLang="vi-VN" sz="3600" b="1" dirty="0">
                <a:solidFill>
                  <a:srgbClr val="FF0000"/>
                </a:solidFill>
                <a:latin typeface="HP001 5 hàng" panose="020B0603050302020204" pitchFamily="34" charset="0"/>
                <a:cs typeface="Times New Roman" panose="02020603050405020304" pitchFamily="18" charset="0"/>
              </a:rPr>
              <a:t>s</a:t>
            </a:r>
            <a:r>
              <a:rPr lang="vi-VN" altLang="vi-VN" sz="3600" b="1" dirty="0">
                <a:latin typeface="HP001 5 hàng" panose="020B0603050302020204" pitchFamily="34" charset="0"/>
                <a:cs typeface="Times New Roman" panose="02020603050405020304" pitchFamily="18" charset="0"/>
              </a:rPr>
              <a:t>ữa </a:t>
            </a:r>
          </a:p>
          <a:p>
            <a:pPr algn="ctr" eaLnBrk="1" hangingPunct="1">
              <a:spcBef>
                <a:spcPct val="50000"/>
              </a:spcBef>
              <a:buClr>
                <a:srgbClr val="00CC99"/>
              </a:buClr>
              <a:buFont typeface="Wingdings" panose="05000000000000000000" pitchFamily="2" charset="2"/>
              <a:buNone/>
            </a:pPr>
            <a:r>
              <a:rPr lang="vi-VN" altLang="vi-VN" sz="3600" b="1" dirty="0">
                <a:latin typeface="HP001 5 hàng" panose="020B0603050302020204" pitchFamily="34" charset="0"/>
                <a:cs typeface="Times New Roman" panose="02020603050405020304" pitchFamily="18" charset="0"/>
              </a:rPr>
              <a:t>ph</a:t>
            </a:r>
            <a:r>
              <a:rPr lang="vi-VN" altLang="vi-VN" sz="3600" b="1" dirty="0">
                <a:solidFill>
                  <a:srgbClr val="FF0000"/>
                </a:solidFill>
                <a:latin typeface="HP001 5 hàng" panose="020B0603050302020204" pitchFamily="34" charset="0"/>
                <a:cs typeface="Times New Roman" panose="02020603050405020304" pitchFamily="18" charset="0"/>
              </a:rPr>
              <a:t>ảng</a:t>
            </a:r>
            <a:r>
              <a:rPr lang="vi-VN" altLang="vi-VN" sz="3600" b="1" dirty="0">
                <a:latin typeface="HP001 5 hàng" panose="020B0603050302020204" pitchFamily="34" charset="0"/>
                <a:cs typeface="Times New Roman" panose="02020603050405020304" pitchFamily="18" charset="0"/>
              </a:rPr>
              <a:t> ph</a:t>
            </a:r>
            <a:r>
              <a:rPr lang="vi-VN" altLang="vi-VN" sz="3600" b="1" dirty="0">
                <a:solidFill>
                  <a:srgbClr val="FF0000"/>
                </a:solidFill>
                <a:latin typeface="HP001 5 hàng" panose="020B0603050302020204" pitchFamily="34" charset="0"/>
                <a:cs typeface="Times New Roman" panose="02020603050405020304" pitchFamily="18" charset="0"/>
              </a:rPr>
              <a:t>ất</a:t>
            </a:r>
            <a:endParaRPr lang="vi-VN" altLang="vi-VN" sz="3600" b="1" dirty="0">
              <a:latin typeface="HP001 5 hàng" panose="020B0603050302020204" pitchFamily="34" charset="0"/>
              <a:cs typeface="Times New Roman" panose="02020603050405020304" pitchFamily="18" charset="0"/>
            </a:endParaRPr>
          </a:p>
          <a:p>
            <a:pPr algn="ctr" eaLnBrk="1" hangingPunct="1">
              <a:spcBef>
                <a:spcPct val="50000"/>
              </a:spcBef>
              <a:buClr>
                <a:srgbClr val="00CC99"/>
              </a:buClr>
              <a:buFont typeface="Wingdings" panose="05000000000000000000" pitchFamily="2" charset="2"/>
              <a:buNone/>
            </a:pPr>
            <a:r>
              <a:rPr lang="vi-VN" altLang="vi-VN" sz="3600" b="1" dirty="0">
                <a:latin typeface="HP001 5 hàng" panose="020B0603050302020204" pitchFamily="34" charset="0"/>
                <a:cs typeface="Times New Roman" panose="02020603050405020304" pitchFamily="18" charset="0"/>
              </a:rPr>
              <a:t> h</a:t>
            </a:r>
            <a:r>
              <a:rPr lang="vi-VN" altLang="vi-VN" sz="3600" b="1" dirty="0">
                <a:solidFill>
                  <a:srgbClr val="FF0000"/>
                </a:solidFill>
                <a:latin typeface="HP001 5 hàng" panose="020B0603050302020204" pitchFamily="34" charset="0"/>
                <a:cs typeface="Times New Roman" panose="02020603050405020304" pitchFamily="18" charset="0"/>
              </a:rPr>
              <a:t>ương</a:t>
            </a:r>
            <a:r>
              <a:rPr lang="vi-VN" altLang="vi-VN" sz="3600" b="1" dirty="0">
                <a:latin typeface="HP001 5 hàng" panose="020B0603050302020204" pitchFamily="34" charset="0"/>
                <a:cs typeface="Times New Roman" panose="02020603050405020304" pitchFamily="18" charset="0"/>
              </a:rPr>
              <a:t> vị </a:t>
            </a:r>
            <a:endParaRPr lang="en-US" altLang="en-US" sz="3600" dirty="0">
              <a:solidFill>
                <a:schemeClr val="accent2"/>
              </a:solidFill>
              <a:latin typeface="Times New Roman" panose="02020603050405020304" pitchFamily="18" charset="0"/>
              <a:cs typeface="Times New Roman" panose="02020603050405020304" pitchFamily="18" charset="0"/>
            </a:endParaRPr>
          </a:p>
        </p:txBody>
      </p:sp>
      <p:pic>
        <p:nvPicPr>
          <p:cNvPr id="63" name="图片 62"/>
          <p:cNvPicPr>
            <a:picLocks noChangeAspect="1"/>
          </p:cNvPicPr>
          <p:nvPr/>
        </p:nvPicPr>
        <p:blipFill>
          <a:blip r:embed="rId5"/>
          <a:stretch>
            <a:fillRect/>
          </a:stretch>
        </p:blipFill>
        <p:spPr>
          <a:xfrm rot="2279291">
            <a:off x="7094751" y="1579621"/>
            <a:ext cx="629524" cy="522470"/>
          </a:xfrm>
          <a:prstGeom prst="rect">
            <a:avLst/>
          </a:prstGeom>
        </p:spPr>
      </p:pic>
      <p:pic>
        <p:nvPicPr>
          <p:cNvPr id="66" name="图片 65"/>
          <p:cNvPicPr>
            <a:picLocks noChangeAspect="1"/>
          </p:cNvPicPr>
          <p:nvPr/>
        </p:nvPicPr>
        <p:blipFill>
          <a:blip r:embed="rId6"/>
          <a:stretch>
            <a:fillRect/>
          </a:stretch>
        </p:blipFill>
        <p:spPr>
          <a:xfrm>
            <a:off x="444081" y="247782"/>
            <a:ext cx="1375790" cy="1462560"/>
          </a:xfrm>
          <a:prstGeom prst="rect">
            <a:avLst/>
          </a:prstGeom>
        </p:spPr>
      </p:pic>
      <p:pic>
        <p:nvPicPr>
          <p:cNvPr id="67" name="图片 66"/>
          <p:cNvPicPr>
            <a:picLocks noChangeAspect="1"/>
          </p:cNvPicPr>
          <p:nvPr/>
        </p:nvPicPr>
        <p:blipFill>
          <a:blip r:embed="rId7"/>
          <a:stretch>
            <a:fillRect/>
          </a:stretch>
        </p:blipFill>
        <p:spPr>
          <a:xfrm rot="2999038">
            <a:off x="4182681" y="327990"/>
            <a:ext cx="616578" cy="618878"/>
          </a:xfrm>
          <a:prstGeom prst="rect">
            <a:avLst/>
          </a:prstGeom>
        </p:spPr>
      </p:pic>
    </p:spTree>
    <p:extLst>
      <p:ext uri="{BB962C8B-B14F-4D97-AF65-F5344CB8AC3E}">
        <p14:creationId xmlns:p14="http://schemas.microsoft.com/office/powerpoint/2010/main" val="21928531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66"/>
                                        </p:tgtEl>
                                      </p:cBhvr>
                                    </p:animEffect>
                                    <p:animScale>
                                      <p:cBhvr>
                                        <p:cTn id="7" dur="250" autoRev="1" fill="hold"/>
                                        <p:tgtEl>
                                          <p:spTgt spid="66"/>
                                        </p:tgtEl>
                                      </p:cBhvr>
                                      <p:by x="105000" y="105000"/>
                                    </p:animScale>
                                  </p:childTnLst>
                                </p:cTn>
                              </p:par>
                              <p:par>
                                <p:cTn id="8" presetID="2" presetClass="entr" presetSubtype="8"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additive="base">
                                        <p:cTn id="10" dur="500" fill="hold"/>
                                        <p:tgtEl>
                                          <p:spTgt spid="58"/>
                                        </p:tgtEl>
                                        <p:attrNameLst>
                                          <p:attrName>ppt_x</p:attrName>
                                        </p:attrNameLst>
                                      </p:cBhvr>
                                      <p:tavLst>
                                        <p:tav tm="0">
                                          <p:val>
                                            <p:strVal val="0-#ppt_w/2"/>
                                          </p:val>
                                        </p:tav>
                                        <p:tav tm="100000">
                                          <p:val>
                                            <p:strVal val="#ppt_x"/>
                                          </p:val>
                                        </p:tav>
                                      </p:tavLst>
                                    </p:anim>
                                    <p:anim calcmode="lin" valueType="num">
                                      <p:cBhvr additive="base">
                                        <p:cTn id="11" dur="500" fill="hold"/>
                                        <p:tgtEl>
                                          <p:spTgt spid="58"/>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1000"/>
                                        <p:tgtEl>
                                          <p:spTgt spid="67"/>
                                        </p:tgtEl>
                                      </p:cBhvr>
                                    </p:animEffect>
                                    <p:anim calcmode="lin" valueType="num">
                                      <p:cBhvr>
                                        <p:cTn id="15" dur="1000" fill="hold"/>
                                        <p:tgtEl>
                                          <p:spTgt spid="67"/>
                                        </p:tgtEl>
                                        <p:attrNameLst>
                                          <p:attrName>ppt_x</p:attrName>
                                        </p:attrNameLst>
                                      </p:cBhvr>
                                      <p:tavLst>
                                        <p:tav tm="0">
                                          <p:val>
                                            <p:strVal val="#ppt_x"/>
                                          </p:val>
                                        </p:tav>
                                        <p:tav tm="100000">
                                          <p:val>
                                            <p:strVal val="#ppt_x"/>
                                          </p:val>
                                        </p:tav>
                                      </p:tavLst>
                                    </p:anim>
                                    <p:anim calcmode="lin" valueType="num">
                                      <p:cBhvr>
                                        <p:cTn id="16" dur="10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000"/>
                            </p:stCondLst>
                            <p:childTnLst>
                              <p:par>
                                <p:cTn id="22" presetID="52" presetClass="entr" presetSubtype="0"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Scale>
                                      <p:cBhvr>
                                        <p:cTn id="24"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3"/>
                                        </p:tgtEl>
                                        <p:attrNameLst>
                                          <p:attrName>ppt_x</p:attrName>
                                          <p:attrName>ppt_y</p:attrName>
                                        </p:attrNameLst>
                                      </p:cBhvr>
                                    </p:animMotion>
                                    <p:animEffect transition="in" filter="fade">
                                      <p:cBhvr>
                                        <p:cTn id="26" dur="1000"/>
                                        <p:tgtEl>
                                          <p:spTgt spid="63"/>
                                        </p:tgtEl>
                                      </p:cBhvr>
                                    </p:animEffect>
                                  </p:childTnLst>
                                </p:cTn>
                              </p:par>
                            </p:childTnLst>
                          </p:cTn>
                        </p:par>
                        <p:par>
                          <p:cTn id="27" fill="hold">
                            <p:stCondLst>
                              <p:cond delay="300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iterate type="lt">
                                    <p:tmPct val="0"/>
                                  </p:iterate>
                                  <p:childTnLst>
                                    <p:animEffect transition="out" filter="fade">
                                      <p:cBhvr>
                                        <p:cTn id="36" dur="500"/>
                                        <p:tgtEl>
                                          <p:spTgt spid="59"/>
                                        </p:tgtEl>
                                      </p:cBhvr>
                                    </p:animEffect>
                                    <p:set>
                                      <p:cBhvr>
                                        <p:cTn id="37"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559" y="0"/>
            <a:ext cx="9144000" cy="51435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spcBef>
                <a:spcPct val="50000"/>
              </a:spcBef>
              <a:buClrTx/>
            </a:pPr>
            <a:endParaRPr lang="en-US" altLang="en-US" sz="1350" i="1" kern="1200" dirty="0">
              <a:solidFill>
                <a:srgbClr val="FF0000"/>
              </a:solidFill>
              <a:latin typeface="Times New Roman" panose="02020603050405020304" pitchFamily="18" charset="0"/>
              <a:cs typeface="Times New Roman" panose="02020603050405020304" pitchFamily="18" charset="0"/>
            </a:endParaRPr>
          </a:p>
        </p:txBody>
      </p:sp>
      <p:grpSp>
        <p:nvGrpSpPr>
          <p:cNvPr id="12" name="组合 11"/>
          <p:cNvGrpSpPr/>
          <p:nvPr/>
        </p:nvGrpSpPr>
        <p:grpSpPr>
          <a:xfrm>
            <a:off x="261342" y="110359"/>
            <a:ext cx="8804673" cy="5143500"/>
            <a:chOff x="238125" y="0"/>
            <a:chExt cx="11739564" cy="6858000"/>
          </a:xfrm>
          <a:solidFill>
            <a:srgbClr val="FFD571">
              <a:alpha val="10000"/>
            </a:srgbClr>
          </a:solidFill>
        </p:grpSpPr>
        <p:sp>
          <p:nvSpPr>
            <p:cNvPr id="14" name="矩形 13"/>
            <p:cNvSpPr/>
            <p:nvPr/>
          </p:nvSpPr>
          <p:spPr>
            <a:xfrm>
              <a:off x="23812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17" name="矩形 16"/>
            <p:cNvSpPr/>
            <p:nvPr/>
          </p:nvSpPr>
          <p:spPr>
            <a:xfrm>
              <a:off x="6096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0" name="矩形 19"/>
            <p:cNvSpPr/>
            <p:nvPr/>
          </p:nvSpPr>
          <p:spPr>
            <a:xfrm>
              <a:off x="98107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1" name="矩形 20"/>
            <p:cNvSpPr/>
            <p:nvPr/>
          </p:nvSpPr>
          <p:spPr>
            <a:xfrm>
              <a:off x="135255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2" name="矩形 21"/>
            <p:cNvSpPr/>
            <p:nvPr/>
          </p:nvSpPr>
          <p:spPr>
            <a:xfrm>
              <a:off x="172402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3" name="矩形 22"/>
            <p:cNvSpPr/>
            <p:nvPr/>
          </p:nvSpPr>
          <p:spPr>
            <a:xfrm>
              <a:off x="20955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4" name="矩形 23"/>
            <p:cNvSpPr/>
            <p:nvPr/>
          </p:nvSpPr>
          <p:spPr>
            <a:xfrm>
              <a:off x="247650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5" name="矩形 24"/>
            <p:cNvSpPr/>
            <p:nvPr/>
          </p:nvSpPr>
          <p:spPr>
            <a:xfrm>
              <a:off x="2847975"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6" name="矩形 25"/>
            <p:cNvSpPr/>
            <p:nvPr/>
          </p:nvSpPr>
          <p:spPr>
            <a:xfrm>
              <a:off x="3219450"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7" name="矩形 26"/>
            <p:cNvSpPr/>
            <p:nvPr/>
          </p:nvSpPr>
          <p:spPr>
            <a:xfrm>
              <a:off x="358616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8" name="矩形 27"/>
            <p:cNvSpPr/>
            <p:nvPr/>
          </p:nvSpPr>
          <p:spPr>
            <a:xfrm>
              <a:off x="39576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29" name="矩形 28"/>
            <p:cNvSpPr/>
            <p:nvPr/>
          </p:nvSpPr>
          <p:spPr>
            <a:xfrm>
              <a:off x="432911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0" name="矩形 29"/>
            <p:cNvSpPr/>
            <p:nvPr/>
          </p:nvSpPr>
          <p:spPr>
            <a:xfrm>
              <a:off x="470058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1" name="矩形 30"/>
            <p:cNvSpPr/>
            <p:nvPr/>
          </p:nvSpPr>
          <p:spPr>
            <a:xfrm>
              <a:off x="507206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2" name="矩形 31"/>
            <p:cNvSpPr/>
            <p:nvPr/>
          </p:nvSpPr>
          <p:spPr>
            <a:xfrm>
              <a:off x="54435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3" name="矩形 32"/>
            <p:cNvSpPr/>
            <p:nvPr/>
          </p:nvSpPr>
          <p:spPr>
            <a:xfrm>
              <a:off x="582453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4" name="矩形 33"/>
            <p:cNvSpPr/>
            <p:nvPr/>
          </p:nvSpPr>
          <p:spPr>
            <a:xfrm>
              <a:off x="6196013"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5" name="矩形 34"/>
            <p:cNvSpPr/>
            <p:nvPr/>
          </p:nvSpPr>
          <p:spPr>
            <a:xfrm>
              <a:off x="6567488"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6" name="矩形 35"/>
            <p:cNvSpPr/>
            <p:nvPr/>
          </p:nvSpPr>
          <p:spPr>
            <a:xfrm>
              <a:off x="695325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7" name="矩形 36"/>
            <p:cNvSpPr/>
            <p:nvPr/>
          </p:nvSpPr>
          <p:spPr>
            <a:xfrm>
              <a:off x="73247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8" name="矩形 37"/>
            <p:cNvSpPr/>
            <p:nvPr/>
          </p:nvSpPr>
          <p:spPr>
            <a:xfrm>
              <a:off x="769620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39" name="矩形 38"/>
            <p:cNvSpPr/>
            <p:nvPr/>
          </p:nvSpPr>
          <p:spPr>
            <a:xfrm>
              <a:off x="806767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0" name="矩形 39"/>
            <p:cNvSpPr/>
            <p:nvPr/>
          </p:nvSpPr>
          <p:spPr>
            <a:xfrm>
              <a:off x="843915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1" name="矩形 40"/>
            <p:cNvSpPr/>
            <p:nvPr/>
          </p:nvSpPr>
          <p:spPr>
            <a:xfrm>
              <a:off x="88106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2" name="矩形 41"/>
            <p:cNvSpPr/>
            <p:nvPr/>
          </p:nvSpPr>
          <p:spPr>
            <a:xfrm>
              <a:off x="919162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3" name="矩形 42"/>
            <p:cNvSpPr/>
            <p:nvPr/>
          </p:nvSpPr>
          <p:spPr>
            <a:xfrm>
              <a:off x="9563101"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4" name="矩形 43"/>
            <p:cNvSpPr/>
            <p:nvPr/>
          </p:nvSpPr>
          <p:spPr>
            <a:xfrm>
              <a:off x="9934576"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5" name="矩形 44"/>
            <p:cNvSpPr/>
            <p:nvPr/>
          </p:nvSpPr>
          <p:spPr>
            <a:xfrm>
              <a:off x="1030128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6" name="矩形 45"/>
            <p:cNvSpPr/>
            <p:nvPr/>
          </p:nvSpPr>
          <p:spPr>
            <a:xfrm>
              <a:off x="10672764"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7" name="矩形 46"/>
            <p:cNvSpPr/>
            <p:nvPr/>
          </p:nvSpPr>
          <p:spPr>
            <a:xfrm>
              <a:off x="1104423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8" name="矩形 47"/>
            <p:cNvSpPr/>
            <p:nvPr/>
          </p:nvSpPr>
          <p:spPr>
            <a:xfrm>
              <a:off x="11415714"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sp>
          <p:nvSpPr>
            <p:cNvPr id="49" name="矩形 48"/>
            <p:cNvSpPr/>
            <p:nvPr/>
          </p:nvSpPr>
          <p:spPr>
            <a:xfrm>
              <a:off x="11787189" y="0"/>
              <a:ext cx="190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prstClr val="white"/>
                </a:solidFill>
                <a:latin typeface="微软雅黑"/>
                <a:cs typeface="+mn-ea"/>
                <a:sym typeface="+mn-lt"/>
              </a:endParaRPr>
            </a:p>
          </p:txBody>
        </p:sp>
      </p:grpSp>
      <p:pic>
        <p:nvPicPr>
          <p:cNvPr id="8" name="图片 7"/>
          <p:cNvPicPr>
            <a:picLocks noChangeAspect="1"/>
          </p:cNvPicPr>
          <p:nvPr/>
        </p:nvPicPr>
        <p:blipFill>
          <a:blip r:embed="rId3"/>
          <a:stretch>
            <a:fillRect/>
          </a:stretch>
        </p:blipFill>
        <p:spPr>
          <a:xfrm>
            <a:off x="6006924" y="-389718"/>
            <a:ext cx="3289784" cy="1352609"/>
          </a:xfrm>
          <a:prstGeom prst="rect">
            <a:avLst/>
          </a:prstGeom>
        </p:spPr>
      </p:pic>
      <p:pic>
        <p:nvPicPr>
          <p:cNvPr id="10" name="图片 9"/>
          <p:cNvPicPr>
            <a:picLocks noChangeAspect="1"/>
          </p:cNvPicPr>
          <p:nvPr/>
        </p:nvPicPr>
        <p:blipFill>
          <a:blip r:embed="rId4"/>
          <a:stretch>
            <a:fillRect/>
          </a:stretch>
        </p:blipFill>
        <p:spPr>
          <a:xfrm>
            <a:off x="-550511" y="-154824"/>
            <a:ext cx="3870944" cy="1352609"/>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002" y="-110359"/>
            <a:ext cx="2457137" cy="2187334"/>
          </a:xfrm>
          <a:prstGeom prst="rect">
            <a:avLst/>
          </a:prstGeom>
        </p:spPr>
      </p:pic>
      <p:pic>
        <p:nvPicPr>
          <p:cNvPr id="50" name="图片 14"/>
          <p:cNvPicPr>
            <a:picLocks noChangeAspect="1"/>
          </p:cNvPicPr>
          <p:nvPr/>
        </p:nvPicPr>
        <p:blipFill>
          <a:blip r:embed="rId6"/>
          <a:stretch>
            <a:fillRect/>
          </a:stretch>
        </p:blipFill>
        <p:spPr>
          <a:xfrm>
            <a:off x="62537" y="2571750"/>
            <a:ext cx="536039" cy="518892"/>
          </a:xfrm>
          <a:prstGeom prst="rect">
            <a:avLst/>
          </a:prstGeom>
        </p:spPr>
      </p:pic>
      <p:pic>
        <p:nvPicPr>
          <p:cNvPr id="51" name="图片 16"/>
          <p:cNvPicPr>
            <a:picLocks noChangeAspect="1"/>
          </p:cNvPicPr>
          <p:nvPr/>
        </p:nvPicPr>
        <p:blipFill>
          <a:blip r:embed="rId7"/>
          <a:stretch>
            <a:fillRect/>
          </a:stretch>
        </p:blipFill>
        <p:spPr>
          <a:xfrm>
            <a:off x="3679626" y="3426030"/>
            <a:ext cx="496240" cy="389454"/>
          </a:xfrm>
          <a:prstGeom prst="rect">
            <a:avLst/>
          </a:prstGeom>
        </p:spPr>
      </p:pic>
      <p:sp>
        <p:nvSpPr>
          <p:cNvPr id="2" name="Rectangle 1"/>
          <p:cNvSpPr/>
          <p:nvPr/>
        </p:nvSpPr>
        <p:spPr>
          <a:xfrm>
            <a:off x="3131565" y="2488059"/>
            <a:ext cx="2578078" cy="923330"/>
          </a:xfrm>
          <a:prstGeom prst="rect">
            <a:avLst/>
          </a:prstGeom>
        </p:spPr>
        <p:txBody>
          <a:bodyPr wrap="square">
            <a:spAutoFit/>
          </a:bodyPr>
          <a:lstStyle/>
          <a:p>
            <a:pPr defTabSz="685800">
              <a:buClrTx/>
            </a:pPr>
            <a:r>
              <a:rPr lang="en-US" altLang="en-US" sz="5400" b="1" kern="1200" dirty="0" err="1">
                <a:solidFill>
                  <a:srgbClr val="FF0000"/>
                </a:solidFill>
                <a:effectLst>
                  <a:outerShdw blurRad="38100" dist="38100" dir="2700000" algn="tl">
                    <a:srgbClr val="000000">
                      <a:alpha val="43137"/>
                    </a:srgbClr>
                  </a:outerShdw>
                </a:effectLst>
                <a:latin typeface="HP001 5 hàng" panose="020B0603050302020204" pitchFamily="34" charset="0"/>
                <a:cs typeface="Times New Roman" panose="02020603050405020304" pitchFamily="18" charset="0"/>
              </a:rPr>
              <a:t>Viết</a:t>
            </a:r>
            <a:r>
              <a:rPr lang="en-US" altLang="en-US" sz="5400" b="1" kern="1200" dirty="0">
                <a:solidFill>
                  <a:srgbClr val="FF0000"/>
                </a:solidFill>
                <a:effectLst>
                  <a:outerShdw blurRad="38100" dist="38100" dir="2700000" algn="tl">
                    <a:srgbClr val="000000">
                      <a:alpha val="43137"/>
                    </a:srgbClr>
                  </a:outerShdw>
                </a:effectLst>
                <a:latin typeface="HP001 5 hàng" panose="020B0603050302020204" pitchFamily="34" charset="0"/>
                <a:cs typeface="Times New Roman" panose="02020603050405020304" pitchFamily="18" charset="0"/>
              </a:rPr>
              <a:t> </a:t>
            </a:r>
            <a:r>
              <a:rPr lang="en-US" altLang="en-US" sz="5400" b="1" kern="1200" dirty="0" err="1">
                <a:solidFill>
                  <a:srgbClr val="FF0000"/>
                </a:solidFill>
                <a:effectLst>
                  <a:outerShdw blurRad="38100" dist="38100" dir="2700000" algn="tl">
                    <a:srgbClr val="000000">
                      <a:alpha val="43137"/>
                    </a:srgbClr>
                  </a:outerShdw>
                </a:effectLst>
                <a:latin typeface="HP001 5 hàng" panose="020B0603050302020204" pitchFamily="34" charset="0"/>
                <a:cs typeface="Times New Roman" panose="02020603050405020304" pitchFamily="18" charset="0"/>
              </a:rPr>
              <a:t>bài</a:t>
            </a:r>
            <a:endParaRPr lang="en-US" sz="5400" b="1" kern="1200" dirty="0">
              <a:solidFill>
                <a:srgbClr val="FF0000"/>
              </a:solidFill>
              <a:effectLst>
                <a:outerShdw blurRad="38100" dist="38100" dir="2700000" algn="tl">
                  <a:srgbClr val="000000">
                    <a:alpha val="43137"/>
                  </a:srgbClr>
                </a:outerShdw>
              </a:effectLst>
              <a:latin typeface="HP001 5 hàng" panose="020B0603050302020204" pitchFamily="34" charset="0"/>
              <a:cs typeface="+mn-cs"/>
            </a:endParaRPr>
          </a:p>
        </p:txBody>
      </p:sp>
    </p:spTree>
    <p:extLst>
      <p:ext uri="{BB962C8B-B14F-4D97-AF65-F5344CB8AC3E}">
        <p14:creationId xmlns:p14="http://schemas.microsoft.com/office/powerpoint/2010/main" val="577965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10" presetClass="exit" presetSubtype="0" fill="hold" grpId="1"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 xmlns:a16="http://schemas.microsoft.com/office/drawing/2014/main" id="{966CD470-C725-4526-9359-941A0B89E760}"/>
              </a:ext>
            </a:extLst>
          </p:cNvPr>
          <p:cNvSpPr>
            <a:spLocks noChangeArrowheads="1"/>
          </p:cNvSpPr>
          <p:nvPr/>
        </p:nvSpPr>
        <p:spPr bwMode="auto">
          <a:xfrm>
            <a:off x="209864" y="-43011"/>
            <a:ext cx="8670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vi-VN" sz="2400" b="1" dirty="0">
              <a:latin typeface="Times New Roman" panose="02020603050405020304" pitchFamily="18" charset="0"/>
            </a:endParaRPr>
          </a:p>
          <a:p>
            <a:pPr algn="ctr" eaLnBrk="1" hangingPunct="1">
              <a:spcBef>
                <a:spcPct val="0"/>
              </a:spcBef>
              <a:buFontTx/>
              <a:buNone/>
            </a:pPr>
            <a:r>
              <a:rPr lang="en-US" altLang="vi-VN" sz="2400" b="1" u="sng" dirty="0" err="1">
                <a:latin typeface="Times New Roman" panose="02020603050405020304" pitchFamily="18" charset="0"/>
              </a:rPr>
              <a:t>Chính</a:t>
            </a:r>
            <a:r>
              <a:rPr lang="en-US" altLang="vi-VN" sz="2400" b="1" u="sng" dirty="0">
                <a:latin typeface="Times New Roman" panose="02020603050405020304" pitchFamily="18" charset="0"/>
              </a:rPr>
              <a:t> </a:t>
            </a:r>
            <a:r>
              <a:rPr lang="en-US" altLang="vi-VN" sz="2400" b="1" u="sng" dirty="0" err="1">
                <a:latin typeface="Times New Roman" panose="02020603050405020304" pitchFamily="18" charset="0"/>
              </a:rPr>
              <a:t>tả</a:t>
            </a:r>
            <a:r>
              <a:rPr lang="en-US" altLang="vi-VN" sz="2400" b="1" u="sng" dirty="0">
                <a:latin typeface="Times New Roman" panose="02020603050405020304" pitchFamily="18" charset="0"/>
              </a:rPr>
              <a:t> </a:t>
            </a:r>
            <a:r>
              <a:rPr lang="en-US" altLang="vi-VN" sz="2400" b="1" dirty="0">
                <a:latin typeface="Times New Roman" panose="02020603050405020304" pitchFamily="18" charset="0"/>
              </a:rPr>
              <a:t>(Nghe - </a:t>
            </a:r>
            <a:r>
              <a:rPr lang="en-US" altLang="vi-VN" sz="2400" b="1" dirty="0" err="1">
                <a:latin typeface="Times New Roman" panose="02020603050405020304" pitchFamily="18" charset="0"/>
              </a:rPr>
              <a:t>viết</a:t>
            </a:r>
            <a:r>
              <a:rPr lang="en-US" altLang="vi-VN" sz="2400" b="1" dirty="0">
                <a:latin typeface="Times New Roman" panose="02020603050405020304" pitchFamily="18" charset="0"/>
              </a:rPr>
              <a:t>)</a:t>
            </a:r>
          </a:p>
        </p:txBody>
      </p:sp>
      <p:sp>
        <p:nvSpPr>
          <p:cNvPr id="28675" name="Text Box 3">
            <a:extLst>
              <a:ext uri="{FF2B5EF4-FFF2-40B4-BE49-F238E27FC236}">
                <a16:creationId xmlns="" xmlns:a16="http://schemas.microsoft.com/office/drawing/2014/main" id="{EA47CE0B-0522-4216-95EA-2527BF473F4D}"/>
              </a:ext>
            </a:extLst>
          </p:cNvPr>
          <p:cNvSpPr txBox="1">
            <a:spLocks noChangeArrowheads="1"/>
          </p:cNvSpPr>
          <p:nvPr/>
        </p:nvSpPr>
        <p:spPr bwMode="auto">
          <a:xfrm>
            <a:off x="1311275" y="611900"/>
            <a:ext cx="65214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3600" dirty="0">
                <a:solidFill>
                  <a:srgbClr val="FF3300"/>
                </a:solidFill>
                <a:latin typeface="Times New Roman" panose="02020603050405020304" pitchFamily="18" charset="0"/>
              </a:rPr>
              <a:t>          </a:t>
            </a:r>
            <a:r>
              <a:rPr lang="en-US" altLang="vi-VN" sz="3600" dirty="0" err="1">
                <a:solidFill>
                  <a:srgbClr val="FF3300"/>
                </a:solidFill>
                <a:latin typeface="Times New Roman" panose="02020603050405020304" pitchFamily="18" charset="0"/>
              </a:rPr>
              <a:t>Đêm</a:t>
            </a:r>
            <a:r>
              <a:rPr lang="en-US" altLang="vi-VN" sz="3600" dirty="0">
                <a:solidFill>
                  <a:srgbClr val="FF3300"/>
                </a:solidFill>
                <a:latin typeface="Times New Roman" panose="02020603050405020304" pitchFamily="18" charset="0"/>
              </a:rPr>
              <a:t> </a:t>
            </a:r>
            <a:r>
              <a:rPr lang="en-US" altLang="vi-VN" sz="3600" dirty="0" err="1">
                <a:solidFill>
                  <a:srgbClr val="FF3300"/>
                </a:solidFill>
                <a:latin typeface="Times New Roman" panose="02020603050405020304" pitchFamily="18" charset="0"/>
              </a:rPr>
              <a:t>trăng</a:t>
            </a:r>
            <a:r>
              <a:rPr lang="en-US" altLang="vi-VN" sz="3600" dirty="0">
                <a:solidFill>
                  <a:srgbClr val="FF3300"/>
                </a:solidFill>
                <a:latin typeface="Times New Roman" panose="02020603050405020304" pitchFamily="18" charset="0"/>
              </a:rPr>
              <a:t> </a:t>
            </a:r>
            <a:r>
              <a:rPr lang="en-US" altLang="vi-VN" sz="3600" dirty="0" err="1">
                <a:solidFill>
                  <a:srgbClr val="FF3300"/>
                </a:solidFill>
                <a:latin typeface="Times New Roman" panose="02020603050405020304" pitchFamily="18" charset="0"/>
              </a:rPr>
              <a:t>trên</a:t>
            </a:r>
            <a:r>
              <a:rPr lang="en-US" altLang="vi-VN" sz="3600" dirty="0">
                <a:solidFill>
                  <a:srgbClr val="FF3300"/>
                </a:solidFill>
                <a:latin typeface="Times New Roman" panose="02020603050405020304" pitchFamily="18" charset="0"/>
              </a:rPr>
              <a:t> </a:t>
            </a:r>
            <a:r>
              <a:rPr lang="en-US" altLang="vi-VN" sz="3600" dirty="0" err="1">
                <a:solidFill>
                  <a:srgbClr val="FF3300"/>
                </a:solidFill>
                <a:latin typeface="Times New Roman" panose="02020603050405020304" pitchFamily="18" charset="0"/>
              </a:rPr>
              <a:t>Hồ</a:t>
            </a:r>
            <a:r>
              <a:rPr lang="en-US" altLang="vi-VN" sz="3600" dirty="0">
                <a:solidFill>
                  <a:srgbClr val="FF3300"/>
                </a:solidFill>
                <a:latin typeface="Times New Roman" panose="02020603050405020304" pitchFamily="18" charset="0"/>
              </a:rPr>
              <a:t> </a:t>
            </a:r>
            <a:r>
              <a:rPr lang="en-US" altLang="vi-VN" sz="3600" dirty="0" err="1">
                <a:solidFill>
                  <a:srgbClr val="FF3300"/>
                </a:solidFill>
                <a:latin typeface="Times New Roman" panose="02020603050405020304" pitchFamily="18" charset="0"/>
              </a:rPr>
              <a:t>Tây</a:t>
            </a:r>
            <a:endParaRPr lang="en-US" altLang="vi-VN" sz="3600" dirty="0">
              <a:solidFill>
                <a:srgbClr val="FF3300"/>
              </a:solidFill>
              <a:latin typeface="Times New Roman" panose="02020603050405020304" pitchFamily="18" charset="0"/>
            </a:endParaRPr>
          </a:p>
        </p:txBody>
      </p:sp>
      <p:sp>
        <p:nvSpPr>
          <p:cNvPr id="9" name="AutoShape 4">
            <a:extLst>
              <a:ext uri="{FF2B5EF4-FFF2-40B4-BE49-F238E27FC236}">
                <a16:creationId xmlns="" xmlns:a16="http://schemas.microsoft.com/office/drawing/2014/main" id="{7603A60A-8E6E-4181-867F-9CA7075C0E10}"/>
              </a:ext>
            </a:extLst>
          </p:cNvPr>
          <p:cNvSpPr>
            <a:spLocks noChangeArrowheads="1"/>
          </p:cNvSpPr>
          <p:nvPr/>
        </p:nvSpPr>
        <p:spPr bwMode="auto">
          <a:xfrm>
            <a:off x="3859526" y="1258231"/>
            <a:ext cx="5021263" cy="3543300"/>
          </a:xfrm>
          <a:prstGeom prst="wedgeRoundRectCallout">
            <a:avLst>
              <a:gd name="adj1" fmla="val -66728"/>
              <a:gd name="adj2" fmla="val -3223"/>
              <a:gd name="adj3" fmla="val 16667"/>
            </a:avLst>
          </a:prstGeom>
          <a:ln>
            <a:headEnd/>
            <a:tailEnd/>
          </a:ln>
        </p:spPr>
        <p:style>
          <a:lnRef idx="2">
            <a:schemeClr val="accent5"/>
          </a:lnRef>
          <a:fillRef idx="1">
            <a:schemeClr val="lt1"/>
          </a:fillRef>
          <a:effectRef idx="0">
            <a:schemeClr val="accent5"/>
          </a:effectRef>
          <a:fontRef idx="minor">
            <a:schemeClr val="dk1"/>
          </a:fontRef>
        </p:style>
        <p:txBody>
          <a:bodyPr/>
          <a:lstStyle/>
          <a:p>
            <a:pPr eaLnBrk="1" hangingPunct="1">
              <a:buFontTx/>
              <a:buChar char="-"/>
              <a:defRPr/>
            </a:pP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Lưng</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thẳng</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không</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tì</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ngực</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vào</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bàn</a:t>
            </a:r>
            <a:r>
              <a:rPr lang="en-US" sz="2400" b="1" i="1" dirty="0">
                <a:solidFill>
                  <a:srgbClr val="00B0F0"/>
                </a:solidFill>
                <a:latin typeface="Times New Roman" pitchFamily="18" charset="0"/>
                <a:cs typeface="Times New Roman" pitchFamily="18" charset="0"/>
              </a:rPr>
              <a:t>. </a:t>
            </a:r>
          </a:p>
          <a:p>
            <a:pPr eaLnBrk="1" hangingPunct="1">
              <a:buFontTx/>
              <a:buChar char="-"/>
              <a:defRPr/>
            </a:pP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Đầu</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hơi</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cúi</a:t>
            </a:r>
            <a:r>
              <a:rPr lang="en-US" sz="2400" b="1" i="1" dirty="0">
                <a:solidFill>
                  <a:srgbClr val="00B0F0"/>
                </a:solidFill>
                <a:latin typeface="Times New Roman" pitchFamily="18" charset="0"/>
                <a:cs typeface="Times New Roman" pitchFamily="18" charset="0"/>
              </a:rPr>
              <a:t>.</a:t>
            </a:r>
          </a:p>
          <a:p>
            <a:pPr eaLnBrk="1" hangingPunct="1">
              <a:buFontTx/>
              <a:buChar char="-"/>
              <a:defRPr/>
            </a:pP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Mắt</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cách</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vở</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khoảng</a:t>
            </a:r>
            <a:r>
              <a:rPr lang="en-US" sz="2400" b="1" i="1" dirty="0">
                <a:solidFill>
                  <a:srgbClr val="00B0F0"/>
                </a:solidFill>
                <a:latin typeface="Times New Roman" pitchFamily="18" charset="0"/>
                <a:cs typeface="Times New Roman" pitchFamily="18" charset="0"/>
              </a:rPr>
              <a:t> 25 – 30 cm.</a:t>
            </a:r>
          </a:p>
          <a:p>
            <a:pPr eaLnBrk="1" hangingPunct="1">
              <a:buFontTx/>
              <a:buChar char="-"/>
              <a:defRPr/>
            </a:pP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Tay</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phải</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cầm</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bút</a:t>
            </a:r>
            <a:r>
              <a:rPr lang="en-US" sz="2400" b="1" i="1" dirty="0">
                <a:solidFill>
                  <a:srgbClr val="00B0F0"/>
                </a:solidFill>
                <a:latin typeface="Times New Roman" pitchFamily="18" charset="0"/>
                <a:cs typeface="Times New Roman" pitchFamily="18" charset="0"/>
              </a:rPr>
              <a:t>.</a:t>
            </a:r>
          </a:p>
          <a:p>
            <a:pPr eaLnBrk="1" hangingPunct="1">
              <a:buFontTx/>
              <a:buChar char="-"/>
              <a:defRPr/>
            </a:pP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Tay</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trái</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tì</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nhẹ</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lên</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mép</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vở</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để</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giữ</a:t>
            </a:r>
            <a:r>
              <a:rPr lang="en-US" sz="2400" b="1" i="1" dirty="0">
                <a:solidFill>
                  <a:srgbClr val="00B0F0"/>
                </a:solidFill>
                <a:latin typeface="Times New Roman" pitchFamily="18" charset="0"/>
                <a:cs typeface="Times New Roman" pitchFamily="18" charset="0"/>
              </a:rPr>
              <a:t>.</a:t>
            </a:r>
          </a:p>
          <a:p>
            <a:pPr eaLnBrk="1" hangingPunct="1">
              <a:buFontTx/>
              <a:buChar char="-"/>
              <a:defRPr/>
            </a:pPr>
            <a:r>
              <a:rPr lang="en-US" sz="2400" b="1" i="1" dirty="0">
                <a:solidFill>
                  <a:srgbClr val="00B0F0"/>
                </a:solidFill>
                <a:latin typeface="Times New Roman" pitchFamily="18" charset="0"/>
                <a:cs typeface="Times New Roman" pitchFamily="18" charset="0"/>
              </a:rPr>
              <a:t>  Hai </a:t>
            </a:r>
            <a:r>
              <a:rPr lang="en-US" sz="2400" b="1" i="1" dirty="0" err="1">
                <a:solidFill>
                  <a:srgbClr val="00B0F0"/>
                </a:solidFill>
                <a:latin typeface="Times New Roman" pitchFamily="18" charset="0"/>
                <a:cs typeface="Times New Roman" pitchFamily="18" charset="0"/>
              </a:rPr>
              <a:t>chân</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để</a:t>
            </a:r>
            <a:r>
              <a:rPr lang="en-US" sz="2400" b="1" i="1" dirty="0">
                <a:solidFill>
                  <a:srgbClr val="00B0F0"/>
                </a:solidFill>
                <a:latin typeface="Times New Roman" pitchFamily="18" charset="0"/>
                <a:cs typeface="Times New Roman" pitchFamily="18" charset="0"/>
              </a:rPr>
              <a:t> song </a:t>
            </a:r>
            <a:r>
              <a:rPr lang="en-US" sz="2400" b="1" i="1" dirty="0" err="1">
                <a:solidFill>
                  <a:srgbClr val="00B0F0"/>
                </a:solidFill>
                <a:latin typeface="Times New Roman" pitchFamily="18" charset="0"/>
                <a:cs typeface="Times New Roman" pitchFamily="18" charset="0"/>
              </a:rPr>
              <a:t>song</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thoải</a:t>
            </a:r>
            <a:r>
              <a:rPr lang="en-US" sz="2400" b="1" i="1" dirty="0">
                <a:solidFill>
                  <a:srgbClr val="00B0F0"/>
                </a:solidFill>
                <a:latin typeface="Times New Roman" pitchFamily="18" charset="0"/>
                <a:cs typeface="Times New Roman" pitchFamily="18" charset="0"/>
              </a:rPr>
              <a:t> </a:t>
            </a:r>
            <a:r>
              <a:rPr lang="en-US" sz="2400" b="1" i="1" dirty="0" err="1">
                <a:solidFill>
                  <a:srgbClr val="00B0F0"/>
                </a:solidFill>
                <a:latin typeface="Times New Roman" pitchFamily="18" charset="0"/>
                <a:cs typeface="Times New Roman" pitchFamily="18" charset="0"/>
              </a:rPr>
              <a:t>mái</a:t>
            </a:r>
            <a:r>
              <a:rPr lang="en-US" sz="2400" b="1" i="1" dirty="0">
                <a:solidFill>
                  <a:srgbClr val="00B0F0"/>
                </a:solidFill>
                <a:latin typeface="Times New Roman" pitchFamily="18" charset="0"/>
                <a:cs typeface="Times New Roman" pitchFamily="18" charset="0"/>
              </a:rPr>
              <a:t>.</a:t>
            </a:r>
            <a:endParaRPr lang="en-US" sz="2400" b="1" i="1" dirty="0">
              <a:solidFill>
                <a:srgbClr val="00B0F0"/>
              </a:solidFill>
            </a:endParaRPr>
          </a:p>
          <a:p>
            <a:pPr eaLnBrk="1" hangingPunct="1">
              <a:defRPr/>
            </a:pPr>
            <a:endParaRPr lang="en-US" sz="2400" dirty="0">
              <a:solidFill>
                <a:srgbClr val="00B0F0"/>
              </a:solidFill>
              <a:cs typeface="Times New Roman" pitchFamily="18" charset="0"/>
            </a:endParaRPr>
          </a:p>
        </p:txBody>
      </p:sp>
      <p:pic>
        <p:nvPicPr>
          <p:cNvPr id="10" name="Picture 2" descr="Hinh ngoi">
            <a:extLst>
              <a:ext uri="{FF2B5EF4-FFF2-40B4-BE49-F238E27FC236}">
                <a16:creationId xmlns="" xmlns:a16="http://schemas.microsoft.com/office/drawing/2014/main" id="{6726FACC-99BB-48CD-88C4-5BF4728E6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64" y="1489887"/>
            <a:ext cx="3200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806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7" name="Google Shape;727;p44"/>
          <p:cNvSpPr/>
          <p:nvPr/>
        </p:nvSpPr>
        <p:spPr>
          <a:xfrm>
            <a:off x="8031975" y="4109588"/>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p:cNvSpPr txBox="1"/>
          <p:nvPr/>
        </p:nvSpPr>
        <p:spPr>
          <a:xfrm>
            <a:off x="2095273" y="267866"/>
            <a:ext cx="4546437" cy="1446550"/>
          </a:xfrm>
          <a:prstGeom prst="rect">
            <a:avLst/>
          </a:prstGeom>
          <a:noFill/>
        </p:spPr>
        <p:txBody>
          <a:bodyPr wrap="none" rtlCol="0">
            <a:spAutoFit/>
          </a:bodyPr>
          <a:lstStyle/>
          <a:p>
            <a:r>
              <a:rPr lang="vi-VN" sz="4400" b="1" dirty="0">
                <a:solidFill>
                  <a:srgbClr val="FF0000"/>
                </a:solidFill>
                <a:effectLst>
                  <a:outerShdw blurRad="38100" dist="38100" dir="2700000" algn="tl">
                    <a:srgbClr val="000000">
                      <a:alpha val="43137"/>
                    </a:srgbClr>
                  </a:outerShdw>
                </a:effectLst>
                <a:latin typeface="HP001 5 hàng" panose="020B0603050302020204" pitchFamily="34" charset="0"/>
              </a:rPr>
              <a:t>Quà của đồng nội</a:t>
            </a:r>
          </a:p>
          <a:p>
            <a:endParaRPr lang="en-US" sz="4400" b="1" dirty="0">
              <a:solidFill>
                <a:srgbClr val="FF0000"/>
              </a:solidFill>
              <a:effectLst>
                <a:outerShdw blurRad="38100" dist="38100" dir="2700000" algn="tl">
                  <a:srgbClr val="000000">
                    <a:alpha val="43137"/>
                  </a:srgbClr>
                </a:outerShdw>
              </a:effectLst>
              <a:latin typeface="HP001 5 hàng" panose="020B0603050302020204" pitchFamily="34" charset="0"/>
            </a:endParaRPr>
          </a:p>
        </p:txBody>
      </p:sp>
      <p:sp>
        <p:nvSpPr>
          <p:cNvPr id="8" name="Text Box 6">
            <a:extLst>
              <a:ext uri="{FF2B5EF4-FFF2-40B4-BE49-F238E27FC236}">
                <a16:creationId xmlns="" xmlns:a16="http://schemas.microsoft.com/office/drawing/2014/main" id="{EFACCE28-F6AE-4254-B064-66AF38F7F232}"/>
              </a:ext>
            </a:extLst>
          </p:cNvPr>
          <p:cNvSpPr txBox="1">
            <a:spLocks noChangeArrowheads="1"/>
          </p:cNvSpPr>
          <p:nvPr/>
        </p:nvSpPr>
        <p:spPr bwMode="auto">
          <a:xfrm>
            <a:off x="450669" y="1401611"/>
            <a:ext cx="8464731"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spcBef>
                <a:spcPct val="50000"/>
              </a:spcBef>
            </a:pPr>
            <a:r>
              <a:rPr lang="vi-VN" altLang="vi-VN" sz="2800" b="1" dirty="0">
                <a:solidFill>
                  <a:srgbClr val="000000"/>
                </a:solidFill>
                <a:latin typeface="HP001 5 hàng" panose="020B0603050302020204" pitchFamily="34" charset="0"/>
                <a:cs typeface="Times New Roman" panose="02020603050405020304" pitchFamily="18" charset="0"/>
              </a:rPr>
              <a:t>   Trong cái vỏ xanh kia, có một giọt sữa trắng thơm, phảng phất hương vị ngàn hoa cỏ. Dưới ánh nắng, giọt sữa dần dần đông lại, bông lúa ngày càng cong xuống, năng vì chất quy trong sạch của trời.</a:t>
            </a:r>
          </a:p>
          <a:p>
            <a:pPr algn="just" eaLnBrk="1" hangingPunct="1">
              <a:spcBef>
                <a:spcPct val="50000"/>
              </a:spcBef>
            </a:pPr>
            <a:r>
              <a:rPr lang="vi-VN" altLang="vi-VN" sz="2800" b="1" dirty="0">
                <a:solidFill>
                  <a:srgbClr val="000000"/>
                </a:solidFill>
                <a:latin typeface="HP001 5 hàng" panose="020B0603050302020204" pitchFamily="34" charset="0"/>
                <a:cs typeface="Times New Roman" panose="02020603050405020304" pitchFamily="18" charset="0"/>
              </a:rPr>
              <a:t>                                     Theo Thạch Lam</a:t>
            </a:r>
            <a:endParaRPr lang="en-US" altLang="vi-VN" sz="2800" b="1" dirty="0">
              <a:solidFill>
                <a:srgbClr val="000000"/>
              </a:solidFill>
              <a:latin typeface="HP001 5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167182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Career Technical Subject for Middle School - 6th Grade: Marketing by Slidesgo">
  <a:themeElements>
    <a:clrScheme name="Simple Light">
      <a:dk1>
        <a:srgbClr val="F1D9CD"/>
      </a:dk1>
      <a:lt1>
        <a:srgbClr val="E86C5E"/>
      </a:lt1>
      <a:dk2>
        <a:srgbClr val="FFFFFF"/>
      </a:dk2>
      <a:lt2>
        <a:srgbClr val="80C5A6"/>
      </a:lt2>
      <a:accent1>
        <a:srgbClr val="F8BC7D"/>
      </a:accent1>
      <a:accent2>
        <a:srgbClr val="512944"/>
      </a:accent2>
      <a:accent3>
        <a:srgbClr val="67B1D0"/>
      </a:accent3>
      <a:accent4>
        <a:srgbClr val="499AB7"/>
      </a:accent4>
      <a:accent5>
        <a:srgbClr val="EF9D7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ibvcvpg">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ibvcvpg">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ibvcvpg">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ibvcvpg">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408</Words>
  <Application>Microsoft Office PowerPoint</Application>
  <PresentationFormat>On-screen Show (16:9)</PresentationFormat>
  <Paragraphs>67</Paragraphs>
  <Slides>12</Slides>
  <Notes>10</Notes>
  <HiddenSlides>0</HiddenSlides>
  <MMClips>1</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12</vt:i4>
      </vt:variant>
    </vt:vector>
  </HeadingPairs>
  <TitlesOfParts>
    <vt:vector size="28" baseType="lpstr">
      <vt:lpstr>Arial</vt:lpstr>
      <vt:lpstr>HP001 4 hàng</vt:lpstr>
      <vt:lpstr>Wingdings</vt:lpstr>
      <vt:lpstr>Comfortaa</vt:lpstr>
      <vt:lpstr>Quicksand</vt:lpstr>
      <vt:lpstr>方正卡通简体</vt:lpstr>
      <vt:lpstr>Times New Roman</vt:lpstr>
      <vt:lpstr>Calibri</vt:lpstr>
      <vt:lpstr>等线</vt:lpstr>
      <vt:lpstr>HP001 5 hàng</vt:lpstr>
      <vt:lpstr>微软雅黑</vt:lpstr>
      <vt:lpstr>Career Technical Subject for Middle School - 6th Grade: Marketing by Slidesgo</vt:lpstr>
      <vt:lpstr>1_第一PPT，www.1ppt.com</vt:lpstr>
      <vt:lpstr>2_第一PPT，www.1ppt.com</vt:lpstr>
      <vt:lpstr>5_第一PPT，www.1ppt.com</vt:lpstr>
      <vt:lpstr>7_第一PPT，www.1ppt.com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20 tháng 9 năm 2021 Tập đọc- Kể chuyện Chiếc áo len</dc:title>
  <dc:creator>DELL</dc:creator>
  <cp:lastModifiedBy>BKV</cp:lastModifiedBy>
  <cp:revision>68</cp:revision>
  <dcterms:modified xsi:type="dcterms:W3CDTF">2022-05-24T01:43:24Z</dcterms:modified>
</cp:coreProperties>
</file>