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 id="2147483706" r:id="rId4"/>
    <p:sldMasterId id="2147483718" r:id="rId5"/>
  </p:sldMasterIdLst>
  <p:notesMasterIdLst>
    <p:notesMasterId r:id="rId21"/>
  </p:notesMasterIdLst>
  <p:sldIdLst>
    <p:sldId id="328" r:id="rId6"/>
    <p:sldId id="329" r:id="rId7"/>
    <p:sldId id="327" r:id="rId8"/>
    <p:sldId id="279" r:id="rId9"/>
    <p:sldId id="287" r:id="rId10"/>
    <p:sldId id="290" r:id="rId11"/>
    <p:sldId id="288" r:id="rId12"/>
    <p:sldId id="293" r:id="rId13"/>
    <p:sldId id="331" r:id="rId14"/>
    <p:sldId id="332" r:id="rId15"/>
    <p:sldId id="319" r:id="rId16"/>
    <p:sldId id="321" r:id="rId17"/>
    <p:sldId id="322" r:id="rId18"/>
    <p:sldId id="318" r:id="rId19"/>
    <p:sldId id="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p:normalViewPr>
  <p:slideViewPr>
    <p:cSldViewPr snapToGrid="0">
      <p:cViewPr>
        <p:scale>
          <a:sx n="75" d="100"/>
          <a:sy n="75" d="100"/>
        </p:scale>
        <p:origin x="-46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25F67-4439-46D5-A816-25577B123B9C}"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B8FB9-1102-4713-AE17-BBD27CC44EC8}" type="slidenum">
              <a:rPr lang="en-US" smtClean="0"/>
              <a:t>‹#›</a:t>
            </a:fld>
            <a:endParaRPr lang="en-US"/>
          </a:p>
        </p:txBody>
      </p:sp>
    </p:spTree>
    <p:extLst>
      <p:ext uri="{BB962C8B-B14F-4D97-AF65-F5344CB8AC3E}">
        <p14:creationId xmlns:p14="http://schemas.microsoft.com/office/powerpoint/2010/main" val="32043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9441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724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13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175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8655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9136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466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5035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7863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9647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2688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193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D76D-21B0-4594-AEE5-AD4F607086A4}" type="slidenum">
              <a:rPr lang="en-US" altLang="en-US">
                <a:solidFill>
                  <a:srgbClr val="000000"/>
                </a:solidFill>
                <a:latin typeface="Calibri" panose="020F0502020204030204" pitchFamily="34" charset="0"/>
              </a:r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8127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45E66343-DCD0-4961-B9D2-8FCA7C61920E}" type="datetimeFigureOut">
              <a:rPr lang="en-US" smtClean="0"/>
              <a:t>5/24/2022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9A35108-91C0-4CF9-86F1-E7BDD2DF0FA0}" type="slidenum">
              <a:rPr lang="en-US" smtClean="0"/>
              <a:t>‹#›</a:t>
            </a:fld>
            <a:endParaRPr lang="en-US"/>
          </a:p>
        </p:txBody>
      </p:sp>
    </p:spTree>
    <p:extLst>
      <p:ext uri="{BB962C8B-B14F-4D97-AF65-F5344CB8AC3E}">
        <p14:creationId xmlns:p14="http://schemas.microsoft.com/office/powerpoint/2010/main" val="33948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5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2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35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5"/>
            <a:ext cx="103632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C0626CFF-8E2B-45F8-85BE-0B7DDD58F814}" type="slidenum">
              <a:rPr lang="en-US" altLang="en-US"/>
              <a:pPr>
                <a:defRPr/>
              </a:pPr>
              <a:t>‹#›</a:t>
            </a:fld>
            <a:endParaRPr lang="en-US" altLang="en-US"/>
          </a:p>
        </p:txBody>
      </p:sp>
    </p:spTree>
    <p:extLst>
      <p:ext uri="{BB962C8B-B14F-4D97-AF65-F5344CB8AC3E}">
        <p14:creationId xmlns:p14="http://schemas.microsoft.com/office/powerpoint/2010/main" val="394929662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E6B54D4C-63E7-4333-8FAA-7D8A155F09E0}" type="slidenum">
              <a:rPr lang="en-US" altLang="en-US"/>
              <a:pPr>
                <a:defRPr/>
              </a:pPr>
              <a:t>‹#›</a:t>
            </a:fld>
            <a:endParaRPr lang="en-US" altLang="en-US"/>
          </a:p>
        </p:txBody>
      </p:sp>
    </p:spTree>
    <p:extLst>
      <p:ext uri="{BB962C8B-B14F-4D97-AF65-F5344CB8AC3E}">
        <p14:creationId xmlns:p14="http://schemas.microsoft.com/office/powerpoint/2010/main" val="230348037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4"/>
            <a:ext cx="10363200" cy="1362075"/>
          </a:xfrm>
        </p:spPr>
        <p:txBody>
          <a:bodyPr anchor="t"/>
          <a:lstStyle>
            <a:lvl1pPr algn="l">
              <a:defRPr sz="3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noProof="1" smtClean="0"/>
              <a:t>Click to edit Master text styles</a:t>
            </a:r>
          </a:p>
        </p:txBody>
      </p:sp>
      <p:sp>
        <p:nvSpPr>
          <p:cNvPr id="4"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B2A8AB02-BDDF-4509-B2AE-E7946EF7F279}" type="slidenum">
              <a:rPr lang="en-US" altLang="en-US"/>
              <a:pPr>
                <a:defRPr/>
              </a:pPr>
              <a:t>‹#›</a:t>
            </a:fld>
            <a:endParaRPr lang="en-US" altLang="en-US"/>
          </a:p>
        </p:txBody>
      </p:sp>
    </p:spTree>
    <p:extLst>
      <p:ext uri="{BB962C8B-B14F-4D97-AF65-F5344CB8AC3E}">
        <p14:creationId xmlns:p14="http://schemas.microsoft.com/office/powerpoint/2010/main" val="353320179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55927DEA-E380-4DA7-AC81-F3202B17A51E}" type="slidenum">
              <a:rPr lang="en-US" altLang="en-US"/>
              <a:pPr>
                <a:defRPr/>
              </a:pPr>
              <a:t>‹#›</a:t>
            </a:fld>
            <a:endParaRPr lang="en-US" altLang="en-US"/>
          </a:p>
        </p:txBody>
      </p:sp>
    </p:spTree>
    <p:extLst>
      <p:ext uri="{BB962C8B-B14F-4D97-AF65-F5344CB8AC3E}">
        <p14:creationId xmlns:p14="http://schemas.microsoft.com/office/powerpoint/2010/main" val="35589535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noProof="1"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93437" y="1535117"/>
            <a:ext cx="5389033" cy="639763"/>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noProof="1" smtClean="0"/>
              <a:t>Click to edit Master text styles</a:t>
            </a:r>
          </a:p>
        </p:txBody>
      </p:sp>
      <p:sp>
        <p:nvSpPr>
          <p:cNvPr id="6" name="Content Placeholder 5"/>
          <p:cNvSpPr>
            <a:spLocks noGrp="1"/>
          </p:cNvSpPr>
          <p:nvPr>
            <p:ph sz="quarter" idx="4"/>
          </p:nvPr>
        </p:nvSpPr>
        <p:spPr>
          <a:xfrm>
            <a:off x="6193437" y="2174875"/>
            <a:ext cx="5389033"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5E68739A-8792-4755-AED8-87D1AEAAB50D}" type="slidenum">
              <a:rPr lang="en-US" altLang="en-US"/>
              <a:pPr>
                <a:defRPr/>
              </a:pPr>
              <a:t>‹#›</a:t>
            </a:fld>
            <a:endParaRPr lang="en-US" altLang="en-US"/>
          </a:p>
        </p:txBody>
      </p:sp>
    </p:spTree>
    <p:extLst>
      <p:ext uri="{BB962C8B-B14F-4D97-AF65-F5344CB8AC3E}">
        <p14:creationId xmlns:p14="http://schemas.microsoft.com/office/powerpoint/2010/main" val="167012720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06FA7F6C-9D2E-49F6-BCCC-D16AB3F69620}" type="slidenum">
              <a:rPr lang="en-US" altLang="en-US"/>
              <a:pPr>
                <a:defRPr/>
              </a:pPr>
              <a:t>‹#›</a:t>
            </a:fld>
            <a:endParaRPr lang="en-US" altLang="en-US"/>
          </a:p>
        </p:txBody>
      </p:sp>
    </p:spTree>
    <p:extLst>
      <p:ext uri="{BB962C8B-B14F-4D97-AF65-F5344CB8AC3E}">
        <p14:creationId xmlns:p14="http://schemas.microsoft.com/office/powerpoint/2010/main" val="396232245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A5391713-EE26-46B2-BCDE-9920C1EB1289}" type="slidenum">
              <a:rPr lang="en-US" altLang="en-US"/>
              <a:pPr>
                <a:defRPr/>
              </a:pPr>
              <a:t>‹#›</a:t>
            </a:fld>
            <a:endParaRPr lang="en-US" altLang="en-US"/>
          </a:p>
        </p:txBody>
      </p:sp>
    </p:spTree>
    <p:extLst>
      <p:ext uri="{BB962C8B-B14F-4D97-AF65-F5344CB8AC3E}">
        <p14:creationId xmlns:p14="http://schemas.microsoft.com/office/powerpoint/2010/main" val="11029754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3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102"/>
            <a:ext cx="4011084" cy="1162051"/>
          </a:xfrm>
        </p:spPr>
        <p:txBody>
          <a:bodyPr anchor="b"/>
          <a:lstStyle>
            <a:lvl1pPr algn="l">
              <a:defRPr sz="1500" b="1"/>
            </a:lvl1pPr>
          </a:lstStyle>
          <a:p>
            <a:r>
              <a:rPr lang="en-US" noProof="1" smtClean="0"/>
              <a:t>Click to edit Master title style</a:t>
            </a:r>
            <a:endParaRPr lang="en-US" noProof="1"/>
          </a:p>
        </p:txBody>
      </p:sp>
      <p:sp>
        <p:nvSpPr>
          <p:cNvPr id="3" name="Content Placeholder 2"/>
          <p:cNvSpPr>
            <a:spLocks noGrp="1"/>
          </p:cNvSpPr>
          <p:nvPr>
            <p:ph idx="1"/>
          </p:nvPr>
        </p:nvSpPr>
        <p:spPr>
          <a:xfrm>
            <a:off x="4766733" y="27312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noProof="1" smtClean="0"/>
              <a:t>Click to edit Master text styles</a:t>
            </a:r>
          </a:p>
        </p:txBody>
      </p:sp>
      <p:sp>
        <p:nvSpPr>
          <p:cNvPr id="5"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F1E1DE27-3D87-4F65-95A6-52382D97D8A0}" type="slidenum">
              <a:rPr lang="en-US" altLang="en-US"/>
              <a:pPr>
                <a:defRPr/>
              </a:pPr>
              <a:t>‹#›</a:t>
            </a:fld>
            <a:endParaRPr lang="en-US" altLang="en-US"/>
          </a:p>
        </p:txBody>
      </p:sp>
    </p:spTree>
    <p:extLst>
      <p:ext uri="{BB962C8B-B14F-4D97-AF65-F5344CB8AC3E}">
        <p14:creationId xmlns:p14="http://schemas.microsoft.com/office/powerpoint/2010/main" val="7342495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54"/>
            <a:ext cx="7315200" cy="566739"/>
          </a:xfrm>
        </p:spPr>
        <p:txBody>
          <a:bodyPr anchor="b"/>
          <a:lstStyle>
            <a:lvl1pPr algn="l">
              <a:defRPr sz="15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2389717" y="5367407"/>
            <a:ext cx="7315200" cy="804863"/>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noProof="1" smtClean="0"/>
              <a:t>Click to edit Master text styles</a:t>
            </a:r>
          </a:p>
        </p:txBody>
      </p:sp>
      <p:sp>
        <p:nvSpPr>
          <p:cNvPr id="5"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93E36ABA-81A0-4EDC-9EAA-D4904ED9F6BD}" type="slidenum">
              <a:rPr lang="en-US" altLang="en-US"/>
              <a:pPr>
                <a:defRPr/>
              </a:pPr>
              <a:t>‹#›</a:t>
            </a:fld>
            <a:endParaRPr lang="en-US" altLang="en-US"/>
          </a:p>
        </p:txBody>
      </p:sp>
    </p:spTree>
    <p:extLst>
      <p:ext uri="{BB962C8B-B14F-4D97-AF65-F5344CB8AC3E}">
        <p14:creationId xmlns:p14="http://schemas.microsoft.com/office/powerpoint/2010/main" val="427074307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097C115C-7CF9-47DD-A9A9-CBB08D6550A7}" type="slidenum">
              <a:rPr lang="en-US" altLang="en-US"/>
              <a:pPr>
                <a:defRPr/>
              </a:pPr>
              <a:t>‹#›</a:t>
            </a:fld>
            <a:endParaRPr lang="en-US" altLang="en-US"/>
          </a:p>
        </p:txBody>
      </p:sp>
    </p:spTree>
    <p:extLst>
      <p:ext uri="{BB962C8B-B14F-4D97-AF65-F5344CB8AC3E}">
        <p14:creationId xmlns:p14="http://schemas.microsoft.com/office/powerpoint/2010/main" val="296461658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3"/>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93"/>
            <a:ext cx="80264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p:txBody>
          <a:bodyPr/>
          <a:lstStyle>
            <a:lvl1pPr defTabSz="685800">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685800">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685800" eaLnBrk="0" hangingPunct="0">
              <a:defRPr>
                <a:latin typeface="Arial" pitchFamily="34" charset="0"/>
                <a:cs typeface="Arial" pitchFamily="34" charset="0"/>
              </a:defRPr>
            </a:lvl1pPr>
          </a:lstStyle>
          <a:p>
            <a:pPr>
              <a:defRPr/>
            </a:pPr>
            <a:fld id="{65691FB0-0378-4C96-A4A6-7450403FF145}" type="slidenum">
              <a:rPr lang="en-US" altLang="en-US"/>
              <a:pPr>
                <a:defRPr/>
              </a:pPr>
              <a:t>‹#›</a:t>
            </a:fld>
            <a:endParaRPr lang="en-US" altLang="en-US"/>
          </a:p>
        </p:txBody>
      </p:sp>
    </p:spTree>
    <p:extLst>
      <p:ext uri="{BB962C8B-B14F-4D97-AF65-F5344CB8AC3E}">
        <p14:creationId xmlns:p14="http://schemas.microsoft.com/office/powerpoint/2010/main" val="187522480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44"/>
            <a:ext cx="9144000" cy="1655763"/>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defTabSz="914400">
              <a:defRPr b="1"/>
            </a:lvl1pPr>
          </a:lstStyle>
          <a:p>
            <a:pPr>
              <a:defRPr/>
            </a:pPr>
            <a:fld id="{011B067F-B388-4A3A-93B7-50B542A28599}" type="datetimeFigureOut">
              <a:rPr lang="en-US"/>
              <a:pPr>
                <a:defRPr/>
              </a:pPr>
              <a:t>5/24/2022</a:t>
            </a:fld>
            <a:endParaRPr lang="en-US"/>
          </a:p>
        </p:txBody>
      </p:sp>
      <p:sp>
        <p:nvSpPr>
          <p:cNvPr id="5" name="Footer Placeholder 4"/>
          <p:cNvSpPr>
            <a:spLocks noGrp="1"/>
          </p:cNvSpPr>
          <p:nvPr>
            <p:ph type="ftr" sz="quarter" idx="11"/>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b="1"/>
            </a:lvl1pPr>
          </a:lstStyle>
          <a:p>
            <a:pPr>
              <a:defRPr/>
            </a:pPr>
            <a:fld id="{5A7091B6-BC97-4A97-8E20-367E2DF32D17}" type="slidenum">
              <a:rPr lang="en-US" altLang="en-US"/>
              <a:pPr>
                <a:defRPr/>
              </a:pPr>
              <a:t>‹#›</a:t>
            </a:fld>
            <a:endParaRPr lang="en-US" altLang="en-US"/>
          </a:p>
        </p:txBody>
      </p:sp>
    </p:spTree>
    <p:extLst>
      <p:ext uri="{BB962C8B-B14F-4D97-AF65-F5344CB8AC3E}">
        <p14:creationId xmlns:p14="http://schemas.microsoft.com/office/powerpoint/2010/main" val="183004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b="1"/>
            </a:lvl1pPr>
          </a:lstStyle>
          <a:p>
            <a:pPr>
              <a:defRPr/>
            </a:pPr>
            <a:fld id="{75E8F666-3251-4CE2-9BFC-B84967536D59}" type="datetimeFigureOut">
              <a:rPr lang="en-US"/>
              <a:pPr>
                <a:defRPr/>
              </a:pPr>
              <a:t>5/24/2022</a:t>
            </a:fld>
            <a:endParaRPr lang="en-US"/>
          </a:p>
        </p:txBody>
      </p:sp>
      <p:sp>
        <p:nvSpPr>
          <p:cNvPr id="5" name="Footer Placeholder 4"/>
          <p:cNvSpPr>
            <a:spLocks noGrp="1"/>
          </p:cNvSpPr>
          <p:nvPr>
            <p:ph type="ftr" sz="quarter" idx="11"/>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b="1"/>
            </a:lvl1pPr>
          </a:lstStyle>
          <a:p>
            <a:pPr>
              <a:defRPr/>
            </a:pPr>
            <a:fld id="{52F4D680-11E2-42DF-8D86-46C79CE97DCB}" type="slidenum">
              <a:rPr lang="en-US" altLang="en-US"/>
              <a:pPr>
                <a:defRPr/>
              </a:pPr>
              <a:t>‹#›</a:t>
            </a:fld>
            <a:endParaRPr lang="en-US" altLang="en-US"/>
          </a:p>
        </p:txBody>
      </p:sp>
    </p:spTree>
    <p:extLst>
      <p:ext uri="{BB962C8B-B14F-4D97-AF65-F5344CB8AC3E}">
        <p14:creationId xmlns:p14="http://schemas.microsoft.com/office/powerpoint/2010/main" val="4285232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2"/>
            <a:ext cx="10515600" cy="1500187"/>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b="1"/>
            </a:lvl1pPr>
          </a:lstStyle>
          <a:p>
            <a:pPr>
              <a:defRPr/>
            </a:pPr>
            <a:fld id="{2614570A-0FDF-4C57-AADD-833BA6DFD5CF}" type="datetimeFigureOut">
              <a:rPr lang="en-US"/>
              <a:pPr>
                <a:defRPr/>
              </a:pPr>
              <a:t>5/24/2022</a:t>
            </a:fld>
            <a:endParaRPr lang="en-US"/>
          </a:p>
        </p:txBody>
      </p:sp>
      <p:sp>
        <p:nvSpPr>
          <p:cNvPr id="5" name="Footer Placeholder 4"/>
          <p:cNvSpPr>
            <a:spLocks noGrp="1"/>
          </p:cNvSpPr>
          <p:nvPr>
            <p:ph type="ftr" sz="quarter" idx="11"/>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b="1"/>
            </a:lvl1pPr>
          </a:lstStyle>
          <a:p>
            <a:pPr>
              <a:defRPr/>
            </a:pPr>
            <a:fld id="{BCC1AF65-F273-4BEC-8377-5EF4ECDCAEBF}" type="slidenum">
              <a:rPr lang="en-US" altLang="en-US"/>
              <a:pPr>
                <a:defRPr/>
              </a:pPr>
              <a:t>‹#›</a:t>
            </a:fld>
            <a:endParaRPr lang="en-US" altLang="en-US"/>
          </a:p>
        </p:txBody>
      </p:sp>
    </p:spTree>
    <p:extLst>
      <p:ext uri="{BB962C8B-B14F-4D97-AF65-F5344CB8AC3E}">
        <p14:creationId xmlns:p14="http://schemas.microsoft.com/office/powerpoint/2010/main" val="2867023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b="1"/>
            </a:lvl1pPr>
          </a:lstStyle>
          <a:p>
            <a:pPr>
              <a:defRPr/>
            </a:pPr>
            <a:fld id="{2A87E8C6-9C4A-48AB-BC82-22B718B27B19}" type="datetimeFigureOut">
              <a:rPr lang="en-US"/>
              <a:pPr>
                <a:defRPr/>
              </a:pPr>
              <a:t>5/24/2022</a:t>
            </a:fld>
            <a:endParaRPr lang="en-US"/>
          </a:p>
        </p:txBody>
      </p:sp>
      <p:sp>
        <p:nvSpPr>
          <p:cNvPr id="6" name="Footer Placeholder 4"/>
          <p:cNvSpPr>
            <a:spLocks noGrp="1"/>
          </p:cNvSpPr>
          <p:nvPr>
            <p:ph type="ftr" sz="quarter" idx="11"/>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b="1"/>
            </a:lvl1pPr>
          </a:lstStyle>
          <a:p>
            <a:pPr>
              <a:defRPr/>
            </a:pPr>
            <a:fld id="{AF7C5536-F0B4-42BD-A853-5EFD8EB36CC2}" type="slidenum">
              <a:rPr lang="en-US" altLang="en-US"/>
              <a:pPr>
                <a:defRPr/>
              </a:pPr>
              <a:t>‹#›</a:t>
            </a:fld>
            <a:endParaRPr lang="en-US" altLang="en-US"/>
          </a:p>
        </p:txBody>
      </p:sp>
    </p:spTree>
    <p:extLst>
      <p:ext uri="{BB962C8B-B14F-4D97-AF65-F5344CB8AC3E}">
        <p14:creationId xmlns:p14="http://schemas.microsoft.com/office/powerpoint/2010/main" val="2807598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defTabSz="914400">
              <a:defRPr b="1"/>
            </a:lvl1pPr>
          </a:lstStyle>
          <a:p>
            <a:pPr>
              <a:defRPr/>
            </a:pPr>
            <a:fld id="{C932F159-47C1-448B-A2DB-338D30F35BB9}" type="datetimeFigureOut">
              <a:rPr lang="en-US"/>
              <a:pPr>
                <a:defRPr/>
              </a:pPr>
              <a:t>5/24/2022</a:t>
            </a:fld>
            <a:endParaRPr lang="en-US"/>
          </a:p>
        </p:txBody>
      </p:sp>
      <p:sp>
        <p:nvSpPr>
          <p:cNvPr id="8" name="Footer Placeholder 4"/>
          <p:cNvSpPr>
            <a:spLocks noGrp="1"/>
          </p:cNvSpPr>
          <p:nvPr>
            <p:ph type="ftr" sz="quarter" idx="11"/>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b="1"/>
            </a:lvl1pPr>
          </a:lstStyle>
          <a:p>
            <a:pPr>
              <a:defRPr/>
            </a:pPr>
            <a:fld id="{33CE9D74-E796-46A3-B1DB-92BF8A7B4B3F}" type="slidenum">
              <a:rPr lang="en-US" altLang="en-US"/>
              <a:pPr>
                <a:defRPr/>
              </a:pPr>
              <a:t>‹#›</a:t>
            </a:fld>
            <a:endParaRPr lang="en-US" altLang="en-US"/>
          </a:p>
        </p:txBody>
      </p:sp>
    </p:spTree>
    <p:extLst>
      <p:ext uri="{BB962C8B-B14F-4D97-AF65-F5344CB8AC3E}">
        <p14:creationId xmlns:p14="http://schemas.microsoft.com/office/powerpoint/2010/main" val="3906149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defTabSz="914400">
              <a:defRPr b="1"/>
            </a:lvl1pPr>
          </a:lstStyle>
          <a:p>
            <a:pPr>
              <a:defRPr/>
            </a:pPr>
            <a:fld id="{9706A1C4-C1D2-4229-A602-4A15102F2F05}" type="datetimeFigureOut">
              <a:rPr lang="en-US"/>
              <a:pPr>
                <a:defRPr/>
              </a:pPr>
              <a:t>5/24/2022</a:t>
            </a:fld>
            <a:endParaRPr lang="en-US"/>
          </a:p>
        </p:txBody>
      </p:sp>
      <p:sp>
        <p:nvSpPr>
          <p:cNvPr id="4" name="Footer Placeholder 4"/>
          <p:cNvSpPr>
            <a:spLocks noGrp="1"/>
          </p:cNvSpPr>
          <p:nvPr>
            <p:ph type="ftr" sz="quarter" idx="11"/>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b="1"/>
            </a:lvl1pPr>
          </a:lstStyle>
          <a:p>
            <a:pPr>
              <a:defRPr/>
            </a:pPr>
            <a:fld id="{16099A3F-81D6-4652-8951-E587DF4B306D}" type="slidenum">
              <a:rPr lang="en-US" altLang="en-US"/>
              <a:pPr>
                <a:defRPr/>
              </a:pPr>
              <a:t>‹#›</a:t>
            </a:fld>
            <a:endParaRPr lang="en-US" altLang="en-US"/>
          </a:p>
        </p:txBody>
      </p:sp>
    </p:spTree>
    <p:extLst>
      <p:ext uri="{BB962C8B-B14F-4D97-AF65-F5344CB8AC3E}">
        <p14:creationId xmlns:p14="http://schemas.microsoft.com/office/powerpoint/2010/main" val="31507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23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b="1"/>
            </a:lvl1pPr>
          </a:lstStyle>
          <a:p>
            <a:pPr>
              <a:defRPr/>
            </a:pPr>
            <a:fld id="{B772B95F-42C9-4C9D-A7EE-CC8E7092E3FE}" type="datetimeFigureOut">
              <a:rPr lang="en-US"/>
              <a:pPr>
                <a:defRPr/>
              </a:pPr>
              <a:t>5/24/2022</a:t>
            </a:fld>
            <a:endParaRPr lang="en-US"/>
          </a:p>
        </p:txBody>
      </p:sp>
      <p:sp>
        <p:nvSpPr>
          <p:cNvPr id="3" name="Footer Placeholder 4"/>
          <p:cNvSpPr>
            <a:spLocks noGrp="1"/>
          </p:cNvSpPr>
          <p:nvPr>
            <p:ph type="ftr" sz="quarter" idx="11"/>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nvPr>
        </p:nvSpPr>
        <p:spPr/>
        <p:txBody>
          <a:bodyPr/>
          <a:lstStyle>
            <a:lvl1pPr defTabSz="914400">
              <a:defRPr b="1"/>
            </a:lvl1pPr>
          </a:lstStyle>
          <a:p>
            <a:pPr>
              <a:defRPr/>
            </a:pPr>
            <a:fld id="{CE12E432-3B4C-413B-AC66-D6016CFF3469}" type="slidenum">
              <a:rPr lang="en-US" altLang="en-US"/>
              <a:pPr>
                <a:defRPr/>
              </a:pPr>
              <a:t>‹#›</a:t>
            </a:fld>
            <a:endParaRPr lang="en-US" altLang="en-US"/>
          </a:p>
        </p:txBody>
      </p:sp>
    </p:spTree>
    <p:extLst>
      <p:ext uri="{BB962C8B-B14F-4D97-AF65-F5344CB8AC3E}">
        <p14:creationId xmlns:p14="http://schemas.microsoft.com/office/powerpoint/2010/main" val="9821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3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b="1"/>
            </a:lvl1pPr>
          </a:lstStyle>
          <a:p>
            <a:pPr>
              <a:defRPr/>
            </a:pPr>
            <a:fld id="{259BCACD-B7F4-4B60-9B37-23A164AE25E0}" type="datetimeFigureOut">
              <a:rPr lang="en-US"/>
              <a:pPr>
                <a:defRPr/>
              </a:pPr>
              <a:t>5/24/2022</a:t>
            </a:fld>
            <a:endParaRPr lang="en-US"/>
          </a:p>
        </p:txBody>
      </p:sp>
      <p:sp>
        <p:nvSpPr>
          <p:cNvPr id="6" name="Footer Placeholder 4"/>
          <p:cNvSpPr>
            <a:spLocks noGrp="1"/>
          </p:cNvSpPr>
          <p:nvPr>
            <p:ph type="ftr" sz="quarter" idx="11"/>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b="1"/>
            </a:lvl1pPr>
          </a:lstStyle>
          <a:p>
            <a:pPr>
              <a:defRPr/>
            </a:pPr>
            <a:fld id="{8744F766-25D0-4A3F-AF46-A49544E19CF2}" type="slidenum">
              <a:rPr lang="en-US" altLang="en-US"/>
              <a:pPr>
                <a:defRPr/>
              </a:pPr>
              <a:t>‹#›</a:t>
            </a:fld>
            <a:endParaRPr lang="en-US" altLang="en-US"/>
          </a:p>
        </p:txBody>
      </p:sp>
    </p:spTree>
    <p:extLst>
      <p:ext uri="{BB962C8B-B14F-4D97-AF65-F5344CB8AC3E}">
        <p14:creationId xmlns:p14="http://schemas.microsoft.com/office/powerpoint/2010/main" val="16598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9"/>
            <a:ext cx="6172200" cy="4873625"/>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b="1"/>
            </a:lvl1pPr>
          </a:lstStyle>
          <a:p>
            <a:pPr>
              <a:defRPr/>
            </a:pPr>
            <a:fld id="{E0150525-6EDE-4AD5-8625-C3D608F38AEB}" type="datetimeFigureOut">
              <a:rPr lang="en-US"/>
              <a:pPr>
                <a:defRPr/>
              </a:pPr>
              <a:t>5/24/2022</a:t>
            </a:fld>
            <a:endParaRPr lang="en-US"/>
          </a:p>
        </p:txBody>
      </p:sp>
      <p:sp>
        <p:nvSpPr>
          <p:cNvPr id="6" name="Footer Placeholder 4"/>
          <p:cNvSpPr>
            <a:spLocks noGrp="1"/>
          </p:cNvSpPr>
          <p:nvPr>
            <p:ph type="ftr" sz="quarter" idx="11"/>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b="1"/>
            </a:lvl1pPr>
          </a:lstStyle>
          <a:p>
            <a:pPr>
              <a:defRPr/>
            </a:pPr>
            <a:fld id="{BEC18DE8-89BB-41F0-AD09-51DD4E7244AE}" type="slidenum">
              <a:rPr lang="en-US" altLang="en-US"/>
              <a:pPr>
                <a:defRPr/>
              </a:pPr>
              <a:t>‹#›</a:t>
            </a:fld>
            <a:endParaRPr lang="en-US" altLang="en-US"/>
          </a:p>
        </p:txBody>
      </p:sp>
    </p:spTree>
    <p:extLst>
      <p:ext uri="{BB962C8B-B14F-4D97-AF65-F5344CB8AC3E}">
        <p14:creationId xmlns:p14="http://schemas.microsoft.com/office/powerpoint/2010/main" val="253162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b="1"/>
            </a:lvl1pPr>
          </a:lstStyle>
          <a:p>
            <a:pPr>
              <a:defRPr/>
            </a:pPr>
            <a:fld id="{AE5C4B44-B777-4E29-806B-9E598B42D6BD}" type="datetimeFigureOut">
              <a:rPr lang="en-US"/>
              <a:pPr>
                <a:defRPr/>
              </a:pPr>
              <a:t>5/24/2022</a:t>
            </a:fld>
            <a:endParaRPr lang="en-US"/>
          </a:p>
        </p:txBody>
      </p:sp>
      <p:sp>
        <p:nvSpPr>
          <p:cNvPr id="5" name="Footer Placeholder 4"/>
          <p:cNvSpPr>
            <a:spLocks noGrp="1"/>
          </p:cNvSpPr>
          <p:nvPr>
            <p:ph type="ftr" sz="quarter" idx="11"/>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b="1"/>
            </a:lvl1pPr>
          </a:lstStyle>
          <a:p>
            <a:pPr>
              <a:defRPr/>
            </a:pPr>
            <a:fld id="{C0016CC8-2172-4135-AA01-A4CFD64725E2}" type="slidenum">
              <a:rPr lang="en-US" altLang="en-US"/>
              <a:pPr>
                <a:defRPr/>
              </a:pPr>
              <a:t>‹#›</a:t>
            </a:fld>
            <a:endParaRPr lang="en-US" altLang="en-US"/>
          </a:p>
        </p:txBody>
      </p:sp>
    </p:spTree>
    <p:extLst>
      <p:ext uri="{BB962C8B-B14F-4D97-AF65-F5344CB8AC3E}">
        <p14:creationId xmlns:p14="http://schemas.microsoft.com/office/powerpoint/2010/main" val="36071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7"/>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11" y="365137"/>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b="1"/>
            </a:lvl1pPr>
          </a:lstStyle>
          <a:p>
            <a:pPr>
              <a:defRPr/>
            </a:pPr>
            <a:fld id="{24E24A85-C157-48FE-920B-14C26CE31C20}" type="datetimeFigureOut">
              <a:rPr lang="en-US"/>
              <a:pPr>
                <a:defRPr/>
              </a:pPr>
              <a:t>5/24/2022</a:t>
            </a:fld>
            <a:endParaRPr lang="en-US"/>
          </a:p>
        </p:txBody>
      </p:sp>
      <p:sp>
        <p:nvSpPr>
          <p:cNvPr id="5" name="Footer Placeholder 4"/>
          <p:cNvSpPr>
            <a:spLocks noGrp="1"/>
          </p:cNvSpPr>
          <p:nvPr>
            <p:ph type="ftr" sz="quarter" idx="11"/>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b="1"/>
            </a:lvl1pPr>
          </a:lstStyle>
          <a:p>
            <a:pPr>
              <a:defRPr/>
            </a:pPr>
            <a:fld id="{3CA66939-9132-4508-A349-66EA34ACC95B}" type="slidenum">
              <a:rPr lang="en-US" altLang="en-US"/>
              <a:pPr>
                <a:defRPr/>
              </a:pPr>
              <a:t>‹#›</a:t>
            </a:fld>
            <a:endParaRPr lang="en-US" altLang="en-US"/>
          </a:p>
        </p:txBody>
      </p:sp>
    </p:spTree>
    <p:extLst>
      <p:ext uri="{BB962C8B-B14F-4D97-AF65-F5344CB8AC3E}">
        <p14:creationId xmlns:p14="http://schemas.microsoft.com/office/powerpoint/2010/main" val="3231319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45E66343-DCD0-4961-B9D2-8FCA7C61920E}" type="datetimeFigureOut">
              <a:rPr lang="en-US" smtClean="0">
                <a:solidFill>
                  <a:srgbClr val="000000"/>
                </a:solidFill>
              </a:rPr>
              <a:pPr/>
              <a:t>5/24/2022</a:t>
            </a:fld>
            <a:endParaRPr lang="en-US">
              <a:solidFill>
                <a:srgbClr val="000000"/>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59A35108-91C0-4CF9-86F1-E7BDD2DF0FA0}" type="slidenum">
              <a:rPr lang="en-US" smtClean="0">
                <a:solidFill>
                  <a:srgbClr val="434343"/>
                </a:solidFill>
              </a:rPr>
              <a:pPr/>
              <a:t>‹#›</a:t>
            </a:fld>
            <a:endParaRPr lang="en-US">
              <a:solidFill>
                <a:srgbClr val="434343"/>
              </a:solidFill>
            </a:endParaRPr>
          </a:p>
        </p:txBody>
      </p:sp>
    </p:spTree>
    <p:extLst>
      <p:ext uri="{BB962C8B-B14F-4D97-AF65-F5344CB8AC3E}">
        <p14:creationId xmlns:p14="http://schemas.microsoft.com/office/powerpoint/2010/main" val="14372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49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6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12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4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99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panose="020B0604020202020204"/>
              <a:buNone/>
            </a:pPr>
            <a:fld id="{00000000-1234-1234-1234-123412341234}" type="slidenum">
              <a:rPr lang="en-GB" kern="0">
                <a:solidFill>
                  <a:srgbClr val="434343"/>
                </a:solidFill>
                <a:cs typeface="Arial" panose="020B0604020202020204"/>
                <a:sym typeface="Arial" panose="020B0604020202020204"/>
              </a:rPr>
              <a:pPr>
                <a:buClr>
                  <a:srgbClr val="000000"/>
                </a:buClr>
                <a:buFont typeface="Arial" panose="020B0604020202020204"/>
                <a:buNone/>
              </a:pPr>
              <a:t>‹#›</a:t>
            </a:fld>
            <a:endParaRPr lang="en-GB" kern="0">
              <a:solidFill>
                <a:srgbClr val="434343"/>
              </a:solidFill>
              <a:cs typeface="Arial" panose="020B0604020202020204"/>
              <a:sym typeface="Arial" panose="020B0604020202020204"/>
            </a:endParaRPr>
          </a:p>
        </p:txBody>
      </p:sp>
      <p:sp>
        <p:nvSpPr>
          <p:cNvPr id="7" name="Google Shape;7;p1"/>
          <p:cNvSpPr txBox="1"/>
          <p:nvPr/>
        </p:nvSpPr>
        <p:spPr>
          <a:xfrm rot="5400000">
            <a:off x="-1000500" y="5877400"/>
            <a:ext cx="2222200" cy="373400"/>
          </a:xfrm>
          <a:prstGeom prst="rect">
            <a:avLst/>
          </a:prstGeom>
          <a:noFill/>
          <a:ln>
            <a:noFill/>
          </a:ln>
        </p:spPr>
        <p:txBody>
          <a:bodyPr spcFirstLastPara="1" wrap="square" lIns="91433" tIns="91433" rIns="91433" bIns="91433" anchor="t" anchorCtr="0">
            <a:noAutofit/>
          </a:bodyPr>
          <a:lstStyle/>
          <a:p>
            <a:pPr>
              <a:buClr>
                <a:srgbClr val="000000"/>
              </a:buClr>
              <a:buFont typeface="Arial" panose="020B0604020202020204"/>
              <a:buNone/>
            </a:pPr>
            <a:r>
              <a:rPr lang="en-GB" sz="1400" kern="0">
                <a:solidFill>
                  <a:srgbClr val="000000"/>
                </a:solidFill>
                <a:latin typeface="Questrial"/>
                <a:ea typeface="Questrial"/>
                <a:cs typeface="Questrial"/>
                <a:sym typeface="Questrial"/>
              </a:rPr>
              <a:t>slidesmania.com</a:t>
            </a:r>
            <a:endParaRPr sz="1400" kern="0">
              <a:solidFill>
                <a:srgbClr val="000000"/>
              </a:solidFill>
              <a:latin typeface="Questrial"/>
              <a:ea typeface="Questrial"/>
              <a:cs typeface="Questrial"/>
              <a:sym typeface="Questrial"/>
            </a:endParaRPr>
          </a:p>
        </p:txBody>
      </p:sp>
      <p:grpSp>
        <p:nvGrpSpPr>
          <p:cNvPr id="8" name="Google Shape;8;p1"/>
          <p:cNvGrpSpPr/>
          <p:nvPr/>
        </p:nvGrpSpPr>
        <p:grpSpPr>
          <a:xfrm>
            <a:off x="271281" y="122602"/>
            <a:ext cx="520479" cy="2375871"/>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3" name="Google Shape;13;p1"/>
          <p:cNvGrpSpPr/>
          <p:nvPr/>
        </p:nvGrpSpPr>
        <p:grpSpPr>
          <a:xfrm>
            <a:off x="293290" y="204319"/>
            <a:ext cx="826023" cy="271101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7" name="Google Shape;17;p1"/>
          <p:cNvGrpSpPr/>
          <p:nvPr/>
        </p:nvGrpSpPr>
        <p:grpSpPr>
          <a:xfrm>
            <a:off x="704227" y="337110"/>
            <a:ext cx="610869" cy="2820025"/>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21" name="Google Shape;21;p1"/>
          <p:cNvGrpSpPr/>
          <p:nvPr/>
        </p:nvGrpSpPr>
        <p:grpSpPr>
          <a:xfrm>
            <a:off x="294420" y="656181"/>
            <a:ext cx="636425" cy="411713"/>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29" name="Google Shape;29;p1"/>
          <p:cNvGrpSpPr/>
          <p:nvPr/>
        </p:nvGrpSpPr>
        <p:grpSpPr>
          <a:xfrm>
            <a:off x="368221" y="1484150"/>
            <a:ext cx="520939" cy="622482"/>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40" name="Google Shape;40;p1"/>
          <p:cNvGrpSpPr/>
          <p:nvPr/>
        </p:nvGrpSpPr>
        <p:grpSpPr>
          <a:xfrm>
            <a:off x="398835" y="2329475"/>
            <a:ext cx="618683" cy="1061068"/>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61" name="Google Shape;61;p1"/>
          <p:cNvSpPr/>
          <p:nvPr/>
        </p:nvSpPr>
        <p:spPr>
          <a:xfrm>
            <a:off x="1104487" y="669186"/>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2" name="Google Shape;62;p1"/>
          <p:cNvSpPr/>
          <p:nvPr/>
        </p:nvSpPr>
        <p:spPr>
          <a:xfrm>
            <a:off x="342970" y="511806"/>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3" name="Google Shape;63;p1"/>
          <p:cNvSpPr/>
          <p:nvPr/>
        </p:nvSpPr>
        <p:spPr>
          <a:xfrm>
            <a:off x="305887" y="2239004"/>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4" name="Google Shape;64;p1"/>
          <p:cNvSpPr/>
          <p:nvPr/>
        </p:nvSpPr>
        <p:spPr>
          <a:xfrm>
            <a:off x="863167" y="1544292"/>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5" name="Google Shape;65;p1"/>
          <p:cNvSpPr/>
          <p:nvPr/>
        </p:nvSpPr>
        <p:spPr>
          <a:xfrm>
            <a:off x="697603" y="3456379"/>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6" name="Google Shape;66;p1"/>
          <p:cNvSpPr/>
          <p:nvPr/>
        </p:nvSpPr>
        <p:spPr>
          <a:xfrm flipH="1">
            <a:off x="212758" y="3355404"/>
            <a:ext cx="175919" cy="195891"/>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7" name="Google Shape;67;p1"/>
          <p:cNvSpPr/>
          <p:nvPr/>
        </p:nvSpPr>
        <p:spPr>
          <a:xfrm flipH="1">
            <a:off x="596060" y="5574009"/>
            <a:ext cx="145957" cy="15971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8" name="Google Shape;68;p1"/>
          <p:cNvSpPr/>
          <p:nvPr/>
        </p:nvSpPr>
        <p:spPr>
          <a:xfrm flipH="1">
            <a:off x="447284" y="3777350"/>
            <a:ext cx="117403" cy="129091"/>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9" name="Google Shape;69;p1"/>
          <p:cNvSpPr/>
          <p:nvPr/>
        </p:nvSpPr>
        <p:spPr>
          <a:xfrm flipH="1">
            <a:off x="987331" y="916306"/>
            <a:ext cx="117403" cy="129164"/>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0" name="Google Shape;70;p1"/>
          <p:cNvSpPr/>
          <p:nvPr/>
        </p:nvSpPr>
        <p:spPr>
          <a:xfrm flipH="1">
            <a:off x="232420" y="5583079"/>
            <a:ext cx="130905" cy="133331"/>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1" name="Google Shape;71;p1"/>
          <p:cNvSpPr/>
          <p:nvPr/>
        </p:nvSpPr>
        <p:spPr>
          <a:xfrm flipH="1">
            <a:off x="231137" y="4009129"/>
            <a:ext cx="236183" cy="197057"/>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2" name="Google Shape;72;p1"/>
          <p:cNvSpPr/>
          <p:nvPr/>
        </p:nvSpPr>
        <p:spPr>
          <a:xfrm>
            <a:off x="1050386" y="4012706"/>
            <a:ext cx="205015" cy="21668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3" name="Google Shape;73;p1"/>
          <p:cNvSpPr/>
          <p:nvPr/>
        </p:nvSpPr>
        <p:spPr>
          <a:xfrm flipH="1">
            <a:off x="165565" y="6053306"/>
            <a:ext cx="139663" cy="35277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4" name="Google Shape;74;p1"/>
          <p:cNvSpPr/>
          <p:nvPr/>
        </p:nvSpPr>
        <p:spPr>
          <a:xfrm flipH="1">
            <a:off x="1005274" y="4422715"/>
            <a:ext cx="158463" cy="39074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5" name="Google Shape;75;p1"/>
          <p:cNvSpPr/>
          <p:nvPr/>
        </p:nvSpPr>
        <p:spPr>
          <a:xfrm rot="-7155832" flipH="1">
            <a:off x="831026" y="5019057"/>
            <a:ext cx="340990" cy="45650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76" name="Google Shape;76;p1"/>
          <p:cNvGrpSpPr/>
          <p:nvPr/>
        </p:nvGrpSpPr>
        <p:grpSpPr>
          <a:xfrm>
            <a:off x="229440" y="4874745"/>
            <a:ext cx="482629" cy="656770"/>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83" name="Google Shape;83;p1"/>
          <p:cNvSpPr/>
          <p:nvPr/>
        </p:nvSpPr>
        <p:spPr>
          <a:xfrm flipH="1">
            <a:off x="1026042" y="3657597"/>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4" name="Google Shape;84;p1"/>
          <p:cNvSpPr/>
          <p:nvPr/>
        </p:nvSpPr>
        <p:spPr>
          <a:xfrm flipH="1">
            <a:off x="1026036" y="3633370"/>
            <a:ext cx="9203" cy="6737"/>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5" name="Google Shape;85;p1"/>
          <p:cNvSpPr/>
          <p:nvPr/>
        </p:nvSpPr>
        <p:spPr>
          <a:xfrm flipH="1">
            <a:off x="1026042" y="365759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6" name="Google Shape;86;p1"/>
          <p:cNvSpPr/>
          <p:nvPr/>
        </p:nvSpPr>
        <p:spPr>
          <a:xfrm flipH="1">
            <a:off x="1022458" y="3633915"/>
            <a:ext cx="3991" cy="1384"/>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7" name="Google Shape;87;p1"/>
          <p:cNvSpPr/>
          <p:nvPr/>
        </p:nvSpPr>
        <p:spPr>
          <a:xfrm flipH="1">
            <a:off x="1026042" y="365759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88" name="Google Shape;88;p1"/>
          <p:cNvGrpSpPr/>
          <p:nvPr/>
        </p:nvGrpSpPr>
        <p:grpSpPr>
          <a:xfrm>
            <a:off x="346858" y="3634171"/>
            <a:ext cx="689111" cy="1014035"/>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94" name="Google Shape;94;p1"/>
          <p:cNvSpPr/>
          <p:nvPr/>
        </p:nvSpPr>
        <p:spPr>
          <a:xfrm flipH="1">
            <a:off x="514619" y="5999468"/>
            <a:ext cx="645744" cy="675136"/>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5" name="Google Shape;95;p1"/>
          <p:cNvSpPr/>
          <p:nvPr/>
        </p:nvSpPr>
        <p:spPr>
          <a:xfrm flipH="1">
            <a:off x="791259" y="6011637"/>
            <a:ext cx="92400" cy="89641"/>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6" name="Google Shape;96;p1"/>
          <p:cNvSpPr/>
          <p:nvPr/>
        </p:nvSpPr>
        <p:spPr>
          <a:xfrm flipH="1">
            <a:off x="1080121" y="6331085"/>
            <a:ext cx="92400" cy="89641"/>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7" name="Google Shape;97;p1"/>
          <p:cNvSpPr/>
          <p:nvPr/>
        </p:nvSpPr>
        <p:spPr>
          <a:xfrm flipH="1">
            <a:off x="556477" y="6420626"/>
            <a:ext cx="92400" cy="89641"/>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8" name="Google Shape;98;p1"/>
          <p:cNvSpPr/>
          <p:nvPr/>
        </p:nvSpPr>
        <p:spPr>
          <a:xfrm rot="10800000" flipH="1">
            <a:off x="1183504" y="377011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9" name="Google Shape;99;p1"/>
          <p:cNvSpPr/>
          <p:nvPr/>
        </p:nvSpPr>
        <p:spPr>
          <a:xfrm rot="10800000" flipH="1">
            <a:off x="818729" y="4854136"/>
            <a:ext cx="87287" cy="8687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0" name="Google Shape;100;p1"/>
          <p:cNvSpPr/>
          <p:nvPr/>
        </p:nvSpPr>
        <p:spPr>
          <a:xfrm rot="10800000" flipH="1">
            <a:off x="165722" y="4561262"/>
            <a:ext cx="117581" cy="11701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1" name="Google Shape;101;p1"/>
          <p:cNvSpPr/>
          <p:nvPr/>
        </p:nvSpPr>
        <p:spPr>
          <a:xfrm rot="10800000" flipH="1">
            <a:off x="1016884" y="568545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2" name="Google Shape;102;p1"/>
          <p:cNvSpPr/>
          <p:nvPr/>
        </p:nvSpPr>
        <p:spPr>
          <a:xfrm rot="10800000" flipH="1">
            <a:off x="68635" y="3027235"/>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3" name="Google Shape;103;p1"/>
          <p:cNvSpPr/>
          <p:nvPr/>
        </p:nvSpPr>
        <p:spPr>
          <a:xfrm>
            <a:off x="1214878" y="1231230"/>
            <a:ext cx="117551" cy="130644"/>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4" name="Google Shape;104;p1"/>
          <p:cNvSpPr/>
          <p:nvPr/>
        </p:nvSpPr>
        <p:spPr>
          <a:xfrm flipH="1">
            <a:off x="130924" y="6510262"/>
            <a:ext cx="187323" cy="204381"/>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5" name="Google Shape;105;p1"/>
          <p:cNvSpPr/>
          <p:nvPr/>
        </p:nvSpPr>
        <p:spPr>
          <a:xfrm>
            <a:off x="318567" y="5869402"/>
            <a:ext cx="182713" cy="203458"/>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06" name="Google Shape;106;p1"/>
          <p:cNvGrpSpPr/>
          <p:nvPr/>
        </p:nvGrpSpPr>
        <p:grpSpPr>
          <a:xfrm rot="10800000">
            <a:off x="10828236" y="3252340"/>
            <a:ext cx="1149929" cy="3472687"/>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1" name="Google Shape;111;p1"/>
          <p:cNvGrpSpPr/>
          <p:nvPr/>
        </p:nvGrpSpPr>
        <p:grpSpPr>
          <a:xfrm rot="10800000">
            <a:off x="11180933" y="4135491"/>
            <a:ext cx="826023" cy="271101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5" name="Google Shape;115;p1"/>
          <p:cNvGrpSpPr/>
          <p:nvPr/>
        </p:nvGrpSpPr>
        <p:grpSpPr>
          <a:xfrm rot="10800000">
            <a:off x="10934348" y="3690493"/>
            <a:ext cx="509269" cy="2820025"/>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9" name="Google Shape;119;p1"/>
          <p:cNvGrpSpPr/>
          <p:nvPr/>
        </p:nvGrpSpPr>
        <p:grpSpPr>
          <a:xfrm flipH="1">
            <a:off x="11217002" y="5779733"/>
            <a:ext cx="636425" cy="411713"/>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27" name="Google Shape;127;p1"/>
          <p:cNvGrpSpPr/>
          <p:nvPr/>
        </p:nvGrpSpPr>
        <p:grpSpPr>
          <a:xfrm flipH="1">
            <a:off x="11411084" y="4740992"/>
            <a:ext cx="520939" cy="622482"/>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38" name="Google Shape;138;p1"/>
          <p:cNvGrpSpPr/>
          <p:nvPr/>
        </p:nvGrpSpPr>
        <p:grpSpPr>
          <a:xfrm flipH="1">
            <a:off x="11130325" y="3457081"/>
            <a:ext cx="618683" cy="1061068"/>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59" name="Google Shape;159;p1"/>
          <p:cNvSpPr/>
          <p:nvPr/>
        </p:nvSpPr>
        <p:spPr>
          <a:xfrm rot="10800000">
            <a:off x="10899584" y="6035290"/>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0" name="Google Shape;160;p1"/>
          <p:cNvSpPr/>
          <p:nvPr/>
        </p:nvSpPr>
        <p:spPr>
          <a:xfrm rot="10800000">
            <a:off x="11697492" y="6228901"/>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1" name="Google Shape;161;p1"/>
          <p:cNvSpPr/>
          <p:nvPr/>
        </p:nvSpPr>
        <p:spPr>
          <a:xfrm rot="10800000">
            <a:off x="11734576" y="4501703"/>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2" name="Google Shape;162;p1"/>
          <p:cNvSpPr/>
          <p:nvPr/>
        </p:nvSpPr>
        <p:spPr>
          <a:xfrm rot="10800000">
            <a:off x="11140904" y="5160183"/>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3" name="Google Shape;163;p1"/>
          <p:cNvSpPr/>
          <p:nvPr/>
        </p:nvSpPr>
        <p:spPr>
          <a:xfrm rot="10800000">
            <a:off x="11306468" y="3248096"/>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4" name="Google Shape;164;p1"/>
          <p:cNvSpPr/>
          <p:nvPr/>
        </p:nvSpPr>
        <p:spPr>
          <a:xfrm rot="10800000" flipH="1">
            <a:off x="11759166" y="3296334"/>
            <a:ext cx="175919" cy="195891"/>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5" name="Google Shape;165;p1"/>
          <p:cNvSpPr/>
          <p:nvPr/>
        </p:nvSpPr>
        <p:spPr>
          <a:xfrm rot="10800000" flipH="1">
            <a:off x="11405827" y="1113903"/>
            <a:ext cx="145957" cy="15971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6" name="Google Shape;166;p1"/>
          <p:cNvSpPr/>
          <p:nvPr/>
        </p:nvSpPr>
        <p:spPr>
          <a:xfrm rot="10800000" flipH="1">
            <a:off x="11583157" y="2941185"/>
            <a:ext cx="117403" cy="129091"/>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7" name="Google Shape;167;p1"/>
          <p:cNvSpPr/>
          <p:nvPr/>
        </p:nvSpPr>
        <p:spPr>
          <a:xfrm rot="10800000" flipH="1">
            <a:off x="11043109" y="5802153"/>
            <a:ext cx="117403" cy="129164"/>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8" name="Google Shape;168;p1"/>
          <p:cNvSpPr/>
          <p:nvPr/>
        </p:nvSpPr>
        <p:spPr>
          <a:xfrm rot="10800000" flipH="1">
            <a:off x="11784521" y="1131219"/>
            <a:ext cx="130905" cy="133331"/>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9" name="Google Shape;169;p1"/>
          <p:cNvSpPr/>
          <p:nvPr/>
        </p:nvSpPr>
        <p:spPr>
          <a:xfrm rot="10800000" flipH="1">
            <a:off x="11680526" y="2641442"/>
            <a:ext cx="236183" cy="197057"/>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0" name="Google Shape;170;p1"/>
          <p:cNvSpPr/>
          <p:nvPr/>
        </p:nvSpPr>
        <p:spPr>
          <a:xfrm>
            <a:off x="10892445" y="2618238"/>
            <a:ext cx="205015" cy="21668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1" name="Google Shape;171;p1"/>
          <p:cNvSpPr/>
          <p:nvPr/>
        </p:nvSpPr>
        <p:spPr>
          <a:xfrm rot="10800000" flipH="1">
            <a:off x="11842618" y="441545"/>
            <a:ext cx="139663" cy="35277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2" name="Google Shape;172;p1"/>
          <p:cNvSpPr/>
          <p:nvPr/>
        </p:nvSpPr>
        <p:spPr>
          <a:xfrm rot="10800000" flipH="1">
            <a:off x="10984109" y="2034168"/>
            <a:ext cx="158463" cy="39074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3" name="Google Shape;173;p1"/>
          <p:cNvSpPr/>
          <p:nvPr/>
        </p:nvSpPr>
        <p:spPr>
          <a:xfrm rot="3644168" flipH="1">
            <a:off x="10975828" y="1372068"/>
            <a:ext cx="340990" cy="45650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74" name="Google Shape;174;p1"/>
          <p:cNvGrpSpPr/>
          <p:nvPr/>
        </p:nvGrpSpPr>
        <p:grpSpPr>
          <a:xfrm flipH="1">
            <a:off x="11435775" y="1316110"/>
            <a:ext cx="482629" cy="656770"/>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81" name="Google Shape;181;p1"/>
          <p:cNvSpPr/>
          <p:nvPr/>
        </p:nvSpPr>
        <p:spPr>
          <a:xfrm rot="10800000" flipH="1">
            <a:off x="11121770" y="3189381"/>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2" name="Google Shape;182;p1"/>
          <p:cNvSpPr/>
          <p:nvPr/>
        </p:nvSpPr>
        <p:spPr>
          <a:xfrm rot="10800000" flipH="1">
            <a:off x="11112605" y="3207522"/>
            <a:ext cx="9203" cy="6737"/>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3" name="Google Shape;183;p1"/>
          <p:cNvSpPr/>
          <p:nvPr/>
        </p:nvSpPr>
        <p:spPr>
          <a:xfrm rot="10800000" flipH="1">
            <a:off x="11121770" y="318937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4" name="Google Shape;184;p1"/>
          <p:cNvSpPr/>
          <p:nvPr/>
        </p:nvSpPr>
        <p:spPr>
          <a:xfrm rot="10800000" flipH="1">
            <a:off x="11121394" y="3212325"/>
            <a:ext cx="3991" cy="1384"/>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5" name="Google Shape;185;p1"/>
          <p:cNvSpPr/>
          <p:nvPr/>
        </p:nvSpPr>
        <p:spPr>
          <a:xfrm rot="10800000" flipH="1">
            <a:off x="11121770" y="318937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86" name="Google Shape;186;p1"/>
          <p:cNvGrpSpPr/>
          <p:nvPr/>
        </p:nvGrpSpPr>
        <p:grpSpPr>
          <a:xfrm rot="10800000">
            <a:off x="11111877" y="2199422"/>
            <a:ext cx="689111" cy="1014035"/>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92" name="Google Shape;192;p1"/>
          <p:cNvSpPr/>
          <p:nvPr/>
        </p:nvSpPr>
        <p:spPr>
          <a:xfrm rot="10800000" flipH="1">
            <a:off x="10987479" y="173020"/>
            <a:ext cx="645744" cy="675136"/>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3" name="Google Shape;193;p1"/>
          <p:cNvSpPr/>
          <p:nvPr/>
        </p:nvSpPr>
        <p:spPr>
          <a:xfrm rot="10800000" flipH="1">
            <a:off x="11264185" y="746350"/>
            <a:ext cx="92400" cy="89641"/>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4" name="Google Shape;194;p1"/>
          <p:cNvSpPr/>
          <p:nvPr/>
        </p:nvSpPr>
        <p:spPr>
          <a:xfrm rot="10800000" flipH="1">
            <a:off x="10975321" y="426900"/>
            <a:ext cx="92400" cy="89641"/>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5" name="Google Shape;195;p1"/>
          <p:cNvSpPr/>
          <p:nvPr/>
        </p:nvSpPr>
        <p:spPr>
          <a:xfrm rot="10800000" flipH="1">
            <a:off x="11498965" y="337361"/>
            <a:ext cx="92400" cy="89641"/>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6" name="Google Shape;196;p1"/>
          <p:cNvSpPr/>
          <p:nvPr/>
        </p:nvSpPr>
        <p:spPr>
          <a:xfrm flipH="1">
            <a:off x="10827505" y="294133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7" name="Google Shape;197;p1"/>
          <p:cNvSpPr/>
          <p:nvPr/>
        </p:nvSpPr>
        <p:spPr>
          <a:xfrm flipH="1">
            <a:off x="11241830" y="1906619"/>
            <a:ext cx="87287" cy="8687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8" name="Google Shape;198;p1"/>
          <p:cNvSpPr/>
          <p:nvPr/>
        </p:nvSpPr>
        <p:spPr>
          <a:xfrm flipH="1">
            <a:off x="11864540" y="2169348"/>
            <a:ext cx="117581" cy="11701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9" name="Google Shape;199;p1"/>
          <p:cNvSpPr/>
          <p:nvPr/>
        </p:nvSpPr>
        <p:spPr>
          <a:xfrm flipH="1">
            <a:off x="10994125" y="1025993"/>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0" name="Google Shape;200;p1"/>
          <p:cNvSpPr/>
          <p:nvPr/>
        </p:nvSpPr>
        <p:spPr>
          <a:xfrm flipH="1">
            <a:off x="11942375" y="3684212"/>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1" name="Google Shape;201;p1"/>
          <p:cNvSpPr/>
          <p:nvPr/>
        </p:nvSpPr>
        <p:spPr>
          <a:xfrm rot="10800000">
            <a:off x="10815415" y="5485750"/>
            <a:ext cx="117551" cy="130644"/>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2" name="Google Shape;202;p1"/>
          <p:cNvSpPr/>
          <p:nvPr/>
        </p:nvSpPr>
        <p:spPr>
          <a:xfrm rot="10800000" flipH="1">
            <a:off x="11829597" y="132985"/>
            <a:ext cx="187323" cy="204381"/>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3" name="Google Shape;203;p1"/>
          <p:cNvSpPr/>
          <p:nvPr/>
        </p:nvSpPr>
        <p:spPr>
          <a:xfrm rot="10800000">
            <a:off x="11646565" y="774764"/>
            <a:ext cx="182713" cy="203458"/>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53081030"/>
      </p:ext>
    </p:extLst>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66343-DCD0-4961-B9D2-8FCA7C61920E}"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35108-91C0-4CF9-86F1-E7BDD2DF0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140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4294967295"/>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6813"/>
            <a:ext cx="2844800" cy="476250"/>
          </a:xfrm>
          <a:prstGeom prst="rect">
            <a:avLst/>
          </a:prstGeom>
          <a:noFill/>
          <a:ln w="9525">
            <a:noFill/>
            <a:miter lim="800000"/>
          </a:ln>
          <a:effectLst/>
        </p:spPr>
        <p:txBody>
          <a:bodyPr vert="horz" wrap="square" lIns="68579" tIns="34289" rIns="68579" bIns="34289" numCol="1" anchor="t" anchorCtr="0" compatLnSpc="1"/>
          <a:lstStyle>
            <a:lvl1pPr defTabSz="685783" eaLnBrk="1" hangingPunct="1">
              <a:defRPr sz="1100" b="0">
                <a:solidFill>
                  <a:srgbClr val="000000"/>
                </a:solidFill>
                <a:latin typeface="Arial" panose="020B0604020202020204" pitchFamily="34"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6813"/>
            <a:ext cx="3860800" cy="476250"/>
          </a:xfrm>
          <a:prstGeom prst="rect">
            <a:avLst/>
          </a:prstGeom>
          <a:noFill/>
          <a:ln w="9525">
            <a:noFill/>
            <a:miter lim="800000"/>
          </a:ln>
          <a:effectLst/>
        </p:spPr>
        <p:txBody>
          <a:bodyPr vert="horz" wrap="square" lIns="68579" tIns="34289" rIns="68579" bIns="34289" numCol="1" anchor="t" anchorCtr="0" compatLnSpc="1"/>
          <a:lstStyle>
            <a:lvl1pPr algn="ctr" defTabSz="685783" eaLnBrk="1" hangingPunct="1">
              <a:defRPr sz="1100" b="0">
                <a:solidFill>
                  <a:srgbClr val="000000"/>
                </a:solidFill>
                <a:latin typeface="Arial" panose="020B0604020202020204" pitchFamily="34"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6813"/>
            <a:ext cx="2844800" cy="476250"/>
          </a:xfrm>
          <a:prstGeom prst="rect">
            <a:avLst/>
          </a:prstGeom>
          <a:noFill/>
          <a:ln w="9525">
            <a:noFill/>
            <a:miter lim="800000"/>
          </a:ln>
          <a:effectLst/>
        </p:spPr>
        <p:txBody>
          <a:bodyPr vert="horz" wrap="square" lIns="68579" tIns="34289" rIns="68579" bIns="34289" numCol="1" anchor="t" anchorCtr="0" compatLnSpc="1">
            <a:prstTxWarp prst="textNoShape">
              <a:avLst/>
            </a:prstTxWarp>
          </a:bodyPr>
          <a:lstStyle>
            <a:lvl1pPr algn="r" defTabSz="685783" eaLnBrk="1" hangingPunct="1">
              <a:defRPr sz="1100" b="0">
                <a:solidFill>
                  <a:srgbClr val="000000"/>
                </a:solidFill>
                <a:latin typeface="Arial"/>
                <a:cs typeface="+mn-cs"/>
              </a:defRPr>
            </a:lvl1pPr>
          </a:lstStyle>
          <a:p>
            <a:pPr fontAlgn="base">
              <a:spcBef>
                <a:spcPct val="0"/>
              </a:spcBef>
              <a:spcAft>
                <a:spcPct val="0"/>
              </a:spcAft>
              <a:defRPr/>
            </a:pPr>
            <a:fld id="{8B5C58DA-D276-4355-A60B-92E51BDE5816}"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46809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892" algn="ctr" rtl="0" fontAlgn="base">
        <a:spcBef>
          <a:spcPct val="0"/>
        </a:spcBef>
        <a:spcAft>
          <a:spcPct val="0"/>
        </a:spcAft>
        <a:defRPr sz="3300">
          <a:solidFill>
            <a:schemeClr val="tx2"/>
          </a:solidFill>
          <a:latin typeface="Arial" panose="020B0604020202020204" pitchFamily="34" charset="0"/>
        </a:defRPr>
      </a:lvl6pPr>
      <a:lvl7pPr marL="685783" algn="ctr" rtl="0" fontAlgn="base">
        <a:spcBef>
          <a:spcPct val="0"/>
        </a:spcBef>
        <a:spcAft>
          <a:spcPct val="0"/>
        </a:spcAft>
        <a:defRPr sz="3300">
          <a:solidFill>
            <a:schemeClr val="tx2"/>
          </a:solidFill>
          <a:latin typeface="Arial" panose="020B0604020202020204" pitchFamily="34" charset="0"/>
        </a:defRPr>
      </a:lvl7pPr>
      <a:lvl8pPr marL="1028675" algn="ctr" rtl="0" fontAlgn="base">
        <a:spcBef>
          <a:spcPct val="0"/>
        </a:spcBef>
        <a:spcAft>
          <a:spcPct val="0"/>
        </a:spcAft>
        <a:defRPr sz="3300">
          <a:solidFill>
            <a:schemeClr val="tx2"/>
          </a:solidFill>
          <a:latin typeface="Arial" panose="020B0604020202020204" pitchFamily="34" charset="0"/>
        </a:defRPr>
      </a:lvl8pPr>
      <a:lvl9pPr marL="1371566" algn="ctr" rtl="0" fontAlgn="base">
        <a:spcBef>
          <a:spcPct val="0"/>
        </a:spcBef>
        <a:spcAft>
          <a:spcPct val="0"/>
        </a:spcAft>
        <a:defRPr sz="3300">
          <a:solidFill>
            <a:schemeClr val="tx2"/>
          </a:solidFill>
          <a:latin typeface="Arial" panose="020B0604020202020204" pitchFamily="34" charset="0"/>
        </a:defRPr>
      </a:lvl9pPr>
    </p:titleStyle>
    <p:bodyStyle>
      <a:lvl1pPr marL="255588" indent="-255588" algn="l" rtl="0" eaLnBrk="0" fontAlgn="base" hangingPunct="0">
        <a:spcBef>
          <a:spcPct val="20000"/>
        </a:spcBef>
        <a:spcAft>
          <a:spcPct val="0"/>
        </a:spcAft>
        <a:buChar char="•"/>
        <a:defRPr sz="2400">
          <a:solidFill>
            <a:schemeClr val="tx1"/>
          </a:solidFill>
          <a:latin typeface="+mn-lt"/>
          <a:ea typeface="+mn-ea"/>
          <a:cs typeface="+mn-cs"/>
        </a:defRPr>
      </a:lvl1pPr>
      <a:lvl2pPr marL="555625" indent="-212725" algn="l" rtl="0" eaLnBrk="0" fontAlgn="base" hangingPunct="0">
        <a:spcBef>
          <a:spcPct val="20000"/>
        </a:spcBef>
        <a:spcAft>
          <a:spcPct val="0"/>
        </a:spcAft>
        <a:buChar char="–"/>
        <a:defRPr sz="2100">
          <a:solidFill>
            <a:schemeClr val="tx1"/>
          </a:solidFill>
          <a:latin typeface="+mn-lt"/>
        </a:defRPr>
      </a:lvl2pPr>
      <a:lvl3pPr marL="855663" indent="-169863" algn="l" rtl="0" eaLnBrk="0" fontAlgn="base" hangingPunct="0">
        <a:spcBef>
          <a:spcPct val="20000"/>
        </a:spcBef>
        <a:spcAft>
          <a:spcPct val="0"/>
        </a:spcAft>
        <a:buChar char="•"/>
        <a:defRPr>
          <a:solidFill>
            <a:schemeClr val="tx1"/>
          </a:solidFill>
          <a:latin typeface="+mn-lt"/>
        </a:defRPr>
      </a:lvl3pPr>
      <a:lvl4pPr marL="1198563" indent="-169863" algn="l" rtl="0" eaLnBrk="0" fontAlgn="base" hangingPunct="0">
        <a:spcBef>
          <a:spcPct val="20000"/>
        </a:spcBef>
        <a:spcAft>
          <a:spcPct val="0"/>
        </a:spcAft>
        <a:buChar char="–"/>
        <a:defRPr sz="1500">
          <a:solidFill>
            <a:schemeClr val="tx1"/>
          </a:solidFill>
          <a:latin typeface="+mn-lt"/>
        </a:defRPr>
      </a:lvl4pPr>
      <a:lvl5pPr marL="1541463" indent="-169863"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6714"/>
            <a:ext cx="1051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9" rIns="68576" bIns="34289"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838200" y="1827213"/>
            <a:ext cx="10515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9" rIns="68576"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6713"/>
          </a:xfrm>
          <a:prstGeom prst="rect">
            <a:avLst/>
          </a:prstGeom>
        </p:spPr>
        <p:txBody>
          <a:bodyPr vert="horz" lIns="68576" tIns="34289" rIns="68576" bIns="34289" rtlCol="0" anchor="ctr"/>
          <a:lstStyle>
            <a:lvl1pPr algn="l" defTabSz="685800" eaLnBrk="1" hangingPunct="1">
              <a:defRPr sz="900" b="0">
                <a:solidFill>
                  <a:prstClr val="black">
                    <a:tint val="75000"/>
                  </a:prstClr>
                </a:solidFill>
                <a:latin typeface="Arial" panose="020B0604020202020204" pitchFamily="34" charset="0"/>
              </a:defRPr>
            </a:lvl1pPr>
          </a:lstStyle>
          <a:p>
            <a:pPr fontAlgn="base">
              <a:spcBef>
                <a:spcPct val="0"/>
              </a:spcBef>
              <a:spcAft>
                <a:spcPct val="0"/>
              </a:spcAft>
              <a:defRPr/>
            </a:pPr>
            <a:fld id="{F5879485-6FE6-4194-8255-6D7C3799394F}" type="datetimeFigureOut">
              <a:rPr lang="en-US"/>
              <a:pPr fontAlgn="base">
                <a:spcBef>
                  <a:spcPct val="0"/>
                </a:spcBef>
                <a:spcAft>
                  <a:spcPct val="0"/>
                </a:spcAft>
                <a:defRPr/>
              </a:pPr>
              <a:t>5/24/2022</a:t>
            </a:fld>
            <a:endParaRPr lang="en-US"/>
          </a:p>
        </p:txBody>
      </p:sp>
      <p:sp>
        <p:nvSpPr>
          <p:cNvPr id="5" name="Footer Placeholder 4"/>
          <p:cNvSpPr>
            <a:spLocks noGrp="1"/>
          </p:cNvSpPr>
          <p:nvPr>
            <p:ph type="ftr" sz="quarter" idx="3"/>
          </p:nvPr>
        </p:nvSpPr>
        <p:spPr>
          <a:xfrm>
            <a:off x="4038600" y="6356351"/>
            <a:ext cx="4114800" cy="366713"/>
          </a:xfrm>
          <a:prstGeom prst="rect">
            <a:avLst/>
          </a:prstGeom>
        </p:spPr>
        <p:txBody>
          <a:bodyPr vert="horz" lIns="68576" tIns="34289" rIns="68576" bIns="34289" rtlCol="0" anchor="ctr"/>
          <a:lstStyle>
            <a:lvl1pPr algn="ctr" defTabSz="685800" eaLnBrk="1" hangingPunct="1">
              <a:defRPr sz="900" b="0">
                <a:solidFill>
                  <a:prstClr val="black">
                    <a:tint val="75000"/>
                  </a:prstClr>
                </a:solidFill>
                <a:latin typeface="Arial" panose="020B0604020202020204"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1"/>
            <a:ext cx="2743200" cy="366713"/>
          </a:xfrm>
          <a:prstGeom prst="rect">
            <a:avLst/>
          </a:prstGeom>
        </p:spPr>
        <p:txBody>
          <a:bodyPr vert="horz" wrap="square" lIns="68576" tIns="34289" rIns="68576" bIns="34289" numCol="1" anchor="ctr" anchorCtr="0" compatLnSpc="1">
            <a:prstTxWarp prst="textNoShape">
              <a:avLst/>
            </a:prstTxWarp>
          </a:bodyPr>
          <a:lstStyle>
            <a:lvl1pPr algn="r" defTabSz="685800" eaLnBrk="1" hangingPunct="1">
              <a:defRPr sz="900" b="0">
                <a:solidFill>
                  <a:srgbClr val="898989"/>
                </a:solidFill>
                <a:latin typeface="Arial" charset="0"/>
              </a:defRPr>
            </a:lvl1pPr>
          </a:lstStyle>
          <a:p>
            <a:pPr fontAlgn="base">
              <a:spcBef>
                <a:spcPct val="0"/>
              </a:spcBef>
              <a:spcAft>
                <a:spcPct val="0"/>
              </a:spcAft>
              <a:defRPr/>
            </a:pPr>
            <a:fld id="{EBEE5CBD-F976-40F7-93C7-C538F2CE28B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51167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75"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49"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24"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498"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763" indent="-16986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5663" indent="-169863"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8563" indent="-16986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1463" indent="-16986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panose="020B0604020202020204"/>
              <a:buNone/>
            </a:pPr>
            <a:fld id="{00000000-1234-1234-1234-123412341234}" type="slidenum">
              <a:rPr lang="en-GB" kern="0">
                <a:solidFill>
                  <a:srgbClr val="434343"/>
                </a:solidFill>
                <a:cs typeface="Arial" panose="020B0604020202020204"/>
                <a:sym typeface="Arial" panose="020B0604020202020204"/>
              </a:rPr>
              <a:pPr>
                <a:buClr>
                  <a:srgbClr val="000000"/>
                </a:buClr>
                <a:buFont typeface="Arial" panose="020B0604020202020204"/>
                <a:buNone/>
              </a:pPr>
              <a:t>‹#›</a:t>
            </a:fld>
            <a:endParaRPr lang="en-GB" kern="0">
              <a:solidFill>
                <a:srgbClr val="434343"/>
              </a:solidFill>
              <a:cs typeface="Arial" panose="020B0604020202020204"/>
              <a:sym typeface="Arial" panose="020B0604020202020204"/>
            </a:endParaRPr>
          </a:p>
        </p:txBody>
      </p:sp>
      <p:sp>
        <p:nvSpPr>
          <p:cNvPr id="7" name="Google Shape;7;p1"/>
          <p:cNvSpPr txBox="1"/>
          <p:nvPr/>
        </p:nvSpPr>
        <p:spPr>
          <a:xfrm rot="5400000">
            <a:off x="-1000500" y="5877400"/>
            <a:ext cx="2222200" cy="373400"/>
          </a:xfrm>
          <a:prstGeom prst="rect">
            <a:avLst/>
          </a:prstGeom>
          <a:noFill/>
          <a:ln>
            <a:noFill/>
          </a:ln>
        </p:spPr>
        <p:txBody>
          <a:bodyPr spcFirstLastPara="1" wrap="square" lIns="91433" tIns="91433" rIns="91433" bIns="91433" anchor="t" anchorCtr="0">
            <a:noAutofit/>
          </a:bodyPr>
          <a:lstStyle/>
          <a:p>
            <a:pPr>
              <a:buClr>
                <a:srgbClr val="000000"/>
              </a:buClr>
              <a:buFont typeface="Arial" panose="020B0604020202020204"/>
              <a:buNone/>
            </a:pPr>
            <a:r>
              <a:rPr lang="en-GB" sz="1400" kern="0">
                <a:solidFill>
                  <a:srgbClr val="000000"/>
                </a:solidFill>
                <a:latin typeface="Questrial"/>
                <a:ea typeface="Questrial"/>
                <a:cs typeface="Questrial"/>
                <a:sym typeface="Questrial"/>
              </a:rPr>
              <a:t>slidesmania.com</a:t>
            </a:r>
            <a:endParaRPr sz="1400" kern="0">
              <a:solidFill>
                <a:srgbClr val="000000"/>
              </a:solidFill>
              <a:latin typeface="Questrial"/>
              <a:ea typeface="Questrial"/>
              <a:cs typeface="Questrial"/>
              <a:sym typeface="Questrial"/>
            </a:endParaRPr>
          </a:p>
        </p:txBody>
      </p:sp>
      <p:grpSp>
        <p:nvGrpSpPr>
          <p:cNvPr id="8" name="Google Shape;8;p1"/>
          <p:cNvGrpSpPr/>
          <p:nvPr/>
        </p:nvGrpSpPr>
        <p:grpSpPr>
          <a:xfrm>
            <a:off x="271281" y="122602"/>
            <a:ext cx="520479" cy="2375871"/>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3" name="Google Shape;13;p1"/>
          <p:cNvGrpSpPr/>
          <p:nvPr/>
        </p:nvGrpSpPr>
        <p:grpSpPr>
          <a:xfrm>
            <a:off x="293290" y="204319"/>
            <a:ext cx="826023" cy="271101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7" name="Google Shape;17;p1"/>
          <p:cNvGrpSpPr/>
          <p:nvPr/>
        </p:nvGrpSpPr>
        <p:grpSpPr>
          <a:xfrm>
            <a:off x="704227" y="337110"/>
            <a:ext cx="610869" cy="2820025"/>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21" name="Google Shape;21;p1"/>
          <p:cNvGrpSpPr/>
          <p:nvPr/>
        </p:nvGrpSpPr>
        <p:grpSpPr>
          <a:xfrm>
            <a:off x="294420" y="656181"/>
            <a:ext cx="636425" cy="411713"/>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29" name="Google Shape;29;p1"/>
          <p:cNvGrpSpPr/>
          <p:nvPr/>
        </p:nvGrpSpPr>
        <p:grpSpPr>
          <a:xfrm>
            <a:off x="368221" y="1484150"/>
            <a:ext cx="520939" cy="622482"/>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40" name="Google Shape;40;p1"/>
          <p:cNvGrpSpPr/>
          <p:nvPr/>
        </p:nvGrpSpPr>
        <p:grpSpPr>
          <a:xfrm>
            <a:off x="398835" y="2329475"/>
            <a:ext cx="618683" cy="1061068"/>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61" name="Google Shape;61;p1"/>
          <p:cNvSpPr/>
          <p:nvPr/>
        </p:nvSpPr>
        <p:spPr>
          <a:xfrm>
            <a:off x="1104487" y="669186"/>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2" name="Google Shape;62;p1"/>
          <p:cNvSpPr/>
          <p:nvPr/>
        </p:nvSpPr>
        <p:spPr>
          <a:xfrm>
            <a:off x="342970" y="511806"/>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3" name="Google Shape;63;p1"/>
          <p:cNvSpPr/>
          <p:nvPr/>
        </p:nvSpPr>
        <p:spPr>
          <a:xfrm>
            <a:off x="305887" y="2239004"/>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4" name="Google Shape;64;p1"/>
          <p:cNvSpPr/>
          <p:nvPr/>
        </p:nvSpPr>
        <p:spPr>
          <a:xfrm>
            <a:off x="863167" y="1544292"/>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5" name="Google Shape;65;p1"/>
          <p:cNvSpPr/>
          <p:nvPr/>
        </p:nvSpPr>
        <p:spPr>
          <a:xfrm>
            <a:off x="697603" y="3456379"/>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6" name="Google Shape;66;p1"/>
          <p:cNvSpPr/>
          <p:nvPr/>
        </p:nvSpPr>
        <p:spPr>
          <a:xfrm flipH="1">
            <a:off x="212758" y="3355404"/>
            <a:ext cx="175919" cy="195891"/>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7" name="Google Shape;67;p1"/>
          <p:cNvSpPr/>
          <p:nvPr/>
        </p:nvSpPr>
        <p:spPr>
          <a:xfrm flipH="1">
            <a:off x="596060" y="5574009"/>
            <a:ext cx="145957" cy="15971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8" name="Google Shape;68;p1"/>
          <p:cNvSpPr/>
          <p:nvPr/>
        </p:nvSpPr>
        <p:spPr>
          <a:xfrm flipH="1">
            <a:off x="447284" y="3777350"/>
            <a:ext cx="117403" cy="129091"/>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69" name="Google Shape;69;p1"/>
          <p:cNvSpPr/>
          <p:nvPr/>
        </p:nvSpPr>
        <p:spPr>
          <a:xfrm flipH="1">
            <a:off x="987331" y="916306"/>
            <a:ext cx="117403" cy="129164"/>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0" name="Google Shape;70;p1"/>
          <p:cNvSpPr/>
          <p:nvPr/>
        </p:nvSpPr>
        <p:spPr>
          <a:xfrm flipH="1">
            <a:off x="232420" y="5583079"/>
            <a:ext cx="130905" cy="133331"/>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1" name="Google Shape;71;p1"/>
          <p:cNvSpPr/>
          <p:nvPr/>
        </p:nvSpPr>
        <p:spPr>
          <a:xfrm flipH="1">
            <a:off x="231137" y="4009129"/>
            <a:ext cx="236183" cy="197057"/>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2" name="Google Shape;72;p1"/>
          <p:cNvSpPr/>
          <p:nvPr/>
        </p:nvSpPr>
        <p:spPr>
          <a:xfrm>
            <a:off x="1050386" y="4012706"/>
            <a:ext cx="205015" cy="21668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3" name="Google Shape;73;p1"/>
          <p:cNvSpPr/>
          <p:nvPr/>
        </p:nvSpPr>
        <p:spPr>
          <a:xfrm flipH="1">
            <a:off x="165565" y="6053306"/>
            <a:ext cx="139663" cy="35277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4" name="Google Shape;74;p1"/>
          <p:cNvSpPr/>
          <p:nvPr/>
        </p:nvSpPr>
        <p:spPr>
          <a:xfrm flipH="1">
            <a:off x="1005274" y="4422715"/>
            <a:ext cx="158463" cy="39074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5" name="Google Shape;75;p1"/>
          <p:cNvSpPr/>
          <p:nvPr/>
        </p:nvSpPr>
        <p:spPr>
          <a:xfrm rot="-7155832" flipH="1">
            <a:off x="831026" y="5019057"/>
            <a:ext cx="340990" cy="45650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76" name="Google Shape;76;p1"/>
          <p:cNvGrpSpPr/>
          <p:nvPr/>
        </p:nvGrpSpPr>
        <p:grpSpPr>
          <a:xfrm>
            <a:off x="229440" y="4874745"/>
            <a:ext cx="482629" cy="656770"/>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83" name="Google Shape;83;p1"/>
          <p:cNvSpPr/>
          <p:nvPr/>
        </p:nvSpPr>
        <p:spPr>
          <a:xfrm flipH="1">
            <a:off x="1026042" y="3657597"/>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4" name="Google Shape;84;p1"/>
          <p:cNvSpPr/>
          <p:nvPr/>
        </p:nvSpPr>
        <p:spPr>
          <a:xfrm flipH="1">
            <a:off x="1026036" y="3633370"/>
            <a:ext cx="9203" cy="6737"/>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5" name="Google Shape;85;p1"/>
          <p:cNvSpPr/>
          <p:nvPr/>
        </p:nvSpPr>
        <p:spPr>
          <a:xfrm flipH="1">
            <a:off x="1026042" y="365759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6" name="Google Shape;86;p1"/>
          <p:cNvSpPr/>
          <p:nvPr/>
        </p:nvSpPr>
        <p:spPr>
          <a:xfrm flipH="1">
            <a:off x="1022458" y="3633915"/>
            <a:ext cx="3991" cy="1384"/>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87" name="Google Shape;87;p1"/>
          <p:cNvSpPr/>
          <p:nvPr/>
        </p:nvSpPr>
        <p:spPr>
          <a:xfrm flipH="1">
            <a:off x="1026042" y="365759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88" name="Google Shape;88;p1"/>
          <p:cNvGrpSpPr/>
          <p:nvPr/>
        </p:nvGrpSpPr>
        <p:grpSpPr>
          <a:xfrm>
            <a:off x="346858" y="3634171"/>
            <a:ext cx="689111" cy="1014035"/>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94" name="Google Shape;94;p1"/>
          <p:cNvSpPr/>
          <p:nvPr/>
        </p:nvSpPr>
        <p:spPr>
          <a:xfrm flipH="1">
            <a:off x="514619" y="5999468"/>
            <a:ext cx="645744" cy="675136"/>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5" name="Google Shape;95;p1"/>
          <p:cNvSpPr/>
          <p:nvPr/>
        </p:nvSpPr>
        <p:spPr>
          <a:xfrm flipH="1">
            <a:off x="791259" y="6011637"/>
            <a:ext cx="92400" cy="89641"/>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6" name="Google Shape;96;p1"/>
          <p:cNvSpPr/>
          <p:nvPr/>
        </p:nvSpPr>
        <p:spPr>
          <a:xfrm flipH="1">
            <a:off x="1080121" y="6331085"/>
            <a:ext cx="92400" cy="89641"/>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7" name="Google Shape;97;p1"/>
          <p:cNvSpPr/>
          <p:nvPr/>
        </p:nvSpPr>
        <p:spPr>
          <a:xfrm flipH="1">
            <a:off x="556477" y="6420626"/>
            <a:ext cx="92400" cy="89641"/>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8" name="Google Shape;98;p1"/>
          <p:cNvSpPr/>
          <p:nvPr/>
        </p:nvSpPr>
        <p:spPr>
          <a:xfrm rot="10800000" flipH="1">
            <a:off x="1183504" y="377011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99" name="Google Shape;99;p1"/>
          <p:cNvSpPr/>
          <p:nvPr/>
        </p:nvSpPr>
        <p:spPr>
          <a:xfrm rot="10800000" flipH="1">
            <a:off x="818729" y="4854136"/>
            <a:ext cx="87287" cy="8687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0" name="Google Shape;100;p1"/>
          <p:cNvSpPr/>
          <p:nvPr/>
        </p:nvSpPr>
        <p:spPr>
          <a:xfrm rot="10800000" flipH="1">
            <a:off x="165722" y="4561262"/>
            <a:ext cx="117581" cy="11701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1" name="Google Shape;101;p1"/>
          <p:cNvSpPr/>
          <p:nvPr/>
        </p:nvSpPr>
        <p:spPr>
          <a:xfrm rot="10800000" flipH="1">
            <a:off x="1016884" y="568545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2" name="Google Shape;102;p1"/>
          <p:cNvSpPr/>
          <p:nvPr/>
        </p:nvSpPr>
        <p:spPr>
          <a:xfrm rot="10800000" flipH="1">
            <a:off x="68635" y="3027235"/>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3" name="Google Shape;103;p1"/>
          <p:cNvSpPr/>
          <p:nvPr/>
        </p:nvSpPr>
        <p:spPr>
          <a:xfrm>
            <a:off x="1214878" y="1231230"/>
            <a:ext cx="117551" cy="130644"/>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4" name="Google Shape;104;p1"/>
          <p:cNvSpPr/>
          <p:nvPr/>
        </p:nvSpPr>
        <p:spPr>
          <a:xfrm flipH="1">
            <a:off x="130924" y="6510262"/>
            <a:ext cx="187323" cy="204381"/>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5" name="Google Shape;105;p1"/>
          <p:cNvSpPr/>
          <p:nvPr/>
        </p:nvSpPr>
        <p:spPr>
          <a:xfrm>
            <a:off x="318567" y="5869402"/>
            <a:ext cx="182713" cy="203458"/>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06" name="Google Shape;106;p1"/>
          <p:cNvGrpSpPr/>
          <p:nvPr/>
        </p:nvGrpSpPr>
        <p:grpSpPr>
          <a:xfrm rot="10800000">
            <a:off x="10828236" y="3252340"/>
            <a:ext cx="1149929" cy="3472687"/>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1" name="Google Shape;111;p1"/>
          <p:cNvGrpSpPr/>
          <p:nvPr/>
        </p:nvGrpSpPr>
        <p:grpSpPr>
          <a:xfrm rot="10800000">
            <a:off x="11180933" y="4135491"/>
            <a:ext cx="826023" cy="271101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5" name="Google Shape;115;p1"/>
          <p:cNvGrpSpPr/>
          <p:nvPr/>
        </p:nvGrpSpPr>
        <p:grpSpPr>
          <a:xfrm rot="10800000">
            <a:off x="10934348" y="3690493"/>
            <a:ext cx="509269" cy="2820025"/>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19" name="Google Shape;119;p1"/>
          <p:cNvGrpSpPr/>
          <p:nvPr/>
        </p:nvGrpSpPr>
        <p:grpSpPr>
          <a:xfrm flipH="1">
            <a:off x="11217002" y="5779733"/>
            <a:ext cx="636425" cy="411713"/>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27" name="Google Shape;127;p1"/>
          <p:cNvGrpSpPr/>
          <p:nvPr/>
        </p:nvGrpSpPr>
        <p:grpSpPr>
          <a:xfrm flipH="1">
            <a:off x="11411084" y="4740992"/>
            <a:ext cx="520939" cy="622482"/>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grpSp>
        <p:nvGrpSpPr>
          <p:cNvPr id="138" name="Google Shape;138;p1"/>
          <p:cNvGrpSpPr/>
          <p:nvPr/>
        </p:nvGrpSpPr>
        <p:grpSpPr>
          <a:xfrm flipH="1">
            <a:off x="11130325" y="3457081"/>
            <a:ext cx="618683" cy="1061068"/>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59" name="Google Shape;159;p1"/>
          <p:cNvSpPr/>
          <p:nvPr/>
        </p:nvSpPr>
        <p:spPr>
          <a:xfrm rot="10800000">
            <a:off x="10899584" y="6035290"/>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0" name="Google Shape;160;p1"/>
          <p:cNvSpPr/>
          <p:nvPr/>
        </p:nvSpPr>
        <p:spPr>
          <a:xfrm rot="10800000">
            <a:off x="11697492" y="6228901"/>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1" name="Google Shape;161;p1"/>
          <p:cNvSpPr/>
          <p:nvPr/>
        </p:nvSpPr>
        <p:spPr>
          <a:xfrm rot="10800000">
            <a:off x="11734576" y="4501703"/>
            <a:ext cx="107381" cy="106918"/>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2" name="Google Shape;162;p1"/>
          <p:cNvSpPr/>
          <p:nvPr/>
        </p:nvSpPr>
        <p:spPr>
          <a:xfrm rot="10800000">
            <a:off x="11140904" y="5160183"/>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3" name="Google Shape;163;p1"/>
          <p:cNvSpPr/>
          <p:nvPr/>
        </p:nvSpPr>
        <p:spPr>
          <a:xfrm rot="10800000">
            <a:off x="11306468" y="3248096"/>
            <a:ext cx="143773" cy="143153"/>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4" name="Google Shape;164;p1"/>
          <p:cNvSpPr/>
          <p:nvPr/>
        </p:nvSpPr>
        <p:spPr>
          <a:xfrm rot="10800000" flipH="1">
            <a:off x="11759166" y="3296334"/>
            <a:ext cx="175919" cy="195891"/>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5" name="Google Shape;165;p1"/>
          <p:cNvSpPr/>
          <p:nvPr/>
        </p:nvSpPr>
        <p:spPr>
          <a:xfrm rot="10800000" flipH="1">
            <a:off x="11405827" y="1113903"/>
            <a:ext cx="145957" cy="15971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6" name="Google Shape;166;p1"/>
          <p:cNvSpPr/>
          <p:nvPr/>
        </p:nvSpPr>
        <p:spPr>
          <a:xfrm rot="10800000" flipH="1">
            <a:off x="11583157" y="2941185"/>
            <a:ext cx="117403" cy="129091"/>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7" name="Google Shape;167;p1"/>
          <p:cNvSpPr/>
          <p:nvPr/>
        </p:nvSpPr>
        <p:spPr>
          <a:xfrm rot="10800000" flipH="1">
            <a:off x="11043109" y="5802153"/>
            <a:ext cx="117403" cy="129164"/>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8" name="Google Shape;168;p1"/>
          <p:cNvSpPr/>
          <p:nvPr/>
        </p:nvSpPr>
        <p:spPr>
          <a:xfrm rot="10800000" flipH="1">
            <a:off x="11784521" y="1131219"/>
            <a:ext cx="130905" cy="133331"/>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69" name="Google Shape;169;p1"/>
          <p:cNvSpPr/>
          <p:nvPr/>
        </p:nvSpPr>
        <p:spPr>
          <a:xfrm rot="10800000" flipH="1">
            <a:off x="11680526" y="2641442"/>
            <a:ext cx="236183" cy="197057"/>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0" name="Google Shape;170;p1"/>
          <p:cNvSpPr/>
          <p:nvPr/>
        </p:nvSpPr>
        <p:spPr>
          <a:xfrm>
            <a:off x="10892445" y="2618238"/>
            <a:ext cx="205015" cy="21668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1" name="Google Shape;171;p1"/>
          <p:cNvSpPr/>
          <p:nvPr/>
        </p:nvSpPr>
        <p:spPr>
          <a:xfrm rot="10800000" flipH="1">
            <a:off x="11842618" y="441545"/>
            <a:ext cx="139663" cy="35277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2" name="Google Shape;172;p1"/>
          <p:cNvSpPr/>
          <p:nvPr/>
        </p:nvSpPr>
        <p:spPr>
          <a:xfrm rot="10800000" flipH="1">
            <a:off x="10984109" y="2034168"/>
            <a:ext cx="158463" cy="39074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3" name="Google Shape;173;p1"/>
          <p:cNvSpPr/>
          <p:nvPr/>
        </p:nvSpPr>
        <p:spPr>
          <a:xfrm rot="3644168" flipH="1">
            <a:off x="10975828" y="1372068"/>
            <a:ext cx="340990" cy="45650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74" name="Google Shape;174;p1"/>
          <p:cNvGrpSpPr/>
          <p:nvPr/>
        </p:nvGrpSpPr>
        <p:grpSpPr>
          <a:xfrm flipH="1">
            <a:off x="11435775" y="1316110"/>
            <a:ext cx="482629" cy="656770"/>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81" name="Google Shape;181;p1"/>
          <p:cNvSpPr/>
          <p:nvPr/>
        </p:nvSpPr>
        <p:spPr>
          <a:xfrm rot="10800000" flipH="1">
            <a:off x="11121770" y="3189381"/>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2" name="Google Shape;182;p1"/>
          <p:cNvSpPr/>
          <p:nvPr/>
        </p:nvSpPr>
        <p:spPr>
          <a:xfrm rot="10800000" flipH="1">
            <a:off x="11112605" y="3207522"/>
            <a:ext cx="9203" cy="6737"/>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3" name="Google Shape;183;p1"/>
          <p:cNvSpPr/>
          <p:nvPr/>
        </p:nvSpPr>
        <p:spPr>
          <a:xfrm rot="10800000" flipH="1">
            <a:off x="11121770" y="318937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4" name="Google Shape;184;p1"/>
          <p:cNvSpPr/>
          <p:nvPr/>
        </p:nvSpPr>
        <p:spPr>
          <a:xfrm rot="10800000" flipH="1">
            <a:off x="11121394" y="3212325"/>
            <a:ext cx="3991" cy="1384"/>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5" name="Google Shape;185;p1"/>
          <p:cNvSpPr/>
          <p:nvPr/>
        </p:nvSpPr>
        <p:spPr>
          <a:xfrm rot="10800000" flipH="1">
            <a:off x="11121770" y="3189379"/>
            <a:ext cx="31" cy="6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nvGrpSpPr>
          <p:cNvPr id="186" name="Google Shape;186;p1"/>
          <p:cNvGrpSpPr/>
          <p:nvPr/>
        </p:nvGrpSpPr>
        <p:grpSpPr>
          <a:xfrm rot="10800000">
            <a:off x="11111877" y="2199422"/>
            <a:ext cx="689111" cy="1014035"/>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grpSp>
      <p:sp>
        <p:nvSpPr>
          <p:cNvPr id="192" name="Google Shape;192;p1"/>
          <p:cNvSpPr/>
          <p:nvPr/>
        </p:nvSpPr>
        <p:spPr>
          <a:xfrm rot="10800000" flipH="1">
            <a:off x="10987479" y="173020"/>
            <a:ext cx="645744" cy="675136"/>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3" name="Google Shape;193;p1"/>
          <p:cNvSpPr/>
          <p:nvPr/>
        </p:nvSpPr>
        <p:spPr>
          <a:xfrm rot="10800000" flipH="1">
            <a:off x="11264185" y="746350"/>
            <a:ext cx="92400" cy="89641"/>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4" name="Google Shape;194;p1"/>
          <p:cNvSpPr/>
          <p:nvPr/>
        </p:nvSpPr>
        <p:spPr>
          <a:xfrm rot="10800000" flipH="1">
            <a:off x="10975321" y="426900"/>
            <a:ext cx="92400" cy="89641"/>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5" name="Google Shape;195;p1"/>
          <p:cNvSpPr/>
          <p:nvPr/>
        </p:nvSpPr>
        <p:spPr>
          <a:xfrm rot="10800000" flipH="1">
            <a:off x="11498965" y="337361"/>
            <a:ext cx="92400" cy="89641"/>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6" name="Google Shape;196;p1"/>
          <p:cNvSpPr/>
          <p:nvPr/>
        </p:nvSpPr>
        <p:spPr>
          <a:xfrm flipH="1">
            <a:off x="10827505" y="2941334"/>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7" name="Google Shape;197;p1"/>
          <p:cNvSpPr/>
          <p:nvPr/>
        </p:nvSpPr>
        <p:spPr>
          <a:xfrm flipH="1">
            <a:off x="11241830" y="1906619"/>
            <a:ext cx="87287" cy="8687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8" name="Google Shape;198;p1"/>
          <p:cNvSpPr/>
          <p:nvPr/>
        </p:nvSpPr>
        <p:spPr>
          <a:xfrm flipH="1">
            <a:off x="11864540" y="2169348"/>
            <a:ext cx="117581" cy="11701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199" name="Google Shape;199;p1"/>
          <p:cNvSpPr/>
          <p:nvPr/>
        </p:nvSpPr>
        <p:spPr>
          <a:xfrm flipH="1">
            <a:off x="10994125" y="1025993"/>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0" name="Google Shape;200;p1"/>
          <p:cNvSpPr/>
          <p:nvPr/>
        </p:nvSpPr>
        <p:spPr>
          <a:xfrm flipH="1">
            <a:off x="11942375" y="3684212"/>
            <a:ext cx="136835" cy="136181"/>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1" name="Google Shape;201;p1"/>
          <p:cNvSpPr/>
          <p:nvPr/>
        </p:nvSpPr>
        <p:spPr>
          <a:xfrm rot="10800000">
            <a:off x="10815415" y="5485750"/>
            <a:ext cx="117551" cy="130644"/>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2" name="Google Shape;202;p1"/>
          <p:cNvSpPr/>
          <p:nvPr/>
        </p:nvSpPr>
        <p:spPr>
          <a:xfrm rot="10800000" flipH="1">
            <a:off x="11829597" y="132985"/>
            <a:ext cx="187323" cy="204381"/>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
        <p:nvSpPr>
          <p:cNvPr id="203" name="Google Shape;203;p1"/>
          <p:cNvSpPr/>
          <p:nvPr/>
        </p:nvSpPr>
        <p:spPr>
          <a:xfrm rot="10800000">
            <a:off x="11646565" y="774764"/>
            <a:ext cx="182713" cy="203458"/>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60950" tIns="30467" rIns="60950" bIns="30467" anchor="ctr" anchorCtr="0">
            <a:noAutofit/>
          </a:bodyPr>
          <a:lstStyle/>
          <a:p>
            <a:pPr>
              <a:buClr>
                <a:srgbClr val="000000"/>
              </a:buClr>
              <a:buFont typeface="Arial" panose="020B0604020202020204"/>
              <a:buNone/>
            </a:pPr>
            <a:endParaRPr sz="933" kern="0">
              <a:solidFill>
                <a:srgbClr val="000000"/>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13526195"/>
      </p:ext>
    </p:extLst>
  </p:cSld>
  <p:clrMap bg1="lt1" tx1="dk1" bg2="dk2" tx2="lt2" accent1="accent1" accent2="accent2" accent3="accent3" accent4="accent4" accent5="accent5" accent6="accent6" hlink="hlink" folHlink="folHlink"/>
  <p:sldLayoutIdLst>
    <p:sldLayoutId id="214748371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1.GIF"/><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0.png"/><Relationship Id="rId17" Type="http://schemas.openxmlformats.org/officeDocument/2006/relationships/image" Target="../media/image22.tmp"/><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3.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ieu Binh\hinh nen\%21_%28125%2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1837267"/>
            <a:ext cx="1727200" cy="15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4"/>
          <p:cNvSpPr>
            <a:spLocks noChangeArrowheads="1" noChangeShapeType="1" noTextEdit="1"/>
          </p:cNvSpPr>
          <p:nvPr/>
        </p:nvSpPr>
        <p:spPr bwMode="auto">
          <a:xfrm>
            <a:off x="201747" y="103414"/>
            <a:ext cx="11872689" cy="1306286"/>
          </a:xfrm>
          <a:prstGeom prst="rect">
            <a:avLst/>
          </a:prstGeom>
        </p:spPr>
        <p:txBody>
          <a:bodyPr wrap="none" fromWordArt="1">
            <a:prstTxWarp prst="textPlain">
              <a:avLst>
                <a:gd name="adj" fmla="val 50000"/>
              </a:avLst>
            </a:prstTxWarp>
          </a:bodyPr>
          <a:lstStyle/>
          <a:p>
            <a:pPr algn="ctr"/>
            <a:r>
              <a:rPr lang="vi-VN" sz="5333" b="1" kern="10" dirty="0" smtClean="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ÁI MỘ A</a:t>
            </a:r>
            <a:endParaRPr lang="en-US" sz="5333" b="1" kern="10" dirty="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7" name="WordArt 5"/>
          <p:cNvSpPr>
            <a:spLocks noChangeArrowheads="1" noChangeShapeType="1" noTextEdit="1"/>
          </p:cNvSpPr>
          <p:nvPr/>
        </p:nvSpPr>
        <p:spPr bwMode="auto">
          <a:xfrm>
            <a:off x="5688511" y="1752600"/>
            <a:ext cx="4394200" cy="1066800"/>
          </a:xfrm>
          <a:prstGeom prst="rect">
            <a:avLst/>
          </a:prstGeom>
        </p:spPr>
        <p:txBody>
          <a:bodyPr wrap="none" fromWordArt="1">
            <a:prstTxWarp prst="textPlain">
              <a:avLst>
                <a:gd name="adj" fmla="val 50000"/>
              </a:avLst>
            </a:prstTxWarp>
          </a:bodyPr>
          <a:lstStyle/>
          <a:p>
            <a:pPr algn="ctr"/>
            <a:r>
              <a:rPr lang="vi-VN" sz="4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giảng điện tử lớp 3</a:t>
            </a:r>
          </a:p>
          <a:p>
            <a:pPr algn="ctr"/>
            <a:r>
              <a:rPr lang="en-US" sz="4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TẬP ĐỌC</a:t>
            </a:r>
            <a:endParaRPr lang="en-US" sz="4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3079" name="Picture 10" descr="729747d8za2kbus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2077" y="1295400"/>
            <a:ext cx="344714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1076442l03b3w328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800600"/>
            <a:ext cx="172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2"/>
          <p:cNvSpPr>
            <a:spLocks noChangeArrowheads="1" noChangeShapeType="1" noTextEdit="1"/>
          </p:cNvSpPr>
          <p:nvPr/>
        </p:nvSpPr>
        <p:spPr bwMode="auto">
          <a:xfrm>
            <a:off x="1545048" y="3590107"/>
            <a:ext cx="9623696" cy="1295400"/>
          </a:xfrm>
          <a:prstGeom prst="rect">
            <a:avLst/>
          </a:prstGeom>
        </p:spPr>
        <p:txBody>
          <a:bodyPr wrap="none" fromWordArt="1">
            <a:prstTxWarp prst="textPlain">
              <a:avLst>
                <a:gd name="adj" fmla="val 50000"/>
              </a:avLst>
            </a:prstTxWarp>
          </a:bodyPr>
          <a:lstStyle/>
          <a:p>
            <a:pPr algn="ctr"/>
            <a:r>
              <a:rPr lang="en-US" sz="48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a:t>
            </a:r>
            <a:r>
              <a:rPr lang="en-US" sz="4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MẶT TRỜI XANH CỦA TÔI</a:t>
            </a:r>
            <a:endParaRPr lang="en-US" sz="4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530165"/>
      </p:ext>
    </p:extLst>
  </p:cSld>
  <p:clrMapOvr>
    <a:masterClrMapping/>
  </p:clrMapOvr>
  <p:transition spd="slow">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2" y="-111130"/>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14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89191">
            <a:off x="10836881" y="1772611"/>
            <a:ext cx="1214391" cy="12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723" y="-3166"/>
            <a:ext cx="796093" cy="8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0347532">
            <a:off x="1742025" y="-13951"/>
            <a:ext cx="833803" cy="93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98580">
            <a:off x="10036201" y="57674"/>
            <a:ext cx="710531" cy="81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470136">
            <a:off x="11271711" y="111885"/>
            <a:ext cx="660287" cy="76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
          <p:cNvSpPr txBox="1">
            <a:spLocks noChangeArrowheads="1"/>
          </p:cNvSpPr>
          <p:nvPr/>
        </p:nvSpPr>
        <p:spPr bwMode="auto">
          <a:xfrm>
            <a:off x="7207115" y="1603839"/>
            <a:ext cx="2726151" cy="400110"/>
          </a:xfrm>
          <a:prstGeom prst="rect">
            <a:avLst/>
          </a:prstGeom>
          <a:solidFill>
            <a:schemeClr val="bg1"/>
          </a:solidFill>
          <a:ln>
            <a:noFill/>
          </a:ln>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spcBef>
                <a:spcPct val="50000"/>
              </a:spcBef>
            </a:pPr>
            <a:r>
              <a:rPr lang="en-US" sz="2000" i="1" dirty="0">
                <a:latin typeface="Times New Roman" panose="02020603050405020304" pitchFamily="18" charset="0"/>
              </a:rPr>
              <a:t>(</a:t>
            </a:r>
            <a:r>
              <a:rPr lang="en-US" sz="2000" i="1" dirty="0" err="1">
                <a:latin typeface="Times New Roman" panose="02020603050405020304" pitchFamily="18" charset="0"/>
              </a:rPr>
              <a:t>Nguyễn</a:t>
            </a:r>
            <a:r>
              <a:rPr lang="en-US" sz="2000" i="1" dirty="0">
                <a:latin typeface="Times New Roman" panose="02020603050405020304" pitchFamily="18" charset="0"/>
              </a:rPr>
              <a:t> </a:t>
            </a:r>
            <a:r>
              <a:rPr lang="en-US" sz="2000" i="1" dirty="0" err="1" smtClean="0">
                <a:latin typeface="Times New Roman" panose="02020603050405020304" pitchFamily="18" charset="0"/>
              </a:rPr>
              <a:t>Viết</a:t>
            </a:r>
            <a:r>
              <a:rPr lang="en-US" sz="2000" i="1" dirty="0" smtClean="0">
                <a:latin typeface="Times New Roman" panose="02020603050405020304" pitchFamily="18" charset="0"/>
              </a:rPr>
              <a:t> </a:t>
            </a:r>
            <a:r>
              <a:rPr lang="en-US" sz="2000" i="1" dirty="0" err="1" smtClean="0">
                <a:latin typeface="Times New Roman" panose="02020603050405020304" pitchFamily="18" charset="0"/>
              </a:rPr>
              <a:t>Bình</a:t>
            </a:r>
            <a:r>
              <a:rPr lang="en-US" sz="2000" i="1" dirty="0" smtClean="0">
                <a:latin typeface="Times New Roman" panose="02020603050405020304" pitchFamily="18" charset="0"/>
              </a:rPr>
              <a:t>)</a:t>
            </a:r>
            <a:endParaRPr lang="en-US" sz="2000" i="1" dirty="0">
              <a:latin typeface="Times New Roman" panose="02020603050405020304" pitchFamily="18" charset="0"/>
            </a:endParaRPr>
          </a:p>
        </p:txBody>
      </p:sp>
      <p:sp>
        <p:nvSpPr>
          <p:cNvPr id="36"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8"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23" name="WordArt 2"/>
          <p:cNvSpPr>
            <a:spLocks noChangeArrowheads="1" noChangeShapeType="1" noTextEdit="1"/>
          </p:cNvSpPr>
          <p:nvPr/>
        </p:nvSpPr>
        <p:spPr bwMode="auto">
          <a:xfrm>
            <a:off x="2123037" y="2536896"/>
            <a:ext cx="9019608" cy="2548749"/>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2700" b="1" kern="10" smtClean="0">
                <a:ln w="9525">
                  <a:round/>
                  <a:headEnd/>
                  <a:tailEnd/>
                </a:ln>
                <a:solidFill>
                  <a:srgbClr val="0070C0"/>
                </a:solidFill>
                <a:latin typeface="Times New Roman"/>
                <a:cs typeface="Times New Roman"/>
              </a:rPr>
              <a:t>THI ĐỌC</a:t>
            </a:r>
            <a:endParaRPr lang="en-US" sz="2700" b="1" kern="10">
              <a:ln w="9525">
                <a:round/>
                <a:headEnd/>
                <a:tailEnd/>
              </a:ln>
              <a:solidFill>
                <a:srgbClr val="0070C0"/>
              </a:solidFill>
              <a:latin typeface="Times New Roman"/>
              <a:cs typeface="Times New Roman"/>
            </a:endParaRPr>
          </a:p>
        </p:txBody>
      </p:sp>
      <p:sp>
        <p:nvSpPr>
          <p:cNvPr id="24" name="WordArt 2"/>
          <p:cNvSpPr>
            <a:spLocks noChangeArrowheads="1" noChangeShapeType="1" noTextEdit="1"/>
          </p:cNvSpPr>
          <p:nvPr/>
        </p:nvSpPr>
        <p:spPr bwMode="auto">
          <a:xfrm>
            <a:off x="1935195" y="2812834"/>
            <a:ext cx="9019608" cy="2548749"/>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2700" b="1" kern="10" smtClean="0">
                <a:ln w="9525">
                  <a:round/>
                  <a:headEnd/>
                  <a:tailEnd/>
                </a:ln>
                <a:solidFill>
                  <a:srgbClr val="00B050"/>
                </a:solidFill>
                <a:latin typeface="Times New Roman"/>
                <a:cs typeface="Times New Roman"/>
              </a:rPr>
              <a:t>TÌM HIỂU BÀI</a:t>
            </a:r>
            <a:endParaRPr lang="en-US" sz="2700" b="1" kern="10">
              <a:ln w="9525">
                <a:round/>
                <a:headEnd/>
                <a:tailEnd/>
              </a:ln>
              <a:solidFill>
                <a:srgbClr val="00B050"/>
              </a:solidFill>
              <a:latin typeface="Times New Roman"/>
              <a:cs typeface="Times New Roman"/>
            </a:endParaRPr>
          </a:p>
        </p:txBody>
      </p:sp>
    </p:spTree>
    <p:extLst>
      <p:ext uri="{BB962C8B-B14F-4D97-AF65-F5344CB8AC3E}">
        <p14:creationId xmlns:p14="http://schemas.microsoft.com/office/powerpoint/2010/main" val="83593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05;p18"/>
          <p:cNvSpPr/>
          <p:nvPr/>
        </p:nvSpPr>
        <p:spPr>
          <a:xfrm rot="-1077582">
            <a:off x="6946422" y="1248406"/>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solidFill>
                <a:srgbClr val="6D9EEB"/>
              </a:solidFill>
            </a:endParaRPr>
          </a:p>
        </p:txBody>
      </p:sp>
      <p:sp>
        <p:nvSpPr>
          <p:cNvPr id="25" name="Google Shape;105;p18"/>
          <p:cNvSpPr/>
          <p:nvPr/>
        </p:nvSpPr>
        <p:spPr>
          <a:xfrm rot="-1077582">
            <a:off x="8362372" y="1612625"/>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solidFill>
                <a:srgbClr val="6D9EEB"/>
              </a:solidFill>
            </a:endParaRPr>
          </a:p>
        </p:txBody>
      </p:sp>
      <p:sp>
        <p:nvSpPr>
          <p:cNvPr id="26" name="Google Shape;105;p18"/>
          <p:cNvSpPr/>
          <p:nvPr/>
        </p:nvSpPr>
        <p:spPr>
          <a:xfrm rot="-1077582">
            <a:off x="9778322" y="2097748"/>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solidFill>
                <a:srgbClr val="6D9EEB"/>
              </a:solidFill>
            </a:endParaRPr>
          </a:p>
        </p:txBody>
      </p:sp>
      <p:sp>
        <p:nvSpPr>
          <p:cNvPr id="30" name="AutoShape 5"/>
          <p:cNvSpPr/>
          <p:nvPr/>
        </p:nvSpPr>
        <p:spPr>
          <a:xfrm>
            <a:off x="265285" y="390563"/>
            <a:ext cx="10236867" cy="457200"/>
          </a:xfrm>
          <a:prstGeom prst="flowChartAlternateProcess">
            <a:avLst/>
          </a:prstGeom>
          <a:solidFill>
            <a:schemeClr val="accent1">
              <a:lumMod val="40000"/>
              <a:lumOff val="60000"/>
            </a:schemeClr>
          </a:solidFill>
          <a:ln w="28575" cap="flat" cmpd="sng">
            <a:solidFill>
              <a:srgbClr val="990000"/>
            </a:solidFill>
            <a:prstDash val="solid"/>
            <a:miter/>
            <a:headEnd type="none" w="med" len="med"/>
            <a:tailEnd type="none" w="med" len="med"/>
          </a:ln>
        </p:spPr>
        <p:txBody>
          <a:bodyPr wrap="none" anchor="ctr" anchorCtr="0"/>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L="342900" indent="-342900" eaLnBrk="1" hangingPunct="1"/>
            <a:r>
              <a:rPr lang="en-US" altLang="en-US" sz="2800" b="1" i="1" dirty="0" smtClean="0">
                <a:latin typeface="Times New Roman" panose="02020603050405020304" pitchFamily="18" charset="0"/>
              </a:rPr>
              <a:t>1/ </a:t>
            </a:r>
            <a:r>
              <a:rPr lang="en-US" altLang="en-US" sz="2800" b="1" i="1" dirty="0">
                <a:latin typeface="Times New Roman" panose="02020603050405020304" pitchFamily="18" charset="0"/>
              </a:rPr>
              <a:t>Tiếng mưa trong rừng cọ được so sánh với những âm thanh nào?</a:t>
            </a:r>
          </a:p>
        </p:txBody>
      </p:sp>
      <p:pic>
        <p:nvPicPr>
          <p:cNvPr id="34" name="Picture 33" descr="Picture1"/>
          <p:cNvPicPr>
            <a:picLocks noChangeAspect="1"/>
          </p:cNvPicPr>
          <p:nvPr/>
        </p:nvPicPr>
        <p:blipFill>
          <a:blip r:embed="rId3"/>
          <a:stretch>
            <a:fillRect/>
          </a:stretch>
        </p:blipFill>
        <p:spPr>
          <a:xfrm>
            <a:off x="6494928" y="935567"/>
            <a:ext cx="5518727" cy="2910292"/>
          </a:xfrm>
          <a:prstGeom prst="rect">
            <a:avLst/>
          </a:prstGeom>
          <a:noFill/>
          <a:ln w="28575" cap="flat" cmpd="sng">
            <a:solidFill>
              <a:srgbClr val="000000"/>
            </a:solidFill>
            <a:prstDash val="solid"/>
            <a:miter/>
            <a:headEnd type="none" w="med" len="med"/>
            <a:tailEnd type="none" w="med" len="med"/>
          </a:ln>
        </p:spPr>
      </p:pic>
      <p:sp>
        <p:nvSpPr>
          <p:cNvPr id="39" name="TextBox 12"/>
          <p:cNvSpPr txBox="1">
            <a:spLocks noChangeArrowheads="1"/>
          </p:cNvSpPr>
          <p:nvPr/>
        </p:nvSpPr>
        <p:spPr bwMode="auto">
          <a:xfrm>
            <a:off x="794907" y="1039268"/>
            <a:ext cx="475578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endParaRPr lang="en-US" sz="3200" dirty="0">
              <a:latin typeface="Times New Roman" panose="02020603050405020304" pitchFamily="18" charset="0"/>
              <a:cs typeface="Times New Roman" panose="02020603050405020304" pitchFamily="18" charset="0"/>
            </a:endParaRPr>
          </a:p>
          <a:p>
            <a:pPr eaLnBrk="1" hangingPunct="1"/>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cọ</a:t>
            </a:r>
            <a:endParaRPr lang="en-US" sz="3200" dirty="0">
              <a:latin typeface="Times New Roman" panose="02020603050405020304" pitchFamily="18" charset="0"/>
              <a:cs typeface="Times New Roman" panose="02020603050405020304" pitchFamily="18" charset="0"/>
            </a:endParaRPr>
          </a:p>
          <a:p>
            <a:pPr eaLnBrk="1" hangingPunct="1"/>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endParaRPr lang="en-US" sz="3200" dirty="0">
              <a:latin typeface="Times New Roman" panose="02020603050405020304" pitchFamily="18" charset="0"/>
              <a:cs typeface="Times New Roman" panose="02020603050405020304" pitchFamily="18" charset="0"/>
            </a:endParaRPr>
          </a:p>
          <a:p>
            <a:pPr eaLnBrk="1" hangingPunct="1"/>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a:t>
            </a:r>
          </a:p>
        </p:txBody>
      </p:sp>
      <p:cxnSp>
        <p:nvCxnSpPr>
          <p:cNvPr id="40" name="Straight Connector 39"/>
          <p:cNvCxnSpPr/>
          <p:nvPr/>
        </p:nvCxnSpPr>
        <p:spPr>
          <a:xfrm>
            <a:off x="1761125" y="2528118"/>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63188" y="3011586"/>
            <a:ext cx="1943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AutoShape 3"/>
          <p:cNvSpPr>
            <a:spLocks noChangeArrowheads="1"/>
          </p:cNvSpPr>
          <p:nvPr/>
        </p:nvSpPr>
        <p:spPr bwMode="auto">
          <a:xfrm>
            <a:off x="362452" y="3989957"/>
            <a:ext cx="5811911" cy="580959"/>
          </a:xfrm>
          <a:prstGeom prst="flowChartAlternateProcess">
            <a:avLst/>
          </a:prstGeom>
          <a:solidFill>
            <a:schemeClr val="accent2">
              <a:lumMod val="40000"/>
              <a:lumOff val="60000"/>
            </a:schemeClr>
          </a:solidFill>
          <a:ln w="28575">
            <a:solidFill>
              <a:srgbClr val="990000"/>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sz="2800" b="1" i="1" dirty="0" smtClean="0">
                <a:latin typeface="Times New Roman" panose="02020603050405020304" pitchFamily="18" charset="0"/>
              </a:rPr>
              <a:t>2/ </a:t>
            </a:r>
            <a:r>
              <a:rPr lang="en-US" sz="2800" b="1" i="1" dirty="0" err="1">
                <a:latin typeface="Times New Roman" panose="02020603050405020304" pitchFamily="18" charset="0"/>
              </a:rPr>
              <a:t>Về</a:t>
            </a:r>
            <a:r>
              <a:rPr lang="en-US" sz="2800" b="1" i="1" dirty="0">
                <a:latin typeface="Times New Roman" panose="02020603050405020304" pitchFamily="18" charset="0"/>
              </a:rPr>
              <a:t> </a:t>
            </a:r>
            <a:r>
              <a:rPr lang="en-US" sz="2800" b="1" i="1" dirty="0" err="1">
                <a:latin typeface="Times New Roman" panose="02020603050405020304" pitchFamily="18" charset="0"/>
              </a:rPr>
              <a:t>mùa</a:t>
            </a:r>
            <a:r>
              <a:rPr lang="en-US" sz="2800" b="1" i="1" dirty="0">
                <a:latin typeface="Times New Roman" panose="02020603050405020304" pitchFamily="18" charset="0"/>
              </a:rPr>
              <a:t> </a:t>
            </a:r>
            <a:r>
              <a:rPr lang="en-US" sz="2800" b="1" i="1" dirty="0" err="1">
                <a:latin typeface="Times New Roman" panose="02020603050405020304" pitchFamily="18" charset="0"/>
              </a:rPr>
              <a:t>hè</a:t>
            </a:r>
            <a:r>
              <a:rPr lang="en-US" sz="2800" b="1" i="1" dirty="0">
                <a:latin typeface="Times New Roman" panose="02020603050405020304" pitchFamily="18" charset="0"/>
              </a:rPr>
              <a:t>, </a:t>
            </a:r>
            <a:r>
              <a:rPr lang="en-US" sz="2800" b="1" i="1" dirty="0" err="1">
                <a:latin typeface="Times New Roman" panose="02020603050405020304" pitchFamily="18" charset="0"/>
              </a:rPr>
              <a:t>rừng</a:t>
            </a:r>
            <a:r>
              <a:rPr lang="en-US" sz="2800" b="1" i="1" dirty="0">
                <a:latin typeface="Times New Roman" panose="02020603050405020304" pitchFamily="18" charset="0"/>
              </a:rPr>
              <a:t> </a:t>
            </a:r>
            <a:r>
              <a:rPr lang="en-US" sz="2800" b="1" i="1" dirty="0" err="1">
                <a:latin typeface="Times New Roman" panose="02020603050405020304" pitchFamily="18" charset="0"/>
              </a:rPr>
              <a:t>cọ</a:t>
            </a:r>
            <a:r>
              <a:rPr lang="en-US" sz="2800" b="1" i="1" dirty="0">
                <a:latin typeface="Times New Roman" panose="02020603050405020304" pitchFamily="18" charset="0"/>
              </a:rPr>
              <a:t> </a:t>
            </a:r>
            <a:r>
              <a:rPr lang="en-US" sz="2800" b="1" i="1" dirty="0" err="1">
                <a:latin typeface="Times New Roman" panose="02020603050405020304" pitchFamily="18" charset="0"/>
              </a:rPr>
              <a:t>có</a:t>
            </a:r>
            <a:r>
              <a:rPr lang="en-US" sz="2800" b="1" i="1" dirty="0">
                <a:latin typeface="Times New Roman" panose="02020603050405020304" pitchFamily="18" charset="0"/>
              </a:rPr>
              <a:t> </a:t>
            </a:r>
            <a:r>
              <a:rPr lang="en-US" sz="2800" b="1" i="1" dirty="0" err="1">
                <a:latin typeface="Times New Roman" panose="02020603050405020304" pitchFamily="18" charset="0"/>
              </a:rPr>
              <a:t>gì</a:t>
            </a:r>
            <a:r>
              <a:rPr lang="en-US" sz="2800" b="1" i="1" dirty="0">
                <a:latin typeface="Times New Roman" panose="02020603050405020304" pitchFamily="18" charset="0"/>
              </a:rPr>
              <a:t> </a:t>
            </a:r>
            <a:r>
              <a:rPr lang="en-US" sz="2800" b="1" i="1" dirty="0" err="1">
                <a:latin typeface="Times New Roman" panose="02020603050405020304" pitchFamily="18" charset="0"/>
              </a:rPr>
              <a:t>thú</a:t>
            </a:r>
            <a:r>
              <a:rPr lang="en-US" sz="2800" b="1" i="1" dirty="0">
                <a:latin typeface="Times New Roman" panose="02020603050405020304" pitchFamily="18" charset="0"/>
              </a:rPr>
              <a:t> </a:t>
            </a:r>
            <a:r>
              <a:rPr lang="en-US" sz="2800" b="1" i="1" dirty="0" err="1">
                <a:latin typeface="Times New Roman" panose="02020603050405020304" pitchFamily="18" charset="0"/>
              </a:rPr>
              <a:t>vị</a:t>
            </a:r>
            <a:r>
              <a:rPr lang="en-US" sz="2800" b="1" i="1" dirty="0">
                <a:latin typeface="Times New Roman" panose="02020603050405020304" pitchFamily="18" charset="0"/>
              </a:rPr>
              <a:t> ?</a:t>
            </a:r>
          </a:p>
        </p:txBody>
      </p:sp>
      <p:sp>
        <p:nvSpPr>
          <p:cNvPr id="43" name="AutoShape 4"/>
          <p:cNvSpPr>
            <a:spLocks noChangeArrowheads="1"/>
          </p:cNvSpPr>
          <p:nvPr/>
        </p:nvSpPr>
        <p:spPr bwMode="auto">
          <a:xfrm>
            <a:off x="153585" y="4962571"/>
            <a:ext cx="6229643" cy="1603741"/>
          </a:xfrm>
          <a:prstGeom prst="flowChartAlternateProcess">
            <a:avLst/>
          </a:prstGeom>
          <a:solidFill>
            <a:schemeClr val="accent5">
              <a:lumMod val="20000"/>
              <a:lumOff val="80000"/>
            </a:schemeClr>
          </a:solidFill>
          <a:ln w="28575" algn="ctr">
            <a:solidFill>
              <a:srgbClr val="990000"/>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dưới</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rừng </a:t>
            </a:r>
            <a:r>
              <a:rPr lang="en-US" sz="3200" dirty="0" err="1">
                <a:latin typeface="Times New Roman" panose="02020603050405020304" pitchFamily="18" charset="0"/>
                <a:cs typeface="Times New Roman" panose="02020603050405020304" pitchFamily="18" charset="0"/>
              </a:rPr>
              <a:t>cọ</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nhìn</a:t>
            </a:r>
            <a:r>
              <a:rPr lang="en-US" sz="3200">
                <a:latin typeface="Times New Roman" panose="02020603050405020304" pitchFamily="18" charset="0"/>
                <a:cs typeface="Times New Roman" panose="02020603050405020304" pitchFamily="18" charset="0"/>
              </a:rPr>
              <a:t>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thơ</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thấy trời </a:t>
            </a:r>
            <a:r>
              <a:rPr lang="en-US" sz="3200" dirty="0" err="1" smtClean="0">
                <a:latin typeface="Times New Roman" panose="02020603050405020304" pitchFamily="18" charset="0"/>
                <a:cs typeface="Times New Roman" panose="02020603050405020304" pitchFamily="18" charset="0"/>
              </a:rPr>
              <a:t>xanh</a:t>
            </a:r>
            <a:r>
              <a:rPr lang="en-US" sz="3200" dirty="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qua </a:t>
            </a:r>
            <a:r>
              <a:rPr lang="en-US" sz="3200" smtClean="0">
                <a:latin typeface="Times New Roman" panose="02020603050405020304" pitchFamily="18" charset="0"/>
                <a:cs typeface="Times New Roman" panose="02020603050405020304" pitchFamily="18" charset="0"/>
              </a:rPr>
              <a:t>từng</a:t>
            </a:r>
          </a:p>
          <a:p>
            <a:r>
              <a:rPr lang="en-US" sz="320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kẽ</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a:t>
            </a:r>
          </a:p>
        </p:txBody>
      </p:sp>
      <p:pic>
        <p:nvPicPr>
          <p:cNvPr id="44" name="Picture 43" descr="t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6294" y="3933663"/>
            <a:ext cx="5339109" cy="2826831"/>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294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p:bldP spid="37"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04;p18"/>
          <p:cNvSpPr/>
          <p:nvPr/>
        </p:nvSpPr>
        <p:spPr>
          <a:xfrm rot="395342">
            <a:off x="1018097" y="5307989"/>
            <a:ext cx="1214875" cy="1183440"/>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9E4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19" name="Google Shape;105;p18"/>
          <p:cNvSpPr/>
          <p:nvPr/>
        </p:nvSpPr>
        <p:spPr>
          <a:xfrm rot="-1077582">
            <a:off x="6202016" y="5029793"/>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0" name="Google Shape;105;p18"/>
          <p:cNvSpPr/>
          <p:nvPr/>
        </p:nvSpPr>
        <p:spPr>
          <a:xfrm rot="-1077582">
            <a:off x="2873908" y="4669867"/>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1" name="Google Shape;105;p18"/>
          <p:cNvSpPr/>
          <p:nvPr/>
        </p:nvSpPr>
        <p:spPr>
          <a:xfrm rot="-1077582">
            <a:off x="4516054" y="4791908"/>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2" name="Google Shape;105;p18"/>
          <p:cNvSpPr/>
          <p:nvPr/>
        </p:nvSpPr>
        <p:spPr>
          <a:xfrm rot="-1077582">
            <a:off x="3796503" y="6062865"/>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3" name="Google Shape;105;p18"/>
          <p:cNvSpPr/>
          <p:nvPr/>
        </p:nvSpPr>
        <p:spPr>
          <a:xfrm rot="-1077582">
            <a:off x="7144292" y="6119374"/>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36" name="AutoShape 3"/>
          <p:cNvSpPr>
            <a:spLocks noChangeArrowheads="1"/>
          </p:cNvSpPr>
          <p:nvPr/>
        </p:nvSpPr>
        <p:spPr bwMode="auto">
          <a:xfrm>
            <a:off x="609600" y="2259707"/>
            <a:ext cx="8686800" cy="516204"/>
          </a:xfrm>
          <a:prstGeom prst="flowChartAlternateProcess">
            <a:avLst/>
          </a:prstGeom>
          <a:solidFill>
            <a:schemeClr val="accent1">
              <a:lumMod val="40000"/>
              <a:lumOff val="60000"/>
            </a:schemeClr>
          </a:solidFill>
          <a:ln w="28575">
            <a:solidFill>
              <a:srgbClr val="990000"/>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50000"/>
              </a:spcBef>
            </a:pPr>
            <a:r>
              <a:rPr lang="en-US" sz="3200" b="1" i="1" dirty="0">
                <a:latin typeface="Times New Roman" panose="02020603050405020304" pitchFamily="18" charset="0"/>
                <a:cs typeface="Times New Roman" panose="02020603050405020304" pitchFamily="18" charset="0"/>
              </a:rPr>
              <a:t>3/ </a:t>
            </a:r>
            <a:r>
              <a:rPr lang="en-US" sz="3200" b="1" i="1" dirty="0" err="1">
                <a:latin typeface="Times New Roman" panose="02020603050405020304" pitchFamily="18" charset="0"/>
                <a:cs typeface="Times New Roman" panose="02020603050405020304" pitchFamily="18" charset="0"/>
              </a:rPr>
              <a:t>Vì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thấy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cọ</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mặt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trời</a:t>
            </a:r>
            <a:r>
              <a:rPr lang="en-US" sz="3200" b="1" i="1" dirty="0">
                <a:latin typeface="Times New Roman" panose="02020603050405020304" pitchFamily="18" charset="0"/>
                <a:cs typeface="Times New Roman" panose="02020603050405020304" pitchFamily="18" charset="0"/>
              </a:rPr>
              <a:t> ?</a:t>
            </a:r>
          </a:p>
        </p:txBody>
      </p:sp>
      <p:sp>
        <p:nvSpPr>
          <p:cNvPr id="37" name="AutoShape 4"/>
          <p:cNvSpPr>
            <a:spLocks noChangeArrowheads="1"/>
          </p:cNvSpPr>
          <p:nvPr/>
        </p:nvSpPr>
        <p:spPr bwMode="auto">
          <a:xfrm>
            <a:off x="431074" y="3573669"/>
            <a:ext cx="5857311" cy="1682447"/>
          </a:xfrm>
          <a:prstGeom prst="flowChartAlternateProcess">
            <a:avLst/>
          </a:prstGeom>
          <a:solidFill>
            <a:srgbClr val="FFFF99"/>
          </a:solidFill>
          <a:ln w="28575" algn="ctr">
            <a:solidFill>
              <a:srgbClr val="990000"/>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Lá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cọ</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err="1">
                <a:latin typeface="Times New Roman" panose="02020603050405020304" pitchFamily="18" charset="0"/>
                <a:cs typeface="Times New Roman" panose="02020603050405020304" pitchFamily="18" charset="0"/>
              </a:rPr>
              <a:t>gân</a:t>
            </a:r>
            <a:r>
              <a:rPr lang="en-US" sz="3200" b="1" i="1">
                <a:latin typeface="Times New Roman" panose="02020603050405020304" pitchFamily="18" charset="0"/>
                <a:cs typeface="Times New Roman" panose="02020603050405020304" pitchFamily="18" charset="0"/>
              </a:rPr>
              <a:t> </a:t>
            </a:r>
            <a:r>
              <a:rPr lang="en-US" sz="3200" b="1" i="1" smtClean="0">
                <a:latin typeface="Times New Roman" panose="02020603050405020304" pitchFamily="18" charset="0"/>
                <a:cs typeface="Times New Roman" panose="02020603050405020304" pitchFamily="18" charset="0"/>
              </a:rPr>
              <a:t>lá xòe </a:t>
            </a:r>
          </a:p>
          <a:p>
            <a:pPr marL="342900" indent="-342900"/>
            <a:r>
              <a:rPr lang="en-US" sz="3200" b="1" i="1" smtClean="0">
                <a:latin typeface="Times New Roman" panose="02020603050405020304" pitchFamily="18" charset="0"/>
                <a:cs typeface="Times New Roman" panose="02020603050405020304" pitchFamily="18" charset="0"/>
              </a:rPr>
              <a:t>ra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tia</a:t>
            </a:r>
            <a:r>
              <a:rPr lang="en-US" sz="3200" b="1" i="1" dirty="0">
                <a:latin typeface="Times New Roman" panose="02020603050405020304" pitchFamily="18" charset="0"/>
                <a:cs typeface="Times New Roman" panose="02020603050405020304" pitchFamily="18" charset="0"/>
              </a:rPr>
              <a:t> </a:t>
            </a:r>
            <a:r>
              <a:rPr lang="en-US" sz="3200" b="1" i="1" err="1" smtClean="0">
                <a:latin typeface="Times New Roman" panose="02020603050405020304" pitchFamily="18" charset="0"/>
                <a:cs typeface="Times New Roman" panose="02020603050405020304" pitchFamily="18" charset="0"/>
              </a:rPr>
              <a:t>nắng</a:t>
            </a:r>
            <a:r>
              <a:rPr lang="en-US" sz="3200" b="1" i="1" smtClean="0">
                <a:latin typeface="Times New Roman" panose="02020603050405020304" pitchFamily="18" charset="0"/>
                <a:cs typeface="Times New Roman" panose="02020603050405020304" pitchFamily="18" charset="0"/>
              </a:rPr>
              <a:t> nên tác </a:t>
            </a:r>
            <a:r>
              <a:rPr lang="en-US" sz="3200" b="1" i="1" err="1">
                <a:latin typeface="Times New Roman" panose="02020603050405020304" pitchFamily="18" charset="0"/>
                <a:cs typeface="Times New Roman" panose="02020603050405020304" pitchFamily="18" charset="0"/>
              </a:rPr>
              <a:t>giả</a:t>
            </a:r>
            <a:r>
              <a:rPr lang="en-US" sz="3200" b="1" i="1">
                <a:latin typeface="Times New Roman" panose="02020603050405020304" pitchFamily="18" charset="0"/>
                <a:cs typeface="Times New Roman" panose="02020603050405020304" pitchFamily="18" charset="0"/>
              </a:rPr>
              <a:t> </a:t>
            </a:r>
            <a:endParaRPr lang="en-US" sz="3200" b="1" i="1" smtClean="0">
              <a:latin typeface="Times New Roman" panose="02020603050405020304" pitchFamily="18" charset="0"/>
              <a:cs typeface="Times New Roman" panose="02020603050405020304" pitchFamily="18" charset="0"/>
            </a:endParaRPr>
          </a:p>
          <a:p>
            <a:pPr marL="342900" indent="-342900"/>
            <a:r>
              <a:rPr lang="en-US" sz="3200" b="1" i="1" smtClean="0">
                <a:latin typeface="Times New Roman" panose="02020603050405020304" pitchFamily="18" charset="0"/>
                <a:cs typeface="Times New Roman" panose="02020603050405020304" pitchFamily="18" charset="0"/>
              </a:rPr>
              <a:t>thấy </a:t>
            </a:r>
            <a:r>
              <a:rPr lang="en-US" sz="3200" b="1" i="1" dirty="0" err="1" smtClean="0">
                <a:latin typeface="Times New Roman" panose="02020603050405020304" pitchFamily="18" charset="0"/>
                <a:cs typeface="Times New Roman" panose="02020603050405020304" pitchFamily="18" charset="0"/>
              </a:rPr>
              <a:t>nó</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mặt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trời</a:t>
            </a:r>
            <a:r>
              <a:rPr lang="en-US" sz="3200" b="1" i="1" dirty="0">
                <a:latin typeface="Times New Roman" panose="02020603050405020304" pitchFamily="18" charset="0"/>
                <a:cs typeface="Times New Roman" panose="02020603050405020304" pitchFamily="18" charset="0"/>
              </a:rPr>
              <a:t>.</a:t>
            </a:r>
          </a:p>
        </p:txBody>
      </p:sp>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7633" y="2978152"/>
            <a:ext cx="5395983" cy="372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0"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09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04;p18"/>
          <p:cNvSpPr/>
          <p:nvPr/>
        </p:nvSpPr>
        <p:spPr>
          <a:xfrm rot="395342">
            <a:off x="1018097" y="5307989"/>
            <a:ext cx="1214875" cy="1183440"/>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9E4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19" name="Google Shape;105;p18"/>
          <p:cNvSpPr/>
          <p:nvPr/>
        </p:nvSpPr>
        <p:spPr>
          <a:xfrm rot="-1077582">
            <a:off x="6202016" y="5029793"/>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0" name="Google Shape;105;p18"/>
          <p:cNvSpPr/>
          <p:nvPr/>
        </p:nvSpPr>
        <p:spPr>
          <a:xfrm rot="-1077582">
            <a:off x="2873908" y="4669867"/>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1" name="Google Shape;105;p18"/>
          <p:cNvSpPr/>
          <p:nvPr/>
        </p:nvSpPr>
        <p:spPr>
          <a:xfrm rot="-1077582">
            <a:off x="4516054" y="4791908"/>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2" name="Google Shape;105;p18"/>
          <p:cNvSpPr/>
          <p:nvPr/>
        </p:nvSpPr>
        <p:spPr>
          <a:xfrm rot="-1077582">
            <a:off x="3796503" y="6062865"/>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23" name="Google Shape;105;p18"/>
          <p:cNvSpPr/>
          <p:nvPr/>
        </p:nvSpPr>
        <p:spPr>
          <a:xfrm rot="-1077582">
            <a:off x="7144292" y="6119374"/>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solidFill>
                <a:srgbClr val="6D9EEB"/>
              </a:solidFill>
            </a:endParaRPr>
          </a:p>
        </p:txBody>
      </p:sp>
      <p:sp>
        <p:nvSpPr>
          <p:cNvPr id="43" name="AutoShape 3"/>
          <p:cNvSpPr/>
          <p:nvPr/>
        </p:nvSpPr>
        <p:spPr>
          <a:xfrm>
            <a:off x="714647" y="2161136"/>
            <a:ext cx="9099055" cy="533400"/>
          </a:xfrm>
          <a:prstGeom prst="flowChartAlternateProcess">
            <a:avLst/>
          </a:prstGeom>
          <a:solidFill>
            <a:schemeClr val="bg1"/>
          </a:solidFill>
          <a:ln w="28575" cap="flat" cmpd="sng">
            <a:solidFill>
              <a:srgbClr val="990000"/>
            </a:solidFill>
            <a:prstDash val="solid"/>
            <a:miter/>
            <a:headEnd type="none" w="med" len="med"/>
            <a:tailEnd type="none" w="med" len="med"/>
          </a:ln>
        </p:spPr>
        <p:txBody>
          <a:bodyPr wrap="none" anchor="ctr" anchorCtr="0"/>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L="342900" indent="-342900" eaLnBrk="1" hangingPunct="1"/>
            <a:r>
              <a:rPr lang="en-US" altLang="en-US" sz="2800" b="1" i="1" dirty="0" smtClean="0">
                <a:latin typeface="Times New Roman" panose="02020603050405020304" pitchFamily="18" charset="0"/>
              </a:rPr>
              <a:t>4/ </a:t>
            </a:r>
            <a:r>
              <a:rPr lang="en-US" altLang="en-US" sz="2800" b="1" i="1" dirty="0">
                <a:latin typeface="Times New Roman" panose="02020603050405020304" pitchFamily="18" charset="0"/>
              </a:rPr>
              <a:t>Em có thích gọi lá cọ là “mặt trời xanh” không ? Vì sao ?</a:t>
            </a:r>
          </a:p>
        </p:txBody>
      </p:sp>
      <p:pic>
        <p:nvPicPr>
          <p:cNvPr id="44" name="Picture 43"/>
          <p:cNvPicPr>
            <a:picLocks noChangeAspect="1"/>
          </p:cNvPicPr>
          <p:nvPr/>
        </p:nvPicPr>
        <p:blipFill>
          <a:blip r:embed="rId4"/>
          <a:stretch>
            <a:fillRect/>
          </a:stretch>
        </p:blipFill>
        <p:spPr>
          <a:xfrm>
            <a:off x="6328429" y="2959015"/>
            <a:ext cx="5636123" cy="3780946"/>
          </a:xfrm>
          <a:prstGeom prst="rect">
            <a:avLst/>
          </a:prstGeom>
          <a:noFill/>
          <a:ln w="9525">
            <a:noFill/>
          </a:ln>
        </p:spPr>
      </p:pic>
      <p:sp>
        <p:nvSpPr>
          <p:cNvPr id="45" name="AutoShape 16"/>
          <p:cNvSpPr/>
          <p:nvPr/>
        </p:nvSpPr>
        <p:spPr>
          <a:xfrm>
            <a:off x="372096" y="3224386"/>
            <a:ext cx="5763195" cy="3153219"/>
          </a:xfrm>
          <a:prstGeom prst="flowChartAlternateProcess">
            <a:avLst/>
          </a:prstGeom>
          <a:solidFill>
            <a:schemeClr val="bg1"/>
          </a:solidFill>
          <a:ln w="28575" cap="flat" cmpd="sng">
            <a:solidFill>
              <a:srgbClr val="000099"/>
            </a:solidFill>
            <a:prstDash val="solid"/>
            <a:miter/>
            <a:headEnd type="none" w="med" len="med"/>
            <a:tailEnd type="none" w="med" len="med"/>
          </a:ln>
        </p:spPr>
        <p:txBody>
          <a:bodyPr wrap="none" anchor="ctr" anchorCtr="0"/>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eaLnBrk="1" hangingPunct="1"/>
            <a:r>
              <a:rPr lang="en-US" altLang="en-US" sz="3200" b="1" i="1" dirty="0" err="1" smtClean="0">
                <a:latin typeface="Times New Roman" panose="02020603050405020304" pitchFamily="18" charset="0"/>
              </a:rPr>
              <a:t>Cách</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gọi</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lá</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cọ</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là</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mặt</a:t>
            </a:r>
            <a:r>
              <a:rPr lang="en-US" altLang="en-US" sz="3200" b="1" i="1" dirty="0" smtClean="0">
                <a:latin typeface="Times New Roman" panose="02020603050405020304" pitchFamily="18" charset="0"/>
              </a:rPr>
              <a:t> </a:t>
            </a:r>
            <a:r>
              <a:rPr lang="en-US" altLang="en-US" sz="3200" b="1" i="1" err="1" smtClean="0">
                <a:latin typeface="Times New Roman" panose="02020603050405020304" pitchFamily="18" charset="0"/>
              </a:rPr>
              <a:t>trời</a:t>
            </a:r>
            <a:r>
              <a:rPr lang="en-US" altLang="en-US" sz="3200" b="1" i="1" smtClean="0">
                <a:latin typeface="Times New Roman" panose="02020603050405020304" pitchFamily="18" charset="0"/>
              </a:rPr>
              <a:t> xanh”</a:t>
            </a:r>
            <a:endParaRPr lang="en-US" altLang="en-US" sz="3200" b="1" i="1" dirty="0" smtClean="0">
              <a:latin typeface="Times New Roman" panose="02020603050405020304" pitchFamily="18" charset="0"/>
            </a:endParaRPr>
          </a:p>
          <a:p>
            <a:pPr eaLnBrk="1" hangingPunct="1"/>
            <a:r>
              <a:rPr lang="en-US" altLang="en-US" sz="3200" b="1" i="1" dirty="0" err="1" smtClean="0">
                <a:latin typeface="Times New Roman" panose="02020603050405020304" pitchFamily="18" charset="0"/>
              </a:rPr>
              <a:t>rất</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thú</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vị</a:t>
            </a:r>
            <a:r>
              <a:rPr lang="en-US" altLang="en-US" sz="3200" b="1" i="1" dirty="0">
                <a:latin typeface="Times New Roman" panose="02020603050405020304" pitchFamily="18" charset="0"/>
              </a:rPr>
              <a:t> </a:t>
            </a:r>
            <a:r>
              <a:rPr lang="en-US" altLang="en-US" sz="3200" b="1" i="1" dirty="0" err="1" smtClean="0">
                <a:latin typeface="Times New Roman" panose="02020603050405020304" pitchFamily="18" charset="0"/>
              </a:rPr>
              <a:t>vì</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đó</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là</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một</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sự</a:t>
            </a:r>
            <a:r>
              <a:rPr lang="en-US" altLang="en-US" sz="3200" b="1" i="1" dirty="0" smtClean="0">
                <a:latin typeface="Times New Roman" panose="02020603050405020304" pitchFamily="18" charset="0"/>
              </a:rPr>
              <a:t> so </a:t>
            </a:r>
            <a:r>
              <a:rPr lang="en-US" altLang="en-US" sz="3200" b="1" i="1" dirty="0" err="1" smtClean="0">
                <a:latin typeface="Times New Roman" panose="02020603050405020304" pitchFamily="18" charset="0"/>
              </a:rPr>
              <a:t>sánh</a:t>
            </a:r>
            <a:r>
              <a:rPr lang="en-US" altLang="en-US" sz="3200" b="1" i="1" dirty="0" smtClean="0">
                <a:latin typeface="Times New Roman" panose="02020603050405020304" pitchFamily="18" charset="0"/>
              </a:rPr>
              <a:t> </a:t>
            </a:r>
          </a:p>
          <a:p>
            <a:pPr eaLnBrk="1" hangingPunct="1"/>
            <a:r>
              <a:rPr lang="en-US" altLang="en-US" sz="3200" b="1" i="1" dirty="0" err="1" smtClean="0">
                <a:latin typeface="Times New Roman" panose="02020603050405020304" pitchFamily="18" charset="0"/>
              </a:rPr>
              <a:t>đầy</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sáng</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tạo</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của</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tác</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giả</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Lá</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có</a:t>
            </a:r>
            <a:r>
              <a:rPr lang="en-US" altLang="en-US" sz="3200" b="1" i="1" dirty="0" smtClean="0">
                <a:latin typeface="Times New Roman" panose="02020603050405020304" pitchFamily="18" charset="0"/>
              </a:rPr>
              <a:t> </a:t>
            </a:r>
          </a:p>
          <a:p>
            <a:pPr eaLnBrk="1" hangingPunct="1"/>
            <a:r>
              <a:rPr lang="en-US" altLang="en-US" sz="3200" b="1" i="1" dirty="0" err="1" smtClean="0">
                <a:latin typeface="Times New Roman" panose="02020603050405020304" pitchFamily="18" charset="0"/>
              </a:rPr>
              <a:t>thì</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giống</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mặt</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trời</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tạo</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nên</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mặt</a:t>
            </a:r>
            <a:r>
              <a:rPr lang="en-US" altLang="en-US" sz="3200" b="1" i="1" dirty="0" smtClean="0">
                <a:latin typeface="Times New Roman" panose="02020603050405020304" pitchFamily="18" charset="0"/>
              </a:rPr>
              <a:t> </a:t>
            </a:r>
          </a:p>
          <a:p>
            <a:pPr eaLnBrk="1" hangingPunct="1"/>
            <a:r>
              <a:rPr lang="en-US" altLang="en-US" sz="3200" b="1" i="1" dirty="0" err="1" smtClean="0">
                <a:latin typeface="Times New Roman" panose="02020603050405020304" pitchFamily="18" charset="0"/>
              </a:rPr>
              <a:t>trời</a:t>
            </a:r>
            <a:r>
              <a:rPr lang="en-US" altLang="en-US" sz="3200" b="1" i="1" dirty="0" smtClean="0">
                <a:latin typeface="Times New Roman" panose="02020603050405020304" pitchFamily="18" charset="0"/>
              </a:rPr>
              <a:t> </a:t>
            </a:r>
            <a:r>
              <a:rPr lang="en-US" altLang="en-US" sz="3200" b="1" i="1" dirty="0" err="1" smtClean="0">
                <a:latin typeface="Times New Roman" panose="02020603050405020304" pitchFamily="18" charset="0"/>
              </a:rPr>
              <a:t>xanh</a:t>
            </a:r>
            <a:r>
              <a:rPr lang="en-US" altLang="en-US" sz="3200" b="1" i="1" dirty="0" smtClean="0">
                <a:latin typeface="Times New Roman" panose="02020603050405020304" pitchFamily="18" charset="0"/>
              </a:rPr>
              <a:t> </a:t>
            </a:r>
            <a:r>
              <a:rPr lang="en-US" altLang="en-US" sz="3200" b="1" i="1" err="1" smtClean="0">
                <a:latin typeface="Times New Roman" panose="02020603050405020304" pitchFamily="18" charset="0"/>
              </a:rPr>
              <a:t>hiền</a:t>
            </a:r>
            <a:r>
              <a:rPr lang="en-US" altLang="en-US" sz="3200" b="1" i="1" smtClean="0">
                <a:latin typeface="Times New Roman" panose="02020603050405020304" pitchFamily="18" charset="0"/>
              </a:rPr>
              <a:t> dịu.</a:t>
            </a:r>
            <a:endParaRPr lang="en-US" altLang="en-US" sz="3200" b="1" i="1" dirty="0">
              <a:latin typeface="Times New Roman" panose="02020603050405020304" pitchFamily="18" charset="0"/>
            </a:endParaRPr>
          </a:p>
        </p:txBody>
      </p:sp>
      <p:sp>
        <p:nvSpPr>
          <p:cNvPr id="25"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27"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58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ircle(in)">
                                      <p:cBhvr>
                                        <p:cTn id="13" dur="2000"/>
                                        <p:tgtEl>
                                          <p:spTgt spid="45"/>
                                        </p:tgtEl>
                                      </p:cBhvr>
                                    </p:animEffect>
                                  </p:childTnLst>
                                </p:cTn>
                              </p:par>
                              <p:par>
                                <p:cTn id="14" presetID="6" presetClass="entr" presetSubtype="16"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circle(in)">
                                      <p:cBhvr>
                                        <p:cTn id="16"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1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296985">
            <a:off x="10768316" y="-144659"/>
            <a:ext cx="1604503" cy="159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22397" y="1549255"/>
            <a:ext cx="10202092" cy="3785652"/>
          </a:xfrm>
          <a:prstGeom prst="rect">
            <a:avLst/>
          </a:prstGeom>
          <a:solidFill>
            <a:schemeClr val="accent6">
              <a:lumMod val="60000"/>
              <a:lumOff val="40000"/>
            </a:schemeClr>
          </a:solidFill>
        </p:spPr>
        <p:txBody>
          <a:bodyPr wrap="square">
            <a:spAutoFit/>
          </a:bodyPr>
          <a:lstStyle/>
          <a:p>
            <a:pPr algn="just"/>
            <a:r>
              <a:rPr lang="en-US" sz="4800" b="1" smtClean="0">
                <a:solidFill>
                  <a:srgbClr val="002060"/>
                </a:solidFill>
                <a:effectLst/>
                <a:latin typeface="Times New Roman" panose="02020603050405020304" pitchFamily="18" charset="0"/>
                <a:ea typeface="Times New Roman" panose="02020603050405020304" pitchFamily="18" charset="0"/>
              </a:rPr>
              <a:t>                         Nội </a:t>
            </a:r>
            <a:r>
              <a:rPr lang="en-US" sz="4800" b="1" dirty="0" smtClean="0">
                <a:solidFill>
                  <a:srgbClr val="002060"/>
                </a:solidFill>
                <a:effectLst/>
                <a:latin typeface="Times New Roman" panose="02020603050405020304" pitchFamily="18" charset="0"/>
                <a:ea typeface="Times New Roman" panose="02020603050405020304" pitchFamily="18" charset="0"/>
              </a:rPr>
              <a:t>dung</a:t>
            </a:r>
          </a:p>
          <a:p>
            <a:pPr algn="just"/>
            <a:r>
              <a:rPr lang="en-US" sz="4800" b="1"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4800" b="1" smtClean="0">
                <a:solidFill>
                  <a:srgbClr val="FF0000"/>
                </a:solidFill>
                <a:effectLst/>
                <a:latin typeface="Times New Roman" panose="02020603050405020304" pitchFamily="18" charset="0"/>
                <a:ea typeface="Times New Roman" panose="02020603050405020304" pitchFamily="18" charset="0"/>
              </a:rPr>
              <a:t>Bài thơ cho thấy: </a:t>
            </a:r>
            <a:r>
              <a:rPr sz="4800" b="1" smtClean="0">
                <a:solidFill>
                  <a:srgbClr val="FF0000"/>
                </a:solidFill>
                <a:latin typeface="Times New Roman" panose="02020603050405020304" pitchFamily="18" charset="0"/>
              </a:rPr>
              <a:t>Tình </a:t>
            </a:r>
            <a:r>
              <a:rPr sz="4800" b="1" dirty="0">
                <a:solidFill>
                  <a:srgbClr val="FF0000"/>
                </a:solidFill>
                <a:latin typeface="Times New Roman" panose="02020603050405020304" pitchFamily="18" charset="0"/>
              </a:rPr>
              <a:t>yêu thương của tác giả qua hình ảnh “Mặt trời xanh” và những dòng thơ tả vẻ đẹp đa dạng của rừng cọ</a:t>
            </a:r>
          </a:p>
        </p:txBody>
      </p:sp>
      <p:pic>
        <p:nvPicPr>
          <p:cNvPr id="20" name="1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526632">
            <a:off x="10748557" y="5444241"/>
            <a:ext cx="1574996" cy="156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606225">
            <a:off x="-132886" y="-132848"/>
            <a:ext cx="1664868" cy="15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065990">
            <a:off x="-159781" y="5411822"/>
            <a:ext cx="1664868" cy="15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8198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1+#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1+#ppt_w/2"/>
                                          </p:val>
                                        </p:tav>
                                        <p:tav tm="100000">
                                          <p:val>
                                            <p:strVal val="#ppt_x"/>
                                          </p:val>
                                        </p:tav>
                                      </p:tavLst>
                                    </p:anim>
                                    <p:anim calcmode="lin" valueType="num">
                                      <p:cBhvr additive="base">
                                        <p:cTn id="17" dur="75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1+#ppt_w/2"/>
                                          </p:val>
                                        </p:tav>
                                        <p:tav tm="100000">
                                          <p:val>
                                            <p:strVal val="#ppt_x"/>
                                          </p:val>
                                        </p:tav>
                                      </p:tavLst>
                                    </p:anim>
                                    <p:anim calcmode="lin" valueType="num">
                                      <p:cBhvr additive="base">
                                        <p:cTn id="21" dur="75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1+#ppt_w/2"/>
                                          </p:val>
                                        </p:tav>
                                        <p:tav tm="100000">
                                          <p:val>
                                            <p:strVal val="#ppt_x"/>
                                          </p:val>
                                        </p:tav>
                                      </p:tavLst>
                                    </p:anim>
                                    <p:anim calcmode="lin" valueType="num">
                                      <p:cBhvr additive="base">
                                        <p:cTn id="25"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77">
              <a:defRPr/>
            </a:pPr>
            <a:endParaRPr lang="zh-CN" altLang="en-US" sz="2400">
              <a:solidFill>
                <a:prstClr val="white"/>
              </a:solidFill>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841317" cy="277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046818"/>
            <a:ext cx="1390651" cy="226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86152"/>
            <a:ext cx="12192000" cy="337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3051" y="2734733"/>
            <a:ext cx="3028949" cy="384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434" y="4724401"/>
            <a:ext cx="2980267" cy="22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
            <a:extLst/>
          </p:cNvPr>
          <p:cNvSpPr txBox="1">
            <a:spLocks noChangeArrowheads="1"/>
          </p:cNvSpPr>
          <p:nvPr/>
        </p:nvSpPr>
        <p:spPr bwMode="auto">
          <a:xfrm>
            <a:off x="653840" y="2361111"/>
            <a:ext cx="108813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a:spcBef>
                <a:spcPct val="0"/>
              </a:spcBef>
              <a:buNone/>
              <a:defRPr/>
            </a:pPr>
            <a:r>
              <a:rPr lang="en-US" altLang="en-US" sz="4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TẠM BIỆT QUÝ THẦY, CÔ VÀ CÁC EM</a:t>
            </a:r>
            <a:endParaRPr lang="en-US" alt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1">
            <a:extLst/>
          </p:cNvPr>
          <p:cNvSpPr txBox="1">
            <a:spLocks noChangeArrowheads="1"/>
          </p:cNvSpPr>
          <p:nvPr/>
        </p:nvSpPr>
        <p:spPr bwMode="auto">
          <a:xfrm>
            <a:off x="2235835" y="1328357"/>
            <a:ext cx="77173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a:spcBef>
                <a:spcPct val="0"/>
              </a:spcBef>
              <a:buNone/>
              <a:defRPr/>
            </a:pPr>
            <a:r>
              <a:rPr lang="en-US" altLang="en-US" sz="44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HỌC KẾT THÚC</a:t>
            </a:r>
            <a:endParaRPr lang="en-US" alt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41281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750"/>
                                        <p:tgtEl>
                                          <p:spTgt spid="18"/>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750"/>
                                        <p:tgtEl>
                                          <p:spTgt spid="6"/>
                                        </p:tgtEl>
                                      </p:cBhvr>
                                    </p:animEffect>
                                  </p:childTnLst>
                                </p:cTn>
                              </p:par>
                            </p:childTnLst>
                          </p:cTn>
                        </p:par>
                        <p:par>
                          <p:cTn id="20" fill="hold" nodeType="afterGroup">
                            <p:stCondLst>
                              <p:cond delay="3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childTnLst>
                          </p:cTn>
                        </p:par>
                        <p:par>
                          <p:cTn id="26" fill="hold" nodeType="afterGroup">
                            <p:stCondLst>
                              <p:cond delay="375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5124"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4103" name="TextBox 8"/>
          <p:cNvSpPr txBox="1">
            <a:spLocks noChangeArrowheads="1"/>
          </p:cNvSpPr>
          <p:nvPr/>
        </p:nvSpPr>
        <p:spPr bwMode="auto">
          <a:xfrm>
            <a:off x="406400" y="1737299"/>
            <a:ext cx="345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I. MỤC TIÊU</a:t>
            </a:r>
          </a:p>
        </p:txBody>
      </p:sp>
      <p:sp>
        <p:nvSpPr>
          <p:cNvPr id="2" name="TextBox 1"/>
          <p:cNvSpPr txBox="1">
            <a:spLocks noChangeArrowheads="1"/>
          </p:cNvSpPr>
          <p:nvPr/>
        </p:nvSpPr>
        <p:spPr bwMode="auto">
          <a:xfrm>
            <a:off x="203200" y="2779184"/>
            <a:ext cx="11785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733">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2143007033"/>
              </p:ext>
            </p:extLst>
          </p:nvPr>
        </p:nvGraphicFramePr>
        <p:xfrm>
          <a:off x="203200" y="2362195"/>
          <a:ext cx="11785600" cy="4693920"/>
        </p:xfrm>
        <a:graphic>
          <a:graphicData uri="http://schemas.openxmlformats.org/drawingml/2006/table">
            <a:tbl>
              <a:tblPr>
                <a:tableStyleId>{5C22544A-7EE6-4342-B048-85BDC9FD1C3A}</a:tableStyleId>
              </a:tblPr>
              <a:tblGrid>
                <a:gridCol w="11785600">
                  <a:extLst>
                    <a:ext uri="{9D8B030D-6E8A-4147-A177-3AD203B41FA5}">
                      <a16:colId xmlns="" xmlns:a16="http://schemas.microsoft.com/office/drawing/2014/main" val="4204344071"/>
                    </a:ext>
                  </a:extLst>
                </a:gridCol>
              </a:tblGrid>
              <a:tr h="2844800">
                <a:tc>
                  <a:txBody>
                    <a:bodyPr/>
                    <a:lstStyle/>
                    <a:p>
                      <a:r>
                        <a:rPr lang="nl-NL" sz="2800" b="1" smtClean="0">
                          <a:latin typeface="Times New Roman" panose="02020603050405020304" pitchFamily="18" charset="0"/>
                          <a:cs typeface="Times New Roman" panose="02020603050405020304" pitchFamily="18" charset="0"/>
                        </a:rPr>
                        <a:t>1. Kiến thức: </a:t>
                      </a:r>
                      <a:endParaRPr lang="en-US" sz="2800" smtClean="0">
                        <a:latin typeface="Times New Roman" panose="02020603050405020304" pitchFamily="18" charset="0"/>
                        <a:cs typeface="Times New Roman" panose="02020603050405020304" pitchFamily="18" charset="0"/>
                      </a:endParaRPr>
                    </a:p>
                    <a:p>
                      <a:r>
                        <a:rPr lang="nl-NL" sz="2800" baseline="0" smtClean="0">
                          <a:latin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 Hiểu nghĩa các từ khó trong bài: </a:t>
                      </a:r>
                      <a:r>
                        <a:rPr lang="nl-NL" sz="2800" i="1" smtClean="0">
                          <a:latin typeface="Times New Roman" panose="02020603050405020304" pitchFamily="18" charset="0"/>
                          <a:cs typeface="Times New Roman" panose="02020603050405020304" pitchFamily="18" charset="0"/>
                        </a:rPr>
                        <a:t>cọ, mặt trời xanh,...</a:t>
                      </a:r>
                      <a:endParaRPr lang="en-US" sz="2800" smtClean="0">
                        <a:latin typeface="Times New Roman" panose="02020603050405020304" pitchFamily="18" charset="0"/>
                        <a:cs typeface="Times New Roman" panose="02020603050405020304" pitchFamily="18" charset="0"/>
                      </a:endParaRPr>
                    </a:p>
                    <a:p>
                      <a:r>
                        <a:rPr lang="nl-NL" sz="2800" i="1" baseline="0" smtClean="0">
                          <a:latin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 Hiểu được tình yêu thương của tác giả qua hình ảnh "mặt trời xanh" và những dòng thơ tả vẻ đẹp đa dạng của rừng cọ (Trả lời được các câu hỏi trong bài).</a:t>
                      </a:r>
                      <a:endParaRPr lang="en-US" sz="2800" smtClean="0">
                        <a:latin typeface="Times New Roman" panose="02020603050405020304" pitchFamily="18" charset="0"/>
                        <a:cs typeface="Times New Roman" panose="02020603050405020304" pitchFamily="18" charset="0"/>
                      </a:endParaRPr>
                    </a:p>
                    <a:p>
                      <a:r>
                        <a:rPr lang="nl-NL" sz="2800" b="1" smtClean="0">
                          <a:latin typeface="Times New Roman" panose="02020603050405020304" pitchFamily="18" charset="0"/>
                          <a:cs typeface="Times New Roman" panose="02020603050405020304" pitchFamily="18" charset="0"/>
                        </a:rPr>
                        <a:t>2. Kĩ năng:</a:t>
                      </a:r>
                      <a:r>
                        <a:rPr lang="nl-NL" sz="2800" smtClean="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0" indent="0">
                        <a:buFontTx/>
                        <a:buNone/>
                      </a:pPr>
                      <a:r>
                        <a:rPr lang="nl-NL" sz="2800" smtClean="0">
                          <a:latin typeface="Times New Roman" panose="02020603050405020304" pitchFamily="18" charset="0"/>
                          <a:cs typeface="Times New Roman" panose="02020603050405020304" pitchFamily="18" charset="0"/>
                        </a:rPr>
                        <a:t>  - Đọc đúng: </a:t>
                      </a:r>
                      <a:r>
                        <a:rPr lang="nl-NL" sz="2800" i="1" smtClean="0">
                          <a:latin typeface="Times New Roman" panose="02020603050405020304" pitchFamily="18" charset="0"/>
                          <a:cs typeface="Times New Roman" panose="02020603050405020304" pitchFamily="18" charset="0"/>
                        </a:rPr>
                        <a:t>lắng nghe, lên rừng, lá xòa, mặt trời, lá ngời ngời,..</a:t>
                      </a:r>
                    </a:p>
                    <a:p>
                      <a:pPr marL="0" indent="0">
                        <a:buFontTx/>
                        <a:buNone/>
                      </a:pPr>
                      <a:r>
                        <a:rPr lang="nl-NL" sz="2800" i="1" smtClean="0">
                          <a:latin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 Đọc trôi trảy, biết ngắt nhịp hợp lí ở mỗi dòng thơ, nghỉ hơi sau mỗi khổ thơ.</a:t>
                      </a:r>
                      <a:endParaRPr lang="en-US" sz="2800" smtClean="0">
                        <a:latin typeface="Times New Roman" panose="02020603050405020304" pitchFamily="18" charset="0"/>
                        <a:cs typeface="Times New Roman" panose="02020603050405020304" pitchFamily="18" charset="0"/>
                      </a:endParaRPr>
                    </a:p>
                    <a:p>
                      <a:r>
                        <a:rPr lang="nl-NL" sz="2800" b="1" smtClean="0">
                          <a:latin typeface="Times New Roman" panose="02020603050405020304" pitchFamily="18" charset="0"/>
                          <a:cs typeface="Times New Roman" panose="02020603050405020304" pitchFamily="18" charset="0"/>
                        </a:rPr>
                        <a:t>Hình thành phẩm chất:</a:t>
                      </a:r>
                      <a:r>
                        <a:rPr lang="nl-NL" sz="2800" smtClean="0">
                          <a:latin typeface="Times New Roman" panose="02020603050405020304" pitchFamily="18" charset="0"/>
                          <a:cs typeface="Times New Roman" panose="02020603050405020304" pitchFamily="18" charset="0"/>
                        </a:rPr>
                        <a:t> yêu nước, chăm chỉ,trung thực, trách nhiệm</a:t>
                      </a:r>
                      <a:endParaRPr lang="en-US" sz="2800" smtClean="0">
                        <a:latin typeface="Times New Roman" panose="02020603050405020304" pitchFamily="18" charset="0"/>
                        <a:cs typeface="Times New Roman" panose="02020603050405020304" pitchFamily="18" charset="0"/>
                      </a:endParaRPr>
                    </a:p>
                    <a:p>
                      <a:r>
                        <a:rPr lang="nl-NL" sz="2800" b="1" smtClean="0">
                          <a:latin typeface="Times New Roman" panose="02020603050405020304" pitchFamily="18" charset="0"/>
                          <a:cs typeface="Times New Roman" panose="02020603050405020304" pitchFamily="18" charset="0"/>
                        </a:rPr>
                        <a:t>Góp phần phát triển năng lực: </a:t>
                      </a:r>
                      <a:r>
                        <a:rPr lang="nl-NL" sz="2800" smtClean="0">
                          <a:latin typeface="Times New Roman" panose="02020603050405020304" pitchFamily="18" charset="0"/>
                          <a:cs typeface="Times New Roman" panose="02020603050405020304" pitchFamily="18" charset="0"/>
                        </a:rPr>
                        <a:t>NL tự chủ, NL giải quyết vấn đề, NL ngôn ngữ, NL thẩm mĩ.</a:t>
                      </a:r>
                      <a:endParaRPr lang="en-US" sz="2800" smtClean="0">
                        <a:latin typeface="Times New Roman" panose="02020603050405020304" pitchFamily="18" charset="0"/>
                        <a:cs typeface="Times New Roman" panose="02020603050405020304" pitchFamily="18" charset="0"/>
                      </a:endParaRPr>
                    </a:p>
                    <a:p>
                      <a:pPr>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80792" marR="80792" marT="0" marB="0">
                    <a:noFill/>
                  </a:tcPr>
                </a:tc>
                <a:extLst>
                  <a:ext uri="{0D108BD9-81ED-4DB2-BD59-A6C34878D82A}">
                    <a16:rowId xmlns="" xmlns:a16="http://schemas.microsoft.com/office/drawing/2014/main" val="288987080"/>
                  </a:ext>
                </a:extLst>
              </a:tr>
            </a:tbl>
          </a:graphicData>
        </a:graphic>
      </p:graphicFrame>
    </p:spTree>
    <p:extLst>
      <p:ext uri="{BB962C8B-B14F-4D97-AF65-F5344CB8AC3E}">
        <p14:creationId xmlns:p14="http://schemas.microsoft.com/office/powerpoint/2010/main" val="33410993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arn(inVertical)">
                                      <p:cBhvr>
                                        <p:cTn id="7" dur="500"/>
                                        <p:tgtEl>
                                          <p:spTgt spid="410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1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68536" y="5486997"/>
            <a:ext cx="3224621" cy="158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4155" y="5316583"/>
            <a:ext cx="2801467" cy="15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39457" y="-25628"/>
            <a:ext cx="898497" cy="9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93118" y="-274209"/>
            <a:ext cx="972839" cy="10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64228" y="-176452"/>
            <a:ext cx="771051" cy="85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82897" y="-58135"/>
            <a:ext cx="771051" cy="8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A_图片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8282" y="-208025"/>
            <a:ext cx="10474017" cy="40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43974" y="1119198"/>
            <a:ext cx="8640507" cy="2215991"/>
          </a:xfrm>
          <a:prstGeom prst="rect">
            <a:avLst/>
          </a:prstGeom>
        </p:spPr>
        <p:txBody>
          <a:bodyPr wrap="none">
            <a:spAutoFit/>
          </a:bodyPr>
          <a:lstStyle/>
          <a:p>
            <a:pPr algn="ctr"/>
            <a:r>
              <a:rPr lang="en-US" sz="13800" b="1" dirty="0" err="1" smtClean="0">
                <a:solidFill>
                  <a:srgbClr val="000000"/>
                </a:solidFill>
                <a:latin typeface="Times New Roman" panose="02020603050405020304" pitchFamily="18" charset="0"/>
                <a:cs typeface="Times New Roman" panose="02020603050405020304" pitchFamily="18" charset="0"/>
              </a:rPr>
              <a:t>Khởi</a:t>
            </a:r>
            <a:r>
              <a:rPr lang="en-US" sz="13800" b="1" dirty="0" smtClean="0">
                <a:solidFill>
                  <a:srgbClr val="000000"/>
                </a:solidFill>
                <a:latin typeface="Times New Roman" panose="02020603050405020304" pitchFamily="18" charset="0"/>
                <a:cs typeface="Times New Roman" panose="02020603050405020304" pitchFamily="18" charset="0"/>
              </a:rPr>
              <a:t> </a:t>
            </a:r>
            <a:r>
              <a:rPr lang="en-US" sz="13800" b="1" dirty="0" err="1" smtClean="0">
                <a:solidFill>
                  <a:srgbClr val="000000"/>
                </a:solidFill>
                <a:latin typeface="Times New Roman" panose="02020603050405020304" pitchFamily="18" charset="0"/>
                <a:cs typeface="Times New Roman" panose="02020603050405020304" pitchFamily="18" charset="0"/>
              </a:rPr>
              <a:t>động</a:t>
            </a:r>
            <a:r>
              <a:rPr lang="en-US" sz="13800" b="1" dirty="0" smtClean="0">
                <a:solidFill>
                  <a:srgbClr val="000000"/>
                </a:solidFill>
                <a:latin typeface="Times New Roman" panose="02020603050405020304" pitchFamily="18" charset="0"/>
                <a:cs typeface="Times New Roman" panose="02020603050405020304" pitchFamily="18" charset="0"/>
              </a:rPr>
              <a:t> </a:t>
            </a:r>
            <a:endParaRPr lang="en-US" sz="13800" b="1" dirty="0">
              <a:solidFill>
                <a:srgbClr val="0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98313" y="4335402"/>
            <a:ext cx="9731828" cy="1200329"/>
          </a:xfrm>
          <a:prstGeom prst="rect">
            <a:avLst/>
          </a:prstGeom>
          <a:noFill/>
        </p:spPr>
        <p:txBody>
          <a:bodyPr wrap="square" rtlCol="0">
            <a:spAutoFit/>
          </a:bodyPr>
          <a:lstStyle/>
          <a:p>
            <a:r>
              <a:rPr lang="en-US" sz="7200" b="1" smtClean="0">
                <a:solidFill>
                  <a:srgbClr val="FF0000"/>
                </a:solidFill>
                <a:latin typeface="Times New Roman" panose="02020603050405020304" pitchFamily="18" charset="0"/>
                <a:cs typeface="Times New Roman" panose="02020603050405020304" pitchFamily="18" charset="0"/>
              </a:rPr>
              <a:t>Đọc bài: Cóc kiện Trời</a:t>
            </a:r>
            <a:endParaRPr lang="en-US" sz="7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38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82596" y="1890801"/>
            <a:ext cx="3516429" cy="348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565" y="5120667"/>
            <a:ext cx="2916057" cy="182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1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82597" y="1784507"/>
            <a:ext cx="1214391" cy="12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47281" y="-224116"/>
            <a:ext cx="1246815" cy="140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923132" y="-60008"/>
            <a:ext cx="1349979" cy="152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5825" y="-64641"/>
            <a:ext cx="1069963" cy="123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8573" y="-11524"/>
            <a:ext cx="1069963" cy="12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5"/>
          <p:cNvSpPr>
            <a:spLocks noChangeArrowheads="1"/>
          </p:cNvSpPr>
          <p:nvPr/>
        </p:nvSpPr>
        <p:spPr bwMode="auto">
          <a:xfrm>
            <a:off x="1990561" y="809361"/>
            <a:ext cx="8316033" cy="1829339"/>
          </a:xfrm>
          <a:prstGeom prst="cloudCallout">
            <a:avLst>
              <a:gd name="adj1" fmla="val 42139"/>
              <a:gd name="adj2" fmla="val 83425"/>
            </a:avLst>
          </a:prstGeom>
          <a:solidFill>
            <a:schemeClr val="bg1"/>
          </a:solidFill>
          <a:ln w="9525">
            <a:solidFill>
              <a:schemeClr val="accent1">
                <a:lumMod val="50000"/>
              </a:scheme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b="1" i="1" dirty="0" err="1">
                <a:latin typeface="Times New Roman" panose="02020603050405020304" pitchFamily="18" charset="0"/>
                <a:cs typeface="Times New Roman" panose="02020603050405020304" pitchFamily="18" charset="0"/>
              </a:rPr>
              <a:t>Nêu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nội</a:t>
            </a:r>
            <a:r>
              <a:rPr lang="en-US" sz="2800" b="1" i="1" dirty="0">
                <a:latin typeface="Times New Roman" panose="02020603050405020304" pitchFamily="18" charset="0"/>
                <a:cs typeface="Times New Roman" panose="02020603050405020304" pitchFamily="18" charset="0"/>
              </a:rPr>
              <a:t> dung </a:t>
            </a:r>
            <a:r>
              <a:rPr lang="en-US" sz="2800" b="1" i="1" dirty="0" err="1" smtClean="0">
                <a:latin typeface="Times New Roman" panose="02020603050405020304" pitchFamily="18" charset="0"/>
                <a:cs typeface="Times New Roman" panose="02020603050405020304" pitchFamily="18" charset="0"/>
              </a:rPr>
              <a:t>của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bài</a:t>
            </a:r>
            <a:r>
              <a:rPr lang="en-US" sz="2800" b="1" i="1" dirty="0" smtClean="0">
                <a:latin typeface="Times New Roman" panose="02020603050405020304" pitchFamily="18" charset="0"/>
                <a:cs typeface="Times New Roman" panose="02020603050405020304" pitchFamily="18" charset="0"/>
              </a:rPr>
              <a:t> </a:t>
            </a:r>
          </a:p>
          <a:p>
            <a:pPr algn="ctr"/>
            <a:r>
              <a:rPr lang="en-US" sz="2800" b="1" i="1" dirty="0" err="1" smtClean="0">
                <a:latin typeface="Times New Roman" panose="02020603050405020304" pitchFamily="18" charset="0"/>
                <a:cs typeface="Times New Roman" panose="02020603050405020304" pitchFamily="18" charset="0"/>
              </a:rPr>
              <a:t>Cóc</a:t>
            </a:r>
            <a:r>
              <a:rPr lang="en-US" sz="2800" b="1" i="1" dirty="0" smtClean="0">
                <a:latin typeface="Times New Roman" panose="02020603050405020304" pitchFamily="18" charset="0"/>
                <a:cs typeface="Times New Roman" panose="02020603050405020304" pitchFamily="18" charset="0"/>
              </a:rPr>
              <a:t> </a:t>
            </a:r>
            <a:r>
              <a:rPr lang="en-US" sz="2800" b="1" i="1" err="1" smtClean="0">
                <a:latin typeface="Times New Roman" panose="02020603050405020304" pitchFamily="18" charset="0"/>
                <a:cs typeface="Times New Roman" panose="02020603050405020304" pitchFamily="18" charset="0"/>
              </a:rPr>
              <a:t>kiện</a:t>
            </a:r>
            <a:r>
              <a:rPr lang="en-US" sz="2800" b="1" i="1"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a:t>
            </a:r>
            <a:r>
              <a:rPr lang="en-US" sz="2800" b="1" i="1" smtClean="0">
                <a:latin typeface="Times New Roman" panose="02020603050405020304" pitchFamily="18" charset="0"/>
                <a:cs typeface="Times New Roman" panose="02020603050405020304" pitchFamily="18" charset="0"/>
              </a:rPr>
              <a:t>rời </a:t>
            </a:r>
            <a:r>
              <a:rPr lang="en-US" sz="2520" b="1" dirty="0" smtClean="0">
                <a:solidFill>
                  <a:schemeClr val="tx1"/>
                </a:solidFill>
                <a:latin typeface="Times New Roman" panose="02020603050405020304" pitchFamily="18" charset="0"/>
                <a:cs typeface="Times New Roman" panose="02020603050405020304" pitchFamily="18" charset="0"/>
                <a:sym typeface="+mn-ea"/>
              </a:rPr>
              <a:t>?</a:t>
            </a:r>
            <a:endParaRPr lang="en-US" sz="2520" b="1" dirty="0">
              <a:latin typeface="Times New Roman" panose="02020603050405020304" pitchFamily="18" charset="0"/>
              <a:cs typeface="Times New Roman" panose="02020603050405020304" pitchFamily="18" charset="0"/>
            </a:endParaRPr>
          </a:p>
        </p:txBody>
      </p:sp>
      <p:pic>
        <p:nvPicPr>
          <p:cNvPr id="19" name="Picture 18" descr="ag00317_">
            <a:hlinkClick r:id=""/>
          </p:cNvPr>
          <p:cNvPicPr>
            <a:picLocks noChangeAspect="1" noChangeArrowheads="1" noCrop="1"/>
          </p:cNvPicPr>
          <p:nvPr/>
        </p:nvPicPr>
        <p:blipFill>
          <a:blip r:embed="rId16"/>
          <a:srcRect/>
          <a:stretch>
            <a:fillRect/>
          </a:stretch>
        </p:blipFill>
        <p:spPr bwMode="auto">
          <a:xfrm flipH="1">
            <a:off x="8363975" y="2387278"/>
            <a:ext cx="3651631" cy="424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5"/>
          <p:cNvSpPr>
            <a:spLocks noChangeArrowheads="1"/>
          </p:cNvSpPr>
          <p:nvPr/>
        </p:nvSpPr>
        <p:spPr bwMode="auto">
          <a:xfrm>
            <a:off x="313509" y="2783206"/>
            <a:ext cx="8582297" cy="3567448"/>
          </a:xfrm>
          <a:prstGeom prst="cloudCallout">
            <a:avLst>
              <a:gd name="adj1" fmla="val 65855"/>
              <a:gd name="adj2" fmla="val -15568"/>
            </a:avLst>
          </a:prstGeom>
          <a:solidFill>
            <a:schemeClr val="bg1"/>
          </a:solidFill>
          <a:ln w="9525">
            <a:solidFill>
              <a:schemeClr val="accent1">
                <a:lumMod val="50000"/>
              </a:scheme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b="1" i="1" dirty="0">
                <a:latin typeface="Times New Roman" panose="02020603050405020304" pitchFamily="18" charset="0"/>
                <a:cs typeface="Times New Roman" panose="02020603050405020304" pitchFamily="18" charset="0"/>
              </a:rPr>
              <a:t>Do </a:t>
            </a:r>
            <a:r>
              <a:rPr lang="en-US" sz="3200" b="1" i="1" dirty="0" err="1">
                <a:latin typeface="Times New Roman" panose="02020603050405020304" pitchFamily="18" charset="0"/>
                <a:cs typeface="Times New Roman" panose="02020603050405020304" pitchFamily="18" charset="0"/>
              </a:rPr>
              <a:t>quyết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tâm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hợp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nhau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đấu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lẽ</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hùng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hậu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Trời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899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1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58938" y="5327848"/>
            <a:ext cx="3224621" cy="176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1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91623" y="1890801"/>
            <a:ext cx="3516429" cy="348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1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2230" y="5103765"/>
            <a:ext cx="2916057" cy="182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14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327698" y="1620165"/>
            <a:ext cx="1214391" cy="12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3583" y="2352"/>
            <a:ext cx="796093" cy="8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0347532">
            <a:off x="1585885" y="-8433"/>
            <a:ext cx="833803" cy="93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098580">
            <a:off x="9885635" y="-18765"/>
            <a:ext cx="710531" cy="81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1470136">
            <a:off x="11121145" y="35446"/>
            <a:ext cx="660287" cy="76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
          <p:cNvSpPr txBox="1">
            <a:spLocks noChangeArrowheads="1"/>
          </p:cNvSpPr>
          <p:nvPr/>
        </p:nvSpPr>
        <p:spPr bwMode="auto">
          <a:xfrm>
            <a:off x="7207115" y="1603839"/>
            <a:ext cx="2726151" cy="400110"/>
          </a:xfrm>
          <a:prstGeom prst="rect">
            <a:avLst/>
          </a:prstGeom>
          <a:solidFill>
            <a:schemeClr val="bg1"/>
          </a:solidFill>
          <a:ln>
            <a:noFill/>
          </a:ln>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spcBef>
                <a:spcPct val="50000"/>
              </a:spcBef>
            </a:pPr>
            <a:r>
              <a:rPr lang="en-US" sz="2000" i="1" dirty="0">
                <a:latin typeface="Times New Roman" panose="02020603050405020304" pitchFamily="18" charset="0"/>
              </a:rPr>
              <a:t>(</a:t>
            </a:r>
            <a:r>
              <a:rPr lang="en-US" sz="2000" i="1" dirty="0" err="1">
                <a:latin typeface="Times New Roman" panose="02020603050405020304" pitchFamily="18" charset="0"/>
              </a:rPr>
              <a:t>Nguyễn</a:t>
            </a:r>
            <a:r>
              <a:rPr lang="en-US" sz="2000" i="1" dirty="0">
                <a:latin typeface="Times New Roman" panose="02020603050405020304" pitchFamily="18" charset="0"/>
              </a:rPr>
              <a:t> </a:t>
            </a:r>
            <a:r>
              <a:rPr lang="en-US" sz="2000" i="1" dirty="0" err="1" smtClean="0">
                <a:latin typeface="Times New Roman" panose="02020603050405020304" pitchFamily="18" charset="0"/>
              </a:rPr>
              <a:t>Viết</a:t>
            </a:r>
            <a:r>
              <a:rPr lang="en-US" sz="2000" i="1" dirty="0" smtClean="0">
                <a:latin typeface="Times New Roman" panose="02020603050405020304" pitchFamily="18" charset="0"/>
              </a:rPr>
              <a:t> </a:t>
            </a:r>
            <a:r>
              <a:rPr lang="en-US" sz="2000" i="1" dirty="0" err="1" smtClean="0">
                <a:latin typeface="Times New Roman" panose="02020603050405020304" pitchFamily="18" charset="0"/>
              </a:rPr>
              <a:t>Bình</a:t>
            </a:r>
            <a:r>
              <a:rPr lang="en-US" sz="2000" i="1" dirty="0" smtClean="0">
                <a:latin typeface="Times New Roman" panose="02020603050405020304" pitchFamily="18" charset="0"/>
              </a:rPr>
              <a:t>)</a:t>
            </a:r>
            <a:endParaRPr lang="en-US" sz="2000" i="1" dirty="0">
              <a:latin typeface="Times New Roman" panose="02020603050405020304" pitchFamily="18" charset="0"/>
            </a:endParaRPr>
          </a:p>
        </p:txBody>
      </p:sp>
      <p:pic>
        <p:nvPicPr>
          <p:cNvPr id="34" name="Picture 33"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81962" y="1996293"/>
            <a:ext cx="9303544" cy="4632143"/>
          </a:xfrm>
          <a:prstGeom prst="rect">
            <a:avLst/>
          </a:prstGeom>
        </p:spPr>
      </p:pic>
      <p:sp>
        <p:nvSpPr>
          <p:cNvPr id="36"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8"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4439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1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93988" y="5144096"/>
            <a:ext cx="3224621" cy="176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3126074">
            <a:off x="-155781" y="4675206"/>
            <a:ext cx="3444952" cy="216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83942" y="-243847"/>
            <a:ext cx="796093" cy="8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20347532">
            <a:off x="5469608" y="-274344"/>
            <a:ext cx="833803" cy="93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98580">
            <a:off x="6621853" y="-173582"/>
            <a:ext cx="710531" cy="81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470136">
            <a:off x="7674082" y="-136108"/>
            <a:ext cx="660287" cy="76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8610" y="2088535"/>
            <a:ext cx="3769999" cy="3056756"/>
          </a:xfrm>
          <a:prstGeom prst="rect">
            <a:avLst/>
          </a:prstGeom>
        </p:spPr>
      </p:pic>
      <p:sp>
        <p:nvSpPr>
          <p:cNvPr id="24" name="Cloud Callout 23"/>
          <p:cNvSpPr>
            <a:spLocks noChangeArrowheads="1"/>
          </p:cNvSpPr>
          <p:nvPr/>
        </p:nvSpPr>
        <p:spPr bwMode="auto">
          <a:xfrm flipH="1">
            <a:off x="1752454" y="2215379"/>
            <a:ext cx="5224664" cy="3105373"/>
          </a:xfrm>
          <a:prstGeom prst="cloudCallout">
            <a:avLst>
              <a:gd name="adj1" fmla="val -104154"/>
              <a:gd name="adj2" fmla="val 12967"/>
            </a:avLst>
          </a:prstGeom>
          <a:solidFill>
            <a:schemeClr val="accent4">
              <a:lumMod val="20000"/>
              <a:lumOff val="80000"/>
            </a:schemeClr>
          </a:solidFill>
          <a:ln w="9525" algn="ctr">
            <a:solidFill>
              <a:schemeClr val="tx1"/>
            </a:solidFill>
            <a:rou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buClr>
                <a:srgbClr val="954F72"/>
              </a:buClr>
              <a:buFont typeface="Wingdings" panose="05000000000000000000" pitchFamily="2" charset="2"/>
              <a:buNone/>
            </a:pPr>
            <a:r>
              <a:rPr lang="en-US" sz="6000" i="1" dirty="0" err="1" smtClean="0">
                <a:solidFill>
                  <a:prstClr val="black"/>
                </a:solidFill>
                <a:latin typeface="Times New Roman" panose="02020603050405020304" pitchFamily="18" charset="0"/>
                <a:cs typeface="Times New Roman" panose="02020603050405020304" pitchFamily="18" charset="0"/>
              </a:rPr>
              <a:t>Bài</a:t>
            </a:r>
            <a:r>
              <a:rPr lang="en-US" sz="6000" i="1" dirty="0" smtClean="0">
                <a:solidFill>
                  <a:prstClr val="black"/>
                </a:solidFill>
                <a:latin typeface="Times New Roman" panose="02020603050405020304" pitchFamily="18" charset="0"/>
                <a:cs typeface="Times New Roman" panose="02020603050405020304" pitchFamily="18" charset="0"/>
              </a:rPr>
              <a:t> </a:t>
            </a:r>
            <a:r>
              <a:rPr lang="en-US" sz="6000" i="1" dirty="0" err="1" smtClean="0">
                <a:solidFill>
                  <a:prstClr val="black"/>
                </a:solidFill>
                <a:latin typeface="Times New Roman" panose="02020603050405020304" pitchFamily="18" charset="0"/>
                <a:cs typeface="Times New Roman" panose="02020603050405020304" pitchFamily="18" charset="0"/>
              </a:rPr>
              <a:t>thơ</a:t>
            </a:r>
            <a:r>
              <a:rPr lang="en-US" sz="6000" i="1" dirty="0" smtClean="0">
                <a:solidFill>
                  <a:prstClr val="black"/>
                </a:solidFill>
                <a:latin typeface="Times New Roman" panose="02020603050405020304" pitchFamily="18" charset="0"/>
                <a:cs typeface="Times New Roman" panose="02020603050405020304" pitchFamily="18" charset="0"/>
              </a:rPr>
              <a:t> </a:t>
            </a:r>
            <a:r>
              <a:rPr lang="en-US" sz="6000" i="1" dirty="0" err="1" smtClean="0">
                <a:solidFill>
                  <a:prstClr val="black"/>
                </a:solidFill>
                <a:latin typeface="Times New Roman" panose="02020603050405020304" pitchFamily="18" charset="0"/>
                <a:cs typeface="Times New Roman" panose="02020603050405020304" pitchFamily="18" charset="0"/>
              </a:rPr>
              <a:t>có</a:t>
            </a:r>
            <a:r>
              <a:rPr lang="en-US" sz="6000" i="1" dirty="0" smtClean="0">
                <a:solidFill>
                  <a:prstClr val="black"/>
                </a:solidFill>
                <a:latin typeface="Times New Roman" panose="02020603050405020304" pitchFamily="18" charset="0"/>
                <a:cs typeface="Times New Roman" panose="02020603050405020304" pitchFamily="18" charset="0"/>
              </a:rPr>
              <a:t> </a:t>
            </a:r>
            <a:r>
              <a:rPr lang="en-US" sz="6000" i="1" dirty="0" err="1" smtClean="0">
                <a:solidFill>
                  <a:prstClr val="black"/>
                </a:solidFill>
                <a:latin typeface="Times New Roman" panose="02020603050405020304" pitchFamily="18" charset="0"/>
                <a:cs typeface="Times New Roman" panose="02020603050405020304" pitchFamily="18" charset="0"/>
              </a:rPr>
              <a:t>mấy</a:t>
            </a:r>
            <a:r>
              <a:rPr lang="en-US" sz="6000" i="1" dirty="0" smtClean="0">
                <a:solidFill>
                  <a:prstClr val="black"/>
                </a:solidFill>
                <a:latin typeface="Times New Roman" panose="02020603050405020304" pitchFamily="18" charset="0"/>
                <a:cs typeface="Times New Roman" panose="02020603050405020304" pitchFamily="18" charset="0"/>
              </a:rPr>
              <a:t> </a:t>
            </a:r>
            <a:r>
              <a:rPr lang="en-US" sz="6000" i="1" dirty="0" err="1" smtClean="0">
                <a:solidFill>
                  <a:prstClr val="black"/>
                </a:solidFill>
                <a:latin typeface="Times New Roman" panose="02020603050405020304" pitchFamily="18" charset="0"/>
                <a:cs typeface="Times New Roman" panose="02020603050405020304" pitchFamily="18" charset="0"/>
              </a:rPr>
              <a:t>khổ</a:t>
            </a:r>
            <a:r>
              <a:rPr lang="en-US" sz="6000" i="1" dirty="0" smtClean="0">
                <a:solidFill>
                  <a:prstClr val="black"/>
                </a:solidFill>
                <a:latin typeface="Times New Roman" panose="02020603050405020304" pitchFamily="18" charset="0"/>
                <a:cs typeface="Times New Roman" panose="02020603050405020304" pitchFamily="18" charset="0"/>
              </a:rPr>
              <a:t> </a:t>
            </a:r>
            <a:r>
              <a:rPr lang="vi-VN" sz="6000" i="1" dirty="0" smtClean="0">
                <a:solidFill>
                  <a:prstClr val="black"/>
                </a:solidFill>
                <a:latin typeface="Times New Roman" panose="02020603050405020304" pitchFamily="18" charset="0"/>
                <a:cs typeface="Times New Roman" panose="02020603050405020304" pitchFamily="18" charset="0"/>
              </a:rPr>
              <a:t>?</a:t>
            </a:r>
            <a:endParaRPr lang="vi-VN" sz="6000" dirty="0">
              <a:solidFill>
                <a:prstClr val="black"/>
              </a:solidFill>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6000" dirty="0">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108516" y="644827"/>
            <a:ext cx="5170005" cy="1323439"/>
          </a:xfrm>
          <a:prstGeom prst="rect">
            <a:avLst/>
          </a:prstGeom>
        </p:spPr>
        <p:txBody>
          <a:bodyPr wrap="none">
            <a:spAutoFit/>
          </a:bodyPr>
          <a:lstStyle/>
          <a:p>
            <a:pPr algn="ctr"/>
            <a:r>
              <a:rPr lang="en-US" sz="8000" b="1" smtClean="0">
                <a:solidFill>
                  <a:srgbClr val="000000"/>
                </a:solidFill>
                <a:latin typeface="Times New Roman" panose="02020603050405020304" pitchFamily="18" charset="0"/>
                <a:cs typeface="Times New Roman" panose="02020603050405020304" pitchFamily="18" charset="0"/>
              </a:rPr>
              <a:t>ĐỌC MẪU</a:t>
            </a:r>
            <a:endParaRPr lang="en-US" sz="8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682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p:cNvSpPr/>
          <p:nvPr/>
        </p:nvSpPr>
        <p:spPr>
          <a:xfrm>
            <a:off x="1255002" y="256429"/>
            <a:ext cx="9856149" cy="1015663"/>
          </a:xfrm>
          <a:prstGeom prst="rect">
            <a:avLst/>
          </a:prstGeom>
        </p:spPr>
        <p:txBody>
          <a:bodyPr wrap="square">
            <a:spAutoFit/>
          </a:bodyPr>
          <a:lstStyle/>
          <a:p>
            <a:r>
              <a:rPr lang="en-US" sz="6000" b="1" smtClean="0">
                <a:ln w="22225">
                  <a:solidFill>
                    <a:sysClr val="windowText" lastClr="000000"/>
                  </a:solidFill>
                  <a:prstDash val="solid"/>
                </a:ln>
                <a:solidFill>
                  <a:srgbClr val="00B050"/>
                </a:solidFill>
                <a:latin typeface="Times New Roman" panose="02020603050405020304" pitchFamily="18" charset="0"/>
                <a:ea typeface="Arial Unicode MS" panose="020B0604020202020204" charset="-122"/>
                <a:cs typeface="Times New Roman" panose="02020603050405020304" pitchFamily="18" charset="0"/>
                <a:sym typeface="+mn-ea"/>
              </a:rPr>
              <a:t>HƯỚNG DẪN LUYỆN ĐỌC</a:t>
            </a:r>
            <a:endParaRPr lang="en-US" sz="6000" b="1" dirty="0">
              <a:ln w="22225">
                <a:solidFill>
                  <a:sysClr val="windowText" lastClr="000000"/>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82393" y="2248457"/>
            <a:ext cx="3560110"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 tiếng thác</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682392" y="1631173"/>
            <a:ext cx="2592365"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 rừng cọ</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682392" y="2865741"/>
            <a:ext cx="2592365"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 ngời ngời</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918899" y="3577012"/>
            <a:ext cx="6785423" cy="2800767"/>
          </a:xfrm>
          <a:prstGeom prst="rect">
            <a:avLst/>
          </a:prstGeom>
        </p:spPr>
        <p:txBody>
          <a:bodyPr wrap="square">
            <a:spAutoFit/>
          </a:bodyPr>
          <a:lstStyle/>
          <a:p>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có</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ai </a:t>
            </a:r>
            <a:r>
              <a:rPr lang="en-US" sz="4400" b="1" smtClean="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a:p>
            <a:r>
              <a:rPr lang="en-US" sz="4400" b="1" err="1">
                <a:latin typeface="Times New Roman" panose="02020603050405020304" pitchFamily="18" charset="0"/>
                <a:cs typeface="Times New Roman" panose="02020603050405020304" pitchFamily="18" charset="0"/>
              </a:rPr>
              <a:t>Tiếng</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mưa /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rừng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cọ</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a:p>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tiếng</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thác </a:t>
            </a:r>
            <a:r>
              <a:rPr lang="en-US" sz="4400" b="1" smtClean="0">
                <a:solidFill>
                  <a:srgbClr val="FF0000"/>
                </a:solidFill>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dội</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về</a:t>
            </a:r>
            <a:r>
              <a:rPr lang="en-US" sz="4400" b="1"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a:p>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ào</a:t>
            </a:r>
            <a:r>
              <a:rPr lang="en-US" sz="4400" b="1"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gió</a:t>
            </a:r>
            <a:r>
              <a:rPr lang="en-US" sz="4400" b="1">
                <a:latin typeface="Times New Roman" panose="02020603050405020304" pitchFamily="18" charset="0"/>
                <a:cs typeface="Times New Roman" panose="02020603050405020304" pitchFamily="18" charset="0"/>
              </a:rPr>
              <a:t>.</a:t>
            </a:r>
            <a:r>
              <a:rPr lang="en-US" sz="4400" b="1">
                <a:solidFill>
                  <a:srgbClr val="FF0000"/>
                </a:solidFill>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071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4" grpId="0"/>
      <p:bldP spid="15" grpId="0"/>
      <p:bldP spid="1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50761" y="-103032"/>
            <a:ext cx="12642761"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descr="Cây%20cọ"/>
          <p:cNvPicPr>
            <a:picLocks noChangeAspect="1"/>
          </p:cNvPicPr>
          <p:nvPr/>
        </p:nvPicPr>
        <p:blipFill>
          <a:blip r:embed="rId7"/>
          <a:stretch>
            <a:fillRect/>
          </a:stretch>
        </p:blipFill>
        <p:spPr>
          <a:xfrm>
            <a:off x="762432" y="115125"/>
            <a:ext cx="11112879" cy="6387245"/>
          </a:xfrm>
          <a:prstGeom prst="rect">
            <a:avLst/>
          </a:prstGeom>
          <a:noFill/>
          <a:ln w="28575" cap="flat" cmpd="sng">
            <a:solidFill>
              <a:srgbClr val="990000"/>
            </a:solidFill>
            <a:prstDash val="solid"/>
            <a:miter/>
            <a:headEnd type="none" w="med" len="med"/>
            <a:tailEnd type="none" w="med" len="med"/>
          </a:ln>
        </p:spPr>
      </p:pic>
      <p:sp>
        <p:nvSpPr>
          <p:cNvPr id="15" name="Google Shape;183;p27"/>
          <p:cNvSpPr txBox="1">
            <a:spLocks noGrp="1"/>
          </p:cNvSpPr>
          <p:nvPr/>
        </p:nvSpPr>
        <p:spPr>
          <a:xfrm>
            <a:off x="884342" y="6006517"/>
            <a:ext cx="7031750" cy="713630"/>
          </a:xfrm>
          <a:prstGeom prst="rect">
            <a:avLst/>
          </a:prstGeom>
          <a:solidFill>
            <a:schemeClr val="accent1">
              <a:lumMod val="20000"/>
              <a:lumOff val="80000"/>
            </a:schemeClr>
          </a:solidFill>
          <a:ln>
            <a:solidFill>
              <a:schemeClr val="tx1"/>
            </a:solid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100000"/>
              </a:lnSpc>
              <a:spcBef>
                <a:spcPts val="0"/>
              </a:spcBef>
              <a:spcAft>
                <a:spcPts val="0"/>
              </a:spcAft>
              <a:buClr>
                <a:srgbClr val="FDDDAA"/>
              </a:buClr>
              <a:buSzPts val="2400"/>
              <a:buFont typeface="Amatic SC" panose="020B0704020202020204"/>
              <a:buNone/>
              <a:defRPr sz="2400" b="1" i="0" u="none" strike="noStrike" cap="none">
                <a:solidFill>
                  <a:srgbClr val="FDDDAA"/>
                </a:solidFill>
                <a:latin typeface="Amatic SC" panose="020B0704020202020204"/>
                <a:ea typeface="Amatic SC" panose="020B0704020202020204"/>
                <a:cs typeface="Amatic SC" panose="020B0704020202020204"/>
                <a:sym typeface="Amatic SC" panose="020B0704020202020204"/>
              </a:defRPr>
            </a:lvl9pPr>
          </a:lstStyle>
          <a:p>
            <a:r>
              <a:rPr lang="en-US" sz="4400" smtClean="0">
                <a:solidFill>
                  <a:srgbClr val="C00000"/>
                </a:solidFill>
                <a:latin typeface="Times New Roman" panose="02020603050405020304" pitchFamily="18" charset="0"/>
                <a:cs typeface="Times New Roman" panose="02020603050405020304" pitchFamily="18" charset="0"/>
              </a:rPr>
              <a:t>Cọ</a:t>
            </a:r>
            <a:r>
              <a:rPr lang="en-US" sz="4400" smtClean="0">
                <a:solidFill>
                  <a:prstClr val="black"/>
                </a:solidFill>
                <a:latin typeface="Times New Roman" panose="02020603050405020304" pitchFamily="18" charset="0"/>
                <a:cs typeface="Times New Roman" panose="02020603050405020304" pitchFamily="18" charset="0"/>
              </a:rPr>
              <a:t>: </a:t>
            </a:r>
            <a:r>
              <a:rPr lang="en-US" sz="2800" smtClean="0">
                <a:solidFill>
                  <a:prstClr val="black"/>
                </a:solidFill>
                <a:latin typeface="Times New Roman" panose="02020603050405020304" pitchFamily="18" charset="0"/>
                <a:cs typeface="Times New Roman" panose="02020603050405020304" pitchFamily="18" charset="0"/>
              </a:rPr>
              <a:t>cây cao thuộc họ dừa, lá to, hình quạt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6262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bwMode="auto">
          <a:xfrm>
            <a:off x="-470647" y="-103032"/>
            <a:ext cx="12662647" cy="7057623"/>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6424" y="276560"/>
            <a:ext cx="3421784" cy="1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8">
            <a:extLst>
              <a:ext uri="{28A0092B-C50C-407E-A947-70E740481C1C}">
                <a14:useLocalDpi xmlns:a14="http://schemas.microsoft.com/office/drawing/2010/main" val="0"/>
              </a:ext>
            </a:extLst>
          </a:blip>
          <a:srcRect t="-10904" r="-11008"/>
          <a:stretch>
            <a:fillRect/>
          </a:stretch>
        </p:blipFill>
        <p:spPr bwMode="auto">
          <a:xfrm>
            <a:off x="1109061" y="-176452"/>
            <a:ext cx="2206448" cy="9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91624" y="1890801"/>
            <a:ext cx="2085786" cy="348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327698" y="1620165"/>
            <a:ext cx="1214391" cy="12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1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2185" y="37496"/>
            <a:ext cx="796093" cy="8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1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20347532">
            <a:off x="1854487" y="26711"/>
            <a:ext cx="833803" cy="93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98580">
            <a:off x="9979702" y="-36668"/>
            <a:ext cx="710531" cy="81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4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470136">
            <a:off x="11215212" y="17543"/>
            <a:ext cx="660287" cy="76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
          <p:cNvSpPr txBox="1">
            <a:spLocks noChangeArrowheads="1"/>
          </p:cNvSpPr>
          <p:nvPr/>
        </p:nvSpPr>
        <p:spPr bwMode="auto">
          <a:xfrm>
            <a:off x="7207115" y="1603839"/>
            <a:ext cx="2726151" cy="400110"/>
          </a:xfrm>
          <a:prstGeom prst="rect">
            <a:avLst/>
          </a:prstGeom>
          <a:solidFill>
            <a:schemeClr val="bg1"/>
          </a:solidFill>
          <a:ln>
            <a:noFill/>
          </a:ln>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spcBef>
                <a:spcPct val="50000"/>
              </a:spcBef>
            </a:pPr>
            <a:r>
              <a:rPr lang="en-US" sz="2000" i="1" dirty="0">
                <a:latin typeface="Times New Roman" panose="02020603050405020304" pitchFamily="18" charset="0"/>
              </a:rPr>
              <a:t>(</a:t>
            </a:r>
            <a:r>
              <a:rPr lang="en-US" sz="2000" i="1" dirty="0" err="1">
                <a:latin typeface="Times New Roman" panose="02020603050405020304" pitchFamily="18" charset="0"/>
              </a:rPr>
              <a:t>Nguyễn</a:t>
            </a:r>
            <a:r>
              <a:rPr lang="en-US" sz="2000" i="1" dirty="0">
                <a:latin typeface="Times New Roman" panose="02020603050405020304" pitchFamily="18" charset="0"/>
              </a:rPr>
              <a:t> </a:t>
            </a:r>
            <a:r>
              <a:rPr lang="en-US" sz="2000" i="1" dirty="0" err="1" smtClean="0">
                <a:latin typeface="Times New Roman" panose="02020603050405020304" pitchFamily="18" charset="0"/>
              </a:rPr>
              <a:t>Viết</a:t>
            </a:r>
            <a:r>
              <a:rPr lang="en-US" sz="2000" i="1" dirty="0" smtClean="0">
                <a:latin typeface="Times New Roman" panose="02020603050405020304" pitchFamily="18" charset="0"/>
              </a:rPr>
              <a:t> </a:t>
            </a:r>
            <a:r>
              <a:rPr lang="en-US" sz="2000" i="1" dirty="0" err="1" smtClean="0">
                <a:latin typeface="Times New Roman" panose="02020603050405020304" pitchFamily="18" charset="0"/>
              </a:rPr>
              <a:t>Bình</a:t>
            </a:r>
            <a:r>
              <a:rPr lang="en-US" sz="2000" i="1" dirty="0" smtClean="0">
                <a:latin typeface="Times New Roman" panose="02020603050405020304" pitchFamily="18" charset="0"/>
              </a:rPr>
              <a:t>)</a:t>
            </a:r>
            <a:endParaRPr lang="en-US" sz="2000" i="1" dirty="0">
              <a:latin typeface="Times New Roman" panose="02020603050405020304" pitchFamily="18" charset="0"/>
            </a:endParaRPr>
          </a:p>
        </p:txBody>
      </p:sp>
      <p:sp>
        <p:nvSpPr>
          <p:cNvPr id="36" name="Text Box 31"/>
          <p:cNvSpPr txBox="1">
            <a:spLocks noChangeArrowheads="1"/>
          </p:cNvSpPr>
          <p:nvPr/>
        </p:nvSpPr>
        <p:spPr bwMode="auto">
          <a:xfrm>
            <a:off x="609600" y="114511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MẶT TRỜI XANH CỦA TÔI/ tr.125</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8" name="Text Box 31"/>
          <p:cNvSpPr txBox="1">
            <a:spLocks noChangeArrowheads="1"/>
          </p:cNvSpPr>
          <p:nvPr/>
        </p:nvSpPr>
        <p:spPr bwMode="auto">
          <a:xfrm>
            <a:off x="1641506" y="52916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 (Tuần </a:t>
            </a:r>
            <a:r>
              <a:rPr lang="en-US" altLang="en-US" sz="2800" b="1" smtClean="0">
                <a:solidFill>
                  <a:srgbClr val="0000FF"/>
                </a:solidFill>
                <a:latin typeface="Times New Roman" panose="02020603050405020304" pitchFamily="18" charset="0"/>
                <a:cs typeface="Times New Roman" panose="02020603050405020304" pitchFamily="18" charset="0"/>
              </a:rPr>
              <a:t>33)</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22" name="WordArt 2"/>
          <p:cNvSpPr>
            <a:spLocks noChangeArrowheads="1" noChangeShapeType="1" noTextEdit="1"/>
          </p:cNvSpPr>
          <p:nvPr/>
        </p:nvSpPr>
        <p:spPr bwMode="auto">
          <a:xfrm>
            <a:off x="2133727" y="1732450"/>
            <a:ext cx="8573589" cy="2548749"/>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2700" b="1" kern="10" smtClean="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LUYỆN ĐỌC KHỔ THƠ</a:t>
            </a:r>
            <a:endParaRPr lang="en-US" sz="2700" b="1" kern="10">
              <a:ln w="9525">
                <a:round/>
                <a:headEnd/>
                <a:tailEnd/>
              </a:ln>
              <a:gradFill rotWithShape="1">
                <a:gsLst>
                  <a:gs pos="0">
                    <a:srgbClr val="FFFFCC"/>
                  </a:gs>
                  <a:gs pos="100000">
                    <a:srgbClr val="FF0000"/>
                  </a:gs>
                </a:gsLst>
                <a:path path="rect">
                  <a:fillToRect l="50000" t="50000" r="50000" b="50000"/>
                </a:path>
              </a:gradFill>
              <a:latin typeface="Times New Roman"/>
              <a:cs typeface="Times New Roman"/>
            </a:endParaRPr>
          </a:p>
        </p:txBody>
      </p:sp>
      <p:sp>
        <p:nvSpPr>
          <p:cNvPr id="23" name="WordArt 2"/>
          <p:cNvSpPr>
            <a:spLocks noChangeArrowheads="1" noChangeShapeType="1" noTextEdit="1"/>
          </p:cNvSpPr>
          <p:nvPr/>
        </p:nvSpPr>
        <p:spPr bwMode="auto">
          <a:xfrm>
            <a:off x="2070758" y="2802406"/>
            <a:ext cx="9019608" cy="2548749"/>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2700" b="1" kern="10" smtClean="0">
                <a:ln w="9525">
                  <a:round/>
                  <a:headEnd/>
                  <a:tailEnd/>
                </a:ln>
                <a:solidFill>
                  <a:srgbClr val="00B050"/>
                </a:solidFill>
                <a:latin typeface="Times New Roman"/>
                <a:cs typeface="Times New Roman"/>
              </a:rPr>
              <a:t>LUYỆN ĐỌC THEO CẶP: 2’</a:t>
            </a:r>
            <a:endParaRPr lang="en-US" sz="2700" b="1" kern="10">
              <a:ln w="9525">
                <a:round/>
                <a:headEnd/>
                <a:tailEnd/>
              </a:ln>
              <a:solidFill>
                <a:srgbClr val="00B050"/>
              </a:solidFill>
              <a:latin typeface="Times New Roman"/>
              <a:cs typeface="Times New Roman"/>
            </a:endParaRPr>
          </a:p>
        </p:txBody>
      </p:sp>
    </p:spTree>
    <p:extLst>
      <p:ext uri="{BB962C8B-B14F-4D97-AF65-F5344CB8AC3E}">
        <p14:creationId xmlns:p14="http://schemas.microsoft.com/office/powerpoint/2010/main" val="24357308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2"/>
                                        </p:tgtEl>
                                      </p:cBhvr>
                                    </p:animEffect>
                                    <p:anim calcmode="lin" valueType="num">
                                      <p:cBhvr>
                                        <p:cTn id="49" dur="1000"/>
                                        <p:tgtEl>
                                          <p:spTgt spid="22"/>
                                        </p:tgtEl>
                                        <p:attrNameLst>
                                          <p:attrName>ppt_x</p:attrName>
                                        </p:attrNameLst>
                                      </p:cBhvr>
                                      <p:tavLst>
                                        <p:tav tm="0">
                                          <p:val>
                                            <p:strVal val="ppt_x"/>
                                          </p:val>
                                        </p:tav>
                                        <p:tav tm="100000">
                                          <p:val>
                                            <p:strVal val="ppt_x"/>
                                          </p:val>
                                        </p:tav>
                                      </p:tavLst>
                                    </p:anim>
                                    <p:anim calcmode="lin" valueType="num">
                                      <p:cBhvr>
                                        <p:cTn id="50" dur="1000"/>
                                        <p:tgtEl>
                                          <p:spTgt spid="22"/>
                                        </p:tgtEl>
                                        <p:attrNameLst>
                                          <p:attrName>ppt_y</p:attrName>
                                        </p:attrNameLst>
                                      </p:cBhvr>
                                      <p:tavLst>
                                        <p:tav tm="0">
                                          <p:val>
                                            <p:strVal val="ppt_y"/>
                                          </p:val>
                                        </p:tav>
                                        <p:tav tm="100000">
                                          <p:val>
                                            <p:strVal val="ppt_y+.1"/>
                                          </p:val>
                                        </p:tav>
                                      </p:tavLst>
                                    </p:anim>
                                    <p:set>
                                      <p:cBhvr>
                                        <p:cTn id="51" dur="1" fill="hold">
                                          <p:stCondLst>
                                            <p:cond delay="999"/>
                                          </p:stCondLst>
                                        </p:cTn>
                                        <p:tgtEl>
                                          <p:spTgt spid="2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txDef>
      <a:spPr bwMode="auto">
        <a:noFill/>
        <a:ln>
          <a:noFill/>
        </a:ln>
      </a:spPr>
      <a:bodyPr>
        <a:spAutoFit/>
      </a:bodyPr>
      <a:lstStyle>
        <a:defPPr eaLnBrk="1" hangingPunct="1">
          <a:spcBef>
            <a:spcPct val="50000"/>
          </a:spcBef>
          <a:defRPr sz="2800">
            <a:solidFill>
              <a:srgbClr val="0000FF"/>
            </a:solidFill>
            <a:latin typeface="Times New Roman" panose="02020603050405020304" pitchFamily="18" charset="0"/>
            <a:cs typeface="Times New Roman" panose="02020603050405020304"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626</Words>
  <Application>Microsoft Office PowerPoint</Application>
  <PresentationFormat>Custom</PresentationFormat>
  <Paragraphs>84</Paragraphs>
  <Slides>15</Slides>
  <Notes>12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SlidesMania</vt:lpstr>
      <vt:lpstr>Office Theme</vt:lpstr>
      <vt:lpstr>4_Default Design</vt:lpstr>
      <vt:lpstr>10_Office Theme</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BKV</cp:lastModifiedBy>
  <cp:revision>39</cp:revision>
  <dcterms:created xsi:type="dcterms:W3CDTF">2022-03-29T12:45:26Z</dcterms:created>
  <dcterms:modified xsi:type="dcterms:W3CDTF">2022-05-24T03:09:24Z</dcterms:modified>
</cp:coreProperties>
</file>