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32" r:id="rId4"/>
  </p:sldMasterIdLst>
  <p:sldIdLst>
    <p:sldId id="265" r:id="rId5"/>
    <p:sldId id="273" r:id="rId6"/>
    <p:sldId id="274" r:id="rId7"/>
    <p:sldId id="279" r:id="rId8"/>
    <p:sldId id="276" r:id="rId9"/>
    <p:sldId id="278" r:id="rId10"/>
    <p:sldId id="275" r:id="rId11"/>
    <p:sldId id="281" r:id="rId12"/>
    <p:sldId id="280" r:id="rId13"/>
    <p:sldId id="270" r:id="rId14"/>
    <p:sldId id="282" r:id="rId15"/>
    <p:sldId id="283" r:id="rId16"/>
    <p:sldId id="284" r:id="rId17"/>
    <p:sldId id="285" r:id="rId18"/>
    <p:sldId id="286" r:id="rId19"/>
    <p:sldId id="287" r:id="rId20"/>
    <p:sldId id="291" r:id="rId21"/>
    <p:sldId id="294" r:id="rId22"/>
    <p:sldId id="299" r:id="rId23"/>
    <p:sldId id="300" r:id="rId24"/>
    <p:sldId id="313" r:id="rId25"/>
    <p:sldId id="301" r:id="rId26"/>
    <p:sldId id="302" r:id="rId27"/>
    <p:sldId id="314" r:id="rId28"/>
    <p:sldId id="316" r:id="rId29"/>
    <p:sldId id="317" r:id="rId30"/>
    <p:sldId id="319" r:id="rId31"/>
    <p:sldId id="320" r:id="rId32"/>
    <p:sldId id="321" r:id="rId33"/>
    <p:sldId id="30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45"/>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fld id="{69EDE158-8103-4B71-AE97-7E269298B929}" type="datetimeFigureOut">
              <a:rPr lang="en-US" smtClean="0"/>
              <a:pPr>
                <a:defRPr/>
              </a:pPr>
              <a:t>5/7/2022</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82CBD08A-DE80-40D4-9F8F-198251E303D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61BCE62-7DFF-48BE-A221-D40542FE28D2}" type="datetimeFigureOut">
              <a:rPr lang="en-US" smtClean="0"/>
              <a:pPr>
                <a:defRPr/>
              </a:pPr>
              <a:t>5/7/2022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0A4F11-2CE9-4EAB-A25F-8344D0A2885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6FAE233-1C10-4B32-A1A4-297C397DA153}" type="datetimeFigureOut">
              <a:rPr lang="en-US" smtClean="0"/>
              <a:pPr>
                <a:defRPr/>
              </a:pPr>
              <a:t>5/7/2022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4F08D-CBEA-4062-A660-EE74DC29B80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8954E69E-B7C7-4746-A852-C08BDF335DBE}" type="slidenum">
              <a:rPr lang="en-US" altLang="en-US"/>
              <a:pPr>
                <a:defRPr/>
              </a:pPr>
              <a:t>‹#›</a:t>
            </a:fld>
            <a:endParaRPr lang="en-US" altLang="en-US"/>
          </a:p>
        </p:txBody>
      </p:sp>
    </p:spTree>
    <p:extLst>
      <p:ext uri="{BB962C8B-B14F-4D97-AF65-F5344CB8AC3E}">
        <p14:creationId xmlns:p14="http://schemas.microsoft.com/office/powerpoint/2010/main" val="3526633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86605AAE-8FD0-4E29-AE90-12ADAC2BF951}" type="slidenum">
              <a:rPr lang="en-US" altLang="en-US"/>
              <a:pPr>
                <a:defRPr/>
              </a:pPr>
              <a:t>‹#›</a:t>
            </a:fld>
            <a:endParaRPr lang="en-US" altLang="en-US"/>
          </a:p>
        </p:txBody>
      </p:sp>
    </p:spTree>
    <p:extLst>
      <p:ext uri="{BB962C8B-B14F-4D97-AF65-F5344CB8AC3E}">
        <p14:creationId xmlns:p14="http://schemas.microsoft.com/office/powerpoint/2010/main" val="33410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FC46E42B-E7D0-4792-AF9C-8AD75F0E3BF6}" type="slidenum">
              <a:rPr lang="en-US" altLang="en-US"/>
              <a:pPr>
                <a:defRPr/>
              </a:pPr>
              <a:t>‹#›</a:t>
            </a:fld>
            <a:endParaRPr lang="en-US" altLang="en-US"/>
          </a:p>
        </p:txBody>
      </p:sp>
    </p:spTree>
    <p:extLst>
      <p:ext uri="{BB962C8B-B14F-4D97-AF65-F5344CB8AC3E}">
        <p14:creationId xmlns:p14="http://schemas.microsoft.com/office/powerpoint/2010/main" val="44424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2571E9B0-EEB2-442A-BBDA-B0F6726B23A5}" type="slidenum">
              <a:rPr lang="en-US" altLang="en-US"/>
              <a:pPr>
                <a:defRPr/>
              </a:pPr>
              <a:t>‹#›</a:t>
            </a:fld>
            <a:endParaRPr lang="en-US" altLang="en-US"/>
          </a:p>
        </p:txBody>
      </p:sp>
    </p:spTree>
    <p:extLst>
      <p:ext uri="{BB962C8B-B14F-4D97-AF65-F5344CB8AC3E}">
        <p14:creationId xmlns:p14="http://schemas.microsoft.com/office/powerpoint/2010/main" val="52104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6AB45C5C-6DB0-45E7-BB74-087D92692A25}" type="slidenum">
              <a:rPr lang="en-US" altLang="en-US"/>
              <a:pPr>
                <a:defRPr/>
              </a:pPr>
              <a:t>‹#›</a:t>
            </a:fld>
            <a:endParaRPr lang="en-US" altLang="en-US"/>
          </a:p>
        </p:txBody>
      </p:sp>
    </p:spTree>
    <p:extLst>
      <p:ext uri="{BB962C8B-B14F-4D97-AF65-F5344CB8AC3E}">
        <p14:creationId xmlns:p14="http://schemas.microsoft.com/office/powerpoint/2010/main" val="196051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7CA6D02D-73F5-447C-B478-BFEF8393E61B}" type="slidenum">
              <a:rPr lang="en-US" altLang="en-US"/>
              <a:pPr>
                <a:defRPr/>
              </a:pPr>
              <a:t>‹#›</a:t>
            </a:fld>
            <a:endParaRPr lang="en-US" altLang="en-US"/>
          </a:p>
        </p:txBody>
      </p:sp>
    </p:spTree>
    <p:extLst>
      <p:ext uri="{BB962C8B-B14F-4D97-AF65-F5344CB8AC3E}">
        <p14:creationId xmlns:p14="http://schemas.microsoft.com/office/powerpoint/2010/main" val="248490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C12D0ED7-23BE-4D9C-BE43-673A208A228F}" type="slidenum">
              <a:rPr lang="en-US" altLang="en-US"/>
              <a:pPr>
                <a:defRPr/>
              </a:pPr>
              <a:t>‹#›</a:t>
            </a:fld>
            <a:endParaRPr lang="en-US" altLang="en-US"/>
          </a:p>
        </p:txBody>
      </p:sp>
    </p:spTree>
    <p:extLst>
      <p:ext uri="{BB962C8B-B14F-4D97-AF65-F5344CB8AC3E}">
        <p14:creationId xmlns:p14="http://schemas.microsoft.com/office/powerpoint/2010/main" val="301495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5"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5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55"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A184E273-CB25-466B-8F88-B5E49681980F}" type="slidenum">
              <a:rPr lang="en-US" altLang="en-US"/>
              <a:pPr>
                <a:defRPr/>
              </a:pPr>
              <a:t>‹#›</a:t>
            </a:fld>
            <a:endParaRPr lang="en-US" altLang="en-US"/>
          </a:p>
        </p:txBody>
      </p:sp>
    </p:spTree>
    <p:extLst>
      <p:ext uri="{BB962C8B-B14F-4D97-AF65-F5344CB8AC3E}">
        <p14:creationId xmlns:p14="http://schemas.microsoft.com/office/powerpoint/2010/main" val="4184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fld id="{9D003E28-574E-44AE-95AF-2E8D24073A8F}" type="datetimeFigureOut">
              <a:rPr lang="en-US" smtClean="0"/>
              <a:pPr>
                <a:defRPr/>
              </a:pPr>
              <a:t>5/7/2022</a:t>
            </a:fld>
            <a:endParaRPr lang="en-US"/>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9DF2ABD8-A0DB-4A26-BA89-3982CDE6A53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5"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5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55"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78E649CC-E623-4D55-8D19-DA36ED2DB445}" type="slidenum">
              <a:rPr lang="en-US" altLang="en-US"/>
              <a:pPr>
                <a:defRPr/>
              </a:pPr>
              <a:t>‹#›</a:t>
            </a:fld>
            <a:endParaRPr lang="en-US" altLang="en-US"/>
          </a:p>
        </p:txBody>
      </p:sp>
    </p:spTree>
    <p:extLst>
      <p:ext uri="{BB962C8B-B14F-4D97-AF65-F5344CB8AC3E}">
        <p14:creationId xmlns:p14="http://schemas.microsoft.com/office/powerpoint/2010/main" val="3081624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0B33E90C-1C2D-451C-A50A-AE43E18BC897}" type="slidenum">
              <a:rPr lang="en-US" altLang="en-US"/>
              <a:pPr>
                <a:defRPr/>
              </a:pPr>
              <a:t>‹#›</a:t>
            </a:fld>
            <a:endParaRPr lang="en-US" altLang="en-US"/>
          </a:p>
        </p:txBody>
      </p:sp>
    </p:spTree>
    <p:extLst>
      <p:ext uri="{BB962C8B-B14F-4D97-AF65-F5344CB8AC3E}">
        <p14:creationId xmlns:p14="http://schemas.microsoft.com/office/powerpoint/2010/main" val="1307442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pitchFamily="34" charset="0"/>
                <a:cs typeface="Arial" pitchFamily="34" charset="0"/>
              </a:defRPr>
            </a:lvl1pPr>
          </a:lstStyle>
          <a:p>
            <a:pPr>
              <a:defRPr/>
            </a:pPr>
            <a:fld id="{78B4D9F6-1A6F-463E-9C75-609D4FCE2807}" type="slidenum">
              <a:rPr lang="en-US" altLang="en-US"/>
              <a:pPr>
                <a:defRPr/>
              </a:pPr>
              <a:t>‹#›</a:t>
            </a:fld>
            <a:endParaRPr lang="en-US" altLang="en-US"/>
          </a:p>
        </p:txBody>
      </p:sp>
    </p:spTree>
    <p:extLst>
      <p:ext uri="{BB962C8B-B14F-4D97-AF65-F5344CB8AC3E}">
        <p14:creationId xmlns:p14="http://schemas.microsoft.com/office/powerpoint/2010/main" val="3575137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1ECFDA-F672-45E9-95C2-7C051F0CE3B2}"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390367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D2B45F-1F73-4D2C-8680-458D0DD0F3FC}"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1706729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1DFC29-129A-496E-9FEF-8629AB2EE26A}"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4211177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BF0090-E84D-4866-B7B8-1C8617C07698}"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437574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890771-08DB-4EC3-843F-EC6E59C53BC1}"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357550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2FE495-2DB5-4FC3-8A1D-C22EBABC7AF7}"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25534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055D63-E179-43EF-B1DE-DF8368C9FA44}"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100665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fld id="{A39D68EB-1465-4BB6-A748-BDAE5D72F29E}" type="datetimeFigureOut">
              <a:rPr lang="en-US" smtClean="0"/>
              <a:pPr>
                <a:defRPr/>
              </a:pPr>
              <a:t>5/7/2022</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E22B66D-182B-43A3-A4D8-5860C547377B}" type="slidenum">
              <a:rPr lang="en-US" smtClean="0"/>
              <a:pPr>
                <a:defRPr/>
              </a:pPr>
              <a:t>‹#›</a:t>
            </a:fld>
            <a:endParaRPr lang="en-US"/>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3A2DB-8A7A-4D40-86AE-9554B6E0AC10}"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3967746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D8328-12D6-4311-969B-47F26E635711}"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560092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75E5A9-9DA8-4665-8671-871B8527ECE0}"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1346160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FAFD9B-9073-4895-97A5-CED3C11F631A}" type="slidenum">
              <a:rPr lang="vi-VN" altLang="vi-VN">
                <a:solidFill>
                  <a:srgbClr val="000000"/>
                </a:solidFill>
              </a:rPr>
              <a:pPr>
                <a:defRPr/>
              </a:pPr>
              <a:t>‹#›</a:t>
            </a:fld>
            <a:endParaRPr lang="vi-VN" altLang="vi-VN">
              <a:solidFill>
                <a:srgbClr val="000000"/>
              </a:solidFill>
            </a:endParaRPr>
          </a:p>
        </p:txBody>
      </p:sp>
    </p:spTree>
    <p:extLst>
      <p:ext uri="{BB962C8B-B14F-4D97-AF65-F5344CB8AC3E}">
        <p14:creationId xmlns:p14="http://schemas.microsoft.com/office/powerpoint/2010/main" val="2251976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400">
                <a:solidFill>
                  <a:prstClr val="black"/>
                </a:solidFill>
                <a:latin typeface="Times New Roman"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Times New Roman" pitchFamily="18" charset="0"/>
              </a:defRPr>
            </a:lvl1pPr>
            <a:extLst/>
          </a:lstStyle>
          <a:p>
            <a:pPr>
              <a:defRPr/>
            </a:pPr>
            <a:fld id="{252AA970-198C-40C7-B5EA-ABFACE86B997}" type="datetimeFigureOut">
              <a:rPr lang="en-US"/>
              <a:pPr>
                <a:defRPr/>
              </a:pPr>
              <a:t>5/7/2022</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Times New Roman" pitchFamily="18"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a:solidFill>
                  <a:srgbClr val="FFFFFF"/>
                </a:solidFill>
                <a:latin typeface="Times New Roman" pitchFamily="18" charset="0"/>
              </a:defRPr>
            </a:lvl1pPr>
            <a:extLst/>
          </a:lstStyle>
          <a:p>
            <a:pPr>
              <a:defRPr/>
            </a:pPr>
            <a:fld id="{A7A096EF-070C-4C65-A3B3-E07F2813D038}" type="slidenum">
              <a:rPr lang="en-US"/>
              <a:pPr>
                <a:defRPr/>
              </a:pPr>
              <a:t>‹#›</a:t>
            </a:fld>
            <a:endParaRPr lang="en-US"/>
          </a:p>
        </p:txBody>
      </p:sp>
    </p:spTree>
    <p:extLst>
      <p:ext uri="{BB962C8B-B14F-4D97-AF65-F5344CB8AC3E}">
        <p14:creationId xmlns:p14="http://schemas.microsoft.com/office/powerpoint/2010/main" val="1420822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E9F2DF38-B682-4BDE-ADBE-1BB87A53004E}" type="datetimeFigureOut">
              <a:rPr lang="en-US"/>
              <a:pPr>
                <a:defRPr/>
              </a:pPr>
              <a:t>5/7/2022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7A3B30CD-9F00-4B3B-A19F-7D8F93B9A440}" type="slidenum">
              <a:rPr lang="en-US"/>
              <a:pPr>
                <a:defRPr/>
              </a:pPr>
              <a:t>‹#›</a:t>
            </a:fld>
            <a:endParaRPr lang="en-US"/>
          </a:p>
        </p:txBody>
      </p:sp>
    </p:spTree>
    <p:extLst>
      <p:ext uri="{BB962C8B-B14F-4D97-AF65-F5344CB8AC3E}">
        <p14:creationId xmlns:p14="http://schemas.microsoft.com/office/powerpoint/2010/main" val="2845730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4F78FCB9-57EA-4FB4-A179-F909F333F4D3}" type="datetimeFigureOut">
              <a:rPr lang="en-US"/>
              <a:pPr>
                <a:defRPr/>
              </a:pPr>
              <a:t>5/7/2022</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1081F742-DF76-436A-8B09-403531F9F5B5}" type="slidenum">
              <a:rPr lang="en-US"/>
              <a:pPr>
                <a:defRPr/>
              </a:pPr>
              <a:t>‹#›</a:t>
            </a:fld>
            <a:endParaRPr lang="en-US"/>
          </a:p>
        </p:txBody>
      </p:sp>
    </p:spTree>
    <p:extLst>
      <p:ext uri="{BB962C8B-B14F-4D97-AF65-F5344CB8AC3E}">
        <p14:creationId xmlns:p14="http://schemas.microsoft.com/office/powerpoint/2010/main" val="15518530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A2632EE5-325D-462D-AB0F-13D89041D4DB}" type="datetimeFigureOut">
              <a:rPr lang="en-US"/>
              <a:pPr>
                <a:defRPr/>
              </a:pPr>
              <a:t>5/7/2022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F22EC8BC-DE27-4901-8A80-A6E4474F8D67}" type="slidenum">
              <a:rPr lang="en-US"/>
              <a:pPr>
                <a:defRPr/>
              </a:pPr>
              <a:t>‹#›</a:t>
            </a:fld>
            <a:endParaRPr lang="en-US"/>
          </a:p>
        </p:txBody>
      </p:sp>
    </p:spTree>
    <p:extLst>
      <p:ext uri="{BB962C8B-B14F-4D97-AF65-F5344CB8AC3E}">
        <p14:creationId xmlns:p14="http://schemas.microsoft.com/office/powerpoint/2010/main" val="394768989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27EA58E7-3DEE-4B50-845C-DD51BD27F7E7}" type="datetimeFigureOut">
              <a:rPr lang="en-US"/>
              <a:pPr>
                <a:defRPr/>
              </a:pPr>
              <a:t>5/7/2022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1D400C16-816A-4F58-B207-CE1BB8033167}" type="slidenum">
              <a:rPr lang="en-US"/>
              <a:pPr>
                <a:defRPr/>
              </a:pPr>
              <a:t>‹#›</a:t>
            </a:fld>
            <a:endParaRPr lang="en-US"/>
          </a:p>
        </p:txBody>
      </p:sp>
    </p:spTree>
    <p:extLst>
      <p:ext uri="{BB962C8B-B14F-4D97-AF65-F5344CB8AC3E}">
        <p14:creationId xmlns:p14="http://schemas.microsoft.com/office/powerpoint/2010/main" val="285130229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8444FF56-7796-44CD-9E37-E410CBBE6F9D}" type="datetimeFigureOut">
              <a:rPr lang="en-US"/>
              <a:pPr>
                <a:defRPr/>
              </a:pPr>
              <a:t>5/7/2022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90F1F511-B6C5-4C58-A6BE-635F2FABC5EC}" type="slidenum">
              <a:rPr lang="en-US"/>
              <a:pPr>
                <a:defRPr/>
              </a:pPr>
              <a:t>‹#›</a:t>
            </a:fld>
            <a:endParaRPr lang="en-US"/>
          </a:p>
        </p:txBody>
      </p:sp>
    </p:spTree>
    <p:extLst>
      <p:ext uri="{BB962C8B-B14F-4D97-AF65-F5344CB8AC3E}">
        <p14:creationId xmlns:p14="http://schemas.microsoft.com/office/powerpoint/2010/main" val="2383297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fld id="{6B2E68C5-4A01-48E3-AFB2-535A3637B0AB}" type="datetimeFigureOut">
              <a:rPr lang="en-US" smtClean="0"/>
              <a:pPr>
                <a:defRPr/>
              </a:pPr>
              <a:t>5/7/2022</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FE38A5EB-1EB7-4D55-A6D2-D09FE9E56F3F}"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8C10F32B-DFCE-41C6-8B0B-9B2D28021810}" type="datetimeFigureOut">
              <a:rPr lang="en-US"/>
              <a:pPr>
                <a:defRPr/>
              </a:pPr>
              <a:t>5/7/2022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F37203B9-208B-4E6C-A996-AEFCCFA0A2AB}" type="slidenum">
              <a:rPr lang="en-US"/>
              <a:pPr>
                <a:defRPr/>
              </a:pPr>
              <a:t>‹#›</a:t>
            </a:fld>
            <a:endParaRPr lang="en-US"/>
          </a:p>
        </p:txBody>
      </p:sp>
    </p:spTree>
    <p:extLst>
      <p:ext uri="{BB962C8B-B14F-4D97-AF65-F5344CB8AC3E}">
        <p14:creationId xmlns:p14="http://schemas.microsoft.com/office/powerpoint/2010/main" val="3659891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1F3964EB-AABB-4189-9DA1-EDD6A746DB25}" type="datetimeFigureOut">
              <a:rPr lang="en-US"/>
              <a:pPr>
                <a:defRPr/>
              </a:pPr>
              <a:t>5/7/2022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D334ABEF-25AD-4DAF-BE65-C720E50DCF85}" type="slidenum">
              <a:rPr lang="en-US"/>
              <a:pPr>
                <a:defRPr/>
              </a:pPr>
              <a:t>‹#›</a:t>
            </a:fld>
            <a:endParaRPr lang="en-US"/>
          </a:p>
        </p:txBody>
      </p:sp>
    </p:spTree>
    <p:extLst>
      <p:ext uri="{BB962C8B-B14F-4D97-AF65-F5344CB8AC3E}">
        <p14:creationId xmlns:p14="http://schemas.microsoft.com/office/powerpoint/2010/main" val="47308394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400">
              <a:solidFill>
                <a:prstClr val="white"/>
              </a:solidFill>
              <a:latin typeface="Times New Roman" pitchFamily="18"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821C85A3-1178-4B76-891A-814199F84EBC}" type="datetimeFigureOut">
              <a:rPr lang="en-US"/>
              <a:pPr>
                <a:defRPr/>
              </a:pPr>
              <a:t>5/7/2022</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A7D1C6E1-1879-4E11-973F-FE4808C23609}" type="slidenum">
              <a:rPr lang="en-US"/>
              <a:pPr>
                <a:defRPr/>
              </a:pPr>
              <a:t>‹#›</a:t>
            </a:fld>
            <a:endParaRPr lang="en-US"/>
          </a:p>
        </p:txBody>
      </p:sp>
    </p:spTree>
    <p:extLst>
      <p:ext uri="{BB962C8B-B14F-4D97-AF65-F5344CB8AC3E}">
        <p14:creationId xmlns:p14="http://schemas.microsoft.com/office/powerpoint/2010/main" val="223080247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A3567CE2-0188-42F8-B7E9-1CEF84FE773E}" type="datetimeFigureOut">
              <a:rPr lang="en-US"/>
              <a:pPr>
                <a:defRPr/>
              </a:pPr>
              <a:t>5/7/2022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932DA168-EAD3-4A06-ADA8-4F2AC80DB20E}" type="slidenum">
              <a:rPr lang="en-US"/>
              <a:pPr>
                <a:defRPr/>
              </a:pPr>
              <a:t>‹#›</a:t>
            </a:fld>
            <a:endParaRPr lang="en-US"/>
          </a:p>
        </p:txBody>
      </p:sp>
    </p:spTree>
    <p:extLst>
      <p:ext uri="{BB962C8B-B14F-4D97-AF65-F5344CB8AC3E}">
        <p14:creationId xmlns:p14="http://schemas.microsoft.com/office/powerpoint/2010/main" val="108669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6D1889AE-8088-4324-9FAF-6D6DF0FDF4FE}" type="datetimeFigureOut">
              <a:rPr lang="en-US"/>
              <a:pPr>
                <a:defRPr/>
              </a:pPr>
              <a:t>5/7/2022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928369BD-BE7C-453D-B648-56497261324B}" type="slidenum">
              <a:rPr lang="en-US"/>
              <a:pPr>
                <a:defRPr/>
              </a:pPr>
              <a:t>‹#›</a:t>
            </a:fld>
            <a:endParaRPr lang="en-US"/>
          </a:p>
        </p:txBody>
      </p:sp>
    </p:spTree>
    <p:extLst>
      <p:ext uri="{BB962C8B-B14F-4D97-AF65-F5344CB8AC3E}">
        <p14:creationId xmlns:p14="http://schemas.microsoft.com/office/powerpoint/2010/main" val="244384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7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7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fld id="{29C4CD75-7486-4F5E-A8FC-8AC4C38ADDF6}" type="datetimeFigureOut">
              <a:rPr lang="en-US" smtClean="0"/>
              <a:pPr>
                <a:defRPr/>
              </a:pPr>
              <a:t>5/7/2022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DF49F960-3FAD-4043-8D7E-F9901105D922}" type="slidenum">
              <a:rPr lang="en-US" smtClean="0"/>
              <a:pPr>
                <a:defRPr/>
              </a:pPr>
              <a:t>‹#›</a:t>
            </a:fld>
            <a:endParaRPr lang="en-US"/>
          </a:p>
        </p:txBody>
      </p:sp>
      <p:sp>
        <p:nvSpPr>
          <p:cNvPr id="11" name="Straight Connector 10"/>
          <p:cNvSpPr>
            <a:spLocks noChangeShapeType="1"/>
          </p:cNvSpPr>
          <p:nvPr/>
        </p:nvSpPr>
        <p:spPr bwMode="auto">
          <a:xfrm>
            <a:off x="514350" y="601983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D656CFD6-A144-4D39-944C-D1DDBFD4AE84}" type="datetimeFigureOut">
              <a:rPr lang="en-US" smtClean="0"/>
              <a:pPr>
                <a:defRPr/>
              </a:pPr>
              <a:t>5/7/2022</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3CEF6-3A23-4339-8387-8057918AF02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91BF5901-DBA7-4F61-B643-2E2143E5AF4C}" type="datetimeFigureOut">
              <a:rPr lang="en-US" smtClean="0"/>
              <a:pPr>
                <a:defRPr/>
              </a:pPr>
              <a:t>5/7/2022</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84E0E9-4064-4003-B367-52EBFDDDB13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5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fld id="{50FE3147-A6CD-4BBC-BA41-B30DC44AAFEA}" type="datetimeFigureOut">
              <a:rPr lang="en-US" smtClean="0"/>
              <a:pPr>
                <a:defRPr/>
              </a:pPr>
              <a:t>5/7/2022</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8F1207-821A-4D00-9B03-CFBBCE0A989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fld id="{15DC04D0-2A63-40FE-8D18-0925DCD5F7FF}" type="datetimeFigureOut">
              <a:rPr lang="en-US" smtClean="0"/>
              <a:pPr>
                <a:defRPr/>
              </a:pPr>
              <a:t>5/7/2022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6F45A79B-A7D2-4932-A26A-E903950D503A}"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DC837D-B03D-4AD2-9FEE-14489FC7E2AA}" type="datetimeFigureOut">
              <a:rPr lang="en-US" smtClean="0"/>
              <a:pPr/>
              <a:t>5/7/2022</a:t>
            </a:fld>
            <a:endParaRPr lang="en-US"/>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3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B6F34A5-9621-43D5-8DD6-EE63B706405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3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80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cs typeface="+mn-cs"/>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cs typeface="+mn-cs"/>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cs typeface="+mn-cs"/>
              </a:defRPr>
            </a:lvl1pPr>
          </a:lstStyle>
          <a:p>
            <a:pPr fontAlgn="base">
              <a:spcBef>
                <a:spcPct val="0"/>
              </a:spcBef>
              <a:spcAft>
                <a:spcPct val="0"/>
              </a:spcAft>
              <a:defRPr/>
            </a:pPr>
            <a:fld id="{907E9DAC-004B-4350-86DA-60D160825FB7}"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114089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4A57A00C-1467-463B-A96B-506839C4B377}" type="slidenum">
              <a:rPr lang="vi-VN" altLang="vi-VN">
                <a:solidFill>
                  <a:srgbClr val="000000"/>
                </a:solidFill>
              </a:rPr>
              <a:pPr fontAlgn="base">
                <a:spcBef>
                  <a:spcPct val="0"/>
                </a:spcBef>
                <a:spcAft>
                  <a:spcPct val="0"/>
                </a:spcAft>
                <a:defRPr/>
              </a:pPr>
              <a:t>‹#›</a:t>
            </a:fld>
            <a:endParaRPr lang="vi-VN" altLang="vi-VN">
              <a:solidFill>
                <a:srgbClr val="000000"/>
              </a:solidFill>
            </a:endParaRPr>
          </a:p>
        </p:txBody>
      </p:sp>
    </p:spTree>
    <p:extLst>
      <p:ext uri="{BB962C8B-B14F-4D97-AF65-F5344CB8AC3E}">
        <p14:creationId xmlns:p14="http://schemas.microsoft.com/office/powerpoint/2010/main" val="30177345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2051"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z="2400">
              <a:solidFill>
                <a:prstClr val="black"/>
              </a:solidFill>
              <a:latin typeface="Times New Roman"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Lucida Sans Unicode"/>
              </a:defRPr>
            </a:lvl1pPr>
            <a:extLst/>
          </a:lstStyle>
          <a:p>
            <a:pPr>
              <a:defRPr/>
            </a:pPr>
            <a:fld id="{C4D0984D-143B-4879-A6F3-A6A0422C896C}" type="datetimeFigureOut">
              <a:rPr lang="en-US"/>
              <a:pPr>
                <a:defRPr/>
              </a:pPr>
              <a:t>5/7/2022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Lucida Sans Unicode"/>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prstClr val="black"/>
                </a:solidFill>
                <a:latin typeface="Lucida Sans Unicode"/>
              </a:defRPr>
            </a:lvl1pPr>
            <a:extLst/>
          </a:lstStyle>
          <a:p>
            <a:pPr>
              <a:defRPr/>
            </a:pPr>
            <a:fld id="{2F9AEC80-FFE4-4E37-B5FF-96665A90FE6F}" type="slidenum">
              <a:rPr lang="en-US"/>
              <a:pPr>
                <a:defRPr/>
              </a:pPr>
              <a:t>‹#›</a:t>
            </a:fld>
            <a:endParaRPr lang="en-US"/>
          </a:p>
        </p:txBody>
      </p:sp>
    </p:spTree>
    <p:extLst>
      <p:ext uri="{BB962C8B-B14F-4D97-AF65-F5344CB8AC3E}">
        <p14:creationId xmlns:p14="http://schemas.microsoft.com/office/powerpoint/2010/main" val="24726852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35.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wmf"/><Relationship Id="rId7"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2" y="1371600"/>
            <a:ext cx="5476875" cy="707886"/>
          </a:xfrm>
          <a:prstGeom prst="rect">
            <a:avLst/>
          </a:prstGeom>
          <a:solidFill>
            <a:srgbClr val="00B0F0"/>
          </a:solidFill>
          <a:ln>
            <a:noFill/>
          </a:ln>
          <a:effec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fontAlgn="base">
              <a:spcBef>
                <a:spcPct val="50000"/>
              </a:spcBef>
              <a:spcAft>
                <a:spcPct val="0"/>
              </a:spcAft>
              <a:defRPr/>
            </a:pPr>
            <a:r>
              <a:rPr lang="en-US" altLang="en-US" dirty="0">
                <a:solidFill>
                  <a:srgbClr val="000000"/>
                </a:solidFill>
                <a:cs typeface="Arial" pitchFamily="34" charset="0"/>
              </a:rPr>
              <a:t>  </a:t>
            </a:r>
            <a:r>
              <a:rPr lang="en-US" altLang="en-US" b="1" u="sng" dirty="0" err="1">
                <a:solidFill>
                  <a:srgbClr val="FF0000"/>
                </a:solidFill>
                <a:cs typeface="Arial" pitchFamily="34" charset="0"/>
              </a:rPr>
              <a:t>Khoa</a:t>
            </a:r>
            <a:r>
              <a:rPr lang="en-US" altLang="en-US" b="1" u="sng" dirty="0">
                <a:solidFill>
                  <a:srgbClr val="FF0000"/>
                </a:solidFill>
                <a:cs typeface="Arial" pitchFamily="34" charset="0"/>
              </a:rPr>
              <a:t> </a:t>
            </a:r>
            <a:r>
              <a:rPr lang="en-US" altLang="en-US" b="1" u="sng" dirty="0" err="1">
                <a:solidFill>
                  <a:srgbClr val="FF0000"/>
                </a:solidFill>
                <a:cs typeface="Arial" pitchFamily="34" charset="0"/>
              </a:rPr>
              <a:t>học</a:t>
            </a:r>
            <a:r>
              <a:rPr lang="en-US" altLang="en-US" b="1" u="sng" dirty="0">
                <a:solidFill>
                  <a:srgbClr val="FF0000"/>
                </a:solidFill>
                <a:cs typeface="Arial" pitchFamily="34" charset="0"/>
              </a:rPr>
              <a:t>- </a:t>
            </a:r>
            <a:r>
              <a:rPr lang="en-US" altLang="en-US" b="1" u="sng" dirty="0" err="1">
                <a:solidFill>
                  <a:srgbClr val="FF0000"/>
                </a:solidFill>
                <a:cs typeface="Arial" pitchFamily="34" charset="0"/>
              </a:rPr>
              <a:t>Lớp</a:t>
            </a:r>
            <a:r>
              <a:rPr lang="en-US" altLang="en-US" b="1" u="sng" dirty="0">
                <a:solidFill>
                  <a:srgbClr val="FF0000"/>
                </a:solidFill>
                <a:cs typeface="Arial" pitchFamily="34" charset="0"/>
              </a:rPr>
              <a:t> 4</a:t>
            </a:r>
          </a:p>
        </p:txBody>
      </p:sp>
      <p:sp>
        <p:nvSpPr>
          <p:cNvPr id="11267" name="WordArt 3"/>
          <p:cNvSpPr>
            <a:spLocks noChangeArrowheads="1" noChangeShapeType="1" noTextEdit="1"/>
          </p:cNvSpPr>
          <p:nvPr/>
        </p:nvSpPr>
        <p:spPr bwMode="auto">
          <a:xfrm>
            <a:off x="420689" y="333409"/>
            <a:ext cx="8337550" cy="792163"/>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b="1" kern="10" dirty="0">
                <a:ln w="9525">
                  <a:round/>
                  <a:headEnd/>
                  <a:tailEnd/>
                </a:ln>
                <a:solidFill>
                  <a:srgbClr val="000080"/>
                </a:solidFill>
                <a:latin typeface="Times New Roman"/>
                <a:cs typeface="Times New Roman"/>
              </a:rPr>
              <a:t>TRƯỜNG TIỂU HỌC</a:t>
            </a:r>
            <a:r>
              <a:rPr lang="en-US" sz="3600" b="1" kern="10" dirty="0">
                <a:ln w="9525">
                  <a:round/>
                  <a:headEnd/>
                  <a:tailEnd/>
                </a:ln>
                <a:solidFill>
                  <a:srgbClr val="000080"/>
                </a:solidFill>
                <a:latin typeface="Times New Roman"/>
                <a:cs typeface="Times New Roman"/>
              </a:rPr>
              <a:t> </a:t>
            </a:r>
            <a:r>
              <a:rPr lang="vi-VN" sz="3600" b="1" kern="10" dirty="0">
                <a:ln w="9525">
                  <a:round/>
                  <a:headEnd/>
                  <a:tailEnd/>
                </a:ln>
                <a:solidFill>
                  <a:srgbClr val="000080"/>
                </a:solidFill>
                <a:latin typeface="Times New Roman"/>
                <a:cs typeface="Times New Roman"/>
              </a:rPr>
              <a:t>ÁI MỘ A</a:t>
            </a:r>
            <a:endParaRPr lang="en-US" sz="3600" b="1" kern="10" dirty="0">
              <a:ln w="9525">
                <a:round/>
                <a:headEnd/>
                <a:tailEnd/>
              </a:ln>
              <a:solidFill>
                <a:srgbClr val="000080"/>
              </a:solidFill>
              <a:latin typeface="Times New Roman"/>
              <a:cs typeface="Times New Roman"/>
            </a:endParaRPr>
          </a:p>
        </p:txBody>
      </p:sp>
      <p:sp>
        <p:nvSpPr>
          <p:cNvPr id="11275" name="AutoShape 11"/>
          <p:cNvSpPr>
            <a:spLocks noChangeArrowheads="1"/>
          </p:cNvSpPr>
          <p:nvPr/>
        </p:nvSpPr>
        <p:spPr bwMode="auto">
          <a:xfrm>
            <a:off x="139906" y="2286000"/>
            <a:ext cx="9036050" cy="3289300"/>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defRPr/>
            </a:pPr>
            <a:r>
              <a:rPr lang="en-US" altLang="en-US" sz="4000" b="1" dirty="0" err="1">
                <a:solidFill>
                  <a:srgbClr val="FFFF00"/>
                </a:solidFill>
                <a:latin typeface="Aaril"/>
                <a:cs typeface="Arial" pitchFamily="34" charset="0"/>
              </a:rPr>
              <a:t>Bài</a:t>
            </a:r>
            <a:r>
              <a:rPr lang="en-US" altLang="en-US" sz="4000" b="1" dirty="0">
                <a:solidFill>
                  <a:srgbClr val="FFFF00"/>
                </a:solidFill>
                <a:latin typeface="Aaril"/>
                <a:cs typeface="Arial" pitchFamily="34" charset="0"/>
              </a:rPr>
              <a:t> 65,66. </a:t>
            </a:r>
          </a:p>
          <a:p>
            <a:pPr algn="ctr" fontAlgn="base">
              <a:spcBef>
                <a:spcPct val="0"/>
              </a:spcBef>
              <a:spcAft>
                <a:spcPct val="0"/>
              </a:spcAft>
              <a:defRPr/>
            </a:pPr>
            <a:r>
              <a:rPr lang="en-US" altLang="en-US" sz="3600" b="1" dirty="0">
                <a:solidFill>
                  <a:srgbClr val="FFFF00"/>
                </a:solidFill>
                <a:latin typeface="Aaril"/>
                <a:cs typeface="Arial" pitchFamily="34" charset="0"/>
              </a:rPr>
              <a:t>CHUỖI THỨC ĂN TRONG TỰ NHIÊN (</a:t>
            </a:r>
            <a:r>
              <a:rPr lang="en-US" altLang="en-US" sz="3600" b="1" dirty="0" err="1">
                <a:solidFill>
                  <a:srgbClr val="FFFF00"/>
                </a:solidFill>
                <a:latin typeface="Aaril"/>
                <a:cs typeface="Arial" pitchFamily="34" charset="0"/>
              </a:rPr>
              <a:t>Tiết</a:t>
            </a:r>
            <a:r>
              <a:rPr lang="en-US" altLang="en-US" sz="3600" b="1" dirty="0">
                <a:solidFill>
                  <a:srgbClr val="FFFF00"/>
                </a:solidFill>
                <a:latin typeface="Aaril"/>
                <a:cs typeface="Arial" pitchFamily="34" charset="0"/>
              </a:rPr>
              <a:t> 1+2)</a:t>
            </a:r>
          </a:p>
          <a:p>
            <a:pPr algn="ctr" fontAlgn="base">
              <a:spcBef>
                <a:spcPct val="0"/>
              </a:spcBef>
              <a:spcAft>
                <a:spcPct val="0"/>
              </a:spcAft>
              <a:defRPr/>
            </a:pPr>
            <a:r>
              <a:rPr lang="en-US" altLang="en-US" sz="3200" b="1" dirty="0">
                <a:solidFill>
                  <a:srgbClr val="FFFF00"/>
                </a:solidFill>
                <a:latin typeface="Aaril"/>
                <a:cs typeface="Arial" pitchFamily="34" charset="0"/>
              </a:rPr>
              <a:t>(</a:t>
            </a:r>
            <a:r>
              <a:rPr lang="en-US" altLang="en-US" sz="3200" b="1" dirty="0" err="1">
                <a:solidFill>
                  <a:srgbClr val="FFFF00"/>
                </a:solidFill>
                <a:latin typeface="Aaril"/>
                <a:cs typeface="Arial" pitchFamily="34" charset="0"/>
              </a:rPr>
              <a:t>Hướng</a:t>
            </a:r>
            <a:r>
              <a:rPr lang="en-US" altLang="en-US" sz="3200" b="1" dirty="0">
                <a:solidFill>
                  <a:srgbClr val="FFFF00"/>
                </a:solidFill>
                <a:latin typeface="Aaril"/>
                <a:cs typeface="Arial" pitchFamily="34" charset="0"/>
              </a:rPr>
              <a:t> </a:t>
            </a:r>
            <a:r>
              <a:rPr lang="en-US" altLang="en-US" sz="3200" b="1" dirty="0" err="1">
                <a:solidFill>
                  <a:srgbClr val="FFFF00"/>
                </a:solidFill>
                <a:latin typeface="Aaril"/>
                <a:cs typeface="Arial" pitchFamily="34" charset="0"/>
              </a:rPr>
              <a:t>dẫn</a:t>
            </a:r>
            <a:r>
              <a:rPr lang="en-US" altLang="en-US" sz="3200" b="1" dirty="0">
                <a:solidFill>
                  <a:srgbClr val="FFFF00"/>
                </a:solidFill>
                <a:latin typeface="Aaril"/>
                <a:cs typeface="Arial" pitchFamily="34" charset="0"/>
              </a:rPr>
              <a:t> </a:t>
            </a:r>
            <a:r>
              <a:rPr lang="en-US" altLang="en-US" sz="3200" b="1" dirty="0" err="1">
                <a:solidFill>
                  <a:srgbClr val="FFFF00"/>
                </a:solidFill>
                <a:latin typeface="Aaril"/>
                <a:cs typeface="Arial" pitchFamily="34" charset="0"/>
              </a:rPr>
              <a:t>học</a:t>
            </a:r>
            <a:r>
              <a:rPr lang="en-US" altLang="en-US" sz="3200" b="1" dirty="0">
                <a:solidFill>
                  <a:srgbClr val="FFFF00"/>
                </a:solidFill>
                <a:latin typeface="Aaril"/>
                <a:cs typeface="Arial" pitchFamily="34" charset="0"/>
              </a:rPr>
              <a:t> </a:t>
            </a:r>
            <a:r>
              <a:rPr lang="en-US" altLang="en-US" sz="3200" b="1" dirty="0" err="1">
                <a:solidFill>
                  <a:srgbClr val="FFFF00"/>
                </a:solidFill>
                <a:latin typeface="Aaril"/>
                <a:cs typeface="Arial" pitchFamily="34" charset="0"/>
              </a:rPr>
              <a:t>trang</a:t>
            </a:r>
            <a:r>
              <a:rPr lang="en-US" altLang="en-US" sz="3200" b="1" dirty="0">
                <a:solidFill>
                  <a:srgbClr val="FFFF00"/>
                </a:solidFill>
                <a:latin typeface="Aaril"/>
                <a:cs typeface="Arial" pitchFamily="34" charset="0"/>
              </a:rPr>
              <a:t> 44)</a:t>
            </a:r>
          </a:p>
        </p:txBody>
      </p:sp>
    </p:spTree>
    <p:extLst>
      <p:ext uri="{BB962C8B-B14F-4D97-AF65-F5344CB8AC3E}">
        <p14:creationId xmlns:p14="http://schemas.microsoft.com/office/powerpoint/2010/main" val="413767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heckerboard(across)">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275"/>
                                        </p:tgtEl>
                                        <p:attrNameLst>
                                          <p:attrName>style.visibility</p:attrName>
                                        </p:attrNameLst>
                                      </p:cBhvr>
                                      <p:to>
                                        <p:strVal val="visible"/>
                                      </p:to>
                                    </p:set>
                                    <p:animEffect transition="in" filter="wedge">
                                      <p:cBhvr>
                                        <p:cTn id="15"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28600" y="1"/>
            <a:ext cx="8686800" cy="6858000"/>
          </a:xfrm>
          <a:prstGeom prst="horizontalScroll">
            <a:avLst>
              <a:gd name="adj" fmla="val 8625"/>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4000" b="1" i="0" u="sng" strike="noStrike" kern="0" cap="none" spc="0" normalizeH="0" baseline="0" noProof="0" dirty="0">
                <a:ln>
                  <a:noFill/>
                </a:ln>
                <a:solidFill>
                  <a:srgbClr val="FF0000"/>
                </a:solidFill>
                <a:effectLst/>
                <a:uLnTx/>
                <a:uFillTx/>
                <a:latin typeface="Aaril"/>
                <a:ea typeface="+mn-ea"/>
                <a:cs typeface="+mn-cs"/>
              </a:rPr>
              <a:t>MỤC TIÊU</a:t>
            </a:r>
          </a:p>
          <a:p>
            <a:pPr algn="just"/>
            <a:r>
              <a:rPr lang="en-US" sz="2800" dirty="0"/>
              <a:t> </a:t>
            </a:r>
            <a:r>
              <a:rPr lang="en-US" sz="3600" b="1" dirty="0" err="1">
                <a:solidFill>
                  <a:srgbClr val="FF0000"/>
                </a:solidFill>
                <a:latin typeface="Aaril"/>
              </a:rPr>
              <a:t>Sau</a:t>
            </a:r>
            <a:r>
              <a:rPr lang="en-US" sz="3600" b="1" dirty="0">
                <a:solidFill>
                  <a:srgbClr val="FF0000"/>
                </a:solidFill>
                <a:latin typeface="Aaril"/>
              </a:rPr>
              <a:t> </a:t>
            </a:r>
            <a:r>
              <a:rPr lang="en-US" sz="3600" b="1" dirty="0" err="1">
                <a:solidFill>
                  <a:srgbClr val="FF0000"/>
                </a:solidFill>
                <a:latin typeface="Aaril"/>
              </a:rPr>
              <a:t>bài</a:t>
            </a:r>
            <a:r>
              <a:rPr lang="en-US" sz="3600" b="1" dirty="0">
                <a:solidFill>
                  <a:srgbClr val="FF0000"/>
                </a:solidFill>
                <a:latin typeface="Aaril"/>
              </a:rPr>
              <a:t> </a:t>
            </a:r>
            <a:r>
              <a:rPr lang="en-US" sz="3600" b="1" dirty="0" err="1">
                <a:solidFill>
                  <a:srgbClr val="FF0000"/>
                </a:solidFill>
                <a:latin typeface="Aaril"/>
              </a:rPr>
              <a:t>học</a:t>
            </a:r>
            <a:r>
              <a:rPr lang="en-US" sz="3600" b="1" dirty="0">
                <a:solidFill>
                  <a:srgbClr val="FF0000"/>
                </a:solidFill>
                <a:latin typeface="Aaril"/>
              </a:rPr>
              <a:t>, </a:t>
            </a:r>
            <a:r>
              <a:rPr lang="en-US" sz="3600" b="1" dirty="0" err="1">
                <a:solidFill>
                  <a:srgbClr val="FF0000"/>
                </a:solidFill>
                <a:latin typeface="Aaril"/>
              </a:rPr>
              <a:t>em</a:t>
            </a:r>
            <a:r>
              <a:rPr lang="en-US" sz="3600" b="1" dirty="0">
                <a:solidFill>
                  <a:srgbClr val="FF0000"/>
                </a:solidFill>
                <a:latin typeface="Aaril"/>
              </a:rPr>
              <a:t>:</a:t>
            </a:r>
          </a:p>
          <a:p>
            <a:pPr algn="just"/>
            <a:r>
              <a:rPr lang="en-US" sz="3600" b="1" dirty="0">
                <a:solidFill>
                  <a:srgbClr val="FF0000"/>
                </a:solidFill>
                <a:latin typeface="Aaril"/>
              </a:rPr>
              <a:t>-  </a:t>
            </a:r>
            <a:r>
              <a:rPr lang="en-US" sz="3600" b="1" dirty="0" err="1">
                <a:solidFill>
                  <a:srgbClr val="FF0000"/>
                </a:solidFill>
                <a:latin typeface="Aaril"/>
              </a:rPr>
              <a:t>Nêu</a:t>
            </a:r>
            <a:r>
              <a:rPr lang="en-US" sz="3600" b="1" dirty="0">
                <a:solidFill>
                  <a:srgbClr val="FF0000"/>
                </a:solidFill>
                <a:latin typeface="Aaril"/>
              </a:rPr>
              <a:t> </a:t>
            </a:r>
            <a:r>
              <a:rPr lang="en-US" sz="3600" b="1" dirty="0" err="1">
                <a:solidFill>
                  <a:srgbClr val="FF0000"/>
                </a:solidFill>
                <a:latin typeface="Aaril"/>
              </a:rPr>
              <a:t>được</a:t>
            </a:r>
            <a:r>
              <a:rPr lang="en-US" sz="3600" b="1" dirty="0">
                <a:solidFill>
                  <a:srgbClr val="FF0000"/>
                </a:solidFill>
                <a:latin typeface="Aaril"/>
              </a:rPr>
              <a:t> </a:t>
            </a:r>
            <a:r>
              <a:rPr lang="en-US" sz="3600" b="1" dirty="0" err="1">
                <a:solidFill>
                  <a:srgbClr val="FF0000"/>
                </a:solidFill>
                <a:latin typeface="Aaril"/>
              </a:rPr>
              <a:t>ví</a:t>
            </a:r>
            <a:r>
              <a:rPr lang="en-US" sz="3600" b="1" dirty="0">
                <a:solidFill>
                  <a:srgbClr val="FF0000"/>
                </a:solidFill>
                <a:latin typeface="Aaril"/>
              </a:rPr>
              <a:t> </a:t>
            </a:r>
            <a:r>
              <a:rPr lang="en-US" sz="3600" b="1" dirty="0" err="1">
                <a:solidFill>
                  <a:srgbClr val="FF0000"/>
                </a:solidFill>
                <a:latin typeface="Aaril"/>
              </a:rPr>
              <a:t>dụ</a:t>
            </a:r>
            <a:r>
              <a:rPr lang="en-US" sz="3600" b="1" dirty="0">
                <a:solidFill>
                  <a:srgbClr val="FF0000"/>
                </a:solidFill>
                <a:latin typeface="Aaril"/>
              </a:rPr>
              <a:t> </a:t>
            </a:r>
            <a:r>
              <a:rPr lang="en-US" sz="3600" b="1" dirty="0" err="1">
                <a:solidFill>
                  <a:srgbClr val="FF0000"/>
                </a:solidFill>
                <a:latin typeface="Aaril"/>
              </a:rPr>
              <a:t>về</a:t>
            </a:r>
            <a:r>
              <a:rPr lang="en-US" sz="3600" b="1" dirty="0">
                <a:solidFill>
                  <a:srgbClr val="FF0000"/>
                </a:solidFill>
                <a:latin typeface="Aaril"/>
              </a:rPr>
              <a:t> </a:t>
            </a:r>
            <a:r>
              <a:rPr lang="en-US" sz="3600" b="1" dirty="0" err="1">
                <a:solidFill>
                  <a:srgbClr val="FF0000"/>
                </a:solidFill>
                <a:latin typeface="Aaril"/>
              </a:rPr>
              <a:t>chuỗi</a:t>
            </a:r>
            <a:r>
              <a:rPr lang="en-US" sz="3600" b="1" dirty="0">
                <a:solidFill>
                  <a:srgbClr val="FF0000"/>
                </a:solidFill>
                <a:latin typeface="Aaril"/>
              </a:rPr>
              <a:t> </a:t>
            </a:r>
            <a:r>
              <a:rPr lang="en-US" sz="3600" b="1" dirty="0" err="1">
                <a:solidFill>
                  <a:srgbClr val="FF0000"/>
                </a:solidFill>
                <a:latin typeface="Aaril"/>
              </a:rPr>
              <a:t>thức</a:t>
            </a:r>
            <a:r>
              <a:rPr lang="en-US" sz="3600" b="1" dirty="0">
                <a:solidFill>
                  <a:srgbClr val="FF0000"/>
                </a:solidFill>
                <a:latin typeface="Aaril"/>
              </a:rPr>
              <a:t> </a:t>
            </a:r>
            <a:r>
              <a:rPr lang="en-US" sz="3600" b="1" dirty="0" err="1">
                <a:solidFill>
                  <a:srgbClr val="FF0000"/>
                </a:solidFill>
                <a:latin typeface="Aaril"/>
              </a:rPr>
              <a:t>ăn</a:t>
            </a:r>
            <a:r>
              <a:rPr lang="en-US" sz="3600" b="1" dirty="0">
                <a:solidFill>
                  <a:srgbClr val="FF0000"/>
                </a:solidFill>
                <a:latin typeface="Aaril"/>
              </a:rPr>
              <a:t> </a:t>
            </a:r>
            <a:r>
              <a:rPr lang="en-US" sz="3600" b="1" dirty="0" err="1">
                <a:solidFill>
                  <a:srgbClr val="FF0000"/>
                </a:solidFill>
                <a:latin typeface="Aaril"/>
              </a:rPr>
              <a:t>trong</a:t>
            </a:r>
            <a:r>
              <a:rPr lang="en-US" sz="3600" b="1" dirty="0">
                <a:solidFill>
                  <a:srgbClr val="FF0000"/>
                </a:solidFill>
                <a:latin typeface="Aaril"/>
              </a:rPr>
              <a:t> </a:t>
            </a:r>
            <a:r>
              <a:rPr lang="en-US" sz="3600" b="1" dirty="0" err="1">
                <a:solidFill>
                  <a:srgbClr val="FF0000"/>
                </a:solidFill>
                <a:latin typeface="Aaril"/>
              </a:rPr>
              <a:t>tự</a:t>
            </a:r>
            <a:r>
              <a:rPr lang="en-US" sz="3600" b="1" dirty="0">
                <a:solidFill>
                  <a:srgbClr val="FF0000"/>
                </a:solidFill>
                <a:latin typeface="Aaril"/>
              </a:rPr>
              <a:t> </a:t>
            </a:r>
            <a:r>
              <a:rPr lang="en-US" sz="3600" b="1" dirty="0" err="1">
                <a:solidFill>
                  <a:srgbClr val="FF0000"/>
                </a:solidFill>
                <a:latin typeface="Aaril"/>
              </a:rPr>
              <a:t>nhiên</a:t>
            </a:r>
            <a:r>
              <a:rPr lang="en-US" sz="3600" b="1" dirty="0">
                <a:solidFill>
                  <a:srgbClr val="FF0000"/>
                </a:solidFill>
                <a:latin typeface="Aaril"/>
              </a:rPr>
              <a:t>.</a:t>
            </a:r>
          </a:p>
          <a:p>
            <a:pPr algn="just"/>
            <a:r>
              <a:rPr lang="en-US" sz="3600" b="1" dirty="0">
                <a:solidFill>
                  <a:srgbClr val="FF0000"/>
                </a:solidFill>
                <a:latin typeface="Aaril"/>
              </a:rPr>
              <a:t>-  </a:t>
            </a:r>
            <a:r>
              <a:rPr lang="en-US" sz="3600" b="1" dirty="0" err="1">
                <a:solidFill>
                  <a:srgbClr val="FF0000"/>
                </a:solidFill>
                <a:latin typeface="Aaril"/>
              </a:rPr>
              <a:t>Nêu</a:t>
            </a:r>
            <a:r>
              <a:rPr lang="en-US" sz="3600" b="1" dirty="0">
                <a:solidFill>
                  <a:srgbClr val="FF0000"/>
                </a:solidFill>
                <a:latin typeface="Aaril"/>
              </a:rPr>
              <a:t> </a:t>
            </a:r>
            <a:r>
              <a:rPr lang="en-US" sz="3600" b="1" dirty="0" err="1">
                <a:solidFill>
                  <a:srgbClr val="FF0000"/>
                </a:solidFill>
                <a:latin typeface="Aaril"/>
              </a:rPr>
              <a:t>được</a:t>
            </a:r>
            <a:r>
              <a:rPr lang="en-US" sz="3600" b="1" dirty="0">
                <a:solidFill>
                  <a:srgbClr val="FF0000"/>
                </a:solidFill>
                <a:latin typeface="Aaril"/>
              </a:rPr>
              <a:t> </a:t>
            </a:r>
            <a:r>
              <a:rPr lang="en-US" sz="3600" b="1" dirty="0" err="1">
                <a:solidFill>
                  <a:srgbClr val="FF0000"/>
                </a:solidFill>
                <a:latin typeface="Aaril"/>
              </a:rPr>
              <a:t>vai</a:t>
            </a:r>
            <a:r>
              <a:rPr lang="en-US" sz="3600" b="1" dirty="0">
                <a:solidFill>
                  <a:srgbClr val="FF0000"/>
                </a:solidFill>
                <a:latin typeface="Aaril"/>
              </a:rPr>
              <a:t> </a:t>
            </a:r>
            <a:r>
              <a:rPr lang="en-US" sz="3600" b="1" dirty="0" err="1">
                <a:solidFill>
                  <a:srgbClr val="FF0000"/>
                </a:solidFill>
                <a:latin typeface="Aaril"/>
              </a:rPr>
              <a:t>trò</a:t>
            </a:r>
            <a:r>
              <a:rPr lang="en-US" sz="3600" b="1" dirty="0">
                <a:solidFill>
                  <a:srgbClr val="FF0000"/>
                </a:solidFill>
                <a:latin typeface="Aaril"/>
              </a:rPr>
              <a:t> </a:t>
            </a:r>
            <a:r>
              <a:rPr lang="en-US" sz="3600" b="1" dirty="0" err="1">
                <a:solidFill>
                  <a:srgbClr val="FF0000"/>
                </a:solidFill>
                <a:latin typeface="Aaril"/>
              </a:rPr>
              <a:t>của</a:t>
            </a:r>
            <a:r>
              <a:rPr lang="en-US" sz="3600" b="1" dirty="0">
                <a:solidFill>
                  <a:srgbClr val="FF0000"/>
                </a:solidFill>
                <a:latin typeface="Aaril"/>
              </a:rPr>
              <a:t> </a:t>
            </a:r>
            <a:r>
              <a:rPr lang="en-US" sz="3600" b="1" dirty="0" err="1">
                <a:solidFill>
                  <a:srgbClr val="FF0000"/>
                </a:solidFill>
                <a:latin typeface="Aaril"/>
              </a:rPr>
              <a:t>thực</a:t>
            </a:r>
            <a:r>
              <a:rPr lang="en-US" sz="3600" b="1" dirty="0">
                <a:solidFill>
                  <a:srgbClr val="FF0000"/>
                </a:solidFill>
                <a:latin typeface="Aaril"/>
              </a:rPr>
              <a:t> </a:t>
            </a:r>
            <a:r>
              <a:rPr lang="en-US" sz="3600" b="1" dirty="0" err="1">
                <a:solidFill>
                  <a:srgbClr val="FF0000"/>
                </a:solidFill>
                <a:latin typeface="Aaril"/>
              </a:rPr>
              <a:t>vật</a:t>
            </a:r>
            <a:r>
              <a:rPr lang="en-US" sz="3600" b="1" dirty="0">
                <a:solidFill>
                  <a:srgbClr val="FF0000"/>
                </a:solidFill>
                <a:latin typeface="Aaril"/>
              </a:rPr>
              <a:t> </a:t>
            </a:r>
            <a:r>
              <a:rPr lang="en-US" sz="3600" b="1" dirty="0" err="1">
                <a:solidFill>
                  <a:srgbClr val="FF0000"/>
                </a:solidFill>
                <a:latin typeface="Aaril"/>
              </a:rPr>
              <a:t>đối</a:t>
            </a:r>
            <a:r>
              <a:rPr lang="en-US" sz="3600" b="1" dirty="0">
                <a:solidFill>
                  <a:srgbClr val="FF0000"/>
                </a:solidFill>
                <a:latin typeface="Aaril"/>
              </a:rPr>
              <a:t> </a:t>
            </a:r>
            <a:r>
              <a:rPr lang="en-US" sz="3600" b="1" dirty="0" err="1">
                <a:solidFill>
                  <a:srgbClr val="FF0000"/>
                </a:solidFill>
                <a:latin typeface="Aaril"/>
              </a:rPr>
              <a:t>với</a:t>
            </a:r>
            <a:r>
              <a:rPr lang="en-US" sz="3600" b="1" dirty="0">
                <a:solidFill>
                  <a:srgbClr val="FF0000"/>
                </a:solidFill>
                <a:latin typeface="Aaril"/>
              </a:rPr>
              <a:t> </a:t>
            </a:r>
            <a:r>
              <a:rPr lang="en-US" sz="3600" b="1" dirty="0" err="1">
                <a:solidFill>
                  <a:srgbClr val="FF0000"/>
                </a:solidFill>
                <a:latin typeface="Aaril"/>
              </a:rPr>
              <a:t>sự</a:t>
            </a:r>
            <a:r>
              <a:rPr lang="en-US" sz="3600" b="1" dirty="0">
                <a:solidFill>
                  <a:srgbClr val="FF0000"/>
                </a:solidFill>
                <a:latin typeface="Aaril"/>
              </a:rPr>
              <a:t> </a:t>
            </a:r>
            <a:r>
              <a:rPr lang="en-US" sz="3600" b="1" dirty="0" err="1">
                <a:solidFill>
                  <a:srgbClr val="FF0000"/>
                </a:solidFill>
                <a:latin typeface="Aaril"/>
              </a:rPr>
              <a:t>sống</a:t>
            </a:r>
            <a:r>
              <a:rPr lang="en-US" sz="3600" b="1" dirty="0">
                <a:solidFill>
                  <a:srgbClr val="FF0000"/>
                </a:solidFill>
                <a:latin typeface="Aaril"/>
              </a:rPr>
              <a:t> </a:t>
            </a:r>
            <a:r>
              <a:rPr lang="en-US" sz="3600" b="1" dirty="0" err="1">
                <a:solidFill>
                  <a:srgbClr val="FF0000"/>
                </a:solidFill>
                <a:latin typeface="Aaril"/>
              </a:rPr>
              <a:t>trên</a:t>
            </a:r>
            <a:r>
              <a:rPr lang="en-US" sz="3600" b="1" dirty="0">
                <a:solidFill>
                  <a:srgbClr val="FF0000"/>
                </a:solidFill>
                <a:latin typeface="Aaril"/>
              </a:rPr>
              <a:t> </a:t>
            </a:r>
            <a:r>
              <a:rPr lang="en-US" sz="3600" b="1" dirty="0" err="1">
                <a:solidFill>
                  <a:srgbClr val="FF0000"/>
                </a:solidFill>
                <a:latin typeface="Aaril"/>
              </a:rPr>
              <a:t>Trái</a:t>
            </a:r>
            <a:r>
              <a:rPr lang="en-US" sz="3600" b="1" dirty="0">
                <a:solidFill>
                  <a:srgbClr val="FF0000"/>
                </a:solidFill>
                <a:latin typeface="Aaril"/>
              </a:rPr>
              <a:t> </a:t>
            </a:r>
            <a:r>
              <a:rPr lang="en-US" sz="3600" b="1" dirty="0" err="1">
                <a:solidFill>
                  <a:srgbClr val="FF0000"/>
                </a:solidFill>
                <a:latin typeface="Aaril"/>
              </a:rPr>
              <a:t>Đất</a:t>
            </a:r>
            <a:r>
              <a:rPr lang="en-US" sz="3600" b="1" dirty="0">
                <a:solidFill>
                  <a:srgbClr val="FF0000"/>
                </a:solidFill>
                <a:latin typeface="Aaril"/>
              </a:rPr>
              <a:t>.</a:t>
            </a:r>
          </a:p>
          <a:p>
            <a:pPr algn="just"/>
            <a:r>
              <a:rPr lang="en-US" sz="3600" b="1" dirty="0">
                <a:solidFill>
                  <a:srgbClr val="FF0000"/>
                </a:solidFill>
                <a:latin typeface="Aaril"/>
              </a:rPr>
              <a:t>-  </a:t>
            </a:r>
            <a:r>
              <a:rPr lang="en-US" sz="3600" b="1" dirty="0" err="1">
                <a:solidFill>
                  <a:srgbClr val="FF0000"/>
                </a:solidFill>
                <a:latin typeface="Aaril"/>
              </a:rPr>
              <a:t>Thể</a:t>
            </a:r>
            <a:r>
              <a:rPr lang="en-US" sz="3600" b="1" dirty="0">
                <a:solidFill>
                  <a:srgbClr val="FF0000"/>
                </a:solidFill>
                <a:latin typeface="Aaril"/>
              </a:rPr>
              <a:t> </a:t>
            </a:r>
            <a:r>
              <a:rPr lang="en-US" sz="3600" b="1" dirty="0" err="1">
                <a:solidFill>
                  <a:srgbClr val="FF0000"/>
                </a:solidFill>
                <a:latin typeface="Aaril"/>
              </a:rPr>
              <a:t>hiện</a:t>
            </a:r>
            <a:r>
              <a:rPr lang="en-US" sz="3600" b="1" dirty="0">
                <a:solidFill>
                  <a:srgbClr val="FF0000"/>
                </a:solidFill>
                <a:latin typeface="Aaril"/>
              </a:rPr>
              <a:t> </a:t>
            </a:r>
            <a:r>
              <a:rPr lang="en-US" sz="3600" b="1" dirty="0" err="1">
                <a:solidFill>
                  <a:srgbClr val="FF0000"/>
                </a:solidFill>
                <a:latin typeface="Aaril"/>
              </a:rPr>
              <a:t>được</a:t>
            </a:r>
            <a:r>
              <a:rPr lang="en-US" sz="3600" b="1" dirty="0">
                <a:solidFill>
                  <a:srgbClr val="FF0000"/>
                </a:solidFill>
                <a:latin typeface="Aaril"/>
              </a:rPr>
              <a:t> </a:t>
            </a:r>
            <a:r>
              <a:rPr lang="en-US" sz="3600" b="1" dirty="0" err="1">
                <a:solidFill>
                  <a:srgbClr val="FF0000"/>
                </a:solidFill>
                <a:latin typeface="Aaril"/>
              </a:rPr>
              <a:t>mối</a:t>
            </a:r>
            <a:r>
              <a:rPr lang="en-US" sz="3600" b="1" dirty="0">
                <a:solidFill>
                  <a:srgbClr val="FF0000"/>
                </a:solidFill>
                <a:latin typeface="Aaril"/>
              </a:rPr>
              <a:t> </a:t>
            </a:r>
            <a:r>
              <a:rPr lang="en-US" sz="3600" b="1" dirty="0" err="1">
                <a:solidFill>
                  <a:srgbClr val="FF0000"/>
                </a:solidFill>
                <a:latin typeface="Aaril"/>
              </a:rPr>
              <a:t>quan</a:t>
            </a:r>
            <a:r>
              <a:rPr lang="en-US" sz="3600" b="1" dirty="0">
                <a:solidFill>
                  <a:srgbClr val="FF0000"/>
                </a:solidFill>
                <a:latin typeface="Aaril"/>
              </a:rPr>
              <a:t> </a:t>
            </a:r>
            <a:r>
              <a:rPr lang="en-US" sz="3600" b="1" dirty="0" err="1">
                <a:solidFill>
                  <a:srgbClr val="FF0000"/>
                </a:solidFill>
                <a:latin typeface="Aaril"/>
              </a:rPr>
              <a:t>hệ</a:t>
            </a:r>
            <a:r>
              <a:rPr lang="en-US" sz="3600" b="1" dirty="0">
                <a:solidFill>
                  <a:srgbClr val="FF0000"/>
                </a:solidFill>
                <a:latin typeface="Aaril"/>
              </a:rPr>
              <a:t> </a:t>
            </a:r>
            <a:r>
              <a:rPr lang="en-US" sz="3600" b="1" dirty="0" err="1">
                <a:solidFill>
                  <a:srgbClr val="FF0000"/>
                </a:solidFill>
                <a:latin typeface="Aaril"/>
              </a:rPr>
              <a:t>về</a:t>
            </a:r>
            <a:r>
              <a:rPr lang="en-US" sz="3600" b="1" dirty="0">
                <a:solidFill>
                  <a:srgbClr val="FF0000"/>
                </a:solidFill>
                <a:latin typeface="Aaril"/>
              </a:rPr>
              <a:t> </a:t>
            </a:r>
            <a:r>
              <a:rPr lang="en-US" sz="3600" b="1" dirty="0" err="1">
                <a:solidFill>
                  <a:srgbClr val="FF0000"/>
                </a:solidFill>
                <a:latin typeface="Aaril"/>
              </a:rPr>
              <a:t>thức</a:t>
            </a:r>
            <a:r>
              <a:rPr lang="en-US" sz="3600" b="1" dirty="0">
                <a:solidFill>
                  <a:srgbClr val="FF0000"/>
                </a:solidFill>
                <a:latin typeface="Aaril"/>
              </a:rPr>
              <a:t> </a:t>
            </a:r>
            <a:r>
              <a:rPr lang="en-US" sz="3600" b="1" dirty="0" err="1">
                <a:solidFill>
                  <a:srgbClr val="FF0000"/>
                </a:solidFill>
                <a:latin typeface="Aaril"/>
              </a:rPr>
              <a:t>ăn</a:t>
            </a:r>
            <a:r>
              <a:rPr lang="en-US" sz="3600" b="1" dirty="0">
                <a:solidFill>
                  <a:srgbClr val="FF0000"/>
                </a:solidFill>
                <a:latin typeface="Aaril"/>
              </a:rPr>
              <a:t> </a:t>
            </a:r>
            <a:r>
              <a:rPr lang="en-US" sz="3600" b="1" dirty="0" err="1">
                <a:solidFill>
                  <a:srgbClr val="FF0000"/>
                </a:solidFill>
                <a:latin typeface="Aaril"/>
              </a:rPr>
              <a:t>giữa</a:t>
            </a:r>
            <a:r>
              <a:rPr lang="en-US" sz="3600" b="1" dirty="0">
                <a:solidFill>
                  <a:srgbClr val="FF0000"/>
                </a:solidFill>
                <a:latin typeface="Aaril"/>
              </a:rPr>
              <a:t> </a:t>
            </a:r>
            <a:r>
              <a:rPr lang="en-US" sz="3600" b="1" dirty="0" err="1">
                <a:solidFill>
                  <a:srgbClr val="FF0000"/>
                </a:solidFill>
                <a:latin typeface="Aaril"/>
              </a:rPr>
              <a:t>sinh</a:t>
            </a:r>
            <a:r>
              <a:rPr lang="en-US" sz="3600" b="1" dirty="0">
                <a:solidFill>
                  <a:srgbClr val="FF0000"/>
                </a:solidFill>
                <a:latin typeface="Aaril"/>
              </a:rPr>
              <a:t> </a:t>
            </a:r>
            <a:r>
              <a:rPr lang="en-US" sz="3600" b="1" dirty="0" err="1">
                <a:solidFill>
                  <a:srgbClr val="FF0000"/>
                </a:solidFill>
                <a:latin typeface="Aaril"/>
              </a:rPr>
              <a:t>vật</a:t>
            </a:r>
            <a:r>
              <a:rPr lang="en-US" sz="3600" b="1" dirty="0">
                <a:solidFill>
                  <a:srgbClr val="FF0000"/>
                </a:solidFill>
                <a:latin typeface="Aaril"/>
              </a:rPr>
              <a:t> </a:t>
            </a:r>
            <a:r>
              <a:rPr lang="en-US" sz="3600" b="1" dirty="0" err="1">
                <a:solidFill>
                  <a:srgbClr val="FF0000"/>
                </a:solidFill>
                <a:latin typeface="Aaril"/>
              </a:rPr>
              <a:t>này</a:t>
            </a:r>
            <a:r>
              <a:rPr lang="en-US" sz="3600" b="1" dirty="0">
                <a:solidFill>
                  <a:srgbClr val="FF0000"/>
                </a:solidFill>
                <a:latin typeface="Aaril"/>
              </a:rPr>
              <a:t> </a:t>
            </a:r>
            <a:r>
              <a:rPr lang="en-US" sz="3600" b="1" dirty="0" err="1">
                <a:solidFill>
                  <a:srgbClr val="FF0000"/>
                </a:solidFill>
                <a:latin typeface="Aaril"/>
              </a:rPr>
              <a:t>với</a:t>
            </a:r>
            <a:r>
              <a:rPr lang="en-US" sz="3600" b="1" dirty="0">
                <a:solidFill>
                  <a:srgbClr val="FF0000"/>
                </a:solidFill>
                <a:latin typeface="Aaril"/>
              </a:rPr>
              <a:t> </a:t>
            </a:r>
            <a:r>
              <a:rPr lang="en-US" sz="3600" b="1" dirty="0" err="1">
                <a:solidFill>
                  <a:srgbClr val="FF0000"/>
                </a:solidFill>
                <a:latin typeface="Aaril"/>
              </a:rPr>
              <a:t>sinh</a:t>
            </a:r>
            <a:r>
              <a:rPr lang="en-US" sz="3600" b="1" dirty="0">
                <a:solidFill>
                  <a:srgbClr val="FF0000"/>
                </a:solidFill>
                <a:latin typeface="Aaril"/>
              </a:rPr>
              <a:t> </a:t>
            </a:r>
            <a:r>
              <a:rPr lang="en-US" sz="3600" b="1" dirty="0" err="1">
                <a:solidFill>
                  <a:srgbClr val="FF0000"/>
                </a:solidFill>
                <a:latin typeface="Aaril"/>
              </a:rPr>
              <a:t>vật</a:t>
            </a:r>
            <a:r>
              <a:rPr lang="en-US" sz="3600" b="1" dirty="0">
                <a:solidFill>
                  <a:srgbClr val="FF0000"/>
                </a:solidFill>
                <a:latin typeface="Aaril"/>
              </a:rPr>
              <a:t> </a:t>
            </a:r>
            <a:r>
              <a:rPr lang="en-US" sz="3600" b="1" dirty="0" err="1">
                <a:solidFill>
                  <a:srgbClr val="FF0000"/>
                </a:solidFill>
                <a:latin typeface="Aaril"/>
              </a:rPr>
              <a:t>khác</a:t>
            </a:r>
            <a:r>
              <a:rPr lang="en-US" sz="3600" b="1" dirty="0">
                <a:solidFill>
                  <a:srgbClr val="FF0000"/>
                </a:solidFill>
                <a:latin typeface="Aaril"/>
              </a:rPr>
              <a:t> </a:t>
            </a:r>
            <a:r>
              <a:rPr lang="en-US" sz="3600" b="1" dirty="0" err="1">
                <a:solidFill>
                  <a:srgbClr val="FF0000"/>
                </a:solidFill>
                <a:latin typeface="Aaril"/>
              </a:rPr>
              <a:t>bằng</a:t>
            </a:r>
            <a:r>
              <a:rPr lang="en-US" sz="3600" b="1" dirty="0">
                <a:solidFill>
                  <a:srgbClr val="FF0000"/>
                </a:solidFill>
                <a:latin typeface="Aaril"/>
              </a:rPr>
              <a:t> </a:t>
            </a:r>
            <a:r>
              <a:rPr lang="en-US" sz="3600" b="1" dirty="0" err="1">
                <a:solidFill>
                  <a:srgbClr val="FF0000"/>
                </a:solidFill>
                <a:latin typeface="Aaril"/>
              </a:rPr>
              <a:t>sơ</a:t>
            </a:r>
            <a:r>
              <a:rPr lang="en-US" sz="3600" b="1" dirty="0">
                <a:solidFill>
                  <a:srgbClr val="FF0000"/>
                </a:solidFill>
                <a:latin typeface="Aaril"/>
              </a:rPr>
              <a:t> </a:t>
            </a:r>
            <a:r>
              <a:rPr lang="en-US" sz="3600" b="1" dirty="0" err="1">
                <a:solidFill>
                  <a:srgbClr val="FF0000"/>
                </a:solidFill>
                <a:latin typeface="Aaril"/>
              </a:rPr>
              <a:t>đồ</a:t>
            </a:r>
            <a:r>
              <a:rPr lang="en-US" sz="3600" b="1" dirty="0">
                <a:solidFill>
                  <a:srgbClr val="FF0000"/>
                </a:solidFill>
                <a:latin typeface="Aaril"/>
              </a:rPr>
              <a:t>.</a:t>
            </a:r>
            <a:endParaRPr kumimoji="0" lang="en-US" sz="3600" b="1" i="0" u="none" strike="noStrike" kern="0" cap="none" spc="0" normalizeH="0" baseline="0" noProof="0" dirty="0">
              <a:ln>
                <a:noFill/>
              </a:ln>
              <a:solidFill>
                <a:srgbClr val="FF0000"/>
              </a:solidFill>
              <a:effectLst/>
              <a:uLnTx/>
              <a:uFillTx/>
              <a:latin typeface="Aaril"/>
              <a:cs typeface="Times New Roman" pitchFamily="18" charset="0"/>
            </a:endParaRPr>
          </a:p>
        </p:txBody>
      </p:sp>
    </p:spTree>
    <p:extLst>
      <p:ext uri="{BB962C8B-B14F-4D97-AF65-F5344CB8AC3E}">
        <p14:creationId xmlns:p14="http://schemas.microsoft.com/office/powerpoint/2010/main" val="52288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WordArt 5"/>
          <p:cNvSpPr>
            <a:spLocks noChangeArrowheads="1" noChangeShapeType="1" noTextEdit="1"/>
          </p:cNvSpPr>
          <p:nvPr/>
        </p:nvSpPr>
        <p:spPr bwMode="auto">
          <a:xfrm>
            <a:off x="951698" y="685800"/>
            <a:ext cx="6364288" cy="267888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FF0000"/>
                </a:solidFill>
                <a:latin typeface="Arial"/>
                <a:cs typeface="Arial"/>
              </a:rPr>
              <a:t>Hoạt động cơ bản</a:t>
            </a:r>
            <a:endParaRPr lang="en-US" sz="3600" b="1" kern="10" dirty="0">
              <a:ln w="9525">
                <a:round/>
                <a:headEnd/>
                <a:tailEnd/>
              </a:ln>
              <a:solidFill>
                <a:srgbClr val="FF0000"/>
              </a:solidFill>
              <a:latin typeface="Arial"/>
              <a:cs typeface="Arial"/>
            </a:endParaRPr>
          </a:p>
        </p:txBody>
      </p:sp>
      <p:grpSp>
        <p:nvGrpSpPr>
          <p:cNvPr id="79876" name="Group 18"/>
          <p:cNvGrpSpPr>
            <a:grpSpLocks/>
          </p:cNvGrpSpPr>
          <p:nvPr/>
        </p:nvGrpSpPr>
        <p:grpSpPr bwMode="auto">
          <a:xfrm rot="-1210856">
            <a:off x="2792414" y="2989265"/>
            <a:ext cx="4219575" cy="1620837"/>
            <a:chOff x="5225" y="9335"/>
            <a:chExt cx="2520" cy="1750"/>
          </a:xfrm>
        </p:grpSpPr>
        <p:sp>
          <p:nvSpPr>
            <p:cNvPr id="7987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rebuchet MS" pitchFamily="34" charset="0"/>
                <a:cs typeface="Arial" pitchFamily="34" charset="0"/>
              </a:endParaRPr>
            </a:p>
          </p:txBody>
        </p:sp>
        <p:pic>
          <p:nvPicPr>
            <p:cNvPr id="7987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r>
                <a:rPr lang="en-US" altLang="vi-VN" sz="800" b="1">
                  <a:solidFill>
                    <a:srgbClr val="000000"/>
                  </a:solidFill>
                  <a:latin typeface="VnBangkok" pitchFamily="2" charset="0"/>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7988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7988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7988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spTree>
    <p:extLst>
      <p:ext uri="{BB962C8B-B14F-4D97-AF65-F5344CB8AC3E}">
        <p14:creationId xmlns:p14="http://schemas.microsoft.com/office/powerpoint/2010/main" val="334188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04096" y="162799"/>
            <a:ext cx="4748904" cy="523220"/>
          </a:xfrm>
          <a:prstGeom prst="rect">
            <a:avLst/>
          </a:prstGeom>
          <a:solidFill>
            <a:srgbClr val="FFFF00"/>
          </a:solidFill>
          <a:ln>
            <a:noFill/>
          </a:ln>
        </p:spPr>
        <p:txBody>
          <a:bodyPr wrap="square">
            <a:spAutoFit/>
          </a:bodyPr>
          <a:lstStyle/>
          <a:p>
            <a:pPr eaLnBrk="0" fontAlgn="base" hangingPunct="0">
              <a:spcBef>
                <a:spcPct val="0"/>
              </a:spcBef>
              <a:spcAft>
                <a:spcPct val="0"/>
              </a:spcAft>
            </a:pPr>
            <a:r>
              <a:rPr lang="vi-VN" sz="2800" b="1" dirty="0">
                <a:solidFill>
                  <a:srgbClr val="FF0000"/>
                </a:solidFill>
                <a:latin typeface="+mj-lt"/>
              </a:rPr>
              <a:t>1. Quan sát, đọc và trả lời</a:t>
            </a:r>
            <a:endParaRPr lang="en-US" sz="2800" dirty="0">
              <a:solidFill>
                <a:srgbClr val="FF0000"/>
              </a:solidFill>
              <a:latin typeface="+mj-lt"/>
            </a:endParaRPr>
          </a:p>
        </p:txBody>
      </p:sp>
      <p:sp>
        <p:nvSpPr>
          <p:cNvPr id="4" name="Rectangle 3"/>
          <p:cNvSpPr>
            <a:spLocks noChangeArrowheads="1"/>
          </p:cNvSpPr>
          <p:nvPr/>
        </p:nvSpPr>
        <p:spPr bwMode="auto">
          <a:xfrm>
            <a:off x="129139" y="686023"/>
            <a:ext cx="7217627" cy="461665"/>
          </a:xfrm>
          <a:prstGeom prst="rect">
            <a:avLst/>
          </a:prstGeom>
          <a:solidFill>
            <a:srgbClr val="00B0F0"/>
          </a:solidFill>
          <a:ln>
            <a:noFill/>
          </a:ln>
        </p:spPr>
        <p:txBody>
          <a:bodyPr wrap="square">
            <a:spAutoFit/>
          </a:bodyPr>
          <a:lstStyle/>
          <a:p>
            <a:pPr eaLnBrk="0" fontAlgn="base" hangingPunct="0">
              <a:spcBef>
                <a:spcPct val="0"/>
              </a:spcBef>
              <a:spcAft>
                <a:spcPct val="0"/>
              </a:spcAft>
            </a:pPr>
            <a:r>
              <a:rPr lang="vi-VN" sz="2400" b="1" dirty="0">
                <a:solidFill>
                  <a:srgbClr val="7030A0"/>
                </a:solidFill>
              </a:rPr>
              <a:t>a. Quan sát và đọc nội dung thông tin hình 1</a:t>
            </a:r>
            <a:endParaRPr lang="en-US" sz="2400" b="1" dirty="0">
              <a:solidFill>
                <a:srgbClr val="7030A0"/>
              </a:solidFill>
            </a:endParaRPr>
          </a:p>
        </p:txBody>
      </p:sp>
      <p:sp>
        <p:nvSpPr>
          <p:cNvPr id="3077" name="AutoShape 2" descr="Bài 33: CHUỖI THỨC ĂN TRONG TỰ NHIÊN"/>
          <p:cNvSpPr>
            <a:spLocks noChangeAspect="1" noChangeArrowheads="1"/>
          </p:cNvSpPr>
          <p:nvPr/>
        </p:nvSpPr>
        <p:spPr bwMode="auto">
          <a:xfrm>
            <a:off x="111919"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srgbClr val="000000"/>
              </a:solidFill>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5543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5659768" y="1145475"/>
            <a:ext cx="3331832" cy="461665"/>
          </a:xfrm>
          <a:prstGeom prst="rect">
            <a:avLst/>
          </a:prstGeom>
          <a:solidFill>
            <a:srgbClr val="FF0000"/>
          </a:solidFill>
          <a:ln>
            <a:noFill/>
          </a:ln>
        </p:spPr>
        <p:txBody>
          <a:bodyPr wrap="square">
            <a:spAutoFit/>
          </a:bodyPr>
          <a:lstStyle/>
          <a:p>
            <a:pPr eaLnBrk="0" fontAlgn="base" hangingPunct="0">
              <a:spcBef>
                <a:spcPct val="0"/>
              </a:spcBef>
              <a:spcAft>
                <a:spcPct val="0"/>
              </a:spcAft>
            </a:pPr>
            <a:r>
              <a:rPr lang="vi-VN" sz="2400" b="1" dirty="0">
                <a:solidFill>
                  <a:srgbClr val="7030A0"/>
                </a:solidFill>
                <a:latin typeface="+mj-lt"/>
              </a:rPr>
              <a:t>b. Trả lời câu hỏi:</a:t>
            </a:r>
          </a:p>
        </p:txBody>
      </p:sp>
      <p:sp>
        <p:nvSpPr>
          <p:cNvPr id="8" name="Text Box 7"/>
          <p:cNvSpPr txBox="1">
            <a:spLocks noChangeArrowheads="1"/>
          </p:cNvSpPr>
          <p:nvPr/>
        </p:nvSpPr>
        <p:spPr bwMode="auto">
          <a:xfrm>
            <a:off x="5549519" y="1699415"/>
            <a:ext cx="3594497" cy="830997"/>
          </a:xfrm>
          <a:prstGeom prst="rect">
            <a:avLst/>
          </a:prstGeom>
          <a:solidFill>
            <a:srgbClr val="FFFF00"/>
          </a:solidFill>
          <a:ln>
            <a:noFill/>
          </a:ln>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0"/>
              </a:spcBef>
              <a:spcAft>
                <a:spcPct val="0"/>
              </a:spcAft>
            </a:pPr>
            <a:r>
              <a:rPr lang="vi-VN" altLang="vi-VN" sz="2400" b="1" u="sng" dirty="0">
                <a:solidFill>
                  <a:srgbClr val="008000"/>
                </a:solidFill>
              </a:rPr>
              <a:t>Câu 1</a:t>
            </a:r>
            <a:r>
              <a:rPr lang="vi-VN" altLang="vi-VN" sz="2400" b="1" dirty="0">
                <a:solidFill>
                  <a:srgbClr val="008000"/>
                </a:solidFill>
              </a:rPr>
              <a:t>: Thức ăn của cây ngô là gì ? </a:t>
            </a:r>
          </a:p>
        </p:txBody>
      </p:sp>
      <p:sp>
        <p:nvSpPr>
          <p:cNvPr id="9" name="Rectangle 9"/>
          <p:cNvSpPr>
            <a:spLocks noChangeArrowheads="1"/>
          </p:cNvSpPr>
          <p:nvPr/>
        </p:nvSpPr>
        <p:spPr bwMode="auto">
          <a:xfrm>
            <a:off x="5600700" y="2667000"/>
            <a:ext cx="3543300" cy="1219200"/>
          </a:xfrm>
          <a:prstGeom prst="rect">
            <a:avLst/>
          </a:prstGeom>
          <a:solidFill>
            <a:schemeClr val="accent1"/>
          </a:solidFill>
          <a:ln>
            <a:noFill/>
          </a:ln>
          <a:extLst>
            <a:ext uri="{91240B29-F687-4F45-9708-019B960494DF}">
              <a14:hiddenLine xmlns:a14="http://schemas.microsoft.com/office/drawing/2010/main" w="76200">
                <a:solidFill>
                  <a:srgbClr val="000000"/>
                </a:solidFill>
                <a:miter lim="800000"/>
                <a:headEnd/>
                <a:tailEnd/>
              </a14:hiddenLine>
            </a:ext>
          </a:extLst>
        </p:spPr>
        <p:txBody>
          <a:bodyPr/>
          <a:lstStyle/>
          <a:p>
            <a:pPr algn="just" fontAlgn="base">
              <a:spcBef>
                <a:spcPct val="20000"/>
              </a:spcBef>
              <a:spcAft>
                <a:spcPct val="0"/>
              </a:spcAft>
            </a:pP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Thức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ăn</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của</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cây</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ngô</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là</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Khí</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các-bô-níc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nước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các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chất</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khoáng</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ánh</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sáng</a:t>
            </a:r>
            <a:r>
              <a:rPr lang="en-US" altLang="vi-VN" sz="2400" b="1" dirty="0">
                <a:solidFill>
                  <a:srgbClr val="0000FF"/>
                </a:solidFill>
                <a:latin typeface="Times New Roman" pitchFamily="18" charset="0"/>
                <a:cs typeface="Times New Roman" pitchFamily="18" charset="0"/>
              </a:rPr>
              <a:t>.</a:t>
            </a:r>
          </a:p>
        </p:txBody>
      </p:sp>
      <p:sp>
        <p:nvSpPr>
          <p:cNvPr id="10" name="Text Box 8"/>
          <p:cNvSpPr txBox="1">
            <a:spLocks noChangeArrowheads="1"/>
          </p:cNvSpPr>
          <p:nvPr/>
        </p:nvSpPr>
        <p:spPr bwMode="auto">
          <a:xfrm>
            <a:off x="5543550" y="3905267"/>
            <a:ext cx="3600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0"/>
              </a:spcBef>
              <a:spcAft>
                <a:spcPct val="0"/>
              </a:spcAft>
            </a:pPr>
            <a:r>
              <a:rPr lang="vi-VN" altLang="vi-VN" sz="2400" b="1" u="sng" dirty="0">
                <a:solidFill>
                  <a:srgbClr val="008000"/>
                </a:solidFill>
              </a:rPr>
              <a:t>Câu 2</a:t>
            </a:r>
            <a:r>
              <a:rPr lang="vi-VN" altLang="vi-VN" sz="2400" b="1" dirty="0">
                <a:solidFill>
                  <a:srgbClr val="008000"/>
                </a:solidFill>
              </a:rPr>
              <a:t>: Từ những thức ăn đó cây ngô có thể tạo</a:t>
            </a:r>
            <a:r>
              <a:rPr lang="en-US" altLang="vi-VN" sz="2400" b="1" dirty="0">
                <a:solidFill>
                  <a:srgbClr val="008000"/>
                </a:solidFill>
              </a:rPr>
              <a:t> </a:t>
            </a:r>
            <a:r>
              <a:rPr lang="vi-VN" altLang="vi-VN" sz="2400" b="1" dirty="0">
                <a:solidFill>
                  <a:srgbClr val="008000"/>
                </a:solidFill>
              </a:rPr>
              <a:t>ra những chất dinh dưỡng nào để nuôi cây? </a:t>
            </a:r>
          </a:p>
        </p:txBody>
      </p:sp>
      <p:sp>
        <p:nvSpPr>
          <p:cNvPr id="11" name="Rectangle 10"/>
          <p:cNvSpPr>
            <a:spLocks noChangeArrowheads="1"/>
          </p:cNvSpPr>
          <p:nvPr/>
        </p:nvSpPr>
        <p:spPr bwMode="auto">
          <a:xfrm>
            <a:off x="5600700" y="5124467"/>
            <a:ext cx="3543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20000"/>
              </a:spcBef>
              <a:spcAft>
                <a:spcPct val="0"/>
              </a:spcAft>
            </a:pP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Từ</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những</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thức</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ăn</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đó</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cây</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ngô</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có</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thể</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chế</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tạo</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ra</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chất</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bột</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đường</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chất</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đạm</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để</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nuôi</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cây</a:t>
            </a:r>
            <a:r>
              <a:rPr lang="en-US" altLang="vi-VN"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5075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18" presetClass="entr" presetSubtype="12" fill="hold" nodeType="withEffect">
                                  <p:stCondLst>
                                    <p:cond delay="0"/>
                                  </p:stCondLst>
                                  <p:childTnLst>
                                    <p:set>
                                      <p:cBhvr>
                                        <p:cTn id="13" dur="1" fill="hold">
                                          <p:stCondLst>
                                            <p:cond delay="0"/>
                                          </p:stCondLst>
                                        </p:cTn>
                                        <p:tgtEl>
                                          <p:spTgt spid="27651"/>
                                        </p:tgtEl>
                                        <p:attrNameLst>
                                          <p:attrName>style.visibility</p:attrName>
                                        </p:attrNameLst>
                                      </p:cBhvr>
                                      <p:to>
                                        <p:strVal val="visible"/>
                                      </p:to>
                                    </p:set>
                                    <p:animEffect transition="in" filter="strips(downLeft)">
                                      <p:cBhvr>
                                        <p:cTn id="14" dur="500"/>
                                        <p:tgtEl>
                                          <p:spTgt spid="276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can0392"/>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380885" y="4419615"/>
            <a:ext cx="480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20000"/>
              </a:spcBef>
              <a:spcAft>
                <a:spcPct val="0"/>
              </a:spcAft>
            </a:pPr>
            <a:r>
              <a:rPr lang="en-US" altLang="vi-VN" sz="2800" b="1" dirty="0">
                <a:solidFill>
                  <a:srgbClr val="FF0000"/>
                </a:solidFill>
              </a:rPr>
              <a:t>- </a:t>
            </a:r>
            <a:r>
              <a:rPr lang="en-US" altLang="vi-VN" sz="2800" b="1" dirty="0" err="1">
                <a:solidFill>
                  <a:srgbClr val="FF0000"/>
                </a:solidFill>
              </a:rPr>
              <a:t>Mũi</a:t>
            </a:r>
            <a:r>
              <a:rPr lang="en-US" altLang="vi-VN" sz="2800" b="1" dirty="0">
                <a:solidFill>
                  <a:srgbClr val="FF0000"/>
                </a:solidFill>
              </a:rPr>
              <a:t> </a:t>
            </a:r>
            <a:r>
              <a:rPr lang="en-US" altLang="vi-VN" sz="2800" b="1" dirty="0" err="1">
                <a:solidFill>
                  <a:srgbClr val="FF0000"/>
                </a:solidFill>
              </a:rPr>
              <a:t>tên</a:t>
            </a:r>
            <a:r>
              <a:rPr lang="en-US" altLang="vi-VN" sz="2800" b="1" dirty="0">
                <a:solidFill>
                  <a:srgbClr val="FF0000"/>
                </a:solidFill>
              </a:rPr>
              <a:t> </a:t>
            </a:r>
            <a:r>
              <a:rPr lang="en-US" altLang="vi-VN" sz="2800" b="1" dirty="0" err="1">
                <a:solidFill>
                  <a:srgbClr val="FF0000"/>
                </a:solidFill>
              </a:rPr>
              <a:t>xuất</a:t>
            </a:r>
            <a:r>
              <a:rPr lang="en-US" altLang="vi-VN" sz="2800" b="1" dirty="0">
                <a:solidFill>
                  <a:srgbClr val="FF0000"/>
                </a:solidFill>
              </a:rPr>
              <a:t> </a:t>
            </a:r>
            <a:r>
              <a:rPr lang="en-US" altLang="vi-VN" sz="2800" b="1" dirty="0" err="1">
                <a:solidFill>
                  <a:srgbClr val="FF0000"/>
                </a:solidFill>
              </a:rPr>
              <a:t>phát</a:t>
            </a:r>
            <a:r>
              <a:rPr lang="en-US" altLang="vi-VN" sz="2800" b="1" dirty="0">
                <a:solidFill>
                  <a:srgbClr val="FF0000"/>
                </a:solidFill>
              </a:rPr>
              <a:t> </a:t>
            </a:r>
            <a:r>
              <a:rPr lang="en-US" altLang="vi-VN" sz="2800" b="1" dirty="0" err="1">
                <a:solidFill>
                  <a:srgbClr val="FF0000"/>
                </a:solidFill>
              </a:rPr>
              <a:t>từ</a:t>
            </a:r>
            <a:r>
              <a:rPr lang="en-US" altLang="vi-VN" sz="2800" b="1" dirty="0">
                <a:solidFill>
                  <a:srgbClr val="FF0000"/>
                </a:solidFill>
              </a:rPr>
              <a:t> </a:t>
            </a:r>
            <a:r>
              <a:rPr lang="en-US" altLang="vi-VN" sz="2800" b="1" dirty="0" err="1">
                <a:solidFill>
                  <a:srgbClr val="FF0000"/>
                </a:solidFill>
              </a:rPr>
              <a:t>nước</a:t>
            </a:r>
            <a:r>
              <a:rPr lang="en-US" altLang="vi-VN" sz="2800" b="1" dirty="0">
                <a:solidFill>
                  <a:srgbClr val="FF0000"/>
                </a:solidFill>
              </a:rPr>
              <a:t>, </a:t>
            </a:r>
            <a:r>
              <a:rPr lang="en-US" altLang="vi-VN" sz="2800" b="1" dirty="0" err="1">
                <a:solidFill>
                  <a:srgbClr val="FF0000"/>
                </a:solidFill>
              </a:rPr>
              <a:t>các</a:t>
            </a:r>
            <a:r>
              <a:rPr lang="en-US" altLang="vi-VN" sz="2800" b="1" dirty="0">
                <a:solidFill>
                  <a:srgbClr val="FF0000"/>
                </a:solidFill>
              </a:rPr>
              <a:t> </a:t>
            </a:r>
            <a:r>
              <a:rPr lang="en-US" altLang="vi-VN" sz="2800" b="1" dirty="0" err="1">
                <a:solidFill>
                  <a:srgbClr val="FF0000"/>
                </a:solidFill>
              </a:rPr>
              <a:t>chất</a:t>
            </a:r>
            <a:r>
              <a:rPr lang="en-US" altLang="vi-VN" sz="2800" b="1" dirty="0">
                <a:solidFill>
                  <a:srgbClr val="FF0000"/>
                </a:solidFill>
              </a:rPr>
              <a:t> </a:t>
            </a:r>
            <a:r>
              <a:rPr lang="en-US" altLang="vi-VN" sz="2800" b="1" dirty="0" err="1">
                <a:solidFill>
                  <a:srgbClr val="FF0000"/>
                </a:solidFill>
              </a:rPr>
              <a:t>khoáng</a:t>
            </a:r>
            <a:r>
              <a:rPr lang="en-US" altLang="vi-VN" sz="2800" b="1" dirty="0">
                <a:solidFill>
                  <a:srgbClr val="FF0000"/>
                </a:solidFill>
              </a:rPr>
              <a:t> </a:t>
            </a:r>
            <a:r>
              <a:rPr lang="en-US" altLang="vi-VN" sz="2800" b="1" dirty="0" err="1">
                <a:solidFill>
                  <a:srgbClr val="FF0000"/>
                </a:solidFill>
              </a:rPr>
              <a:t>và</a:t>
            </a:r>
            <a:r>
              <a:rPr lang="en-US" altLang="vi-VN" sz="2800" b="1" dirty="0">
                <a:solidFill>
                  <a:srgbClr val="FF0000"/>
                </a:solidFill>
              </a:rPr>
              <a:t> </a:t>
            </a:r>
            <a:r>
              <a:rPr lang="en-US" altLang="vi-VN" sz="2800" b="1" dirty="0" err="1">
                <a:solidFill>
                  <a:srgbClr val="FF0000"/>
                </a:solidFill>
              </a:rPr>
              <a:t>chỉ</a:t>
            </a:r>
            <a:r>
              <a:rPr lang="en-US" altLang="vi-VN" sz="2800" b="1" dirty="0">
                <a:solidFill>
                  <a:srgbClr val="FF0000"/>
                </a:solidFill>
              </a:rPr>
              <a:t> </a:t>
            </a:r>
            <a:r>
              <a:rPr lang="en-US" altLang="vi-VN" sz="2800" b="1" dirty="0" err="1">
                <a:solidFill>
                  <a:srgbClr val="FF0000"/>
                </a:solidFill>
              </a:rPr>
              <a:t>vào</a:t>
            </a:r>
            <a:r>
              <a:rPr lang="en-US" altLang="vi-VN" sz="2800" b="1" dirty="0">
                <a:solidFill>
                  <a:srgbClr val="FF0000"/>
                </a:solidFill>
              </a:rPr>
              <a:t> </a:t>
            </a:r>
            <a:r>
              <a:rPr lang="en-US" altLang="vi-VN" sz="2800" b="1" dirty="0" err="1">
                <a:solidFill>
                  <a:srgbClr val="FF0000"/>
                </a:solidFill>
              </a:rPr>
              <a:t>rễ</a:t>
            </a:r>
            <a:r>
              <a:rPr lang="en-US" altLang="vi-VN" sz="2800" b="1" dirty="0">
                <a:solidFill>
                  <a:srgbClr val="FF0000"/>
                </a:solidFill>
              </a:rPr>
              <a:t> </a:t>
            </a:r>
            <a:r>
              <a:rPr lang="en-US" altLang="vi-VN" sz="2800" b="1" dirty="0" err="1">
                <a:solidFill>
                  <a:srgbClr val="FF0000"/>
                </a:solidFill>
              </a:rPr>
              <a:t>của</a:t>
            </a:r>
            <a:r>
              <a:rPr lang="en-US" altLang="vi-VN" sz="2800" b="1" dirty="0">
                <a:solidFill>
                  <a:srgbClr val="FF0000"/>
                </a:solidFill>
              </a:rPr>
              <a:t> </a:t>
            </a:r>
            <a:r>
              <a:rPr lang="en-US" altLang="vi-VN" sz="2800" b="1" dirty="0" err="1">
                <a:solidFill>
                  <a:srgbClr val="FF0000"/>
                </a:solidFill>
              </a:rPr>
              <a:t>cây</a:t>
            </a:r>
            <a:r>
              <a:rPr lang="en-US" altLang="vi-VN" sz="2800" b="1" dirty="0">
                <a:solidFill>
                  <a:srgbClr val="FF0000"/>
                </a:solidFill>
              </a:rPr>
              <a:t> </a:t>
            </a:r>
            <a:r>
              <a:rPr lang="en-US" altLang="vi-VN" sz="2800" b="1" dirty="0" err="1">
                <a:solidFill>
                  <a:srgbClr val="FF0000"/>
                </a:solidFill>
              </a:rPr>
              <a:t>ngô</a:t>
            </a:r>
            <a:r>
              <a:rPr lang="en-US" altLang="vi-VN" sz="2800" b="1" dirty="0">
                <a:solidFill>
                  <a:srgbClr val="FF0000"/>
                </a:solidFill>
              </a:rPr>
              <a:t> </a:t>
            </a:r>
            <a:r>
              <a:rPr lang="en-US" altLang="vi-VN" sz="2800" b="1" dirty="0" err="1">
                <a:solidFill>
                  <a:srgbClr val="FF0000"/>
                </a:solidFill>
              </a:rPr>
              <a:t>cho</a:t>
            </a:r>
            <a:r>
              <a:rPr lang="en-US" altLang="vi-VN" sz="2800" b="1" dirty="0">
                <a:solidFill>
                  <a:srgbClr val="FF0000"/>
                </a:solidFill>
              </a:rPr>
              <a:t> </a:t>
            </a:r>
            <a:r>
              <a:rPr lang="en-US" altLang="vi-VN" sz="2800" b="1" dirty="0" err="1">
                <a:solidFill>
                  <a:srgbClr val="FF0000"/>
                </a:solidFill>
              </a:rPr>
              <a:t>biết</a:t>
            </a:r>
            <a:r>
              <a:rPr lang="en-US" altLang="vi-VN" sz="2800" b="1" dirty="0">
                <a:solidFill>
                  <a:srgbClr val="FF0000"/>
                </a:solidFill>
              </a:rPr>
              <a:t> </a:t>
            </a:r>
            <a:r>
              <a:rPr lang="en-US" altLang="vi-VN" sz="2800" b="1" dirty="0" err="1">
                <a:solidFill>
                  <a:srgbClr val="FF0000"/>
                </a:solidFill>
              </a:rPr>
              <a:t>nước</a:t>
            </a:r>
            <a:r>
              <a:rPr lang="en-US" altLang="vi-VN" sz="2800" b="1" dirty="0">
                <a:solidFill>
                  <a:srgbClr val="FF0000"/>
                </a:solidFill>
              </a:rPr>
              <a:t>, </a:t>
            </a:r>
            <a:r>
              <a:rPr lang="en-US" altLang="vi-VN" sz="2800" b="1" dirty="0" err="1">
                <a:solidFill>
                  <a:srgbClr val="FF0000"/>
                </a:solidFill>
              </a:rPr>
              <a:t>các</a:t>
            </a:r>
            <a:r>
              <a:rPr lang="en-US" altLang="vi-VN" sz="2800" b="1" dirty="0">
                <a:solidFill>
                  <a:srgbClr val="FF0000"/>
                </a:solidFill>
              </a:rPr>
              <a:t> </a:t>
            </a:r>
            <a:r>
              <a:rPr lang="en-US" altLang="vi-VN" sz="2800" b="1" dirty="0" err="1">
                <a:solidFill>
                  <a:srgbClr val="FF0000"/>
                </a:solidFill>
              </a:rPr>
              <a:t>chất</a:t>
            </a:r>
            <a:r>
              <a:rPr lang="en-US" altLang="vi-VN" sz="2800" b="1" dirty="0">
                <a:solidFill>
                  <a:srgbClr val="FF0000"/>
                </a:solidFill>
              </a:rPr>
              <a:t> </a:t>
            </a:r>
            <a:r>
              <a:rPr lang="en-US" altLang="vi-VN" sz="2800" b="1" dirty="0" err="1">
                <a:solidFill>
                  <a:srgbClr val="FF0000"/>
                </a:solidFill>
              </a:rPr>
              <a:t>khoáng</a:t>
            </a:r>
            <a:r>
              <a:rPr lang="en-US" altLang="vi-VN" sz="2800" b="1" dirty="0">
                <a:solidFill>
                  <a:srgbClr val="FF0000"/>
                </a:solidFill>
              </a:rPr>
              <a:t> </a:t>
            </a:r>
            <a:r>
              <a:rPr lang="en-US" altLang="vi-VN" sz="2800" b="1" dirty="0" err="1">
                <a:solidFill>
                  <a:srgbClr val="FF0000"/>
                </a:solidFill>
              </a:rPr>
              <a:t>được</a:t>
            </a:r>
            <a:r>
              <a:rPr lang="en-US" altLang="vi-VN" sz="2800" b="1" dirty="0">
                <a:solidFill>
                  <a:srgbClr val="FF0000"/>
                </a:solidFill>
              </a:rPr>
              <a:t> </a:t>
            </a:r>
            <a:r>
              <a:rPr lang="en-US" altLang="vi-VN" sz="2800" b="1" dirty="0" err="1">
                <a:solidFill>
                  <a:srgbClr val="FF0000"/>
                </a:solidFill>
              </a:rPr>
              <a:t>cây</a:t>
            </a:r>
            <a:r>
              <a:rPr lang="en-US" altLang="vi-VN" sz="2800" b="1" dirty="0">
                <a:solidFill>
                  <a:srgbClr val="FF0000"/>
                </a:solidFill>
              </a:rPr>
              <a:t> </a:t>
            </a:r>
            <a:r>
              <a:rPr lang="en-US" altLang="vi-VN" sz="2800" b="1" dirty="0" err="1">
                <a:solidFill>
                  <a:srgbClr val="FF0000"/>
                </a:solidFill>
              </a:rPr>
              <a:t>ngô</a:t>
            </a:r>
            <a:r>
              <a:rPr lang="en-US" altLang="vi-VN" sz="2800" b="1" dirty="0">
                <a:solidFill>
                  <a:srgbClr val="FF0000"/>
                </a:solidFill>
              </a:rPr>
              <a:t> </a:t>
            </a:r>
            <a:r>
              <a:rPr lang="en-US" altLang="vi-VN" sz="2800" b="1" dirty="0" err="1">
                <a:solidFill>
                  <a:srgbClr val="FF0000"/>
                </a:solidFill>
              </a:rPr>
              <a:t>hấp</a:t>
            </a:r>
            <a:r>
              <a:rPr lang="en-US" altLang="vi-VN" sz="2800" b="1" dirty="0">
                <a:solidFill>
                  <a:srgbClr val="FF0000"/>
                </a:solidFill>
              </a:rPr>
              <a:t> </a:t>
            </a:r>
            <a:r>
              <a:rPr lang="en-US" altLang="vi-VN" sz="2800" b="1" dirty="0" err="1">
                <a:solidFill>
                  <a:srgbClr val="FF0000"/>
                </a:solidFill>
              </a:rPr>
              <a:t>thụ</a:t>
            </a:r>
            <a:r>
              <a:rPr lang="en-US" altLang="vi-VN" sz="2800" b="1" dirty="0">
                <a:solidFill>
                  <a:srgbClr val="FF0000"/>
                </a:solidFill>
              </a:rPr>
              <a:t> qua </a:t>
            </a:r>
            <a:r>
              <a:rPr lang="en-US" altLang="vi-VN" sz="2800" b="1" dirty="0" err="1">
                <a:solidFill>
                  <a:srgbClr val="FF0000"/>
                </a:solidFill>
              </a:rPr>
              <a:t>rễ</a:t>
            </a:r>
            <a:r>
              <a:rPr lang="en-US" altLang="vi-VN" sz="2800" b="1" dirty="0">
                <a:solidFill>
                  <a:srgbClr val="FF0000"/>
                </a:solidFill>
              </a:rPr>
              <a:t>.</a:t>
            </a:r>
            <a:endParaRPr lang="en-US" altLang="vi-VN" sz="2800" dirty="0">
              <a:solidFill>
                <a:srgbClr val="FF0000"/>
              </a:solidFill>
            </a:endParaRPr>
          </a:p>
        </p:txBody>
      </p:sp>
      <p:sp>
        <p:nvSpPr>
          <p:cNvPr id="7174" name="Text Box 6"/>
          <p:cNvSpPr txBox="1">
            <a:spLocks noChangeArrowheads="1"/>
          </p:cNvSpPr>
          <p:nvPr/>
        </p:nvSpPr>
        <p:spPr bwMode="auto">
          <a:xfrm>
            <a:off x="4400550" y="2362226"/>
            <a:ext cx="47434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20000"/>
              </a:spcBef>
              <a:spcAft>
                <a:spcPct val="0"/>
              </a:spcAft>
            </a:pPr>
            <a:r>
              <a:rPr lang="en-US" altLang="vi-VN" sz="2800" b="1" dirty="0">
                <a:solidFill>
                  <a:srgbClr val="0000FF"/>
                </a:solidFill>
              </a:rPr>
              <a:t>- </a:t>
            </a:r>
            <a:r>
              <a:rPr lang="en-US" altLang="vi-VN" sz="2800" b="1" dirty="0" err="1">
                <a:solidFill>
                  <a:srgbClr val="0000FF"/>
                </a:solidFill>
              </a:rPr>
              <a:t>Mũi</a:t>
            </a:r>
            <a:r>
              <a:rPr lang="en-US" altLang="vi-VN" sz="2800" b="1" dirty="0">
                <a:solidFill>
                  <a:srgbClr val="0000FF"/>
                </a:solidFill>
              </a:rPr>
              <a:t> </a:t>
            </a:r>
            <a:r>
              <a:rPr lang="en-US" altLang="vi-VN" sz="2800" b="1" dirty="0" err="1">
                <a:solidFill>
                  <a:srgbClr val="0000FF"/>
                </a:solidFill>
              </a:rPr>
              <a:t>tên</a:t>
            </a:r>
            <a:r>
              <a:rPr lang="en-US" altLang="vi-VN" sz="2800" b="1" dirty="0">
                <a:solidFill>
                  <a:srgbClr val="0000FF"/>
                </a:solidFill>
              </a:rPr>
              <a:t> </a:t>
            </a:r>
            <a:r>
              <a:rPr lang="en-US" altLang="vi-VN" sz="2800" b="1" dirty="0" err="1">
                <a:solidFill>
                  <a:srgbClr val="0000FF"/>
                </a:solidFill>
              </a:rPr>
              <a:t>xuất</a:t>
            </a:r>
            <a:r>
              <a:rPr lang="en-US" altLang="vi-VN" sz="2800" b="1" dirty="0">
                <a:solidFill>
                  <a:srgbClr val="0000FF"/>
                </a:solidFill>
              </a:rPr>
              <a:t> </a:t>
            </a:r>
            <a:r>
              <a:rPr lang="en-US" altLang="vi-VN" sz="2800" b="1" dirty="0" err="1">
                <a:solidFill>
                  <a:srgbClr val="0000FF"/>
                </a:solidFill>
              </a:rPr>
              <a:t>phát</a:t>
            </a:r>
            <a:r>
              <a:rPr lang="en-US" altLang="vi-VN" sz="2800" b="1" dirty="0">
                <a:solidFill>
                  <a:srgbClr val="0000FF"/>
                </a:solidFill>
              </a:rPr>
              <a:t> </a:t>
            </a:r>
            <a:r>
              <a:rPr lang="en-US" altLang="vi-VN" sz="2800" b="1" dirty="0" err="1">
                <a:solidFill>
                  <a:srgbClr val="0000FF"/>
                </a:solidFill>
              </a:rPr>
              <a:t>từ</a:t>
            </a:r>
            <a:r>
              <a:rPr lang="en-US" altLang="vi-VN" sz="2800" b="1" dirty="0">
                <a:solidFill>
                  <a:srgbClr val="0000FF"/>
                </a:solidFill>
              </a:rPr>
              <a:t> </a:t>
            </a:r>
            <a:r>
              <a:rPr lang="en-US" altLang="vi-VN" sz="2800" b="1" dirty="0" err="1">
                <a:solidFill>
                  <a:srgbClr val="0000FF"/>
                </a:solidFill>
              </a:rPr>
              <a:t>khí</a:t>
            </a:r>
            <a:r>
              <a:rPr lang="en-US" altLang="vi-VN" sz="2800" b="1" dirty="0">
                <a:solidFill>
                  <a:srgbClr val="0000FF"/>
                </a:solidFill>
              </a:rPr>
              <a:t> </a:t>
            </a:r>
            <a:r>
              <a:rPr lang="en-US" altLang="vi-VN" sz="2800" b="1" dirty="0" err="1">
                <a:solidFill>
                  <a:srgbClr val="0000FF"/>
                </a:solidFill>
              </a:rPr>
              <a:t>các-bô-níc</a:t>
            </a:r>
            <a:r>
              <a:rPr lang="en-US" altLang="vi-VN" sz="2800" b="1" dirty="0">
                <a:solidFill>
                  <a:srgbClr val="0000FF"/>
                </a:solidFill>
              </a:rPr>
              <a:t> </a:t>
            </a:r>
            <a:r>
              <a:rPr lang="en-US" altLang="vi-VN" sz="2800" b="1" dirty="0" err="1">
                <a:solidFill>
                  <a:srgbClr val="0000FF"/>
                </a:solidFill>
              </a:rPr>
              <a:t>và</a:t>
            </a:r>
            <a:r>
              <a:rPr lang="en-US" altLang="vi-VN" sz="2800" b="1" dirty="0">
                <a:solidFill>
                  <a:srgbClr val="0000FF"/>
                </a:solidFill>
              </a:rPr>
              <a:t> </a:t>
            </a:r>
            <a:r>
              <a:rPr lang="en-US" altLang="vi-VN" sz="2800" b="1" dirty="0" err="1">
                <a:solidFill>
                  <a:srgbClr val="0000FF"/>
                </a:solidFill>
              </a:rPr>
              <a:t>chỉ</a:t>
            </a:r>
            <a:r>
              <a:rPr lang="en-US" altLang="vi-VN" sz="2800" b="1" dirty="0">
                <a:solidFill>
                  <a:srgbClr val="0000FF"/>
                </a:solidFill>
              </a:rPr>
              <a:t> </a:t>
            </a:r>
            <a:r>
              <a:rPr lang="en-US" altLang="vi-VN" sz="2800" b="1" dirty="0" err="1">
                <a:solidFill>
                  <a:srgbClr val="0000FF"/>
                </a:solidFill>
              </a:rPr>
              <a:t>vào</a:t>
            </a:r>
            <a:r>
              <a:rPr lang="en-US" altLang="vi-VN" sz="2800" b="1" dirty="0">
                <a:solidFill>
                  <a:srgbClr val="0000FF"/>
                </a:solidFill>
              </a:rPr>
              <a:t> </a:t>
            </a:r>
            <a:r>
              <a:rPr lang="en-US" altLang="vi-VN" sz="2800" b="1" dirty="0" err="1">
                <a:solidFill>
                  <a:srgbClr val="0000FF"/>
                </a:solidFill>
              </a:rPr>
              <a:t>lá</a:t>
            </a:r>
            <a:r>
              <a:rPr lang="en-US" altLang="vi-VN" sz="2800" b="1" dirty="0">
                <a:solidFill>
                  <a:srgbClr val="0000FF"/>
                </a:solidFill>
              </a:rPr>
              <a:t> </a:t>
            </a:r>
            <a:r>
              <a:rPr lang="en-US" altLang="vi-VN" sz="2800" b="1" dirty="0" err="1">
                <a:solidFill>
                  <a:srgbClr val="0000FF"/>
                </a:solidFill>
              </a:rPr>
              <a:t>của</a:t>
            </a:r>
            <a:r>
              <a:rPr lang="en-US" altLang="vi-VN" sz="2800" b="1" dirty="0">
                <a:solidFill>
                  <a:srgbClr val="0000FF"/>
                </a:solidFill>
              </a:rPr>
              <a:t> </a:t>
            </a:r>
            <a:r>
              <a:rPr lang="en-US" altLang="vi-VN" sz="2800" b="1" dirty="0" err="1">
                <a:solidFill>
                  <a:srgbClr val="0000FF"/>
                </a:solidFill>
              </a:rPr>
              <a:t>cây</a:t>
            </a:r>
            <a:r>
              <a:rPr lang="en-US" altLang="vi-VN" sz="2800" b="1" dirty="0">
                <a:solidFill>
                  <a:srgbClr val="0000FF"/>
                </a:solidFill>
              </a:rPr>
              <a:t> </a:t>
            </a:r>
            <a:r>
              <a:rPr lang="en-US" altLang="vi-VN" sz="2800" b="1" dirty="0" err="1">
                <a:solidFill>
                  <a:srgbClr val="0000FF"/>
                </a:solidFill>
              </a:rPr>
              <a:t>ngô</a:t>
            </a:r>
            <a:r>
              <a:rPr lang="en-US" altLang="vi-VN" sz="2800" b="1" dirty="0">
                <a:solidFill>
                  <a:srgbClr val="0000FF"/>
                </a:solidFill>
              </a:rPr>
              <a:t> </a:t>
            </a:r>
            <a:r>
              <a:rPr lang="en-US" altLang="vi-VN" sz="2800" b="1" dirty="0" err="1">
                <a:solidFill>
                  <a:srgbClr val="0000FF"/>
                </a:solidFill>
              </a:rPr>
              <a:t>cho</a:t>
            </a:r>
            <a:r>
              <a:rPr lang="en-US" altLang="vi-VN" sz="2800" b="1" dirty="0">
                <a:solidFill>
                  <a:srgbClr val="0000FF"/>
                </a:solidFill>
              </a:rPr>
              <a:t>  </a:t>
            </a:r>
            <a:r>
              <a:rPr lang="en-US" altLang="vi-VN" sz="2800" b="1" dirty="0" err="1">
                <a:solidFill>
                  <a:srgbClr val="0000FF"/>
                </a:solidFill>
              </a:rPr>
              <a:t>biết</a:t>
            </a:r>
            <a:r>
              <a:rPr lang="en-US" altLang="vi-VN" sz="2800" b="1" dirty="0">
                <a:solidFill>
                  <a:srgbClr val="0000FF"/>
                </a:solidFill>
              </a:rPr>
              <a:t> </a:t>
            </a:r>
            <a:r>
              <a:rPr lang="en-US" altLang="vi-VN" sz="2800" b="1" dirty="0" err="1">
                <a:solidFill>
                  <a:srgbClr val="0000FF"/>
                </a:solidFill>
              </a:rPr>
              <a:t>khí</a:t>
            </a:r>
            <a:r>
              <a:rPr lang="en-US" altLang="vi-VN" sz="2800" b="1" dirty="0">
                <a:solidFill>
                  <a:srgbClr val="0000FF"/>
                </a:solidFill>
              </a:rPr>
              <a:t> </a:t>
            </a:r>
            <a:r>
              <a:rPr lang="en-US" altLang="vi-VN" sz="2800" b="1" dirty="0" err="1">
                <a:solidFill>
                  <a:srgbClr val="0000FF"/>
                </a:solidFill>
              </a:rPr>
              <a:t>các-bô-níc</a:t>
            </a:r>
            <a:r>
              <a:rPr lang="en-US" altLang="vi-VN" sz="2800" b="1" dirty="0">
                <a:solidFill>
                  <a:srgbClr val="0000FF"/>
                </a:solidFill>
              </a:rPr>
              <a:t> </a:t>
            </a:r>
            <a:r>
              <a:rPr lang="en-US" altLang="vi-VN" sz="2800" b="1" dirty="0" err="1">
                <a:solidFill>
                  <a:srgbClr val="0000FF"/>
                </a:solidFill>
              </a:rPr>
              <a:t>được</a:t>
            </a:r>
            <a:r>
              <a:rPr lang="en-US" altLang="vi-VN" sz="2800" b="1" dirty="0">
                <a:solidFill>
                  <a:srgbClr val="0000FF"/>
                </a:solidFill>
              </a:rPr>
              <a:t> </a:t>
            </a:r>
            <a:r>
              <a:rPr lang="en-US" altLang="vi-VN" sz="2800" b="1" dirty="0" err="1">
                <a:solidFill>
                  <a:srgbClr val="0000FF"/>
                </a:solidFill>
              </a:rPr>
              <a:t>cây</a:t>
            </a:r>
            <a:r>
              <a:rPr lang="en-US" altLang="vi-VN" sz="2800" b="1" dirty="0">
                <a:solidFill>
                  <a:srgbClr val="0000FF"/>
                </a:solidFill>
              </a:rPr>
              <a:t> </a:t>
            </a:r>
            <a:r>
              <a:rPr lang="en-US" altLang="vi-VN" sz="2800" b="1" dirty="0" err="1">
                <a:solidFill>
                  <a:srgbClr val="0000FF"/>
                </a:solidFill>
              </a:rPr>
              <a:t>ngô</a:t>
            </a:r>
            <a:r>
              <a:rPr lang="en-US" altLang="vi-VN" sz="2800" b="1" dirty="0">
                <a:solidFill>
                  <a:srgbClr val="0000FF"/>
                </a:solidFill>
              </a:rPr>
              <a:t> </a:t>
            </a:r>
            <a:r>
              <a:rPr lang="en-US" altLang="vi-VN" sz="2800" b="1" dirty="0" err="1">
                <a:solidFill>
                  <a:srgbClr val="0000FF"/>
                </a:solidFill>
              </a:rPr>
              <a:t>hấp</a:t>
            </a:r>
            <a:r>
              <a:rPr lang="en-US" altLang="vi-VN" sz="2800" b="1" dirty="0">
                <a:solidFill>
                  <a:srgbClr val="0000FF"/>
                </a:solidFill>
              </a:rPr>
              <a:t> </a:t>
            </a:r>
            <a:r>
              <a:rPr lang="en-US" altLang="vi-VN" sz="2800" b="1" dirty="0" err="1">
                <a:solidFill>
                  <a:srgbClr val="0000FF"/>
                </a:solidFill>
              </a:rPr>
              <a:t>thụ</a:t>
            </a:r>
            <a:r>
              <a:rPr lang="en-US" altLang="vi-VN" sz="2800" b="1" dirty="0">
                <a:solidFill>
                  <a:srgbClr val="0000FF"/>
                </a:solidFill>
              </a:rPr>
              <a:t> qua  </a:t>
            </a:r>
            <a:r>
              <a:rPr lang="en-US" altLang="vi-VN" sz="2800" b="1" dirty="0" err="1">
                <a:solidFill>
                  <a:srgbClr val="0000FF"/>
                </a:solidFill>
              </a:rPr>
              <a:t>lá</a:t>
            </a:r>
            <a:r>
              <a:rPr lang="en-US" altLang="vi-VN" sz="2800" b="1" dirty="0">
                <a:solidFill>
                  <a:srgbClr val="0000FF"/>
                </a:solidFill>
              </a:rPr>
              <a:t>.</a:t>
            </a:r>
            <a:endParaRPr lang="en-US" altLang="vi-VN" sz="2800" dirty="0">
              <a:solidFill>
                <a:srgbClr val="0000FF"/>
              </a:solidFill>
            </a:endParaRPr>
          </a:p>
        </p:txBody>
      </p:sp>
      <p:sp>
        <p:nvSpPr>
          <p:cNvPr id="6151" name="Text Box 10"/>
          <p:cNvSpPr txBox="1">
            <a:spLocks noChangeArrowheads="1"/>
          </p:cNvSpPr>
          <p:nvPr/>
        </p:nvSpPr>
        <p:spPr bwMode="auto">
          <a:xfrm>
            <a:off x="4343400" y="1416050"/>
            <a:ext cx="480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20000"/>
              </a:spcBef>
              <a:spcAft>
                <a:spcPct val="0"/>
              </a:spcAft>
            </a:pPr>
            <a:r>
              <a:rPr lang="en-US" altLang="vi-VN" sz="2800" b="1" dirty="0">
                <a:solidFill>
                  <a:srgbClr val="008000"/>
                </a:solidFill>
              </a:rPr>
              <a:t>* Ý </a:t>
            </a:r>
            <a:r>
              <a:rPr lang="en-US" altLang="vi-VN" sz="2800" b="1" dirty="0" err="1">
                <a:solidFill>
                  <a:srgbClr val="008000"/>
                </a:solidFill>
              </a:rPr>
              <a:t>nghĩa</a:t>
            </a:r>
            <a:r>
              <a:rPr lang="en-US" altLang="vi-VN" sz="2800" b="1" dirty="0">
                <a:solidFill>
                  <a:srgbClr val="008000"/>
                </a:solidFill>
              </a:rPr>
              <a:t> </a:t>
            </a:r>
            <a:r>
              <a:rPr lang="en-US" altLang="vi-VN" sz="2800" b="1" dirty="0" err="1">
                <a:solidFill>
                  <a:srgbClr val="008000"/>
                </a:solidFill>
              </a:rPr>
              <a:t>của</a:t>
            </a:r>
            <a:r>
              <a:rPr lang="en-US" altLang="vi-VN" sz="2800" b="1" dirty="0">
                <a:solidFill>
                  <a:srgbClr val="008000"/>
                </a:solidFill>
              </a:rPr>
              <a:t> </a:t>
            </a:r>
            <a:r>
              <a:rPr lang="en-US" altLang="vi-VN" sz="2800" b="1" dirty="0" err="1">
                <a:solidFill>
                  <a:srgbClr val="008000"/>
                </a:solidFill>
              </a:rPr>
              <a:t>chiều</a:t>
            </a:r>
            <a:r>
              <a:rPr lang="en-US" altLang="vi-VN" sz="2800" b="1" dirty="0">
                <a:solidFill>
                  <a:srgbClr val="008000"/>
                </a:solidFill>
              </a:rPr>
              <a:t> </a:t>
            </a:r>
            <a:r>
              <a:rPr lang="en-US" altLang="vi-VN" sz="2800" b="1" dirty="0" err="1">
                <a:solidFill>
                  <a:srgbClr val="008000"/>
                </a:solidFill>
              </a:rPr>
              <a:t>các</a:t>
            </a:r>
            <a:r>
              <a:rPr lang="en-US" altLang="vi-VN" sz="2800" b="1" dirty="0">
                <a:solidFill>
                  <a:srgbClr val="008000"/>
                </a:solidFill>
              </a:rPr>
              <a:t> </a:t>
            </a:r>
            <a:r>
              <a:rPr lang="en-US" altLang="vi-VN" sz="2800" b="1" dirty="0" err="1">
                <a:solidFill>
                  <a:srgbClr val="008000"/>
                </a:solidFill>
              </a:rPr>
              <a:t>mũi</a:t>
            </a:r>
            <a:r>
              <a:rPr lang="en-US" altLang="vi-VN" sz="2800" b="1" dirty="0">
                <a:solidFill>
                  <a:srgbClr val="008000"/>
                </a:solidFill>
              </a:rPr>
              <a:t> </a:t>
            </a:r>
            <a:r>
              <a:rPr lang="en-US" altLang="vi-VN" sz="2800" b="1" dirty="0" err="1">
                <a:solidFill>
                  <a:srgbClr val="008000"/>
                </a:solidFill>
              </a:rPr>
              <a:t>tên</a:t>
            </a:r>
            <a:r>
              <a:rPr lang="en-US" altLang="vi-VN" sz="2800" b="1" dirty="0">
                <a:solidFill>
                  <a:srgbClr val="008000"/>
                </a:solidFill>
              </a:rPr>
              <a:t> </a:t>
            </a:r>
            <a:r>
              <a:rPr lang="en-US" altLang="vi-VN" sz="2800" b="1" dirty="0" err="1">
                <a:solidFill>
                  <a:srgbClr val="008000"/>
                </a:solidFill>
              </a:rPr>
              <a:t>có</a:t>
            </a:r>
            <a:r>
              <a:rPr lang="en-US" altLang="vi-VN" sz="2800" b="1" dirty="0">
                <a:solidFill>
                  <a:srgbClr val="008000"/>
                </a:solidFill>
              </a:rPr>
              <a:t> </a:t>
            </a:r>
            <a:r>
              <a:rPr lang="en-US" altLang="vi-VN" sz="2800" b="1" dirty="0" err="1">
                <a:solidFill>
                  <a:srgbClr val="008000"/>
                </a:solidFill>
              </a:rPr>
              <a:t>trong</a:t>
            </a:r>
            <a:r>
              <a:rPr lang="en-US" altLang="vi-VN" sz="2800" b="1" dirty="0">
                <a:solidFill>
                  <a:srgbClr val="008000"/>
                </a:solidFill>
              </a:rPr>
              <a:t> </a:t>
            </a:r>
            <a:r>
              <a:rPr lang="en-US" altLang="vi-VN" sz="2800" b="1" dirty="0" err="1">
                <a:solidFill>
                  <a:srgbClr val="008000"/>
                </a:solidFill>
              </a:rPr>
              <a:t>sơ</a:t>
            </a:r>
            <a:r>
              <a:rPr lang="en-US" altLang="vi-VN" sz="2800" b="1" dirty="0">
                <a:solidFill>
                  <a:srgbClr val="008000"/>
                </a:solidFill>
              </a:rPr>
              <a:t> </a:t>
            </a:r>
            <a:r>
              <a:rPr lang="en-US" altLang="vi-VN" sz="2800" b="1" dirty="0" err="1">
                <a:solidFill>
                  <a:srgbClr val="008000"/>
                </a:solidFill>
              </a:rPr>
              <a:t>đồ</a:t>
            </a:r>
            <a:r>
              <a:rPr lang="en-US" altLang="vi-VN" sz="2800" b="1" dirty="0">
                <a:solidFill>
                  <a:srgbClr val="008000"/>
                </a:solidFill>
              </a:rPr>
              <a:t>?</a:t>
            </a:r>
          </a:p>
        </p:txBody>
      </p:sp>
      <p:sp>
        <p:nvSpPr>
          <p:cNvPr id="8" name="Text Box 15"/>
          <p:cNvSpPr txBox="1">
            <a:spLocks noChangeArrowheads="1"/>
          </p:cNvSpPr>
          <p:nvPr/>
        </p:nvSpPr>
        <p:spPr bwMode="auto">
          <a:xfrm>
            <a:off x="4313903" y="503807"/>
            <a:ext cx="4686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20000"/>
              </a:spcBef>
              <a:spcAft>
                <a:spcPct val="0"/>
              </a:spcAft>
            </a:pPr>
            <a:r>
              <a:rPr lang="en-US" altLang="vi-VN" sz="2800" b="1" dirty="0">
                <a:solidFill>
                  <a:srgbClr val="008000"/>
                </a:solidFill>
              </a:rPr>
              <a:t>*  </a:t>
            </a:r>
            <a:r>
              <a:rPr lang="en-US" altLang="vi-VN" sz="2800" b="1" dirty="0" err="1">
                <a:solidFill>
                  <a:srgbClr val="008000"/>
                </a:solidFill>
              </a:rPr>
              <a:t>Kể</a:t>
            </a:r>
            <a:r>
              <a:rPr lang="en-US" altLang="vi-VN" sz="2800" b="1" dirty="0">
                <a:solidFill>
                  <a:srgbClr val="008000"/>
                </a:solidFill>
              </a:rPr>
              <a:t> </a:t>
            </a:r>
            <a:r>
              <a:rPr lang="en-US" altLang="vi-VN" sz="2800" b="1" dirty="0" err="1">
                <a:solidFill>
                  <a:srgbClr val="008000"/>
                </a:solidFill>
              </a:rPr>
              <a:t>tên</a:t>
            </a:r>
            <a:r>
              <a:rPr lang="en-US" altLang="vi-VN" sz="2800" b="1" dirty="0">
                <a:solidFill>
                  <a:srgbClr val="008000"/>
                </a:solidFill>
              </a:rPr>
              <a:t> </a:t>
            </a:r>
            <a:r>
              <a:rPr lang="en-US" altLang="vi-VN" sz="2800" b="1" dirty="0" err="1">
                <a:solidFill>
                  <a:srgbClr val="008000"/>
                </a:solidFill>
              </a:rPr>
              <a:t>những</a:t>
            </a:r>
            <a:r>
              <a:rPr lang="en-US" altLang="vi-VN" sz="2800" b="1" dirty="0">
                <a:solidFill>
                  <a:srgbClr val="008000"/>
                </a:solidFill>
              </a:rPr>
              <a:t> </a:t>
            </a:r>
            <a:r>
              <a:rPr lang="en-US" altLang="vi-VN" sz="2800" b="1" dirty="0" err="1">
                <a:solidFill>
                  <a:srgbClr val="008000"/>
                </a:solidFill>
              </a:rPr>
              <a:t>gì</a:t>
            </a:r>
            <a:r>
              <a:rPr lang="en-US" altLang="vi-VN" sz="2800" b="1" dirty="0">
                <a:solidFill>
                  <a:srgbClr val="008000"/>
                </a:solidFill>
              </a:rPr>
              <a:t> </a:t>
            </a:r>
            <a:r>
              <a:rPr lang="en-US" altLang="vi-VN" sz="2800" b="1" dirty="0" err="1">
                <a:solidFill>
                  <a:srgbClr val="008000"/>
                </a:solidFill>
              </a:rPr>
              <a:t>được</a:t>
            </a:r>
            <a:r>
              <a:rPr lang="en-US" altLang="vi-VN" sz="2800" b="1" dirty="0">
                <a:solidFill>
                  <a:srgbClr val="008000"/>
                </a:solidFill>
              </a:rPr>
              <a:t> </a:t>
            </a:r>
            <a:r>
              <a:rPr lang="en-US" altLang="vi-VN" sz="2800" b="1" dirty="0" err="1">
                <a:solidFill>
                  <a:srgbClr val="008000"/>
                </a:solidFill>
              </a:rPr>
              <a:t>vẽ</a:t>
            </a:r>
            <a:r>
              <a:rPr lang="en-US" altLang="vi-VN" sz="2800" b="1" dirty="0">
                <a:solidFill>
                  <a:srgbClr val="008000"/>
                </a:solidFill>
              </a:rPr>
              <a:t> </a:t>
            </a:r>
            <a:r>
              <a:rPr lang="en-US" altLang="vi-VN" sz="2800" b="1" dirty="0" err="1">
                <a:solidFill>
                  <a:srgbClr val="008000"/>
                </a:solidFill>
              </a:rPr>
              <a:t>trong</a:t>
            </a:r>
            <a:r>
              <a:rPr lang="en-US" altLang="vi-VN" sz="2800" b="1" dirty="0">
                <a:solidFill>
                  <a:srgbClr val="008000"/>
                </a:solidFill>
              </a:rPr>
              <a:t> </a:t>
            </a:r>
            <a:r>
              <a:rPr lang="en-US" altLang="vi-VN" sz="2800" b="1" dirty="0" err="1">
                <a:solidFill>
                  <a:srgbClr val="008000"/>
                </a:solidFill>
              </a:rPr>
              <a:t>hình</a:t>
            </a:r>
            <a:r>
              <a:rPr lang="en-US" altLang="vi-VN" sz="2800" b="1" dirty="0">
                <a:solidFill>
                  <a:srgbClr val="008000"/>
                </a:solidFill>
              </a:rPr>
              <a:t>?</a:t>
            </a:r>
          </a:p>
        </p:txBody>
      </p:sp>
    </p:spTree>
    <p:extLst>
      <p:ext uri="{BB962C8B-B14F-4D97-AF65-F5344CB8AC3E}">
        <p14:creationId xmlns:p14="http://schemas.microsoft.com/office/powerpoint/2010/main" val="2774348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Horizontal)">
                                      <p:cBhvr>
                                        <p:cTn id="7" dur="500"/>
                                        <p:tgtEl>
                                          <p:spTgt spid="6146"/>
                                        </p:tgtEl>
                                      </p:cBhvr>
                                    </p:animEffect>
                                  </p:childTnLst>
                                </p:cTn>
                              </p:par>
                              <p:par>
                                <p:cTn id="8" presetID="16" presetClass="entr" presetSubtype="26" fill="hold" grpId="1" nodeType="withEffect">
                                  <p:stCondLst>
                                    <p:cond delay="0"/>
                                  </p:stCondLst>
                                  <p:iterate type="lt">
                                    <p:tmPct val="0"/>
                                  </p:iterate>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barn(inHorizontal)">
                                      <p:cBhvr>
                                        <p:cTn id="13" dur="500"/>
                                        <p:tgtEl>
                                          <p:spTgt spid="61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174"/>
                                        </p:tgtEl>
                                        <p:attrNameLst>
                                          <p:attrName>style.visibility</p:attrName>
                                        </p:attrNameLst>
                                      </p:cBhvr>
                                      <p:to>
                                        <p:strVal val="visible"/>
                                      </p:to>
                                    </p:set>
                                    <p:anim calcmode="discrete" valueType="clr">
                                      <p:cBhvr override="childStyle">
                                        <p:cTn id="18" dur="80"/>
                                        <p:tgtEl>
                                          <p:spTgt spid="717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174"/>
                                        </p:tgtEl>
                                        <p:attrNameLst>
                                          <p:attrName>fillcolor</p:attrName>
                                        </p:attrNameLst>
                                      </p:cBhvr>
                                      <p:tavLst>
                                        <p:tav tm="0">
                                          <p:val>
                                            <p:clrVal>
                                              <a:schemeClr val="accent2"/>
                                            </p:clrVal>
                                          </p:val>
                                        </p:tav>
                                        <p:tav tm="50000">
                                          <p:val>
                                            <p:clrVal>
                                              <a:schemeClr val="hlink"/>
                                            </p:clrVal>
                                          </p:val>
                                        </p:tav>
                                      </p:tavLst>
                                    </p:anim>
                                    <p:set>
                                      <p:cBhvr>
                                        <p:cTn id="20" dur="80"/>
                                        <p:tgtEl>
                                          <p:spTgt spid="717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7173"/>
                                        </p:tgtEl>
                                        <p:attrNameLst>
                                          <p:attrName>style.visibility</p:attrName>
                                        </p:attrNameLst>
                                      </p:cBhvr>
                                      <p:to>
                                        <p:strVal val="visible"/>
                                      </p:to>
                                    </p:set>
                                    <p:anim calcmode="discrete" valueType="clr">
                                      <p:cBhvr override="childStyle">
                                        <p:cTn id="25" dur="80"/>
                                        <p:tgtEl>
                                          <p:spTgt spid="717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173"/>
                                        </p:tgtEl>
                                        <p:attrNameLst>
                                          <p:attrName>fillcolor</p:attrName>
                                        </p:attrNameLst>
                                      </p:cBhvr>
                                      <p:tavLst>
                                        <p:tav tm="0">
                                          <p:val>
                                            <p:clrVal>
                                              <a:schemeClr val="accent2"/>
                                            </p:clrVal>
                                          </p:val>
                                        </p:tav>
                                        <p:tav tm="50000">
                                          <p:val>
                                            <p:clrVal>
                                              <a:schemeClr val="hlink"/>
                                            </p:clrVal>
                                          </p:val>
                                        </p:tav>
                                      </p:tavLst>
                                    </p:anim>
                                    <p:set>
                                      <p:cBhvr>
                                        <p:cTn id="27" dur="80"/>
                                        <p:tgtEl>
                                          <p:spTgt spid="7173"/>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8"/>
                                        </p:tgtEl>
                                        <p:attrNameLst>
                                          <p:attrName>style.visibility</p:attrName>
                                        </p:attrNameLst>
                                      </p:cBhvr>
                                      <p:to>
                                        <p:strVal val="visible"/>
                                      </p:to>
                                    </p:set>
                                    <p:anim calcmode="discrete" valueType="clr">
                                      <p:cBhvr override="childStyle">
                                        <p:cTn id="3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8"/>
                                        </p:tgtEl>
                                        <p:attrNameLst>
                                          <p:attrName>fillcolor</p:attrName>
                                        </p:attrNameLst>
                                      </p:cBhvr>
                                      <p:tavLst>
                                        <p:tav tm="0">
                                          <p:val>
                                            <p:clrVal>
                                              <a:schemeClr val="accent2"/>
                                            </p:clrVal>
                                          </p:val>
                                        </p:tav>
                                        <p:tav tm="50000">
                                          <p:val>
                                            <p:clrVal>
                                              <a:schemeClr val="hlink"/>
                                            </p:clrVal>
                                          </p:val>
                                        </p:tav>
                                      </p:tavLst>
                                    </p:anim>
                                    <p:set>
                                      <p:cBhvr>
                                        <p:cTn id="3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6151" grpId="0"/>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ChangeArrowheads="1"/>
          </p:cNvSpPr>
          <p:nvPr/>
        </p:nvSpPr>
        <p:spPr bwMode="auto">
          <a:xfrm>
            <a:off x="199103" y="152414"/>
            <a:ext cx="8763000" cy="3785652"/>
          </a:xfrm>
          <a:prstGeom prst="rect">
            <a:avLst/>
          </a:prstGeom>
          <a:solidFill>
            <a:srgbClr val="00B050"/>
          </a:solidFill>
          <a:ln w="9525">
            <a:noFill/>
            <a:miter lim="800000"/>
            <a:headEnd/>
            <a:tailEnd/>
          </a:ln>
        </p:spPr>
        <p:txBody>
          <a:bodyPr wrap="square">
            <a:spAutoFit/>
          </a:bodyPr>
          <a:lstStyle/>
          <a:p>
            <a:pPr fontAlgn="base">
              <a:spcBef>
                <a:spcPct val="0"/>
              </a:spcBef>
              <a:spcAft>
                <a:spcPct val="0"/>
              </a:spcAft>
              <a:defRPr/>
            </a:pPr>
            <a:r>
              <a:rPr lang="en-US" altLang="vi-VN" sz="4000" b="1" u="sng" dirty="0">
                <a:solidFill>
                  <a:srgbClr val="FFFF00"/>
                </a:solidFill>
                <a:latin typeface="Aaril"/>
              </a:rPr>
              <a:t>Kết luận</a:t>
            </a:r>
            <a:r>
              <a:rPr lang="en-US" altLang="vi-VN" sz="4000" b="1" dirty="0">
                <a:solidFill>
                  <a:srgbClr val="FFFF00"/>
                </a:solidFill>
                <a:latin typeface="Aaril"/>
              </a:rPr>
              <a:t>:</a:t>
            </a:r>
          </a:p>
          <a:p>
            <a:pPr algn="just" fontAlgn="base">
              <a:spcBef>
                <a:spcPct val="0"/>
              </a:spcBef>
              <a:spcAft>
                <a:spcPct val="0"/>
              </a:spcAft>
              <a:defRPr/>
            </a:pPr>
            <a:r>
              <a:rPr lang="en-US" altLang="vi-VN" sz="4000" b="1" dirty="0">
                <a:solidFill>
                  <a:srgbClr val="FFFF00"/>
                </a:solidFill>
                <a:latin typeface="Aaril"/>
              </a:rPr>
              <a:t>	Cây ngô đã dùng nước, các chất khoáng, khí các-bô-níc, ánh sáng để tạo thành các chất dinh dưỡng như chất bột đường, chất đạm,…</a:t>
            </a:r>
          </a:p>
        </p:txBody>
      </p:sp>
      <p:sp>
        <p:nvSpPr>
          <p:cNvPr id="6154" name="Rectangle 10"/>
          <p:cNvSpPr>
            <a:spLocks noChangeArrowheads="1"/>
          </p:cNvSpPr>
          <p:nvPr/>
        </p:nvSpPr>
        <p:spPr bwMode="auto">
          <a:xfrm>
            <a:off x="226142" y="4203196"/>
            <a:ext cx="8763000" cy="2554545"/>
          </a:xfrm>
          <a:prstGeom prst="rect">
            <a:avLst/>
          </a:prstGeom>
          <a:solidFill>
            <a:schemeClr val="bg2">
              <a:lumMod val="75000"/>
            </a:schemeClr>
          </a:solidFill>
          <a:ln>
            <a:noFill/>
          </a:ln>
        </p:spPr>
        <p:txBody>
          <a:bodyPr wrap="square">
            <a:spAutoFit/>
          </a:bodyPr>
          <a:lstStyle/>
          <a:p>
            <a:pPr algn="just" fontAlgn="base">
              <a:spcBef>
                <a:spcPct val="20000"/>
              </a:spcBef>
              <a:spcAft>
                <a:spcPct val="0"/>
              </a:spcAft>
            </a:pPr>
            <a:r>
              <a:rPr lang="en-US" altLang="vi-VN" sz="3200" b="1" dirty="0">
                <a:solidFill>
                  <a:srgbClr val="0000FF"/>
                </a:solidFill>
                <a:latin typeface="Aaril"/>
              </a:rPr>
              <a:t>*</a:t>
            </a:r>
            <a:r>
              <a:rPr lang="en-US" altLang="vi-VN" sz="3200" b="1" dirty="0" err="1">
                <a:solidFill>
                  <a:srgbClr val="0000FF"/>
                </a:solidFill>
                <a:latin typeface="Aaril"/>
              </a:rPr>
              <a:t>Chỉ</a:t>
            </a:r>
            <a:r>
              <a:rPr lang="en-US" altLang="vi-VN" sz="3200" b="1" dirty="0">
                <a:solidFill>
                  <a:srgbClr val="0000FF"/>
                </a:solidFill>
                <a:latin typeface="Aaril"/>
              </a:rPr>
              <a:t> </a:t>
            </a:r>
            <a:r>
              <a:rPr lang="en-US" altLang="vi-VN" sz="3200" b="1" dirty="0" err="1">
                <a:solidFill>
                  <a:srgbClr val="0000FF"/>
                </a:solidFill>
                <a:latin typeface="Aaril"/>
              </a:rPr>
              <a:t>có</a:t>
            </a:r>
            <a:r>
              <a:rPr lang="en-US" altLang="vi-VN" sz="3200" b="1" dirty="0">
                <a:solidFill>
                  <a:srgbClr val="0000FF"/>
                </a:solidFill>
                <a:latin typeface="Aaril"/>
              </a:rPr>
              <a:t> </a:t>
            </a:r>
            <a:r>
              <a:rPr lang="en-US" altLang="vi-VN" sz="3200" b="1" dirty="0" err="1">
                <a:solidFill>
                  <a:srgbClr val="0000FF"/>
                </a:solidFill>
                <a:latin typeface="Aaril"/>
              </a:rPr>
              <a:t>thực</a:t>
            </a:r>
            <a:r>
              <a:rPr lang="en-US" altLang="vi-VN" sz="3200" b="1" dirty="0">
                <a:solidFill>
                  <a:srgbClr val="0000FF"/>
                </a:solidFill>
                <a:latin typeface="Aaril"/>
              </a:rPr>
              <a:t> </a:t>
            </a:r>
            <a:r>
              <a:rPr lang="en-US" altLang="vi-VN" sz="3200" b="1" dirty="0" err="1">
                <a:solidFill>
                  <a:srgbClr val="0000FF"/>
                </a:solidFill>
                <a:latin typeface="Aaril"/>
              </a:rPr>
              <a:t>vật</a:t>
            </a:r>
            <a:r>
              <a:rPr lang="en-US" altLang="vi-VN" sz="3200" b="1" dirty="0">
                <a:solidFill>
                  <a:srgbClr val="0000FF"/>
                </a:solidFill>
                <a:latin typeface="Aaril"/>
              </a:rPr>
              <a:t> </a:t>
            </a:r>
            <a:r>
              <a:rPr lang="en-US" altLang="vi-VN" sz="3200" b="1" dirty="0" err="1">
                <a:solidFill>
                  <a:srgbClr val="0000FF"/>
                </a:solidFill>
                <a:latin typeface="Aaril"/>
              </a:rPr>
              <a:t>mới</a:t>
            </a:r>
            <a:r>
              <a:rPr lang="en-US" altLang="vi-VN" sz="3200" b="1" dirty="0">
                <a:solidFill>
                  <a:srgbClr val="0000FF"/>
                </a:solidFill>
                <a:latin typeface="Aaril"/>
              </a:rPr>
              <a:t> </a:t>
            </a:r>
            <a:r>
              <a:rPr lang="en-US" altLang="vi-VN" sz="3200" b="1" dirty="0" err="1">
                <a:solidFill>
                  <a:srgbClr val="0000FF"/>
                </a:solidFill>
                <a:latin typeface="Aaril"/>
              </a:rPr>
              <a:t>trực</a:t>
            </a:r>
            <a:r>
              <a:rPr lang="en-US" altLang="vi-VN" sz="3200" b="1" dirty="0">
                <a:solidFill>
                  <a:srgbClr val="0000FF"/>
                </a:solidFill>
                <a:latin typeface="Aaril"/>
              </a:rPr>
              <a:t> </a:t>
            </a:r>
            <a:r>
              <a:rPr lang="en-US" altLang="vi-VN" sz="3200" b="1" dirty="0" err="1">
                <a:solidFill>
                  <a:srgbClr val="0000FF"/>
                </a:solidFill>
                <a:latin typeface="Aaril"/>
              </a:rPr>
              <a:t>tiếp</a:t>
            </a:r>
            <a:r>
              <a:rPr lang="en-US" altLang="vi-VN" sz="3200" b="1" dirty="0">
                <a:solidFill>
                  <a:srgbClr val="0000FF"/>
                </a:solidFill>
                <a:latin typeface="Aaril"/>
              </a:rPr>
              <a:t> </a:t>
            </a:r>
            <a:r>
              <a:rPr lang="en-US" altLang="vi-VN" sz="3200" b="1" dirty="0" err="1">
                <a:solidFill>
                  <a:srgbClr val="0000FF"/>
                </a:solidFill>
                <a:latin typeface="Aaril"/>
              </a:rPr>
              <a:t>hấp</a:t>
            </a:r>
            <a:r>
              <a:rPr lang="en-US" altLang="vi-VN" sz="3200" b="1" dirty="0">
                <a:solidFill>
                  <a:srgbClr val="0000FF"/>
                </a:solidFill>
                <a:latin typeface="Aaril"/>
              </a:rPr>
              <a:t> </a:t>
            </a:r>
            <a:r>
              <a:rPr lang="en-US" altLang="vi-VN" sz="3200" b="1" dirty="0" err="1">
                <a:solidFill>
                  <a:srgbClr val="0000FF"/>
                </a:solidFill>
                <a:latin typeface="Aaril"/>
              </a:rPr>
              <a:t>thụ</a:t>
            </a:r>
            <a:r>
              <a:rPr lang="en-US" altLang="vi-VN" sz="3200" b="1" dirty="0">
                <a:solidFill>
                  <a:srgbClr val="0000FF"/>
                </a:solidFill>
                <a:latin typeface="Aaril"/>
              </a:rPr>
              <a:t> </a:t>
            </a:r>
            <a:r>
              <a:rPr lang="en-US" altLang="vi-VN" sz="3200" b="1" dirty="0" err="1">
                <a:solidFill>
                  <a:srgbClr val="0000FF"/>
                </a:solidFill>
                <a:latin typeface="Aaril"/>
              </a:rPr>
              <a:t>năng</a:t>
            </a:r>
            <a:r>
              <a:rPr lang="en-US" altLang="vi-VN" sz="3200" b="1" dirty="0">
                <a:solidFill>
                  <a:srgbClr val="0000FF"/>
                </a:solidFill>
                <a:latin typeface="Aaril"/>
              </a:rPr>
              <a:t> </a:t>
            </a:r>
            <a:r>
              <a:rPr lang="en-US" altLang="vi-VN" sz="3200" b="1" dirty="0" err="1">
                <a:solidFill>
                  <a:srgbClr val="0000FF"/>
                </a:solidFill>
                <a:latin typeface="Aaril"/>
              </a:rPr>
              <a:t>lượng</a:t>
            </a:r>
            <a:r>
              <a:rPr lang="en-US" altLang="vi-VN" sz="3200" b="1" dirty="0">
                <a:solidFill>
                  <a:srgbClr val="0000FF"/>
                </a:solidFill>
                <a:latin typeface="Aaril"/>
              </a:rPr>
              <a:t> </a:t>
            </a:r>
            <a:r>
              <a:rPr lang="en-US" altLang="vi-VN" sz="3200" b="1" dirty="0" err="1">
                <a:solidFill>
                  <a:srgbClr val="0000FF"/>
                </a:solidFill>
                <a:latin typeface="Aaril"/>
              </a:rPr>
              <a:t>ánh</a:t>
            </a:r>
            <a:r>
              <a:rPr lang="en-US" altLang="vi-VN" sz="3200" b="1" dirty="0">
                <a:solidFill>
                  <a:srgbClr val="0000FF"/>
                </a:solidFill>
                <a:latin typeface="Aaril"/>
              </a:rPr>
              <a:t> </a:t>
            </a:r>
            <a:r>
              <a:rPr lang="en-US" altLang="vi-VN" sz="3200" b="1" dirty="0" err="1">
                <a:solidFill>
                  <a:srgbClr val="0000FF"/>
                </a:solidFill>
                <a:latin typeface="Aaril"/>
              </a:rPr>
              <a:t>sáng</a:t>
            </a:r>
            <a:r>
              <a:rPr lang="en-US" altLang="vi-VN" sz="3200" b="1" dirty="0">
                <a:solidFill>
                  <a:srgbClr val="0000FF"/>
                </a:solidFill>
                <a:latin typeface="Aaril"/>
              </a:rPr>
              <a:t> </a:t>
            </a:r>
            <a:r>
              <a:rPr lang="en-US" altLang="vi-VN" sz="3200" b="1" dirty="0" err="1">
                <a:solidFill>
                  <a:srgbClr val="0000FF"/>
                </a:solidFill>
                <a:latin typeface="Aaril"/>
              </a:rPr>
              <a:t>mặt</a:t>
            </a:r>
            <a:r>
              <a:rPr lang="en-US" altLang="vi-VN" sz="3200" b="1" dirty="0">
                <a:solidFill>
                  <a:srgbClr val="0000FF"/>
                </a:solidFill>
                <a:latin typeface="Aaril"/>
              </a:rPr>
              <a:t> </a:t>
            </a:r>
            <a:r>
              <a:rPr lang="en-US" altLang="vi-VN" sz="3200" b="1" dirty="0" err="1">
                <a:solidFill>
                  <a:srgbClr val="0000FF"/>
                </a:solidFill>
                <a:latin typeface="Aaril"/>
              </a:rPr>
              <a:t>trời</a:t>
            </a:r>
            <a:r>
              <a:rPr lang="en-US" altLang="vi-VN" sz="3200" b="1" dirty="0">
                <a:solidFill>
                  <a:srgbClr val="0000FF"/>
                </a:solidFill>
                <a:latin typeface="Aaril"/>
              </a:rPr>
              <a:t> </a:t>
            </a:r>
            <a:r>
              <a:rPr lang="en-US" altLang="vi-VN" sz="3200" b="1" dirty="0" err="1">
                <a:solidFill>
                  <a:srgbClr val="0000FF"/>
                </a:solidFill>
                <a:latin typeface="Aaril"/>
              </a:rPr>
              <a:t>và</a:t>
            </a:r>
            <a:r>
              <a:rPr lang="en-US" altLang="vi-VN" sz="3200" b="1" dirty="0">
                <a:solidFill>
                  <a:srgbClr val="0000FF"/>
                </a:solidFill>
                <a:latin typeface="Aaril"/>
              </a:rPr>
              <a:t> </a:t>
            </a:r>
            <a:r>
              <a:rPr lang="en-US" altLang="vi-VN" sz="3200" b="1" dirty="0" err="1">
                <a:solidFill>
                  <a:srgbClr val="0000FF"/>
                </a:solidFill>
                <a:latin typeface="Aaril"/>
              </a:rPr>
              <a:t>lấy</a:t>
            </a:r>
            <a:r>
              <a:rPr lang="en-US" altLang="vi-VN" sz="3200" b="1" dirty="0">
                <a:solidFill>
                  <a:srgbClr val="0000FF"/>
                </a:solidFill>
                <a:latin typeface="Aaril"/>
              </a:rPr>
              <a:t> </a:t>
            </a:r>
            <a:r>
              <a:rPr lang="en-US" altLang="vi-VN" sz="3200" b="1" dirty="0" err="1">
                <a:solidFill>
                  <a:srgbClr val="0000FF"/>
                </a:solidFill>
                <a:latin typeface="Aaril"/>
              </a:rPr>
              <a:t>các</a:t>
            </a:r>
            <a:r>
              <a:rPr lang="en-US" altLang="vi-VN" sz="3200" b="1" dirty="0">
                <a:solidFill>
                  <a:srgbClr val="0000FF"/>
                </a:solidFill>
                <a:latin typeface="Aaril"/>
              </a:rPr>
              <a:t> </a:t>
            </a:r>
            <a:r>
              <a:rPr lang="en-US" altLang="vi-VN" sz="3200" b="1" dirty="0" err="1">
                <a:solidFill>
                  <a:srgbClr val="0000FF"/>
                </a:solidFill>
                <a:latin typeface="Aaril"/>
              </a:rPr>
              <a:t>chất</a:t>
            </a:r>
            <a:r>
              <a:rPr lang="en-US" altLang="vi-VN" sz="3200" b="1" dirty="0">
                <a:solidFill>
                  <a:srgbClr val="0000FF"/>
                </a:solidFill>
                <a:latin typeface="Aaril"/>
              </a:rPr>
              <a:t> </a:t>
            </a:r>
            <a:r>
              <a:rPr lang="en-US" altLang="vi-VN" sz="3200" b="1" dirty="0" err="1">
                <a:solidFill>
                  <a:srgbClr val="0000FF"/>
                </a:solidFill>
                <a:latin typeface="Aaril"/>
              </a:rPr>
              <a:t>vô</a:t>
            </a:r>
            <a:r>
              <a:rPr lang="en-US" altLang="vi-VN" sz="3200" b="1" dirty="0">
                <a:solidFill>
                  <a:srgbClr val="0000FF"/>
                </a:solidFill>
                <a:latin typeface="Aaril"/>
              </a:rPr>
              <a:t> </a:t>
            </a:r>
            <a:r>
              <a:rPr lang="en-US" altLang="vi-VN" sz="3200" b="1" dirty="0" err="1">
                <a:solidFill>
                  <a:srgbClr val="0000FF"/>
                </a:solidFill>
                <a:latin typeface="Aaril"/>
              </a:rPr>
              <a:t>cơ</a:t>
            </a:r>
            <a:r>
              <a:rPr lang="en-US" altLang="vi-VN" sz="3200" b="1" dirty="0">
                <a:solidFill>
                  <a:srgbClr val="0000FF"/>
                </a:solidFill>
                <a:latin typeface="Aaril"/>
              </a:rPr>
              <a:t> </a:t>
            </a:r>
            <a:r>
              <a:rPr lang="en-US" altLang="vi-VN" sz="3200" b="1" dirty="0" err="1">
                <a:solidFill>
                  <a:srgbClr val="0000FF"/>
                </a:solidFill>
                <a:latin typeface="Aaril"/>
              </a:rPr>
              <a:t>như</a:t>
            </a:r>
            <a:r>
              <a:rPr lang="en-US" altLang="vi-VN" sz="3200" b="1" dirty="0">
                <a:solidFill>
                  <a:srgbClr val="0000FF"/>
                </a:solidFill>
                <a:latin typeface="Aaril"/>
              </a:rPr>
              <a:t> </a:t>
            </a:r>
            <a:r>
              <a:rPr lang="en-US" altLang="vi-VN" sz="3200" b="1" dirty="0" err="1">
                <a:solidFill>
                  <a:srgbClr val="0000FF"/>
                </a:solidFill>
                <a:latin typeface="Aaril"/>
              </a:rPr>
              <a:t>nước</a:t>
            </a:r>
            <a:r>
              <a:rPr lang="en-US" altLang="vi-VN" sz="3200" b="1" dirty="0">
                <a:solidFill>
                  <a:srgbClr val="0000FF"/>
                </a:solidFill>
                <a:latin typeface="Aaril"/>
              </a:rPr>
              <a:t>, </a:t>
            </a:r>
            <a:r>
              <a:rPr lang="en-US" altLang="vi-VN" sz="3200" b="1" dirty="0" err="1">
                <a:solidFill>
                  <a:srgbClr val="0000FF"/>
                </a:solidFill>
                <a:latin typeface="Aaril"/>
              </a:rPr>
              <a:t>khí</a:t>
            </a:r>
            <a:r>
              <a:rPr lang="en-US" altLang="vi-VN" sz="3200" b="1" dirty="0">
                <a:solidFill>
                  <a:srgbClr val="0000FF"/>
                </a:solidFill>
                <a:latin typeface="Aaril"/>
              </a:rPr>
              <a:t> </a:t>
            </a:r>
            <a:r>
              <a:rPr lang="en-US" altLang="vi-VN" sz="3200" b="1" dirty="0" err="1">
                <a:solidFill>
                  <a:srgbClr val="0000FF"/>
                </a:solidFill>
                <a:latin typeface="Aaril"/>
              </a:rPr>
              <a:t>các-bô</a:t>
            </a:r>
            <a:r>
              <a:rPr lang="en-US" altLang="vi-VN" sz="3200" b="1" dirty="0">
                <a:solidFill>
                  <a:srgbClr val="0000FF"/>
                </a:solidFill>
                <a:latin typeface="Aaril"/>
              </a:rPr>
              <a:t>- </a:t>
            </a:r>
            <a:r>
              <a:rPr lang="en-US" altLang="vi-VN" sz="3200" b="1" dirty="0" err="1">
                <a:solidFill>
                  <a:srgbClr val="0000FF"/>
                </a:solidFill>
                <a:latin typeface="Aaril"/>
              </a:rPr>
              <a:t>níc</a:t>
            </a:r>
            <a:r>
              <a:rPr lang="en-US" altLang="vi-VN" sz="3200" b="1" dirty="0">
                <a:solidFill>
                  <a:srgbClr val="0000FF"/>
                </a:solidFill>
                <a:latin typeface="Aaril"/>
              </a:rPr>
              <a:t> </a:t>
            </a:r>
            <a:r>
              <a:rPr lang="en-US" altLang="vi-VN" sz="3200" b="1" dirty="0" err="1">
                <a:solidFill>
                  <a:srgbClr val="0000FF"/>
                </a:solidFill>
                <a:latin typeface="Aaril"/>
              </a:rPr>
              <a:t>để</a:t>
            </a:r>
            <a:r>
              <a:rPr lang="en-US" altLang="vi-VN" sz="3200" b="1" dirty="0">
                <a:solidFill>
                  <a:srgbClr val="0000FF"/>
                </a:solidFill>
                <a:latin typeface="Aaril"/>
              </a:rPr>
              <a:t> </a:t>
            </a:r>
            <a:r>
              <a:rPr lang="en-US" altLang="vi-VN" sz="3200" b="1" dirty="0" err="1">
                <a:solidFill>
                  <a:srgbClr val="0000FF"/>
                </a:solidFill>
                <a:latin typeface="Aaril"/>
              </a:rPr>
              <a:t>tạo</a:t>
            </a:r>
            <a:r>
              <a:rPr lang="en-US" altLang="vi-VN" sz="3200" b="1" dirty="0">
                <a:solidFill>
                  <a:srgbClr val="0000FF"/>
                </a:solidFill>
                <a:latin typeface="Aaril"/>
              </a:rPr>
              <a:t> </a:t>
            </a:r>
            <a:r>
              <a:rPr lang="en-US" altLang="vi-VN" sz="3200" b="1" dirty="0" err="1">
                <a:solidFill>
                  <a:srgbClr val="0000FF"/>
                </a:solidFill>
                <a:latin typeface="Aaril"/>
              </a:rPr>
              <a:t>thành</a:t>
            </a:r>
            <a:r>
              <a:rPr lang="en-US" altLang="vi-VN" sz="3200" b="1" dirty="0">
                <a:solidFill>
                  <a:srgbClr val="0000FF"/>
                </a:solidFill>
                <a:latin typeface="Aaril"/>
              </a:rPr>
              <a:t> </a:t>
            </a:r>
            <a:r>
              <a:rPr lang="en-US" altLang="vi-VN" sz="3200" b="1" dirty="0" err="1">
                <a:solidFill>
                  <a:srgbClr val="0000FF"/>
                </a:solidFill>
                <a:latin typeface="Aaril"/>
              </a:rPr>
              <a:t>chất</a:t>
            </a:r>
            <a:r>
              <a:rPr lang="en-US" altLang="vi-VN" sz="3200" b="1" dirty="0">
                <a:solidFill>
                  <a:srgbClr val="0000FF"/>
                </a:solidFill>
                <a:latin typeface="Aaril"/>
              </a:rPr>
              <a:t> </a:t>
            </a:r>
            <a:r>
              <a:rPr lang="en-US" altLang="vi-VN" sz="3200" b="1" dirty="0" err="1">
                <a:solidFill>
                  <a:srgbClr val="0000FF"/>
                </a:solidFill>
                <a:latin typeface="Aaril"/>
              </a:rPr>
              <a:t>dinh</a:t>
            </a:r>
            <a:r>
              <a:rPr lang="en-US" altLang="vi-VN" sz="3200" b="1" dirty="0">
                <a:solidFill>
                  <a:srgbClr val="0000FF"/>
                </a:solidFill>
                <a:latin typeface="Aaril"/>
              </a:rPr>
              <a:t> </a:t>
            </a:r>
            <a:r>
              <a:rPr lang="en-US" altLang="vi-VN" sz="3200" b="1" dirty="0" err="1">
                <a:solidFill>
                  <a:srgbClr val="0000FF"/>
                </a:solidFill>
                <a:latin typeface="Aaril"/>
              </a:rPr>
              <a:t>dưỡng</a:t>
            </a:r>
            <a:r>
              <a:rPr lang="en-US" altLang="vi-VN" sz="3200" b="1" dirty="0">
                <a:solidFill>
                  <a:srgbClr val="0000FF"/>
                </a:solidFill>
                <a:latin typeface="Aaril"/>
              </a:rPr>
              <a:t> </a:t>
            </a:r>
            <a:r>
              <a:rPr lang="en-US" altLang="vi-VN" sz="3200" b="1" dirty="0" err="1">
                <a:solidFill>
                  <a:srgbClr val="0000FF"/>
                </a:solidFill>
                <a:latin typeface="Aaril"/>
              </a:rPr>
              <a:t>nuôi</a:t>
            </a:r>
            <a:r>
              <a:rPr lang="en-US" altLang="vi-VN" sz="3200" b="1" dirty="0">
                <a:solidFill>
                  <a:srgbClr val="0000FF"/>
                </a:solidFill>
                <a:latin typeface="Aaril"/>
              </a:rPr>
              <a:t> </a:t>
            </a:r>
            <a:r>
              <a:rPr lang="en-US" altLang="vi-VN" sz="3200" b="1" dirty="0" err="1">
                <a:solidFill>
                  <a:srgbClr val="0000FF"/>
                </a:solidFill>
                <a:latin typeface="Aaril"/>
              </a:rPr>
              <a:t>chính</a:t>
            </a:r>
            <a:r>
              <a:rPr lang="en-US" altLang="vi-VN" sz="3200" b="1" dirty="0">
                <a:solidFill>
                  <a:srgbClr val="0000FF"/>
                </a:solidFill>
                <a:latin typeface="Aaril"/>
              </a:rPr>
              <a:t> </a:t>
            </a:r>
            <a:r>
              <a:rPr lang="en-US" altLang="vi-VN" sz="3200" b="1" dirty="0" err="1">
                <a:solidFill>
                  <a:srgbClr val="FF0000"/>
                </a:solidFill>
                <a:latin typeface="Aaril"/>
              </a:rPr>
              <a:t>thực</a:t>
            </a:r>
            <a:r>
              <a:rPr lang="en-US" altLang="vi-VN" sz="3200" b="1" dirty="0">
                <a:solidFill>
                  <a:srgbClr val="FF0000"/>
                </a:solidFill>
                <a:latin typeface="Aaril"/>
              </a:rPr>
              <a:t> </a:t>
            </a:r>
            <a:r>
              <a:rPr lang="en-US" altLang="vi-VN" sz="3200" b="1" dirty="0" err="1">
                <a:solidFill>
                  <a:srgbClr val="FF0000"/>
                </a:solidFill>
                <a:latin typeface="Aaril"/>
              </a:rPr>
              <a:t>vật</a:t>
            </a:r>
            <a:r>
              <a:rPr lang="en-US" altLang="vi-VN" sz="3200" b="1" dirty="0">
                <a:solidFill>
                  <a:srgbClr val="0000FF"/>
                </a:solidFill>
                <a:latin typeface="Aaril"/>
              </a:rPr>
              <a:t> </a:t>
            </a:r>
            <a:r>
              <a:rPr lang="en-US" altLang="vi-VN" sz="3200" b="1" dirty="0" err="1">
                <a:solidFill>
                  <a:srgbClr val="0000FF"/>
                </a:solidFill>
                <a:latin typeface="Aaril"/>
              </a:rPr>
              <a:t>và</a:t>
            </a:r>
            <a:r>
              <a:rPr lang="en-US" altLang="vi-VN" sz="3200" b="1" dirty="0">
                <a:solidFill>
                  <a:srgbClr val="0000FF"/>
                </a:solidFill>
                <a:latin typeface="Aaril"/>
              </a:rPr>
              <a:t> </a:t>
            </a:r>
            <a:r>
              <a:rPr lang="en-US" altLang="vi-VN" sz="3200" b="1" dirty="0" err="1">
                <a:solidFill>
                  <a:srgbClr val="FF0000"/>
                </a:solidFill>
                <a:latin typeface="Aaril"/>
              </a:rPr>
              <a:t>sinh</a:t>
            </a:r>
            <a:r>
              <a:rPr lang="en-US" altLang="vi-VN" sz="3200" b="1" dirty="0">
                <a:solidFill>
                  <a:srgbClr val="FF0000"/>
                </a:solidFill>
                <a:latin typeface="Aaril"/>
              </a:rPr>
              <a:t> </a:t>
            </a:r>
            <a:r>
              <a:rPr lang="en-US" altLang="vi-VN" sz="3200" b="1" dirty="0" err="1">
                <a:solidFill>
                  <a:srgbClr val="FF0000"/>
                </a:solidFill>
                <a:latin typeface="Aaril"/>
              </a:rPr>
              <a:t>vật</a:t>
            </a:r>
            <a:r>
              <a:rPr lang="en-US" altLang="vi-VN" sz="3200" b="1" dirty="0">
                <a:solidFill>
                  <a:srgbClr val="FF0000"/>
                </a:solidFill>
                <a:latin typeface="Aaril"/>
              </a:rPr>
              <a:t> </a:t>
            </a:r>
            <a:r>
              <a:rPr lang="en-US" altLang="vi-VN" sz="3200" b="1" dirty="0" err="1">
                <a:solidFill>
                  <a:srgbClr val="FF0000"/>
                </a:solidFill>
                <a:latin typeface="Aaril"/>
              </a:rPr>
              <a:t>khác</a:t>
            </a:r>
            <a:r>
              <a:rPr lang="en-US" altLang="vi-VN" sz="3200" b="1" dirty="0">
                <a:solidFill>
                  <a:srgbClr val="336600"/>
                </a:solidFill>
                <a:latin typeface="Aaril"/>
              </a:rPr>
              <a:t>.</a:t>
            </a:r>
          </a:p>
        </p:txBody>
      </p:sp>
    </p:spTree>
    <p:extLst>
      <p:ext uri="{BB962C8B-B14F-4D97-AF65-F5344CB8AC3E}">
        <p14:creationId xmlns:p14="http://schemas.microsoft.com/office/powerpoint/2010/main" val="3720000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ox(in)">
                                      <p:cBhvr>
                                        <p:cTn id="12"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p:cNvSpPr>
            <a:spLocks noChangeArrowheads="1"/>
          </p:cNvSpPr>
          <p:nvPr/>
        </p:nvSpPr>
        <p:spPr bwMode="auto">
          <a:xfrm>
            <a:off x="4973293" y="1422970"/>
            <a:ext cx="41707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en-US" altLang="vi-VN" sz="2800" b="1" dirty="0">
                <a:solidFill>
                  <a:srgbClr val="7030A0"/>
                </a:solidFill>
              </a:rPr>
              <a:t>- </a:t>
            </a:r>
            <a:r>
              <a:rPr lang="vi-VN" altLang="vi-VN" sz="2800" b="1" dirty="0">
                <a:solidFill>
                  <a:srgbClr val="7030A0"/>
                </a:solidFill>
                <a:latin typeface="Times New Roman" pitchFamily="18" charset="0"/>
                <a:cs typeface="Times New Roman" pitchFamily="18" charset="0"/>
              </a:rPr>
              <a:t>Thức ăn của </a:t>
            </a:r>
            <a:r>
              <a:rPr lang="en-US" altLang="vi-VN" sz="2800" b="1" dirty="0">
                <a:solidFill>
                  <a:srgbClr val="7030A0"/>
                </a:solidFill>
                <a:latin typeface="Times New Roman" pitchFamily="18" charset="0"/>
                <a:cs typeface="Times New Roman" pitchFamily="18" charset="0"/>
              </a:rPr>
              <a:t>c</a:t>
            </a:r>
            <a:r>
              <a:rPr lang="vi-VN" altLang="vi-VN" sz="2800" b="1" dirty="0">
                <a:solidFill>
                  <a:srgbClr val="7030A0"/>
                </a:solidFill>
                <a:latin typeface="Times New Roman" pitchFamily="18" charset="0"/>
                <a:cs typeface="Times New Roman" pitchFamily="18" charset="0"/>
              </a:rPr>
              <a:t>hâu </a:t>
            </a:r>
            <a:r>
              <a:rPr lang="en-US" altLang="vi-VN" sz="2800" b="1" dirty="0">
                <a:solidFill>
                  <a:srgbClr val="7030A0"/>
                </a:solidFill>
                <a:latin typeface="Times New Roman" pitchFamily="18" charset="0"/>
                <a:cs typeface="Times New Roman" pitchFamily="18" charset="0"/>
              </a:rPr>
              <a:t>c</a:t>
            </a:r>
            <a:r>
              <a:rPr lang="vi-VN" altLang="vi-VN" sz="2800" b="1" dirty="0">
                <a:solidFill>
                  <a:srgbClr val="7030A0"/>
                </a:solidFill>
                <a:latin typeface="Times New Roman" pitchFamily="18" charset="0"/>
                <a:cs typeface="Times New Roman" pitchFamily="18" charset="0"/>
              </a:rPr>
              <a:t>hấu là gì? </a:t>
            </a:r>
          </a:p>
        </p:txBody>
      </p:sp>
      <p:sp>
        <p:nvSpPr>
          <p:cNvPr id="9226" name="Text Box 10"/>
          <p:cNvSpPr txBox="1">
            <a:spLocks noChangeArrowheads="1"/>
          </p:cNvSpPr>
          <p:nvPr/>
        </p:nvSpPr>
        <p:spPr bwMode="auto">
          <a:xfrm>
            <a:off x="5019674" y="2414415"/>
            <a:ext cx="4076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fontAlgn="base">
              <a:spcBef>
                <a:spcPct val="0"/>
              </a:spcBef>
              <a:spcAft>
                <a:spcPct val="0"/>
              </a:spcAft>
            </a:pPr>
            <a:r>
              <a:rPr lang="en-US" altLang="vi-VN" sz="2800" b="1" dirty="0">
                <a:solidFill>
                  <a:srgbClr val="0000FF"/>
                </a:solidFill>
              </a:rPr>
              <a:t>* </a:t>
            </a:r>
            <a:r>
              <a:rPr lang="vi-VN" altLang="vi-VN" sz="2800" b="1" dirty="0">
                <a:solidFill>
                  <a:srgbClr val="0000FF"/>
                </a:solidFill>
              </a:rPr>
              <a:t>Thức ăn của </a:t>
            </a:r>
            <a:r>
              <a:rPr lang="en-US" altLang="vi-VN" sz="2800" b="1" dirty="0">
                <a:solidFill>
                  <a:srgbClr val="0000FF"/>
                </a:solidFill>
              </a:rPr>
              <a:t>c</a:t>
            </a:r>
            <a:r>
              <a:rPr lang="vi-VN" altLang="vi-VN" sz="2800" b="1" dirty="0">
                <a:solidFill>
                  <a:srgbClr val="0000FF"/>
                </a:solidFill>
              </a:rPr>
              <a:t>hâu </a:t>
            </a:r>
            <a:r>
              <a:rPr lang="en-US" altLang="vi-VN" sz="2800" b="1" dirty="0">
                <a:solidFill>
                  <a:srgbClr val="0000FF"/>
                </a:solidFill>
              </a:rPr>
              <a:t>c</a:t>
            </a:r>
            <a:r>
              <a:rPr lang="vi-VN" altLang="vi-VN" sz="2800" b="1" dirty="0">
                <a:solidFill>
                  <a:srgbClr val="0000FF"/>
                </a:solidFill>
              </a:rPr>
              <a:t>hấu</a:t>
            </a:r>
            <a:r>
              <a:rPr lang="en-US" altLang="vi-VN" sz="2800" b="1" dirty="0">
                <a:solidFill>
                  <a:srgbClr val="0000FF"/>
                </a:solidFill>
              </a:rPr>
              <a:t> </a:t>
            </a:r>
            <a:r>
              <a:rPr lang="vi-VN" altLang="vi-VN" sz="2800" b="1" dirty="0">
                <a:solidFill>
                  <a:srgbClr val="0000FF"/>
                </a:solidFill>
              </a:rPr>
              <a:t>là lá ngô.</a:t>
            </a:r>
          </a:p>
        </p:txBody>
      </p:sp>
      <p:sp>
        <p:nvSpPr>
          <p:cNvPr id="9228" name="Rectangle 12"/>
          <p:cNvSpPr>
            <a:spLocks noChangeArrowheads="1"/>
          </p:cNvSpPr>
          <p:nvPr/>
        </p:nvSpPr>
        <p:spPr bwMode="auto">
          <a:xfrm>
            <a:off x="5019687" y="3594361"/>
            <a:ext cx="4019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vi-VN" b="1" dirty="0">
                <a:solidFill>
                  <a:srgbClr val="008000"/>
                </a:solidFill>
              </a:rPr>
              <a:t> </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Thức</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ăn</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của</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ếch</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là</a:t>
            </a:r>
            <a:r>
              <a:rPr lang="en-US" altLang="vi-VN" sz="2800" b="1" dirty="0">
                <a:solidFill>
                  <a:srgbClr val="7030A0"/>
                </a:solidFill>
                <a:latin typeface="Times New Roman" pitchFamily="18" charset="0"/>
                <a:cs typeface="Times New Roman" pitchFamily="18" charset="0"/>
              </a:rPr>
              <a:t> </a:t>
            </a:r>
            <a:r>
              <a:rPr lang="en-US" altLang="vi-VN" sz="2800" b="1" dirty="0" err="1">
                <a:solidFill>
                  <a:srgbClr val="7030A0"/>
                </a:solidFill>
                <a:latin typeface="Times New Roman" pitchFamily="18" charset="0"/>
                <a:cs typeface="Times New Roman" pitchFamily="18" charset="0"/>
              </a:rPr>
              <a:t>gì</a:t>
            </a:r>
            <a:r>
              <a:rPr lang="en-US" altLang="vi-VN" sz="2800" b="1" dirty="0">
                <a:solidFill>
                  <a:srgbClr val="7030A0"/>
                </a:solidFill>
                <a:latin typeface="Times New Roman" pitchFamily="18" charset="0"/>
                <a:cs typeface="Times New Roman" pitchFamily="18" charset="0"/>
              </a:rPr>
              <a:t> ?</a:t>
            </a:r>
            <a:endParaRPr lang="vi-VN" altLang="vi-VN" sz="2800" b="1" dirty="0">
              <a:solidFill>
                <a:srgbClr val="7030A0"/>
              </a:solidFill>
              <a:latin typeface="Times New Roman" pitchFamily="18" charset="0"/>
              <a:cs typeface="Times New Roman" pitchFamily="18" charset="0"/>
            </a:endParaRPr>
          </a:p>
        </p:txBody>
      </p:sp>
      <p:sp>
        <p:nvSpPr>
          <p:cNvPr id="9231" name="Rectangle 15"/>
          <p:cNvSpPr>
            <a:spLocks noChangeArrowheads="1"/>
          </p:cNvSpPr>
          <p:nvPr/>
        </p:nvSpPr>
        <p:spPr bwMode="auto">
          <a:xfrm>
            <a:off x="4914901" y="4117594"/>
            <a:ext cx="4229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50000"/>
              </a:spcBef>
              <a:spcAft>
                <a:spcPct val="0"/>
              </a:spcAft>
            </a:pPr>
            <a:r>
              <a:rPr lang="en-US" altLang="vi-VN" sz="2800" b="1" dirty="0">
                <a:solidFill>
                  <a:srgbClr val="0000FF"/>
                </a:solidFill>
              </a:rPr>
              <a:t>* </a:t>
            </a:r>
            <a:r>
              <a:rPr lang="en-US" altLang="vi-VN" sz="2800" b="1" dirty="0" err="1">
                <a:solidFill>
                  <a:srgbClr val="0000FF"/>
                </a:solidFill>
                <a:latin typeface="Times New Roman" pitchFamily="18" charset="0"/>
                <a:cs typeface="Times New Roman" pitchFamily="18" charset="0"/>
              </a:rPr>
              <a:t>Châu</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chấu</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là</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thức</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ăn</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của</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ếch</a:t>
            </a:r>
            <a:r>
              <a:rPr lang="en-US" altLang="vi-VN" b="1" dirty="0">
                <a:solidFill>
                  <a:srgbClr val="0000FF"/>
                </a:solidFill>
                <a:latin typeface="Times New Roman" pitchFamily="18" charset="0"/>
                <a:cs typeface="Times New Roman" pitchFamily="18" charset="0"/>
              </a:rPr>
              <a:t>.</a:t>
            </a:r>
          </a:p>
        </p:txBody>
      </p:sp>
      <p:sp>
        <p:nvSpPr>
          <p:cNvPr id="12" name="Rectangle 11"/>
          <p:cNvSpPr>
            <a:spLocks noChangeArrowheads="1"/>
          </p:cNvSpPr>
          <p:nvPr/>
        </p:nvSpPr>
        <p:spPr bwMode="auto">
          <a:xfrm>
            <a:off x="57150" y="84166"/>
            <a:ext cx="89820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sz="2800" b="1" dirty="0">
                <a:solidFill>
                  <a:srgbClr val="FF0000"/>
                </a:solidFill>
                <a:latin typeface="Aaril"/>
              </a:rPr>
              <a:t>2. Thực hành vẽ sơ đồ chuỗi thức ăn</a:t>
            </a:r>
          </a:p>
          <a:p>
            <a:pPr marL="514350" indent="-514350" eaLnBrk="0" fontAlgn="base" hangingPunct="0">
              <a:spcBef>
                <a:spcPct val="0"/>
              </a:spcBef>
              <a:spcAft>
                <a:spcPct val="0"/>
              </a:spcAft>
              <a:buAutoNum type="alphaLcPeriod"/>
            </a:pPr>
            <a:r>
              <a:rPr lang="vi-VN" sz="2800" b="1" dirty="0">
                <a:solidFill>
                  <a:srgbClr val="7030A0"/>
                </a:solidFill>
                <a:latin typeface="Aaril"/>
              </a:rPr>
              <a:t>Quan sát hình 2, 3, 4:</a:t>
            </a:r>
            <a:endParaRPr lang="en-US" sz="2800" b="1" dirty="0">
              <a:solidFill>
                <a:srgbClr val="7030A0"/>
              </a:solidFill>
              <a:latin typeface="Aaril"/>
            </a:endParaRPr>
          </a:p>
          <a:p>
            <a:pPr marL="514350" indent="-514350" eaLnBrk="0" fontAlgn="base" hangingPunct="0">
              <a:spcBef>
                <a:spcPct val="0"/>
              </a:spcBef>
              <a:spcAft>
                <a:spcPct val="0"/>
              </a:spcAft>
              <a:buAutoNum type="alphaLcPeriod"/>
            </a:pPr>
            <a:r>
              <a:rPr lang="en-US" sz="2800" b="1" dirty="0" err="1">
                <a:solidFill>
                  <a:srgbClr val="7030A0"/>
                </a:solidFill>
                <a:latin typeface="Aaril"/>
              </a:rPr>
              <a:t>Trả</a:t>
            </a:r>
            <a:r>
              <a:rPr lang="en-US" sz="2800" b="1" dirty="0">
                <a:solidFill>
                  <a:srgbClr val="7030A0"/>
                </a:solidFill>
                <a:latin typeface="Aaril"/>
              </a:rPr>
              <a:t> </a:t>
            </a:r>
            <a:r>
              <a:rPr lang="en-US" sz="2800" b="1" dirty="0" err="1">
                <a:solidFill>
                  <a:srgbClr val="7030A0"/>
                </a:solidFill>
                <a:latin typeface="Aaril"/>
              </a:rPr>
              <a:t>lời</a:t>
            </a:r>
            <a:r>
              <a:rPr lang="en-US" sz="2800" b="1" dirty="0">
                <a:solidFill>
                  <a:srgbClr val="7030A0"/>
                </a:solidFill>
                <a:latin typeface="Aaril"/>
              </a:rPr>
              <a:t> </a:t>
            </a:r>
            <a:r>
              <a:rPr lang="en-US" sz="2800" b="1" dirty="0" err="1">
                <a:solidFill>
                  <a:srgbClr val="7030A0"/>
                </a:solidFill>
                <a:latin typeface="Aaril"/>
              </a:rPr>
              <a:t>câu</a:t>
            </a:r>
            <a:r>
              <a:rPr lang="en-US" sz="2800" b="1" dirty="0">
                <a:solidFill>
                  <a:srgbClr val="7030A0"/>
                </a:solidFill>
                <a:latin typeface="Aaril"/>
              </a:rPr>
              <a:t> </a:t>
            </a:r>
            <a:r>
              <a:rPr lang="en-US" sz="2800" b="1" dirty="0" err="1">
                <a:solidFill>
                  <a:srgbClr val="7030A0"/>
                </a:solidFill>
                <a:latin typeface="Aaril"/>
              </a:rPr>
              <a:t>hỏi</a:t>
            </a:r>
            <a:r>
              <a:rPr lang="en-US" sz="2800" b="1" dirty="0">
                <a:solidFill>
                  <a:srgbClr val="7030A0"/>
                </a:solidFill>
                <a:latin typeface="Aaril"/>
              </a:rPr>
              <a:t>:</a:t>
            </a:r>
            <a:endParaRPr lang="vi-VN" sz="2800" b="1" dirty="0">
              <a:solidFill>
                <a:srgbClr val="7030A0"/>
              </a:solidFill>
              <a:latin typeface="Aaril"/>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872287"/>
            <a:ext cx="4743450" cy="501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4914900" y="5072439"/>
            <a:ext cx="4229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0" fontAlgn="base" hangingPunct="0">
              <a:spcBef>
                <a:spcPct val="0"/>
              </a:spcBef>
              <a:spcAft>
                <a:spcPct val="0"/>
              </a:spcAft>
            </a:pPr>
            <a:r>
              <a:rPr lang="en-US" sz="2800" b="1" dirty="0">
                <a:solidFill>
                  <a:srgbClr val="7030A0"/>
                </a:solidFill>
              </a:rPr>
              <a:t>c, </a:t>
            </a:r>
            <a:r>
              <a:rPr lang="en-US" sz="2800" b="1" dirty="0" err="1">
                <a:solidFill>
                  <a:srgbClr val="7030A0"/>
                </a:solidFill>
              </a:rPr>
              <a:t>Vẽ</a:t>
            </a:r>
            <a:r>
              <a:rPr lang="en-US" sz="2800" b="1" dirty="0">
                <a:solidFill>
                  <a:srgbClr val="7030A0"/>
                </a:solidFill>
              </a:rPr>
              <a:t> </a:t>
            </a:r>
            <a:r>
              <a:rPr lang="en-US" sz="2800" b="1" dirty="0" err="1">
                <a:solidFill>
                  <a:srgbClr val="7030A0"/>
                </a:solidFill>
              </a:rPr>
              <a:t>sơ</a:t>
            </a:r>
            <a:r>
              <a:rPr lang="en-US" sz="2800" b="1" dirty="0">
                <a:solidFill>
                  <a:srgbClr val="7030A0"/>
                </a:solidFill>
              </a:rPr>
              <a:t> </a:t>
            </a:r>
            <a:r>
              <a:rPr lang="en-US" sz="2800" b="1" dirty="0" err="1">
                <a:solidFill>
                  <a:srgbClr val="7030A0"/>
                </a:solidFill>
              </a:rPr>
              <a:t>đồ</a:t>
            </a:r>
            <a:r>
              <a:rPr lang="en-US" sz="2800" b="1" dirty="0">
                <a:solidFill>
                  <a:srgbClr val="7030A0"/>
                </a:solidFill>
              </a:rPr>
              <a:t> </a:t>
            </a:r>
            <a:r>
              <a:rPr lang="en-US" sz="2800" b="1" dirty="0" err="1">
                <a:solidFill>
                  <a:srgbClr val="7030A0"/>
                </a:solidFill>
              </a:rPr>
              <a:t>chuỗi</a:t>
            </a:r>
            <a:r>
              <a:rPr lang="en-US" sz="2800" b="1" dirty="0">
                <a:solidFill>
                  <a:srgbClr val="7030A0"/>
                </a:solidFill>
              </a:rPr>
              <a:t> </a:t>
            </a:r>
            <a:r>
              <a:rPr lang="en-US" sz="2800" b="1" dirty="0" err="1">
                <a:solidFill>
                  <a:srgbClr val="7030A0"/>
                </a:solidFill>
              </a:rPr>
              <a:t>thức</a:t>
            </a:r>
            <a:r>
              <a:rPr lang="en-US" sz="2800" b="1" dirty="0">
                <a:solidFill>
                  <a:srgbClr val="7030A0"/>
                </a:solidFill>
              </a:rPr>
              <a:t> </a:t>
            </a:r>
            <a:r>
              <a:rPr lang="en-US" sz="2800" b="1" dirty="0" err="1">
                <a:solidFill>
                  <a:srgbClr val="7030A0"/>
                </a:solidFill>
              </a:rPr>
              <a:t>ăn</a:t>
            </a:r>
            <a:r>
              <a:rPr lang="en-US" sz="2800" b="1" dirty="0">
                <a:solidFill>
                  <a:srgbClr val="7030A0"/>
                </a:solidFill>
              </a:rPr>
              <a:t> </a:t>
            </a:r>
            <a:r>
              <a:rPr lang="en-US" sz="2800" b="1" dirty="0" err="1">
                <a:solidFill>
                  <a:srgbClr val="7030A0"/>
                </a:solidFill>
              </a:rPr>
              <a:t>gồm</a:t>
            </a:r>
            <a:r>
              <a:rPr lang="en-US" sz="2800" b="1" dirty="0">
                <a:solidFill>
                  <a:srgbClr val="7030A0"/>
                </a:solidFill>
              </a:rPr>
              <a:t> </a:t>
            </a:r>
            <a:r>
              <a:rPr lang="en-US" sz="2800" b="1" dirty="0" err="1">
                <a:solidFill>
                  <a:srgbClr val="7030A0"/>
                </a:solidFill>
              </a:rPr>
              <a:t>các</a:t>
            </a:r>
            <a:r>
              <a:rPr lang="en-US" sz="2800" b="1" dirty="0">
                <a:solidFill>
                  <a:srgbClr val="7030A0"/>
                </a:solidFill>
              </a:rPr>
              <a:t> </a:t>
            </a:r>
            <a:r>
              <a:rPr lang="en-US" sz="2800" b="1" dirty="0" err="1">
                <a:solidFill>
                  <a:srgbClr val="7030A0"/>
                </a:solidFill>
              </a:rPr>
              <a:t>sinh</a:t>
            </a:r>
            <a:r>
              <a:rPr lang="en-US" sz="2800" b="1" dirty="0">
                <a:solidFill>
                  <a:srgbClr val="7030A0"/>
                </a:solidFill>
              </a:rPr>
              <a:t> </a:t>
            </a:r>
            <a:r>
              <a:rPr lang="en-US" sz="2800" b="1" dirty="0" err="1">
                <a:solidFill>
                  <a:srgbClr val="7030A0"/>
                </a:solidFill>
              </a:rPr>
              <a:t>vật</a:t>
            </a:r>
            <a:r>
              <a:rPr lang="en-US" sz="2800" b="1" dirty="0">
                <a:solidFill>
                  <a:srgbClr val="7030A0"/>
                </a:solidFill>
              </a:rPr>
              <a:t>: </a:t>
            </a:r>
            <a:r>
              <a:rPr lang="en-US" sz="2800" b="1" dirty="0" err="1">
                <a:solidFill>
                  <a:srgbClr val="7030A0"/>
                </a:solidFill>
              </a:rPr>
              <a:t>cây</a:t>
            </a:r>
            <a:r>
              <a:rPr lang="en-US" sz="2800" b="1" dirty="0">
                <a:solidFill>
                  <a:srgbClr val="7030A0"/>
                </a:solidFill>
              </a:rPr>
              <a:t> </a:t>
            </a:r>
            <a:r>
              <a:rPr lang="en-US" sz="2800" b="1" dirty="0" err="1">
                <a:solidFill>
                  <a:srgbClr val="7030A0"/>
                </a:solidFill>
              </a:rPr>
              <a:t>ngô</a:t>
            </a:r>
            <a:r>
              <a:rPr lang="en-US" sz="2800" b="1" dirty="0">
                <a:solidFill>
                  <a:srgbClr val="7030A0"/>
                </a:solidFill>
              </a:rPr>
              <a:t>, </a:t>
            </a:r>
            <a:r>
              <a:rPr lang="en-US" sz="2800" b="1" dirty="0" err="1">
                <a:solidFill>
                  <a:srgbClr val="7030A0"/>
                </a:solidFill>
              </a:rPr>
              <a:t>châu</a:t>
            </a:r>
            <a:r>
              <a:rPr lang="en-US" sz="2800" b="1" dirty="0">
                <a:solidFill>
                  <a:srgbClr val="7030A0"/>
                </a:solidFill>
              </a:rPr>
              <a:t> </a:t>
            </a:r>
            <a:r>
              <a:rPr lang="en-US" sz="2800" b="1" dirty="0" err="1">
                <a:solidFill>
                  <a:srgbClr val="7030A0"/>
                </a:solidFill>
              </a:rPr>
              <a:t>chấu</a:t>
            </a:r>
            <a:r>
              <a:rPr lang="en-US" sz="2800" b="1" dirty="0">
                <a:solidFill>
                  <a:srgbClr val="7030A0"/>
                </a:solidFill>
              </a:rPr>
              <a:t>, </a:t>
            </a:r>
            <a:r>
              <a:rPr lang="en-US" sz="2800" b="1" dirty="0" err="1">
                <a:solidFill>
                  <a:srgbClr val="7030A0"/>
                </a:solidFill>
              </a:rPr>
              <a:t>ếch</a:t>
            </a:r>
            <a:endParaRPr lang="en-US" sz="2800" b="1" dirty="0">
              <a:solidFill>
                <a:srgbClr val="7030A0"/>
              </a:solidFill>
            </a:endParaRPr>
          </a:p>
        </p:txBody>
      </p:sp>
    </p:spTree>
    <p:extLst>
      <p:ext uri="{BB962C8B-B14F-4D97-AF65-F5344CB8AC3E}">
        <p14:creationId xmlns:p14="http://schemas.microsoft.com/office/powerpoint/2010/main" val="3772121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Horizontal)">
                                      <p:cBhvr>
                                        <p:cTn id="7" dur="500"/>
                                        <p:tgtEl>
                                          <p:spTgt spid="12"/>
                                        </p:tgtEl>
                                      </p:cBhvr>
                                    </p:animEffect>
                                  </p:childTnLst>
                                </p:cTn>
                              </p:par>
                              <p:par>
                                <p:cTn id="8" presetID="16" presetClass="entr" presetSubtype="2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box(in)">
                                      <p:cBhvr>
                                        <p:cTn id="15" dur="500"/>
                                        <p:tgtEl>
                                          <p:spTgt spid="922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228"/>
                                        </p:tgtEl>
                                        <p:attrNameLst>
                                          <p:attrName>style.visibility</p:attrName>
                                        </p:attrNameLst>
                                      </p:cBhvr>
                                      <p:to>
                                        <p:strVal val="visible"/>
                                      </p:to>
                                    </p:set>
                                    <p:animEffect transition="in" filter="box(in)">
                                      <p:cBhvr>
                                        <p:cTn id="18" dur="500"/>
                                        <p:tgtEl>
                                          <p:spTgt spid="92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box(in)">
                                      <p:cBhvr>
                                        <p:cTn id="23" dur="500"/>
                                        <p:tgtEl>
                                          <p:spTgt spid="92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231"/>
                                        </p:tgtEl>
                                        <p:attrNameLst>
                                          <p:attrName>style.visibility</p:attrName>
                                        </p:attrNameLst>
                                      </p:cBhvr>
                                      <p:to>
                                        <p:strVal val="visible"/>
                                      </p:to>
                                    </p:set>
                                    <p:animEffect transition="in" filter="box(in)">
                                      <p:cBhvr>
                                        <p:cTn id="28" dur="500"/>
                                        <p:tgtEl>
                                          <p:spTgt spid="92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p:bldP spid="9228" grpId="0"/>
      <p:bldP spid="923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scan03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51" y="1143000"/>
            <a:ext cx="187047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scan0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63" y="1084006"/>
            <a:ext cx="197762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scan0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793" y="1143000"/>
            <a:ext cx="201810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Line 10"/>
          <p:cNvSpPr>
            <a:spLocks noChangeShapeType="1"/>
          </p:cNvSpPr>
          <p:nvPr/>
        </p:nvSpPr>
        <p:spPr bwMode="auto">
          <a:xfrm flipV="1">
            <a:off x="2514600" y="4160845"/>
            <a:ext cx="971550" cy="46037"/>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0251" name="AutoShape 11"/>
          <p:cNvSpPr>
            <a:spLocks noChangeArrowheads="1"/>
          </p:cNvSpPr>
          <p:nvPr/>
        </p:nvSpPr>
        <p:spPr bwMode="auto">
          <a:xfrm>
            <a:off x="3486150" y="3886204"/>
            <a:ext cx="1943100" cy="492125"/>
          </a:xfrm>
          <a:prstGeom prst="flowChartTerminator">
            <a:avLst/>
          </a:prstGeom>
          <a:solidFill>
            <a:srgbClr val="CCFFCC"/>
          </a:solidFill>
          <a:ln w="28575">
            <a:solidFill>
              <a:srgbClr val="0000FF"/>
            </a:solidFill>
            <a:miter lim="800000"/>
            <a:headEnd/>
            <a:tailEnd/>
          </a:ln>
        </p:spPr>
        <p:txBody>
          <a:bodyPr wrap="none" anchor="ctr"/>
          <a:lstStyle/>
          <a:p>
            <a:pPr algn="ctr" eaLnBrk="0" fontAlgn="base" hangingPunct="0">
              <a:spcBef>
                <a:spcPct val="0"/>
              </a:spcBef>
              <a:spcAft>
                <a:spcPct val="0"/>
              </a:spcAft>
            </a:pPr>
            <a:r>
              <a:rPr lang="en-US" altLang="vi-VN" sz="2800" b="1" dirty="0" err="1">
                <a:solidFill>
                  <a:srgbClr val="0033CC"/>
                </a:solidFill>
              </a:rPr>
              <a:t>Châu</a:t>
            </a:r>
            <a:r>
              <a:rPr lang="en-US" altLang="vi-VN" sz="2800" b="1" dirty="0">
                <a:solidFill>
                  <a:srgbClr val="0033CC"/>
                </a:solidFill>
              </a:rPr>
              <a:t> </a:t>
            </a:r>
            <a:r>
              <a:rPr lang="en-US" altLang="vi-VN" sz="2800" b="1" dirty="0" err="1">
                <a:solidFill>
                  <a:srgbClr val="0033CC"/>
                </a:solidFill>
              </a:rPr>
              <a:t>chấu</a:t>
            </a:r>
            <a:endParaRPr lang="en-US" altLang="vi-VN" sz="2800" dirty="0">
              <a:solidFill>
                <a:srgbClr val="0033CC"/>
              </a:solidFill>
            </a:endParaRPr>
          </a:p>
        </p:txBody>
      </p:sp>
      <p:sp>
        <p:nvSpPr>
          <p:cNvPr id="10252" name="AutoShape 12"/>
          <p:cNvSpPr>
            <a:spLocks noChangeArrowheads="1"/>
          </p:cNvSpPr>
          <p:nvPr/>
        </p:nvSpPr>
        <p:spPr bwMode="auto">
          <a:xfrm>
            <a:off x="914400" y="3886206"/>
            <a:ext cx="1600200" cy="536575"/>
          </a:xfrm>
          <a:prstGeom prst="flowChartPreparation">
            <a:avLst/>
          </a:prstGeom>
          <a:solidFill>
            <a:srgbClr val="CCFFCC"/>
          </a:solidFill>
          <a:ln w="28575">
            <a:solidFill>
              <a:srgbClr val="CC0099"/>
            </a:solidFill>
            <a:miter lim="800000"/>
            <a:headEnd/>
            <a:tailEnd/>
          </a:ln>
        </p:spPr>
        <p:txBody>
          <a:bodyPr wrap="none" anchor="ctr"/>
          <a:lstStyle/>
          <a:p>
            <a:pPr algn="ctr" eaLnBrk="0" fontAlgn="base" hangingPunct="0">
              <a:spcBef>
                <a:spcPct val="0"/>
              </a:spcBef>
              <a:spcAft>
                <a:spcPct val="0"/>
              </a:spcAft>
            </a:pPr>
            <a:r>
              <a:rPr lang="en-US" altLang="vi-VN" sz="2800" b="1" dirty="0" err="1">
                <a:solidFill>
                  <a:srgbClr val="990099"/>
                </a:solidFill>
              </a:rPr>
              <a:t>Cây</a:t>
            </a:r>
            <a:r>
              <a:rPr lang="en-US" altLang="vi-VN" sz="2800" b="1" dirty="0">
                <a:solidFill>
                  <a:srgbClr val="990099"/>
                </a:solidFill>
              </a:rPr>
              <a:t> </a:t>
            </a:r>
            <a:r>
              <a:rPr lang="en-US" altLang="vi-VN" sz="2800" b="1" dirty="0" err="1">
                <a:solidFill>
                  <a:srgbClr val="990099"/>
                </a:solidFill>
              </a:rPr>
              <a:t>ngô</a:t>
            </a:r>
            <a:endParaRPr lang="en-US" altLang="vi-VN" sz="2800" b="1" dirty="0">
              <a:solidFill>
                <a:srgbClr val="000000"/>
              </a:solidFill>
            </a:endParaRPr>
          </a:p>
        </p:txBody>
      </p:sp>
      <p:sp>
        <p:nvSpPr>
          <p:cNvPr id="10253" name="Line 13"/>
          <p:cNvSpPr>
            <a:spLocks noChangeShapeType="1"/>
          </p:cNvSpPr>
          <p:nvPr/>
        </p:nvSpPr>
        <p:spPr bwMode="auto">
          <a:xfrm>
            <a:off x="5429250" y="4103688"/>
            <a:ext cx="800100" cy="44450"/>
          </a:xfrm>
          <a:prstGeom prst="line">
            <a:avLst/>
          </a:prstGeom>
          <a:noFill/>
          <a:ln w="381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endParaRPr>
          </a:p>
        </p:txBody>
      </p:sp>
      <p:sp>
        <p:nvSpPr>
          <p:cNvPr id="10254" name="AutoShape 14"/>
          <p:cNvSpPr>
            <a:spLocks noChangeArrowheads="1"/>
          </p:cNvSpPr>
          <p:nvPr/>
        </p:nvSpPr>
        <p:spPr bwMode="auto">
          <a:xfrm>
            <a:off x="6229350" y="3886200"/>
            <a:ext cx="1600200" cy="457200"/>
          </a:xfrm>
          <a:prstGeom prst="flowChartPreparation">
            <a:avLst/>
          </a:prstGeom>
          <a:solidFill>
            <a:srgbClr val="CCFFCC"/>
          </a:solidFill>
          <a:ln w="28575">
            <a:solidFill>
              <a:srgbClr val="CC0099"/>
            </a:solidFill>
            <a:miter lim="800000"/>
            <a:headEnd/>
            <a:tailEnd/>
          </a:ln>
        </p:spPr>
        <p:txBody>
          <a:bodyPr wrap="none" anchor="ctr"/>
          <a:lstStyle/>
          <a:p>
            <a:pPr algn="ctr" eaLnBrk="0" fontAlgn="base" hangingPunct="0">
              <a:spcBef>
                <a:spcPct val="0"/>
              </a:spcBef>
              <a:spcAft>
                <a:spcPct val="0"/>
              </a:spcAft>
            </a:pPr>
            <a:r>
              <a:rPr lang="en-US" altLang="vi-VN" sz="2800" b="1" dirty="0" err="1">
                <a:solidFill>
                  <a:srgbClr val="990099"/>
                </a:solidFill>
              </a:rPr>
              <a:t>Ếch</a:t>
            </a:r>
            <a:endParaRPr lang="en-US" altLang="vi-VN" sz="2800" b="1" dirty="0">
              <a:solidFill>
                <a:srgbClr val="000000"/>
              </a:solidFill>
            </a:endParaRPr>
          </a:p>
        </p:txBody>
      </p:sp>
      <p:sp>
        <p:nvSpPr>
          <p:cNvPr id="10255" name="Rectangle 15"/>
          <p:cNvSpPr>
            <a:spLocks noChangeArrowheads="1"/>
          </p:cNvSpPr>
          <p:nvPr/>
        </p:nvSpPr>
        <p:spPr bwMode="auto">
          <a:xfrm>
            <a:off x="342900" y="4456117"/>
            <a:ext cx="8801100" cy="461665"/>
          </a:xfrm>
          <a:prstGeom prst="rect">
            <a:avLst/>
          </a:prstGeom>
          <a:solidFill>
            <a:srgbClr val="92D050"/>
          </a:solidFill>
          <a:ln>
            <a:noFill/>
          </a:ln>
        </p:spPr>
        <p:txBody>
          <a:bodyPr wrap="square">
            <a:spAutoFit/>
          </a:bodyPr>
          <a:lstStyle/>
          <a:p>
            <a:pPr algn="ctr" fontAlgn="base">
              <a:spcBef>
                <a:spcPct val="0"/>
              </a:spcBef>
              <a:spcAft>
                <a:spcPct val="0"/>
              </a:spcAft>
            </a:pPr>
            <a:r>
              <a:rPr lang="en-US" altLang="vi-VN" sz="2400" b="1" dirty="0" err="1">
                <a:solidFill>
                  <a:srgbClr val="FF0000"/>
                </a:solidFill>
                <a:latin typeface="Aaril"/>
              </a:rPr>
              <a:t>Sơ</a:t>
            </a:r>
            <a:r>
              <a:rPr lang="en-US" altLang="vi-VN" sz="2400" b="1" dirty="0">
                <a:solidFill>
                  <a:srgbClr val="FF0000"/>
                </a:solidFill>
                <a:latin typeface="Aaril"/>
              </a:rPr>
              <a:t> </a:t>
            </a:r>
            <a:r>
              <a:rPr lang="en-US" altLang="vi-VN" sz="2400" b="1" dirty="0" err="1">
                <a:solidFill>
                  <a:srgbClr val="FF0000"/>
                </a:solidFill>
                <a:latin typeface="Aaril"/>
              </a:rPr>
              <a:t>đồ</a:t>
            </a:r>
            <a:r>
              <a:rPr lang="en-US" altLang="vi-VN" sz="2400" b="1" dirty="0">
                <a:solidFill>
                  <a:srgbClr val="FF0000"/>
                </a:solidFill>
                <a:latin typeface="Aaril"/>
              </a:rPr>
              <a:t> </a:t>
            </a:r>
            <a:r>
              <a:rPr lang="en-US" altLang="vi-VN" sz="2400" b="1" dirty="0" err="1">
                <a:solidFill>
                  <a:srgbClr val="FF0000"/>
                </a:solidFill>
                <a:latin typeface="Aaril"/>
              </a:rPr>
              <a:t>bằng</a:t>
            </a:r>
            <a:r>
              <a:rPr lang="en-US" altLang="vi-VN" sz="2400" b="1" dirty="0">
                <a:solidFill>
                  <a:srgbClr val="FF0000"/>
                </a:solidFill>
                <a:latin typeface="Aaril"/>
              </a:rPr>
              <a:t> </a:t>
            </a:r>
            <a:r>
              <a:rPr lang="en-US" altLang="vi-VN" sz="2400" b="1" dirty="0" err="1">
                <a:solidFill>
                  <a:srgbClr val="FF0000"/>
                </a:solidFill>
                <a:latin typeface="Aaril"/>
              </a:rPr>
              <a:t>chữ</a:t>
            </a:r>
            <a:r>
              <a:rPr lang="en-US" altLang="vi-VN" sz="2400" b="1" dirty="0">
                <a:solidFill>
                  <a:srgbClr val="FF0000"/>
                </a:solidFill>
                <a:latin typeface="Aaril"/>
              </a:rPr>
              <a:t> </a:t>
            </a:r>
            <a:r>
              <a:rPr lang="en-US" altLang="vi-VN" sz="2400" b="1" dirty="0" err="1">
                <a:solidFill>
                  <a:srgbClr val="FF0000"/>
                </a:solidFill>
                <a:latin typeface="Aaril"/>
              </a:rPr>
              <a:t>sinh</a:t>
            </a:r>
            <a:r>
              <a:rPr lang="en-US" altLang="vi-VN" sz="2400" b="1" dirty="0">
                <a:solidFill>
                  <a:srgbClr val="FF0000"/>
                </a:solidFill>
                <a:latin typeface="Aaril"/>
              </a:rPr>
              <a:t> </a:t>
            </a:r>
            <a:r>
              <a:rPr lang="en-US" altLang="vi-VN" sz="2400" b="1" dirty="0" err="1">
                <a:solidFill>
                  <a:srgbClr val="FF0000"/>
                </a:solidFill>
                <a:latin typeface="Aaril"/>
              </a:rPr>
              <a:t>vật</a:t>
            </a:r>
            <a:r>
              <a:rPr lang="en-US" altLang="vi-VN" sz="2400" b="1" dirty="0">
                <a:solidFill>
                  <a:srgbClr val="FF0000"/>
                </a:solidFill>
                <a:latin typeface="Aaril"/>
              </a:rPr>
              <a:t> </a:t>
            </a:r>
            <a:r>
              <a:rPr lang="en-US" altLang="vi-VN" sz="2400" b="1" dirty="0" err="1">
                <a:solidFill>
                  <a:srgbClr val="FF0000"/>
                </a:solidFill>
                <a:latin typeface="Aaril"/>
              </a:rPr>
              <a:t>này</a:t>
            </a:r>
            <a:r>
              <a:rPr lang="en-US" altLang="vi-VN" sz="2400" b="1" dirty="0">
                <a:solidFill>
                  <a:srgbClr val="FF0000"/>
                </a:solidFill>
                <a:latin typeface="Aaril"/>
              </a:rPr>
              <a:t> </a:t>
            </a:r>
            <a:r>
              <a:rPr lang="en-US" altLang="vi-VN" sz="2400" b="1" dirty="0" err="1">
                <a:solidFill>
                  <a:srgbClr val="FF0000"/>
                </a:solidFill>
                <a:latin typeface="Aaril"/>
              </a:rPr>
              <a:t>là</a:t>
            </a:r>
            <a:r>
              <a:rPr lang="en-US" altLang="vi-VN" sz="2400" b="1" dirty="0">
                <a:solidFill>
                  <a:srgbClr val="FF0000"/>
                </a:solidFill>
                <a:latin typeface="Aaril"/>
              </a:rPr>
              <a:t> </a:t>
            </a:r>
            <a:r>
              <a:rPr lang="en-US" altLang="vi-VN" sz="2400" b="1" dirty="0" err="1">
                <a:solidFill>
                  <a:srgbClr val="FF0000"/>
                </a:solidFill>
                <a:latin typeface="Aaril"/>
              </a:rPr>
              <a:t>thức</a:t>
            </a:r>
            <a:r>
              <a:rPr lang="en-US" altLang="vi-VN" sz="2400" b="1" dirty="0">
                <a:solidFill>
                  <a:srgbClr val="FF0000"/>
                </a:solidFill>
                <a:latin typeface="Aaril"/>
              </a:rPr>
              <a:t> </a:t>
            </a:r>
            <a:r>
              <a:rPr lang="en-US" altLang="vi-VN" sz="2400" b="1" dirty="0" err="1">
                <a:solidFill>
                  <a:srgbClr val="FF0000"/>
                </a:solidFill>
                <a:latin typeface="Aaril"/>
              </a:rPr>
              <a:t>ăn</a:t>
            </a:r>
            <a:r>
              <a:rPr lang="en-US" altLang="vi-VN" sz="2400" b="1" dirty="0">
                <a:solidFill>
                  <a:srgbClr val="FF0000"/>
                </a:solidFill>
                <a:latin typeface="Aaril"/>
              </a:rPr>
              <a:t> </a:t>
            </a:r>
            <a:r>
              <a:rPr lang="en-US" altLang="vi-VN" sz="2400" b="1" dirty="0" err="1">
                <a:solidFill>
                  <a:srgbClr val="FF0000"/>
                </a:solidFill>
                <a:latin typeface="Aaril"/>
              </a:rPr>
              <a:t>của</a:t>
            </a:r>
            <a:r>
              <a:rPr lang="en-US" altLang="vi-VN" sz="2400" b="1" dirty="0">
                <a:solidFill>
                  <a:srgbClr val="FF0000"/>
                </a:solidFill>
                <a:latin typeface="Aaril"/>
              </a:rPr>
              <a:t> </a:t>
            </a:r>
            <a:r>
              <a:rPr lang="en-US" altLang="vi-VN" sz="2400" b="1" dirty="0" err="1">
                <a:solidFill>
                  <a:srgbClr val="FF0000"/>
                </a:solidFill>
                <a:latin typeface="Aaril"/>
              </a:rPr>
              <a:t>sinh</a:t>
            </a:r>
            <a:r>
              <a:rPr lang="en-US" altLang="vi-VN" sz="2400" b="1" dirty="0">
                <a:solidFill>
                  <a:srgbClr val="FF0000"/>
                </a:solidFill>
                <a:latin typeface="Aaril"/>
              </a:rPr>
              <a:t> </a:t>
            </a:r>
            <a:r>
              <a:rPr lang="en-US" altLang="vi-VN" sz="2400" b="1" dirty="0" err="1">
                <a:solidFill>
                  <a:srgbClr val="FF0000"/>
                </a:solidFill>
                <a:latin typeface="Aaril"/>
              </a:rPr>
              <a:t>vật</a:t>
            </a:r>
            <a:r>
              <a:rPr lang="en-US" altLang="vi-VN" sz="2400" b="1" dirty="0">
                <a:solidFill>
                  <a:srgbClr val="FF0000"/>
                </a:solidFill>
                <a:latin typeface="Aaril"/>
              </a:rPr>
              <a:t> </a:t>
            </a:r>
            <a:r>
              <a:rPr lang="en-US" altLang="vi-VN" sz="2400" b="1" dirty="0" err="1">
                <a:solidFill>
                  <a:srgbClr val="FF0000"/>
                </a:solidFill>
                <a:latin typeface="Aaril"/>
              </a:rPr>
              <a:t>kia</a:t>
            </a:r>
            <a:r>
              <a:rPr lang="en-US" altLang="vi-VN" sz="2400" b="1" dirty="0">
                <a:solidFill>
                  <a:srgbClr val="FF0000"/>
                </a:solidFill>
                <a:latin typeface="Aaril"/>
              </a:rPr>
              <a:t>.</a:t>
            </a:r>
            <a:endParaRPr lang="vi-VN" altLang="vi-VN" sz="2400" b="1" dirty="0">
              <a:solidFill>
                <a:srgbClr val="FF0000"/>
              </a:solidFill>
              <a:latin typeface="Aaril"/>
            </a:endParaRPr>
          </a:p>
        </p:txBody>
      </p:sp>
      <p:sp>
        <p:nvSpPr>
          <p:cNvPr id="13328" name="Text Box 16"/>
          <p:cNvSpPr txBox="1">
            <a:spLocks noChangeArrowheads="1"/>
          </p:cNvSpPr>
          <p:nvPr/>
        </p:nvSpPr>
        <p:spPr bwMode="auto">
          <a:xfrm>
            <a:off x="171450" y="4945446"/>
            <a:ext cx="8972550" cy="954088"/>
          </a:xfrm>
          <a:prstGeom prst="rect">
            <a:avLst/>
          </a:prstGeom>
          <a:solidFill>
            <a:srgbClr val="FFFF00"/>
          </a:solidFill>
          <a:ln>
            <a:noFill/>
          </a:ln>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altLang="vi-VN" sz="2800" b="1" dirty="0">
                <a:solidFill>
                  <a:srgbClr val="008000"/>
                </a:solidFill>
              </a:rPr>
              <a:t>* </a:t>
            </a:r>
            <a:r>
              <a:rPr lang="vi-VN" altLang="vi-VN" sz="2800" b="1" dirty="0">
                <a:solidFill>
                  <a:srgbClr val="008000"/>
                </a:solidFill>
              </a:rPr>
              <a:t>Em rút ra được kết luận gì về mối quan hệ </a:t>
            </a:r>
            <a:r>
              <a:rPr lang="en-US" altLang="vi-VN" sz="2800" b="1" dirty="0">
                <a:solidFill>
                  <a:srgbClr val="008000"/>
                </a:solidFill>
              </a:rPr>
              <a:t>t</a:t>
            </a:r>
            <a:r>
              <a:rPr lang="vi-VN" altLang="vi-VN" sz="2800" b="1" dirty="0">
                <a:solidFill>
                  <a:srgbClr val="008000"/>
                </a:solidFill>
              </a:rPr>
              <a:t>hức ăn giữa sinh vật này với sinh vật kia ?</a:t>
            </a:r>
            <a:endParaRPr lang="en-US" altLang="vi-VN" sz="2800" dirty="0">
              <a:solidFill>
                <a:srgbClr val="008000"/>
              </a:solidFill>
            </a:endParaRPr>
          </a:p>
        </p:txBody>
      </p:sp>
      <p:sp>
        <p:nvSpPr>
          <p:cNvPr id="13330" name="Text Box 18"/>
          <p:cNvSpPr txBox="1">
            <a:spLocks noChangeArrowheads="1"/>
          </p:cNvSpPr>
          <p:nvPr/>
        </p:nvSpPr>
        <p:spPr bwMode="auto">
          <a:xfrm>
            <a:off x="171450" y="5908055"/>
            <a:ext cx="8972550"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fontAlgn="base">
              <a:spcBef>
                <a:spcPct val="0"/>
              </a:spcBef>
              <a:spcAft>
                <a:spcPct val="0"/>
              </a:spcAft>
            </a:pPr>
            <a:r>
              <a:rPr lang="en-US" altLang="vi-VN" sz="2800" b="1" dirty="0">
                <a:solidFill>
                  <a:srgbClr val="FF0000"/>
                </a:solidFill>
              </a:rPr>
              <a:t>- </a:t>
            </a:r>
            <a:r>
              <a:rPr lang="vi-VN" altLang="vi-VN" sz="2800" b="1" dirty="0">
                <a:solidFill>
                  <a:srgbClr val="FF0000"/>
                </a:solidFill>
              </a:rPr>
              <a:t>Trong</a:t>
            </a:r>
            <a:r>
              <a:rPr lang="vi-VN" altLang="vi-VN" sz="2800" dirty="0">
                <a:solidFill>
                  <a:srgbClr val="FF0000"/>
                </a:solidFill>
              </a:rPr>
              <a:t> </a:t>
            </a:r>
            <a:r>
              <a:rPr lang="vi-VN" altLang="vi-VN" sz="2800" b="1" dirty="0">
                <a:solidFill>
                  <a:srgbClr val="FF0000"/>
                </a:solidFill>
              </a:rPr>
              <a:t>t</a:t>
            </a:r>
            <a:r>
              <a:rPr lang="en-US" altLang="vi-VN" sz="2800" b="1" dirty="0">
                <a:solidFill>
                  <a:srgbClr val="FF0000"/>
                </a:solidFill>
              </a:rPr>
              <a:t>ự</a:t>
            </a:r>
            <a:r>
              <a:rPr lang="vi-VN" altLang="vi-VN" sz="2800" b="1" dirty="0">
                <a:solidFill>
                  <a:srgbClr val="FF0000"/>
                </a:solidFill>
              </a:rPr>
              <a:t> nhiên, sinh vật này thường là thức ăn của sinh vật kia.</a:t>
            </a:r>
            <a:endParaRPr lang="en-US" altLang="vi-VN" sz="2800" dirty="0">
              <a:solidFill>
                <a:srgbClr val="FF0000"/>
              </a:solidFill>
            </a:endParaRPr>
          </a:p>
        </p:txBody>
      </p:sp>
      <p:sp>
        <p:nvSpPr>
          <p:cNvPr id="16" name="TextBox 15"/>
          <p:cNvSpPr txBox="1">
            <a:spLocks noChangeArrowheads="1"/>
          </p:cNvSpPr>
          <p:nvPr/>
        </p:nvSpPr>
        <p:spPr bwMode="auto">
          <a:xfrm>
            <a:off x="171450" y="73378"/>
            <a:ext cx="8972550" cy="954107"/>
          </a:xfrm>
          <a:prstGeom prst="rect">
            <a:avLst/>
          </a:prstGeom>
          <a:solidFill>
            <a:srgbClr val="FFFF00"/>
          </a:solidFill>
          <a:ln>
            <a:noFill/>
          </a:ln>
        </p:spPr>
        <p:txBody>
          <a:bodyPr wrap="squar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0" fontAlgn="base" hangingPunct="0">
              <a:spcBef>
                <a:spcPct val="0"/>
              </a:spcBef>
              <a:spcAft>
                <a:spcPct val="0"/>
              </a:spcAft>
            </a:pPr>
            <a:r>
              <a:rPr lang="en-US" sz="2800" b="1" dirty="0" err="1">
                <a:solidFill>
                  <a:srgbClr val="FF0000"/>
                </a:solidFill>
              </a:rPr>
              <a:t>c,Vẽ</a:t>
            </a:r>
            <a:r>
              <a:rPr lang="en-US" sz="2800" b="1" dirty="0">
                <a:solidFill>
                  <a:srgbClr val="FF0000"/>
                </a:solidFill>
              </a:rPr>
              <a:t> </a:t>
            </a:r>
            <a:r>
              <a:rPr lang="en-US" sz="2800" b="1" dirty="0" err="1">
                <a:solidFill>
                  <a:srgbClr val="FF0000"/>
                </a:solidFill>
              </a:rPr>
              <a:t>sơ</a:t>
            </a:r>
            <a:r>
              <a:rPr lang="en-US" sz="2800" b="1" dirty="0">
                <a:solidFill>
                  <a:srgbClr val="FF0000"/>
                </a:solidFill>
              </a:rPr>
              <a:t> </a:t>
            </a:r>
            <a:r>
              <a:rPr lang="en-US" sz="2800" b="1" dirty="0" err="1">
                <a:solidFill>
                  <a:srgbClr val="FF0000"/>
                </a:solidFill>
              </a:rPr>
              <a:t>đồ</a:t>
            </a:r>
            <a:r>
              <a:rPr lang="en-US" sz="2800" b="1" dirty="0">
                <a:solidFill>
                  <a:srgbClr val="FF0000"/>
                </a:solidFill>
              </a:rPr>
              <a:t> </a:t>
            </a:r>
            <a:r>
              <a:rPr lang="en-US" sz="2800" b="1" dirty="0" err="1">
                <a:solidFill>
                  <a:srgbClr val="FF0000"/>
                </a:solidFill>
              </a:rPr>
              <a:t>chuỗi</a:t>
            </a:r>
            <a:r>
              <a:rPr lang="en-US" sz="2800" b="1" dirty="0">
                <a:solidFill>
                  <a:srgbClr val="FF0000"/>
                </a:solidFill>
              </a:rPr>
              <a:t> </a:t>
            </a:r>
            <a:r>
              <a:rPr lang="en-US" sz="2800" b="1" dirty="0" err="1">
                <a:solidFill>
                  <a:srgbClr val="FF0000"/>
                </a:solidFill>
              </a:rPr>
              <a:t>thức</a:t>
            </a:r>
            <a:r>
              <a:rPr lang="en-US" sz="2800" b="1" dirty="0">
                <a:solidFill>
                  <a:srgbClr val="FF0000"/>
                </a:solidFill>
              </a:rPr>
              <a:t> </a:t>
            </a:r>
            <a:r>
              <a:rPr lang="en-US" sz="2800" b="1" dirty="0" err="1">
                <a:solidFill>
                  <a:srgbClr val="FF0000"/>
                </a:solidFill>
              </a:rPr>
              <a:t>ăn</a:t>
            </a:r>
            <a:r>
              <a:rPr lang="en-US" sz="2800" b="1" dirty="0">
                <a:solidFill>
                  <a:srgbClr val="FF0000"/>
                </a:solidFill>
              </a:rPr>
              <a:t> </a:t>
            </a:r>
            <a:r>
              <a:rPr lang="en-US" sz="2800" b="1" dirty="0" err="1">
                <a:solidFill>
                  <a:srgbClr val="FF0000"/>
                </a:solidFill>
              </a:rPr>
              <a:t>gồm</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sinh</a:t>
            </a:r>
            <a:r>
              <a:rPr lang="en-US" sz="2800" b="1" dirty="0">
                <a:solidFill>
                  <a:srgbClr val="FF0000"/>
                </a:solidFill>
              </a:rPr>
              <a:t> </a:t>
            </a:r>
            <a:r>
              <a:rPr lang="en-US" sz="2800" b="1" dirty="0" err="1">
                <a:solidFill>
                  <a:srgbClr val="FF0000"/>
                </a:solidFill>
              </a:rPr>
              <a:t>vật</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ngô</a:t>
            </a:r>
            <a:r>
              <a:rPr lang="en-US" sz="2800" b="1" dirty="0">
                <a:solidFill>
                  <a:srgbClr val="FF0000"/>
                </a:solidFill>
              </a:rPr>
              <a:t>, </a:t>
            </a:r>
            <a:r>
              <a:rPr lang="en-US" sz="2800" b="1" dirty="0" err="1">
                <a:solidFill>
                  <a:srgbClr val="FF0000"/>
                </a:solidFill>
              </a:rPr>
              <a:t>châu</a:t>
            </a:r>
            <a:r>
              <a:rPr lang="en-US" sz="2800" b="1" dirty="0">
                <a:solidFill>
                  <a:srgbClr val="FF0000"/>
                </a:solidFill>
              </a:rPr>
              <a:t> </a:t>
            </a:r>
            <a:r>
              <a:rPr lang="en-US" sz="2800" b="1" dirty="0" err="1">
                <a:solidFill>
                  <a:srgbClr val="FF0000"/>
                </a:solidFill>
              </a:rPr>
              <a:t>chấu</a:t>
            </a:r>
            <a:r>
              <a:rPr lang="en-US" sz="2800" b="1" dirty="0">
                <a:solidFill>
                  <a:srgbClr val="FF0000"/>
                </a:solidFill>
              </a:rPr>
              <a:t>, </a:t>
            </a:r>
            <a:r>
              <a:rPr lang="en-US" sz="2800" b="1" dirty="0" err="1">
                <a:solidFill>
                  <a:srgbClr val="FF0000"/>
                </a:solidFill>
              </a:rPr>
              <a:t>ếch</a:t>
            </a:r>
            <a:endParaRPr lang="en-US" sz="2800" b="1" dirty="0">
              <a:solidFill>
                <a:srgbClr val="FF0000"/>
              </a:solidFill>
            </a:endParaRPr>
          </a:p>
        </p:txBody>
      </p:sp>
    </p:spTree>
    <p:extLst>
      <p:ext uri="{BB962C8B-B14F-4D97-AF65-F5344CB8AC3E}">
        <p14:creationId xmlns:p14="http://schemas.microsoft.com/office/powerpoint/2010/main" val="301819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par>
                                <p:cTn id="8" presetID="2" presetClass="entr" presetSubtype="4"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 calcmode="lin" valueType="num">
                                      <p:cBhvr additive="base">
                                        <p:cTn id="10" dur="500" fill="hold"/>
                                        <p:tgtEl>
                                          <p:spTgt spid="10246"/>
                                        </p:tgtEl>
                                        <p:attrNameLst>
                                          <p:attrName>ppt_x</p:attrName>
                                        </p:attrNameLst>
                                      </p:cBhvr>
                                      <p:tavLst>
                                        <p:tav tm="0">
                                          <p:val>
                                            <p:strVal val="#ppt_x"/>
                                          </p:val>
                                        </p:tav>
                                        <p:tav tm="100000">
                                          <p:val>
                                            <p:strVal val="#ppt_x"/>
                                          </p:val>
                                        </p:tav>
                                      </p:tavLst>
                                    </p:anim>
                                    <p:anim calcmode="lin" valueType="num">
                                      <p:cBhvr additive="base">
                                        <p:cTn id="11" dur="500" fill="hold"/>
                                        <p:tgtEl>
                                          <p:spTgt spid="1024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247"/>
                                        </p:tgtEl>
                                        <p:attrNameLst>
                                          <p:attrName>style.visibility</p:attrName>
                                        </p:attrNameLst>
                                      </p:cBhvr>
                                      <p:to>
                                        <p:strVal val="visible"/>
                                      </p:to>
                                    </p:set>
                                    <p:anim calcmode="lin" valueType="num">
                                      <p:cBhvr additive="base">
                                        <p:cTn id="14" dur="500" fill="hold"/>
                                        <p:tgtEl>
                                          <p:spTgt spid="10247"/>
                                        </p:tgtEl>
                                        <p:attrNameLst>
                                          <p:attrName>ppt_x</p:attrName>
                                        </p:attrNameLst>
                                      </p:cBhvr>
                                      <p:tavLst>
                                        <p:tav tm="0">
                                          <p:val>
                                            <p:strVal val="#ppt_x"/>
                                          </p:val>
                                        </p:tav>
                                        <p:tav tm="100000">
                                          <p:val>
                                            <p:strVal val="#ppt_x"/>
                                          </p:val>
                                        </p:tav>
                                      </p:tavLst>
                                    </p:anim>
                                    <p:anim calcmode="lin" valueType="num">
                                      <p:cBhvr additive="base">
                                        <p:cTn id="15" dur="500" fill="hold"/>
                                        <p:tgtEl>
                                          <p:spTgt spid="1024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248"/>
                                        </p:tgtEl>
                                        <p:attrNameLst>
                                          <p:attrName>style.visibility</p:attrName>
                                        </p:attrNameLst>
                                      </p:cBhvr>
                                      <p:to>
                                        <p:strVal val="visible"/>
                                      </p:to>
                                    </p:set>
                                    <p:anim calcmode="lin" valueType="num">
                                      <p:cBhvr additive="base">
                                        <p:cTn id="18" dur="500" fill="hold"/>
                                        <p:tgtEl>
                                          <p:spTgt spid="10248"/>
                                        </p:tgtEl>
                                        <p:attrNameLst>
                                          <p:attrName>ppt_x</p:attrName>
                                        </p:attrNameLst>
                                      </p:cBhvr>
                                      <p:tavLst>
                                        <p:tav tm="0">
                                          <p:val>
                                            <p:strVal val="#ppt_x"/>
                                          </p:val>
                                        </p:tav>
                                        <p:tav tm="100000">
                                          <p:val>
                                            <p:strVal val="#ppt_x"/>
                                          </p:val>
                                        </p:tav>
                                      </p:tavLst>
                                    </p:anim>
                                    <p:anim calcmode="lin" valueType="num">
                                      <p:cBhvr additive="base">
                                        <p:cTn id="19"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50"/>
                                        </p:tgtEl>
                                        <p:attrNameLst>
                                          <p:attrName>style.visibility</p:attrName>
                                        </p:attrNameLst>
                                      </p:cBhvr>
                                      <p:to>
                                        <p:strVal val="visible"/>
                                      </p:to>
                                    </p:set>
                                    <p:anim calcmode="lin" valueType="num">
                                      <p:cBhvr additive="base">
                                        <p:cTn id="24" dur="500" fill="hold"/>
                                        <p:tgtEl>
                                          <p:spTgt spid="10250"/>
                                        </p:tgtEl>
                                        <p:attrNameLst>
                                          <p:attrName>ppt_x</p:attrName>
                                        </p:attrNameLst>
                                      </p:cBhvr>
                                      <p:tavLst>
                                        <p:tav tm="0">
                                          <p:val>
                                            <p:strVal val="#ppt_x"/>
                                          </p:val>
                                        </p:tav>
                                        <p:tav tm="100000">
                                          <p:val>
                                            <p:strVal val="#ppt_x"/>
                                          </p:val>
                                        </p:tav>
                                      </p:tavLst>
                                    </p:anim>
                                    <p:anim calcmode="lin" valueType="num">
                                      <p:cBhvr additive="base">
                                        <p:cTn id="25" dur="500" fill="hold"/>
                                        <p:tgtEl>
                                          <p:spTgt spid="1025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252"/>
                                        </p:tgtEl>
                                        <p:attrNameLst>
                                          <p:attrName>style.visibility</p:attrName>
                                        </p:attrNameLst>
                                      </p:cBhvr>
                                      <p:to>
                                        <p:strVal val="visible"/>
                                      </p:to>
                                    </p:set>
                                    <p:anim calcmode="lin" valueType="num">
                                      <p:cBhvr additive="base">
                                        <p:cTn id="28" dur="500" fill="hold"/>
                                        <p:tgtEl>
                                          <p:spTgt spid="10252"/>
                                        </p:tgtEl>
                                        <p:attrNameLst>
                                          <p:attrName>ppt_x</p:attrName>
                                        </p:attrNameLst>
                                      </p:cBhvr>
                                      <p:tavLst>
                                        <p:tav tm="0">
                                          <p:val>
                                            <p:strVal val="#ppt_x"/>
                                          </p:val>
                                        </p:tav>
                                        <p:tav tm="100000">
                                          <p:val>
                                            <p:strVal val="#ppt_x"/>
                                          </p:val>
                                        </p:tav>
                                      </p:tavLst>
                                    </p:anim>
                                    <p:anim calcmode="lin" valueType="num">
                                      <p:cBhvr additive="base">
                                        <p:cTn id="29"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251"/>
                                        </p:tgtEl>
                                        <p:attrNameLst>
                                          <p:attrName>style.visibility</p:attrName>
                                        </p:attrNameLst>
                                      </p:cBhvr>
                                      <p:to>
                                        <p:strVal val="visible"/>
                                      </p:to>
                                    </p:set>
                                    <p:anim calcmode="lin" valueType="num">
                                      <p:cBhvr additive="base">
                                        <p:cTn id="34" dur="500" fill="hold"/>
                                        <p:tgtEl>
                                          <p:spTgt spid="10251"/>
                                        </p:tgtEl>
                                        <p:attrNameLst>
                                          <p:attrName>ppt_x</p:attrName>
                                        </p:attrNameLst>
                                      </p:cBhvr>
                                      <p:tavLst>
                                        <p:tav tm="0">
                                          <p:val>
                                            <p:strVal val="#ppt_x"/>
                                          </p:val>
                                        </p:tav>
                                        <p:tav tm="100000">
                                          <p:val>
                                            <p:strVal val="#ppt_x"/>
                                          </p:val>
                                        </p:tav>
                                      </p:tavLst>
                                    </p:anim>
                                    <p:anim calcmode="lin" valueType="num">
                                      <p:cBhvr additive="base">
                                        <p:cTn id="35"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253"/>
                                        </p:tgtEl>
                                        <p:attrNameLst>
                                          <p:attrName>style.visibility</p:attrName>
                                        </p:attrNameLst>
                                      </p:cBhvr>
                                      <p:to>
                                        <p:strVal val="visible"/>
                                      </p:to>
                                    </p:set>
                                    <p:anim calcmode="lin" valueType="num">
                                      <p:cBhvr additive="base">
                                        <p:cTn id="40" dur="500" fill="hold"/>
                                        <p:tgtEl>
                                          <p:spTgt spid="10253"/>
                                        </p:tgtEl>
                                        <p:attrNameLst>
                                          <p:attrName>ppt_x</p:attrName>
                                        </p:attrNameLst>
                                      </p:cBhvr>
                                      <p:tavLst>
                                        <p:tav tm="0">
                                          <p:val>
                                            <p:strVal val="#ppt_x"/>
                                          </p:val>
                                        </p:tav>
                                        <p:tav tm="100000">
                                          <p:val>
                                            <p:strVal val="#ppt_x"/>
                                          </p:val>
                                        </p:tav>
                                      </p:tavLst>
                                    </p:anim>
                                    <p:anim calcmode="lin" valueType="num">
                                      <p:cBhvr additive="base">
                                        <p:cTn id="41" dur="500" fill="hold"/>
                                        <p:tgtEl>
                                          <p:spTgt spid="1025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254"/>
                                        </p:tgtEl>
                                        <p:attrNameLst>
                                          <p:attrName>style.visibility</p:attrName>
                                        </p:attrNameLst>
                                      </p:cBhvr>
                                      <p:to>
                                        <p:strVal val="visible"/>
                                      </p:to>
                                    </p:set>
                                    <p:anim calcmode="lin" valueType="num">
                                      <p:cBhvr additive="base">
                                        <p:cTn id="46" dur="500" fill="hold"/>
                                        <p:tgtEl>
                                          <p:spTgt spid="10254"/>
                                        </p:tgtEl>
                                        <p:attrNameLst>
                                          <p:attrName>ppt_x</p:attrName>
                                        </p:attrNameLst>
                                      </p:cBhvr>
                                      <p:tavLst>
                                        <p:tav tm="0">
                                          <p:val>
                                            <p:strVal val="#ppt_x"/>
                                          </p:val>
                                        </p:tav>
                                        <p:tav tm="100000">
                                          <p:val>
                                            <p:strVal val="#ppt_x"/>
                                          </p:val>
                                        </p:tav>
                                      </p:tavLst>
                                    </p:anim>
                                    <p:anim calcmode="lin" valueType="num">
                                      <p:cBhvr additive="base">
                                        <p:cTn id="47" dur="500" fill="hold"/>
                                        <p:tgtEl>
                                          <p:spTgt spid="10254"/>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10255"/>
                                        </p:tgtEl>
                                        <p:attrNameLst>
                                          <p:attrName>style.visibility</p:attrName>
                                        </p:attrNameLst>
                                      </p:cBhvr>
                                      <p:to>
                                        <p:strVal val="visible"/>
                                      </p:to>
                                    </p:set>
                                    <p:anim calcmode="discrete" valueType="clr">
                                      <p:cBhvr override="childStyle">
                                        <p:cTn id="51"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0255"/>
                                        </p:tgtEl>
                                        <p:attrNameLst>
                                          <p:attrName>fillcolor</p:attrName>
                                        </p:attrNameLst>
                                      </p:cBhvr>
                                      <p:tavLst>
                                        <p:tav tm="0">
                                          <p:val>
                                            <p:clrVal>
                                              <a:schemeClr val="accent2"/>
                                            </p:clrVal>
                                          </p:val>
                                        </p:tav>
                                        <p:tav tm="50000">
                                          <p:val>
                                            <p:clrVal>
                                              <a:schemeClr val="hlink"/>
                                            </p:clrVal>
                                          </p:val>
                                        </p:tav>
                                      </p:tavLst>
                                    </p:anim>
                                    <p:set>
                                      <p:cBhvr>
                                        <p:cTn id="53" dur="80"/>
                                        <p:tgtEl>
                                          <p:spTgt spid="10255"/>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3328"/>
                                        </p:tgtEl>
                                        <p:attrNameLst>
                                          <p:attrName>style.visibility</p:attrName>
                                        </p:attrNameLst>
                                      </p:cBhvr>
                                      <p:to>
                                        <p:strVal val="visible"/>
                                      </p:to>
                                    </p:set>
                                    <p:anim calcmode="discrete" valueType="clr">
                                      <p:cBhvr override="childStyle">
                                        <p:cTn id="58" dur="80"/>
                                        <p:tgtEl>
                                          <p:spTgt spid="13328"/>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3328"/>
                                        </p:tgtEl>
                                        <p:attrNameLst>
                                          <p:attrName>fillcolor</p:attrName>
                                        </p:attrNameLst>
                                      </p:cBhvr>
                                      <p:tavLst>
                                        <p:tav tm="0">
                                          <p:val>
                                            <p:clrVal>
                                              <a:schemeClr val="accent2"/>
                                            </p:clrVal>
                                          </p:val>
                                        </p:tav>
                                        <p:tav tm="50000">
                                          <p:val>
                                            <p:clrVal>
                                              <a:schemeClr val="hlink"/>
                                            </p:clrVal>
                                          </p:val>
                                        </p:tav>
                                      </p:tavLst>
                                    </p:anim>
                                    <p:set>
                                      <p:cBhvr>
                                        <p:cTn id="60" dur="80"/>
                                        <p:tgtEl>
                                          <p:spTgt spid="13328"/>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3330"/>
                                        </p:tgtEl>
                                        <p:attrNameLst>
                                          <p:attrName>style.visibility</p:attrName>
                                        </p:attrNameLst>
                                      </p:cBhvr>
                                      <p:to>
                                        <p:strVal val="visible"/>
                                      </p:to>
                                    </p:set>
                                    <p:anim calcmode="discrete" valueType="clr">
                                      <p:cBhvr override="childStyle">
                                        <p:cTn id="65" dur="80"/>
                                        <p:tgtEl>
                                          <p:spTgt spid="1333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3330"/>
                                        </p:tgtEl>
                                        <p:attrNameLst>
                                          <p:attrName>fillcolor</p:attrName>
                                        </p:attrNameLst>
                                      </p:cBhvr>
                                      <p:tavLst>
                                        <p:tav tm="0">
                                          <p:val>
                                            <p:clrVal>
                                              <a:schemeClr val="accent2"/>
                                            </p:clrVal>
                                          </p:val>
                                        </p:tav>
                                        <p:tav tm="50000">
                                          <p:val>
                                            <p:clrVal>
                                              <a:schemeClr val="hlink"/>
                                            </p:clrVal>
                                          </p:val>
                                        </p:tav>
                                      </p:tavLst>
                                    </p:anim>
                                    <p:set>
                                      <p:cBhvr>
                                        <p:cTn id="67" dur="80"/>
                                        <p:tgtEl>
                                          <p:spTgt spid="1333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grpId="1" nodeType="clickEffect">
                                  <p:stCondLst>
                                    <p:cond delay="0"/>
                                  </p:stCondLst>
                                  <p:iterate type="lt">
                                    <p:tmPct val="0"/>
                                  </p:iterate>
                                  <p:childTnLst>
                                    <p:anim calcmode="lin" valueType="num">
                                      <p:cBhvr additive="base">
                                        <p:cTn id="71" dur="500"/>
                                        <p:tgtEl>
                                          <p:spTgt spid="13328"/>
                                        </p:tgtEl>
                                        <p:attrNameLst>
                                          <p:attrName>ppt_x</p:attrName>
                                        </p:attrNameLst>
                                      </p:cBhvr>
                                      <p:tavLst>
                                        <p:tav tm="0">
                                          <p:val>
                                            <p:strVal val="ppt_x"/>
                                          </p:val>
                                        </p:tav>
                                        <p:tav tm="100000">
                                          <p:val>
                                            <p:strVal val="ppt_x"/>
                                          </p:val>
                                        </p:tav>
                                      </p:tavLst>
                                    </p:anim>
                                    <p:anim calcmode="lin" valueType="num">
                                      <p:cBhvr additive="base">
                                        <p:cTn id="72" dur="500"/>
                                        <p:tgtEl>
                                          <p:spTgt spid="13328"/>
                                        </p:tgtEl>
                                        <p:attrNameLst>
                                          <p:attrName>ppt_y</p:attrName>
                                        </p:attrNameLst>
                                      </p:cBhvr>
                                      <p:tavLst>
                                        <p:tav tm="0">
                                          <p:val>
                                            <p:strVal val="ppt_y"/>
                                          </p:val>
                                        </p:tav>
                                        <p:tav tm="100000">
                                          <p:val>
                                            <p:strVal val="1+ppt_h/2"/>
                                          </p:val>
                                        </p:tav>
                                      </p:tavLst>
                                    </p:anim>
                                    <p:set>
                                      <p:cBhvr>
                                        <p:cTn id="73" dur="1" fill="hold">
                                          <p:stCondLst>
                                            <p:cond delay="499"/>
                                          </p:stCondLst>
                                        </p:cTn>
                                        <p:tgtEl>
                                          <p:spTgt spid="13328"/>
                                        </p:tgtEl>
                                        <p:attrNameLst>
                                          <p:attrName>style.visibility</p:attrName>
                                        </p:attrNameLst>
                                      </p:cBhvr>
                                      <p:to>
                                        <p:strVal val="hidden"/>
                                      </p:to>
                                    </p:set>
                                  </p:childTnLst>
                                </p:cTn>
                              </p:par>
                              <p:par>
                                <p:cTn id="74" presetID="2" presetClass="exit" presetSubtype="4" fill="hold" grpId="1" nodeType="withEffect">
                                  <p:stCondLst>
                                    <p:cond delay="0"/>
                                  </p:stCondLst>
                                  <p:iterate type="lt">
                                    <p:tmPct val="0"/>
                                  </p:iterate>
                                  <p:childTnLst>
                                    <p:anim calcmode="lin" valueType="num">
                                      <p:cBhvr additive="base">
                                        <p:cTn id="75" dur="500"/>
                                        <p:tgtEl>
                                          <p:spTgt spid="13330"/>
                                        </p:tgtEl>
                                        <p:attrNameLst>
                                          <p:attrName>ppt_x</p:attrName>
                                        </p:attrNameLst>
                                      </p:cBhvr>
                                      <p:tavLst>
                                        <p:tav tm="0">
                                          <p:val>
                                            <p:strVal val="ppt_x"/>
                                          </p:val>
                                        </p:tav>
                                        <p:tav tm="100000">
                                          <p:val>
                                            <p:strVal val="ppt_x"/>
                                          </p:val>
                                        </p:tav>
                                      </p:tavLst>
                                    </p:anim>
                                    <p:anim calcmode="lin" valueType="num">
                                      <p:cBhvr additive="base">
                                        <p:cTn id="76" dur="500"/>
                                        <p:tgtEl>
                                          <p:spTgt spid="13330"/>
                                        </p:tgtEl>
                                        <p:attrNameLst>
                                          <p:attrName>ppt_y</p:attrName>
                                        </p:attrNameLst>
                                      </p:cBhvr>
                                      <p:tavLst>
                                        <p:tav tm="0">
                                          <p:val>
                                            <p:strVal val="ppt_y"/>
                                          </p:val>
                                        </p:tav>
                                        <p:tav tm="100000">
                                          <p:val>
                                            <p:strVal val="1+ppt_h/2"/>
                                          </p:val>
                                        </p:tav>
                                      </p:tavLst>
                                    </p:anim>
                                    <p:set>
                                      <p:cBhvr>
                                        <p:cTn id="77" dur="1" fill="hold">
                                          <p:stCondLst>
                                            <p:cond delay="499"/>
                                          </p:stCondLst>
                                        </p:cTn>
                                        <p:tgtEl>
                                          <p:spTgt spid="13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51" grpId="0" animBg="1"/>
      <p:bldP spid="10252" grpId="0" animBg="1"/>
      <p:bldP spid="10253" grpId="0" animBg="1"/>
      <p:bldP spid="10254" grpId="0" animBg="1"/>
      <p:bldP spid="10255" grpId="0" animBg="1"/>
      <p:bldP spid="13328" grpId="0" animBg="1"/>
      <p:bldP spid="13328" grpId="1" animBg="1"/>
      <p:bldP spid="13330" grpId="0" animBg="1"/>
      <p:bldP spid="13330"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14300" y="152400"/>
            <a:ext cx="6210300" cy="523220"/>
          </a:xfrm>
          <a:prstGeom prst="rect">
            <a:avLst/>
          </a:prstGeom>
          <a:solidFill>
            <a:srgbClr val="FFFF00"/>
          </a:solidFill>
          <a:ln>
            <a:noFill/>
          </a:ln>
        </p:spPr>
        <p:txBody>
          <a:bodyPr wrap="square">
            <a:spAutoFit/>
          </a:bodyPr>
          <a:lstStyle/>
          <a:p>
            <a:pPr eaLnBrk="0" fontAlgn="base" hangingPunct="0">
              <a:spcBef>
                <a:spcPct val="0"/>
              </a:spcBef>
              <a:spcAft>
                <a:spcPct val="0"/>
              </a:spcAft>
            </a:pPr>
            <a:r>
              <a:rPr lang="vi-VN" sz="2800" b="1" dirty="0">
                <a:solidFill>
                  <a:srgbClr val="FF0000"/>
                </a:solidFill>
                <a:latin typeface="Times New Roman" pitchFamily="18" charset="0"/>
                <a:cs typeface="Times New Roman" pitchFamily="18" charset="0"/>
              </a:rPr>
              <a:t>3. Quan sát sơ đồ sau và trả 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vi-VN" sz="2800" b="1" dirty="0">
                <a:solidFill>
                  <a:srgbClr val="FF0000"/>
                </a:solidFill>
                <a:latin typeface="Times New Roman" pitchFamily="18" charset="0"/>
                <a:cs typeface="Times New Roman" pitchFamily="18" charset="0"/>
              </a:rPr>
              <a:t>:</a:t>
            </a:r>
            <a:endParaRPr lang="en-US" dirty="0">
              <a:solidFill>
                <a:srgbClr val="000000"/>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4800600" cy="389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829175" y="685800"/>
            <a:ext cx="4286250" cy="954107"/>
          </a:xfrm>
          <a:prstGeom prst="rect">
            <a:avLst/>
          </a:prstGeom>
          <a:solidFill>
            <a:schemeClr val="accent2">
              <a:lumMod val="40000"/>
              <a:lumOff val="60000"/>
            </a:schemeClr>
          </a:solidFill>
          <a:ln>
            <a:noFill/>
          </a:ln>
        </p:spPr>
        <p:txBody>
          <a:bodyPr wrap="square">
            <a:spAutoFit/>
          </a:bodyPr>
          <a:lstStyle/>
          <a:p>
            <a:pPr algn="just" eaLnBrk="0" fontAlgn="base" hangingPunct="0">
              <a:spcBef>
                <a:spcPct val="0"/>
              </a:spcBef>
              <a:spcAft>
                <a:spcPct val="0"/>
              </a:spcAft>
            </a:pP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itchFamily="18" charset="0"/>
                <a:cs typeface="Times New Roman" pitchFamily="18" charset="0"/>
              </a:rPr>
              <a:t>Kể tên sinh vật được vẽ trong sơ đồ trên</a:t>
            </a:r>
            <a:r>
              <a:rPr lang="en-US" sz="2800" b="1" dirty="0">
                <a:solidFill>
                  <a:srgbClr val="7030A0"/>
                </a:solidFill>
                <a:latin typeface="Times New Roman" pitchFamily="18" charset="0"/>
                <a:cs typeface="Times New Roman" pitchFamily="18" charset="0"/>
              </a:rPr>
              <a:t>.</a:t>
            </a:r>
            <a:endParaRPr lang="vi-VN" sz="2800" b="1" dirty="0">
              <a:solidFill>
                <a:srgbClr val="7030A0"/>
              </a:solidFill>
              <a:latin typeface="Times New Roman" pitchFamily="18" charset="0"/>
              <a:cs typeface="Times New Roman" pitchFamily="18" charset="0"/>
            </a:endParaRPr>
          </a:p>
        </p:txBody>
      </p:sp>
      <p:sp>
        <p:nvSpPr>
          <p:cNvPr id="7" name="Rectangle 6"/>
          <p:cNvSpPr>
            <a:spLocks noChangeArrowheads="1"/>
          </p:cNvSpPr>
          <p:nvPr/>
        </p:nvSpPr>
        <p:spPr bwMode="auto">
          <a:xfrm>
            <a:off x="4863703" y="1707564"/>
            <a:ext cx="4280297" cy="1384995"/>
          </a:xfrm>
          <a:prstGeom prst="rect">
            <a:avLst/>
          </a:prstGeom>
          <a:solidFill>
            <a:srgbClr val="FFFF00"/>
          </a:solidFill>
          <a:ln>
            <a:noFill/>
          </a:ln>
        </p:spPr>
        <p:txBody>
          <a:bodyPr>
            <a:spAutoFit/>
          </a:bodyPr>
          <a:lstStyle/>
          <a:p>
            <a:pPr algn="just" eaLnBrk="0" fontAlgn="base" hangingPunct="0">
              <a:spcBef>
                <a:spcPct val="0"/>
              </a:spcBef>
              <a:spcAft>
                <a:spcPct val="0"/>
              </a:spcAft>
            </a:pPr>
            <a:r>
              <a:rPr lang="vi-VN" sz="2800" b="1" dirty="0">
                <a:solidFill>
                  <a:srgbClr val="7030A0"/>
                </a:solidFill>
                <a:latin typeface="Times New Roman" pitchFamily="18" charset="0"/>
                <a:cs typeface="Times New Roman" pitchFamily="18" charset="0"/>
              </a:rPr>
              <a:t>Các sinh vật được vẽ trong sơ đồ trên: cỏ, thỏ, cáo, vi khuẩn.</a:t>
            </a:r>
            <a:endParaRPr lang="en-US" sz="2800" b="1" dirty="0">
              <a:solidFill>
                <a:srgbClr val="7030A0"/>
              </a:solidFill>
              <a:latin typeface="Times New Roman" pitchFamily="18" charset="0"/>
              <a:cs typeface="Times New Roman" pitchFamily="18" charset="0"/>
            </a:endParaRPr>
          </a:p>
        </p:txBody>
      </p:sp>
      <p:sp>
        <p:nvSpPr>
          <p:cNvPr id="8" name="Rectangle 7"/>
          <p:cNvSpPr>
            <a:spLocks noChangeArrowheads="1"/>
          </p:cNvSpPr>
          <p:nvPr/>
        </p:nvSpPr>
        <p:spPr bwMode="auto">
          <a:xfrm>
            <a:off x="4863703" y="3106581"/>
            <a:ext cx="4343400" cy="1815882"/>
          </a:xfrm>
          <a:prstGeom prst="rect">
            <a:avLst/>
          </a:prstGeom>
          <a:solidFill>
            <a:srgbClr val="92D050"/>
          </a:solidFill>
          <a:ln>
            <a:noFill/>
          </a:ln>
        </p:spPr>
        <p:txBody>
          <a:bodyPr>
            <a:spAutoFit/>
          </a:bodyPr>
          <a:lstStyle/>
          <a:p>
            <a:pPr algn="just"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Hãy dùng các từ, cụm từ cáo, thỏ, vi khuẩn để điền vào chỗ chấm (....) cho phù hợp:</a:t>
            </a:r>
            <a:endParaRPr lang="en-US" sz="2800" b="1" dirty="0">
              <a:solidFill>
                <a:srgbClr val="002060"/>
              </a:solidFill>
              <a:latin typeface="Times New Roman" pitchFamily="18" charset="0"/>
              <a:cs typeface="Times New Roman" pitchFamily="18" charset="0"/>
            </a:endParaRPr>
          </a:p>
        </p:txBody>
      </p:sp>
      <p:sp>
        <p:nvSpPr>
          <p:cNvPr id="9" name="Rectangle 8"/>
          <p:cNvSpPr>
            <a:spLocks noChangeArrowheads="1"/>
          </p:cNvSpPr>
          <p:nvPr/>
        </p:nvSpPr>
        <p:spPr bwMode="auto">
          <a:xfrm>
            <a:off x="0" y="5042126"/>
            <a:ext cx="9144000" cy="1815882"/>
          </a:xfrm>
          <a:prstGeom prst="rect">
            <a:avLst/>
          </a:prstGeom>
          <a:solidFill>
            <a:srgbClr val="FFFF00"/>
          </a:solidFill>
          <a:ln>
            <a:noFill/>
          </a:ln>
        </p:spPr>
        <p:txBody>
          <a:bodyPr wrap="square">
            <a:spAutoFit/>
          </a:bodyPr>
          <a:lstStyle/>
          <a:p>
            <a:pPr algn="just" eaLnBrk="0" fontAlgn="base" hangingPunct="0">
              <a:spcBef>
                <a:spcPct val="0"/>
              </a:spcBef>
              <a:spcAft>
                <a:spcPct val="0"/>
              </a:spcAft>
            </a:pPr>
            <a:r>
              <a:rPr lang="vi-VN" sz="2800" b="1" dirty="0">
                <a:solidFill>
                  <a:srgbClr val="7030A0"/>
                </a:solidFill>
                <a:latin typeface="Times New Roman" pitchFamily="18" charset="0"/>
                <a:cs typeface="Times New Roman" pitchFamily="18" charset="0"/>
              </a:rPr>
              <a:t>Trong sơ đồ trên, cỏ là thức ăn của ..........., thỏ là thức ăn của........; xác chết của cáo là thức ăn của</a:t>
            </a:r>
            <a:r>
              <a:rPr lang="en-US" sz="2800" b="1" dirty="0">
                <a:solidFill>
                  <a:srgbClr val="7030A0"/>
                </a:solidFill>
                <a:latin typeface="Times New Roman" pitchFamily="18" charset="0"/>
                <a:cs typeface="Times New Roman" pitchFamily="18" charset="0"/>
              </a:rPr>
              <a:t>......</a:t>
            </a:r>
            <a:r>
              <a:rPr lang="vi-VN" sz="2800" b="1" dirty="0">
                <a:solidFill>
                  <a:srgbClr val="7030A0"/>
                </a:solidFill>
                <a:latin typeface="Times New Roman" pitchFamily="18" charset="0"/>
                <a:cs typeface="Times New Roman" pitchFamily="18" charset="0"/>
              </a:rPr>
              <a:t>........, vi khuẩn phân hủy các xác chết tạo thành các chất đơn giản (chất vô cơ) trả lại cho môi trường.</a:t>
            </a:r>
            <a:endParaRPr lang="en-US" sz="2800" b="1" dirty="0">
              <a:solidFill>
                <a:srgbClr val="7030A0"/>
              </a:solidFill>
              <a:latin typeface="Times New Roman" pitchFamily="18" charset="0"/>
              <a:cs typeface="Times New Roman" pitchFamily="18" charset="0"/>
            </a:endParaRPr>
          </a:p>
        </p:txBody>
      </p:sp>
      <p:sp>
        <p:nvSpPr>
          <p:cNvPr id="8200" name="Rectangle 9"/>
          <p:cNvSpPr>
            <a:spLocks noChangeArrowheads="1"/>
          </p:cNvSpPr>
          <p:nvPr/>
        </p:nvSpPr>
        <p:spPr bwMode="auto">
          <a:xfrm>
            <a:off x="4370794" y="3244850"/>
            <a:ext cx="566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solidFill>
                  <a:srgbClr val="000000"/>
                </a:solidFill>
              </a:rPr>
              <a:t> thỏ</a:t>
            </a:r>
          </a:p>
        </p:txBody>
      </p:sp>
      <p:sp>
        <p:nvSpPr>
          <p:cNvPr id="11" name="Rectangle 10"/>
          <p:cNvSpPr>
            <a:spLocks noChangeArrowheads="1"/>
          </p:cNvSpPr>
          <p:nvPr/>
        </p:nvSpPr>
        <p:spPr bwMode="auto">
          <a:xfrm>
            <a:off x="5756740" y="4922583"/>
            <a:ext cx="811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dirty="0">
                <a:solidFill>
                  <a:srgbClr val="000000"/>
                </a:solidFill>
              </a:rPr>
              <a:t> </a:t>
            </a:r>
            <a:r>
              <a:rPr lang="en-US" sz="3200" b="1" dirty="0" err="1">
                <a:solidFill>
                  <a:srgbClr val="FF0000"/>
                </a:solidFill>
                <a:latin typeface="Times New Roman" pitchFamily="18" charset="0"/>
                <a:cs typeface="Times New Roman" pitchFamily="18" charset="0"/>
              </a:rPr>
              <a:t>thỏ</a:t>
            </a:r>
            <a:endParaRPr lang="en-US" sz="3200" b="1" dirty="0">
              <a:solidFill>
                <a:srgbClr val="FF0000"/>
              </a:solidFill>
              <a:latin typeface="Times New Roman" pitchFamily="18" charset="0"/>
              <a:cs typeface="Times New Roman" pitchFamily="18" charset="0"/>
            </a:endParaRPr>
          </a:p>
        </p:txBody>
      </p:sp>
      <p:sp>
        <p:nvSpPr>
          <p:cNvPr id="12" name="Rectangle 11"/>
          <p:cNvSpPr>
            <a:spLocks noChangeArrowheads="1"/>
          </p:cNvSpPr>
          <p:nvPr/>
        </p:nvSpPr>
        <p:spPr bwMode="auto">
          <a:xfrm>
            <a:off x="725137" y="5470517"/>
            <a:ext cx="702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vi-VN" sz="2800" b="1" dirty="0">
                <a:solidFill>
                  <a:srgbClr val="FF0000"/>
                </a:solidFill>
                <a:latin typeface="Times New Roman" pitchFamily="18" charset="0"/>
                <a:cs typeface="Times New Roman" pitchFamily="18" charset="0"/>
              </a:rPr>
              <a:t>cáo</a:t>
            </a:r>
            <a:endParaRPr lang="en-US" sz="2800" b="1" dirty="0">
              <a:solidFill>
                <a:srgbClr val="FF0000"/>
              </a:solidFill>
              <a:latin typeface="Times New Roman" pitchFamily="18" charset="0"/>
              <a:cs typeface="Times New Roman" pitchFamily="18" charset="0"/>
            </a:endParaRPr>
          </a:p>
        </p:txBody>
      </p:sp>
      <p:sp>
        <p:nvSpPr>
          <p:cNvPr id="13" name="Rectangle 12"/>
          <p:cNvSpPr>
            <a:spLocks noChangeArrowheads="1"/>
          </p:cNvSpPr>
          <p:nvPr/>
        </p:nvSpPr>
        <p:spPr bwMode="auto">
          <a:xfrm>
            <a:off x="6101061" y="5471457"/>
            <a:ext cx="1624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vi khuẩn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2569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barn(inHorizontal)">
                                      <p:cBhvr>
                                        <p:cTn id="10" dur="500"/>
                                        <p:tgtEl>
                                          <p:spTgt spid="419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Horizontal)">
                                      <p:cBhvr>
                                        <p:cTn id="26" dur="500"/>
                                        <p:tgtEl>
                                          <p:spTgt spid="8"/>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7150" y="7620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b="1" dirty="0">
                <a:solidFill>
                  <a:srgbClr val="FF0000"/>
                </a:solidFill>
                <a:latin typeface="Aaril"/>
              </a:rPr>
              <a:t>4. </a:t>
            </a:r>
            <a:r>
              <a:rPr lang="en-US" sz="2400" b="1" dirty="0" err="1">
                <a:solidFill>
                  <a:srgbClr val="FF0000"/>
                </a:solidFill>
                <a:latin typeface="Aaril"/>
              </a:rPr>
              <a:t>Đọc</a:t>
            </a:r>
            <a:r>
              <a:rPr lang="en-US" sz="2400" b="1" dirty="0">
                <a:solidFill>
                  <a:srgbClr val="FF0000"/>
                </a:solidFill>
                <a:latin typeface="Aaril"/>
              </a:rPr>
              <a:t> </a:t>
            </a:r>
            <a:r>
              <a:rPr lang="en-US" sz="2400" b="1" dirty="0" err="1">
                <a:solidFill>
                  <a:srgbClr val="FF0000"/>
                </a:solidFill>
                <a:latin typeface="Aaril"/>
              </a:rPr>
              <a:t>và</a:t>
            </a:r>
            <a:r>
              <a:rPr lang="en-US" sz="2400" b="1" dirty="0">
                <a:solidFill>
                  <a:srgbClr val="FF0000"/>
                </a:solidFill>
                <a:latin typeface="Aaril"/>
              </a:rPr>
              <a:t> </a:t>
            </a:r>
            <a:r>
              <a:rPr lang="en-US" sz="2400" b="1" dirty="0" err="1">
                <a:solidFill>
                  <a:srgbClr val="FF0000"/>
                </a:solidFill>
                <a:latin typeface="Aaril"/>
              </a:rPr>
              <a:t>trả</a:t>
            </a:r>
            <a:r>
              <a:rPr lang="en-US" sz="2400" b="1" dirty="0">
                <a:solidFill>
                  <a:srgbClr val="FF0000"/>
                </a:solidFill>
                <a:latin typeface="Aaril"/>
              </a:rPr>
              <a:t> </a:t>
            </a:r>
            <a:r>
              <a:rPr lang="en-US" sz="2400" b="1" dirty="0" err="1">
                <a:solidFill>
                  <a:srgbClr val="FF0000"/>
                </a:solidFill>
                <a:latin typeface="Aaril"/>
              </a:rPr>
              <a:t>lời</a:t>
            </a:r>
            <a:endParaRPr lang="en-US" sz="2400" b="1" dirty="0">
              <a:solidFill>
                <a:srgbClr val="FF0000"/>
              </a:solidFill>
              <a:latin typeface="Aaril"/>
            </a:endParaRPr>
          </a:p>
          <a:p>
            <a:pPr eaLnBrk="0" fontAlgn="base" hangingPunct="0">
              <a:spcBef>
                <a:spcPct val="0"/>
              </a:spcBef>
              <a:spcAft>
                <a:spcPct val="0"/>
              </a:spcAft>
            </a:pPr>
            <a:r>
              <a:rPr lang="en-US" sz="2400" b="1" dirty="0">
                <a:solidFill>
                  <a:srgbClr val="7030A0"/>
                </a:solidFill>
                <a:latin typeface="Aaril"/>
              </a:rPr>
              <a:t>a) </a:t>
            </a:r>
            <a:r>
              <a:rPr lang="en-US" sz="2400" b="1" dirty="0" err="1">
                <a:solidFill>
                  <a:srgbClr val="7030A0"/>
                </a:solidFill>
                <a:latin typeface="Aaril"/>
              </a:rPr>
              <a:t>Đọc</a:t>
            </a:r>
            <a:r>
              <a:rPr lang="en-US" sz="2400" b="1" dirty="0">
                <a:solidFill>
                  <a:srgbClr val="7030A0"/>
                </a:solidFill>
                <a:latin typeface="Aaril"/>
              </a:rPr>
              <a:t> </a:t>
            </a:r>
            <a:r>
              <a:rPr lang="en-US" sz="2400" b="1" dirty="0" err="1">
                <a:solidFill>
                  <a:srgbClr val="7030A0"/>
                </a:solidFill>
                <a:latin typeface="Aaril"/>
              </a:rPr>
              <a:t>nội</a:t>
            </a:r>
            <a:r>
              <a:rPr lang="en-US" sz="2400" b="1" dirty="0">
                <a:solidFill>
                  <a:srgbClr val="7030A0"/>
                </a:solidFill>
                <a:latin typeface="Aaril"/>
              </a:rPr>
              <a:t> dung </a:t>
            </a:r>
            <a:r>
              <a:rPr lang="en-US" sz="2400" b="1" dirty="0" err="1">
                <a:solidFill>
                  <a:srgbClr val="7030A0"/>
                </a:solidFill>
                <a:latin typeface="Aaril"/>
              </a:rPr>
              <a:t>sau</a:t>
            </a:r>
            <a:r>
              <a:rPr lang="en-US" sz="2400" b="1" dirty="0">
                <a:solidFill>
                  <a:srgbClr val="7030A0"/>
                </a:solidFill>
                <a:latin typeface="Aaril"/>
              </a:rPr>
              <a:t>:</a:t>
            </a:r>
          </a:p>
        </p:txBody>
      </p:sp>
      <p:sp>
        <p:nvSpPr>
          <p:cNvPr id="5" name="Rectangle 4"/>
          <p:cNvSpPr>
            <a:spLocks noChangeArrowheads="1"/>
          </p:cNvSpPr>
          <p:nvPr/>
        </p:nvSpPr>
        <p:spPr bwMode="auto">
          <a:xfrm>
            <a:off x="171450" y="907197"/>
            <a:ext cx="8667750" cy="3539430"/>
          </a:xfrm>
          <a:prstGeom prst="rect">
            <a:avLst/>
          </a:prstGeom>
          <a:solidFill>
            <a:srgbClr val="FFFF00"/>
          </a:solidFill>
          <a:ln>
            <a:noFill/>
          </a:ln>
        </p:spPr>
        <p:txBody>
          <a:bodyPr wrap="square">
            <a:spAutoFit/>
          </a:bodyPr>
          <a:lstStyle/>
          <a:p>
            <a:pPr algn="just" eaLnBrk="0" fontAlgn="base" hangingPunct="0">
              <a:spcBef>
                <a:spcPct val="0"/>
              </a:spcBef>
              <a:spcAft>
                <a:spcPct val="0"/>
              </a:spcAft>
            </a:pPr>
            <a:r>
              <a:rPr lang="en-US" sz="3200" b="1" dirty="0">
                <a:solidFill>
                  <a:srgbClr val="000000"/>
                </a:solidFill>
              </a:rPr>
              <a:t>     </a:t>
            </a:r>
            <a:r>
              <a:rPr lang="vi-VN" sz="2400" b="1" dirty="0">
                <a:solidFill>
                  <a:srgbClr val="FF0000"/>
                </a:solidFill>
                <a:latin typeface="+mj-lt"/>
              </a:rPr>
              <a:t>Chỉ có thực vật mới trực tiếp hấp thụ năng lượng ánh sáng mặt trời và lấy các chất vô cơ như</a:t>
            </a:r>
            <a:r>
              <a:rPr lang="en-US" sz="2400" b="1" dirty="0">
                <a:solidFill>
                  <a:srgbClr val="FF0000"/>
                </a:solidFill>
                <a:latin typeface="+mj-lt"/>
              </a:rPr>
              <a:t>:</a:t>
            </a:r>
            <a:r>
              <a:rPr lang="vi-VN" sz="2400" b="1" dirty="0">
                <a:solidFill>
                  <a:srgbClr val="FF0000"/>
                </a:solidFill>
                <a:latin typeface="+mj-lt"/>
              </a:rPr>
              <a:t> nước, khí các-bô-n</a:t>
            </a:r>
            <a:r>
              <a:rPr lang="en-US" sz="2400" b="1" dirty="0" err="1">
                <a:solidFill>
                  <a:srgbClr val="FF0000"/>
                </a:solidFill>
                <a:latin typeface="+mj-lt"/>
              </a:rPr>
              <a:t>íc</a:t>
            </a:r>
            <a:r>
              <a:rPr lang="vi-VN" sz="2400" b="1" dirty="0">
                <a:solidFill>
                  <a:srgbClr val="FF0000"/>
                </a:solidFill>
                <a:latin typeface="+mj-lt"/>
              </a:rPr>
              <a:t>, các chất khoáng để tạo thành chất dinh dưỡng nuôi chính thực vật và thực vật lại là thức ăn của các sinh vật khác</a:t>
            </a:r>
            <a:r>
              <a:rPr lang="en-US" sz="2400" b="1" dirty="0">
                <a:solidFill>
                  <a:srgbClr val="FF0000"/>
                </a:solidFill>
                <a:latin typeface="+mj-lt"/>
              </a:rPr>
              <a:t>.</a:t>
            </a:r>
            <a:endParaRPr lang="vi-VN" sz="2400" b="1" dirty="0">
              <a:solidFill>
                <a:srgbClr val="FF0000"/>
              </a:solidFill>
              <a:latin typeface="+mj-lt"/>
            </a:endParaRPr>
          </a:p>
          <a:p>
            <a:pPr algn="just" eaLnBrk="0" fontAlgn="base" hangingPunct="0">
              <a:spcBef>
                <a:spcPct val="0"/>
              </a:spcBef>
              <a:spcAft>
                <a:spcPct val="0"/>
              </a:spcAft>
            </a:pPr>
            <a:r>
              <a:rPr lang="en-US" sz="2400" b="1" dirty="0">
                <a:solidFill>
                  <a:srgbClr val="FF0000"/>
                </a:solidFill>
                <a:latin typeface="+mj-lt"/>
              </a:rPr>
              <a:t>      </a:t>
            </a:r>
            <a:r>
              <a:rPr lang="vi-VN" sz="2400" b="1" dirty="0">
                <a:solidFill>
                  <a:srgbClr val="FF0000"/>
                </a:solidFill>
                <a:latin typeface="+mj-lt"/>
              </a:rPr>
              <a:t>Chu</a:t>
            </a:r>
            <a:r>
              <a:rPr lang="en-US" sz="2400" b="1" dirty="0">
                <a:solidFill>
                  <a:srgbClr val="FF0000"/>
                </a:solidFill>
                <a:latin typeface="+mj-lt"/>
              </a:rPr>
              <a:t>ỗ</a:t>
            </a:r>
            <a:r>
              <a:rPr lang="vi-VN" sz="2400" b="1" dirty="0">
                <a:solidFill>
                  <a:srgbClr val="FF0000"/>
                </a:solidFill>
                <a:latin typeface="+mj-lt"/>
              </a:rPr>
              <a:t>i thức ăn là một dãy gồm nhiều loài sinh vật có quan hệ thức ăn với nhau. Trong chuỗi thức ăn, mỗi loài sinh vật là một mắt xích. Trong tự nhiên có rất nhiều chuỗi thức ăn. Các chuỗi thức ăn thường bắt đầu từ thực vật.</a:t>
            </a:r>
          </a:p>
        </p:txBody>
      </p:sp>
      <p:sp>
        <p:nvSpPr>
          <p:cNvPr id="6" name="Rectangle 5"/>
          <p:cNvSpPr>
            <a:spLocks noChangeArrowheads="1"/>
          </p:cNvSpPr>
          <p:nvPr/>
        </p:nvSpPr>
        <p:spPr bwMode="auto">
          <a:xfrm>
            <a:off x="171451" y="4446627"/>
            <a:ext cx="8667750" cy="1200329"/>
          </a:xfrm>
          <a:prstGeom prst="rect">
            <a:avLst/>
          </a:prstGeom>
          <a:solidFill>
            <a:srgbClr val="92D050"/>
          </a:solidFill>
          <a:ln>
            <a:noFill/>
          </a:ln>
        </p:spPr>
        <p:txBody>
          <a:bodyPr wrap="square">
            <a:spAutoFit/>
          </a:bodyPr>
          <a:lstStyle/>
          <a:p>
            <a:pPr algn="just" eaLnBrk="0" fontAlgn="base" hangingPunct="0">
              <a:spcBef>
                <a:spcPct val="0"/>
              </a:spcBef>
              <a:spcAft>
                <a:spcPct val="0"/>
              </a:spcAft>
            </a:pPr>
            <a:r>
              <a:rPr lang="vi-VN" sz="2400" b="1" dirty="0">
                <a:solidFill>
                  <a:srgbClr val="7030A0"/>
                </a:solidFill>
                <a:latin typeface="+mj-lt"/>
              </a:rPr>
              <a:t>b) Trả lời câu hỏi:</a:t>
            </a:r>
          </a:p>
          <a:p>
            <a:pPr algn="just" eaLnBrk="0" fontAlgn="base" hangingPunct="0">
              <a:spcBef>
                <a:spcPct val="0"/>
              </a:spcBef>
              <a:spcAft>
                <a:spcPct val="0"/>
              </a:spcAft>
            </a:pPr>
            <a:r>
              <a:rPr lang="vi-VN" sz="2400" b="1" dirty="0">
                <a:solidFill>
                  <a:srgbClr val="7030A0"/>
                </a:solidFill>
                <a:latin typeface="+mj-lt"/>
              </a:rPr>
              <a:t>- Chuỗi thức ăn là gì?</a:t>
            </a:r>
            <a:endParaRPr lang="en-US" sz="2400" b="1" dirty="0">
              <a:solidFill>
                <a:srgbClr val="7030A0"/>
              </a:solidFill>
              <a:latin typeface="+mj-lt"/>
            </a:endParaRPr>
          </a:p>
          <a:p>
            <a:pPr algn="just" eaLnBrk="0" fontAlgn="base" hangingPunct="0">
              <a:spcBef>
                <a:spcPct val="0"/>
              </a:spcBef>
              <a:spcAft>
                <a:spcPct val="0"/>
              </a:spcAft>
            </a:pPr>
            <a:r>
              <a:rPr lang="vi-VN" sz="2400" b="1" dirty="0">
                <a:solidFill>
                  <a:srgbClr val="7030A0"/>
                </a:solidFill>
                <a:latin typeface="+mj-lt"/>
              </a:rPr>
              <a:t>- Vẽ sơ đồ một chuỗi thức ăn trong tự nhiên mà em biết</a:t>
            </a:r>
            <a:r>
              <a:rPr lang="en-US" sz="2400" b="1" dirty="0">
                <a:solidFill>
                  <a:srgbClr val="7030A0"/>
                </a:solidFill>
                <a:latin typeface="+mj-lt"/>
              </a:rPr>
              <a:t>.</a:t>
            </a:r>
            <a:endParaRPr lang="vi-VN" sz="2400" b="1" dirty="0">
              <a:solidFill>
                <a:srgbClr val="7030A0"/>
              </a:solidFill>
              <a:latin typeface="+mj-lt"/>
            </a:endParaRPr>
          </a:p>
        </p:txBody>
      </p:sp>
      <p:sp>
        <p:nvSpPr>
          <p:cNvPr id="7" name="Rectangle 6"/>
          <p:cNvSpPr>
            <a:spLocks noChangeArrowheads="1"/>
          </p:cNvSpPr>
          <p:nvPr/>
        </p:nvSpPr>
        <p:spPr bwMode="auto">
          <a:xfrm>
            <a:off x="151785" y="5791200"/>
            <a:ext cx="8667750" cy="954107"/>
          </a:xfrm>
          <a:prstGeom prst="rect">
            <a:avLst/>
          </a:prstGeom>
          <a:solidFill>
            <a:srgbClr val="00B050"/>
          </a:solidFill>
          <a:ln>
            <a:noFill/>
          </a:ln>
        </p:spPr>
        <p:txBody>
          <a:bodyPr wrap="square">
            <a:spAutoFit/>
          </a:bodyPr>
          <a:lstStyle/>
          <a:p>
            <a:pPr algn="just" eaLnBrk="0" fontAlgn="base" hangingPunct="0">
              <a:spcBef>
                <a:spcPct val="0"/>
              </a:spcBef>
              <a:spcAft>
                <a:spcPct val="0"/>
              </a:spcAft>
            </a:pPr>
            <a:r>
              <a:rPr lang="vi-VN" sz="2800" b="1" dirty="0">
                <a:solidFill>
                  <a:srgbClr val="FFFF00"/>
                </a:solidFill>
                <a:latin typeface="+mj-lt"/>
              </a:rPr>
              <a:t>Chuỗi thức ăn là một dãy gồm nhiều loài sinh vật có quan hệ thức ăn với nhau.</a:t>
            </a:r>
            <a:endParaRPr lang="en-US" sz="2800" b="1" dirty="0">
              <a:solidFill>
                <a:srgbClr val="FFFF00"/>
              </a:solidFill>
              <a:latin typeface="+mj-lt"/>
            </a:endParaRPr>
          </a:p>
        </p:txBody>
      </p:sp>
    </p:spTree>
    <p:extLst>
      <p:ext uri="{BB962C8B-B14F-4D97-AF65-F5344CB8AC3E}">
        <p14:creationId xmlns:p14="http://schemas.microsoft.com/office/powerpoint/2010/main" val="3231431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915399" cy="62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39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strips(downLeft)">
                                      <p:cBhvr>
                                        <p:cTn id="7"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Hoa Văn Học Xanh Psd Lớp Quảng Cáo Nền Hoa Văn Học Nền Xanh Đơ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
            <a:ext cx="9144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3" descr="i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592269"/>
            <a:ext cx="1709738"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itle 12"/>
          <p:cNvSpPr>
            <a:spLocks noGrp="1"/>
          </p:cNvSpPr>
          <p:nvPr>
            <p:ph type="title"/>
          </p:nvPr>
        </p:nvSpPr>
        <p:spPr>
          <a:xfrm>
            <a:off x="582630" y="341313"/>
            <a:ext cx="8302625" cy="1219200"/>
          </a:xfrm>
          <a:solidFill>
            <a:srgbClr val="0000FF"/>
          </a:solidFill>
        </p:spPr>
        <p:txBody>
          <a:bodyPr/>
          <a:lstStyle/>
          <a:p>
            <a:r>
              <a:rPr lang="en-US" dirty="0">
                <a:solidFill>
                  <a:srgbClr val="FFFF00"/>
                </a:solidFill>
                <a:latin typeface="Times New Roman" pitchFamily="18" charset="0"/>
                <a:cs typeface="Times New Roman" pitchFamily="18" charset="0"/>
              </a:rPr>
              <a:t>NHỮNG ĐIỀU CẦN LƯU Ý</a:t>
            </a:r>
          </a:p>
        </p:txBody>
      </p:sp>
      <p:sp>
        <p:nvSpPr>
          <p:cNvPr id="7" name="AutoShape 43"/>
          <p:cNvSpPr>
            <a:spLocks noChangeArrowheads="1"/>
          </p:cNvSpPr>
          <p:nvPr/>
        </p:nvSpPr>
        <p:spPr bwMode="gray">
          <a:xfrm>
            <a:off x="2224090" y="5676900"/>
            <a:ext cx="5275262"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FF0000"/>
                </a:solidFill>
                <a:latin typeface="Times New Roman" pitchFamily="18" charset="0"/>
                <a:cs typeface="Times New Roman" pitchFamily="18" charset="0"/>
              </a:rPr>
              <a:t>Thực hành yêu cầu của giáo viên.</a:t>
            </a:r>
          </a:p>
        </p:txBody>
      </p:sp>
      <p:sp>
        <p:nvSpPr>
          <p:cNvPr id="8" name="AutoShape 44"/>
          <p:cNvSpPr>
            <a:spLocks noChangeArrowheads="1"/>
          </p:cNvSpPr>
          <p:nvPr/>
        </p:nvSpPr>
        <p:spPr bwMode="gray">
          <a:xfrm>
            <a:off x="2962292" y="4430713"/>
            <a:ext cx="4111625"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FF0000"/>
                </a:solidFill>
                <a:latin typeface="Times New Roman" pitchFamily="18" charset="0"/>
                <a:cs typeface="Times New Roman" pitchFamily="18" charset="0"/>
              </a:rPr>
              <a:t>Tập trung lắng nghe và chủ động ghi chép.</a:t>
            </a:r>
          </a:p>
        </p:txBody>
      </p:sp>
      <p:sp>
        <p:nvSpPr>
          <p:cNvPr id="9" name="AutoShape 45"/>
          <p:cNvSpPr>
            <a:spLocks noChangeArrowheads="1"/>
          </p:cNvSpPr>
          <p:nvPr/>
        </p:nvSpPr>
        <p:spPr bwMode="gray">
          <a:xfrm>
            <a:off x="3022600" y="3044825"/>
            <a:ext cx="61214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FF0000"/>
                </a:solidFill>
                <a:latin typeface="Times New Roman" pitchFamily="18" charset="0"/>
                <a:cs typeface="Times New Roman" pitchFamily="18" charset="0"/>
              </a:rPr>
              <a:t>Ngồi học ngay ngắn ở nơi có đủ ánh sáng</a:t>
            </a:r>
            <a:r>
              <a:rPr lang="en-US" altLang="en-US" sz="2600" b="1">
                <a:solidFill>
                  <a:srgbClr val="006600"/>
                </a:solidFill>
                <a:latin typeface="Times New Roman" pitchFamily="18" charset="0"/>
                <a:cs typeface="Times New Roman" pitchFamily="18" charset="0"/>
              </a:rPr>
              <a:t>.</a:t>
            </a:r>
          </a:p>
        </p:txBody>
      </p:sp>
      <p:sp>
        <p:nvSpPr>
          <p:cNvPr id="10" name="AutoShape 46"/>
          <p:cNvSpPr>
            <a:spLocks noChangeArrowheads="1"/>
          </p:cNvSpPr>
          <p:nvPr/>
        </p:nvSpPr>
        <p:spPr bwMode="gray">
          <a:xfrm>
            <a:off x="2363804" y="1712913"/>
            <a:ext cx="6529387"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en-US" altLang="en-US" sz="2600" b="1">
                <a:solidFill>
                  <a:srgbClr val="FF0000"/>
                </a:solidFill>
                <a:latin typeface="Times New Roman" pitchFamily="18" charset="0"/>
                <a:cs typeface="Times New Roman" pitchFamily="18" charset="0"/>
              </a:rPr>
              <a:t>Chuẩn bị đầy đủ sách vở và dụng cụ học tập</a:t>
            </a:r>
            <a:r>
              <a:rPr lang="en-US" altLang="en-US" sz="2600" b="1">
                <a:solidFill>
                  <a:srgbClr val="006600"/>
                </a:solidFill>
                <a:latin typeface="Times New Roman" pitchFamily="18" charset="0"/>
                <a:cs typeface="Times New Roman" pitchFamily="18" charset="0"/>
              </a:rPr>
              <a:t>.</a:t>
            </a:r>
          </a:p>
        </p:txBody>
      </p:sp>
      <p:pic>
        <p:nvPicPr>
          <p:cNvPr id="137225" name="Picture 3" descr="i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1600200"/>
            <a:ext cx="194945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4"/>
          <p:cNvSpPr>
            <a:spLocks/>
          </p:cNvSpPr>
          <p:nvPr/>
        </p:nvSpPr>
        <p:spPr bwMode="gray">
          <a:xfrm>
            <a:off x="1446230" y="1600234"/>
            <a:ext cx="1208087"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1" name="Freeform 5"/>
          <p:cNvSpPr>
            <a:spLocks/>
          </p:cNvSpPr>
          <p:nvPr/>
        </p:nvSpPr>
        <p:spPr bwMode="gray">
          <a:xfrm>
            <a:off x="1449388" y="4637088"/>
            <a:ext cx="1198562" cy="1484312"/>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2" name="Freeform 6"/>
          <p:cNvSpPr>
            <a:spLocks/>
          </p:cNvSpPr>
          <p:nvPr/>
        </p:nvSpPr>
        <p:spPr bwMode="gray">
          <a:xfrm>
            <a:off x="2043114" y="2274922"/>
            <a:ext cx="1098550"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7229" name="Text Box 7"/>
          <p:cNvSpPr txBox="1">
            <a:spLocks noChangeArrowheads="1"/>
          </p:cNvSpPr>
          <p:nvPr/>
        </p:nvSpPr>
        <p:spPr bwMode="gray">
          <a:xfrm>
            <a:off x="1716142" y="2011363"/>
            <a:ext cx="612668"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5000">
                <a:solidFill>
                  <a:srgbClr val="FEFEFE"/>
                </a:solidFill>
                <a:latin typeface="Arial Black" pitchFamily="34" charset="0"/>
              </a:rPr>
              <a:t>1</a:t>
            </a:r>
          </a:p>
        </p:txBody>
      </p:sp>
      <p:sp>
        <p:nvSpPr>
          <p:cNvPr id="137230" name="Text Box 8"/>
          <p:cNvSpPr txBox="1">
            <a:spLocks noChangeArrowheads="1"/>
          </p:cNvSpPr>
          <p:nvPr/>
        </p:nvSpPr>
        <p:spPr bwMode="gray">
          <a:xfrm>
            <a:off x="1620892" y="4970463"/>
            <a:ext cx="612668"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5000">
                <a:solidFill>
                  <a:srgbClr val="FEFEFE"/>
                </a:solidFill>
                <a:latin typeface="Arial Black" pitchFamily="34" charset="0"/>
              </a:rPr>
              <a:t>4</a:t>
            </a:r>
          </a:p>
        </p:txBody>
      </p:sp>
      <p:sp>
        <p:nvSpPr>
          <p:cNvPr id="137231" name="Line 27"/>
          <p:cNvSpPr>
            <a:spLocks noChangeShapeType="1"/>
          </p:cNvSpPr>
          <p:nvPr/>
        </p:nvSpPr>
        <p:spPr bwMode="black">
          <a:xfrm>
            <a:off x="3022617" y="2665413"/>
            <a:ext cx="3006725" cy="0"/>
          </a:xfrm>
          <a:prstGeom prst="line">
            <a:avLst/>
          </a:prstGeom>
          <a:noFill/>
          <a:ln w="9525">
            <a:solidFill>
              <a:srgbClr val="080808"/>
            </a:solidFill>
            <a:prstDash val="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cs typeface="Arial" pitchFamily="34" charset="0"/>
            </a:endParaRPr>
          </a:p>
        </p:txBody>
      </p:sp>
      <p:sp>
        <p:nvSpPr>
          <p:cNvPr id="137232" name="Line 28"/>
          <p:cNvSpPr>
            <a:spLocks noChangeShapeType="1"/>
          </p:cNvSpPr>
          <p:nvPr/>
        </p:nvSpPr>
        <p:spPr bwMode="black">
          <a:xfrm>
            <a:off x="3148030" y="3970338"/>
            <a:ext cx="3006725" cy="0"/>
          </a:xfrm>
          <a:prstGeom prst="line">
            <a:avLst/>
          </a:prstGeom>
          <a:noFill/>
          <a:ln w="9525">
            <a:solidFill>
              <a:srgbClr val="080808"/>
            </a:solidFill>
            <a:prstDash val="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cs typeface="Arial" pitchFamily="34" charset="0"/>
            </a:endParaRPr>
          </a:p>
        </p:txBody>
      </p:sp>
      <p:sp>
        <p:nvSpPr>
          <p:cNvPr id="57" name="Freeform 29"/>
          <p:cNvSpPr>
            <a:spLocks/>
          </p:cNvSpPr>
          <p:nvPr/>
        </p:nvSpPr>
        <p:spPr bwMode="gray">
          <a:xfrm>
            <a:off x="2044717" y="3841784"/>
            <a:ext cx="1096963"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7234" name="Text Box 30"/>
          <p:cNvSpPr txBox="1">
            <a:spLocks noChangeArrowheads="1"/>
          </p:cNvSpPr>
          <p:nvPr/>
        </p:nvSpPr>
        <p:spPr bwMode="gray">
          <a:xfrm>
            <a:off x="2333679" y="2827338"/>
            <a:ext cx="612668"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5000">
                <a:solidFill>
                  <a:srgbClr val="FEFEFE"/>
                </a:solidFill>
                <a:latin typeface="Arial Black" pitchFamily="34" charset="0"/>
              </a:rPr>
              <a:t>2</a:t>
            </a:r>
          </a:p>
        </p:txBody>
      </p:sp>
      <p:sp>
        <p:nvSpPr>
          <p:cNvPr id="137235" name="Text Box 31"/>
          <p:cNvSpPr txBox="1">
            <a:spLocks noChangeArrowheads="1"/>
          </p:cNvSpPr>
          <p:nvPr/>
        </p:nvSpPr>
        <p:spPr bwMode="gray">
          <a:xfrm>
            <a:off x="2286054" y="4105276"/>
            <a:ext cx="612668" cy="861774"/>
          </a:xfrm>
          <a:prstGeom prst="rect">
            <a:avLst/>
          </a:prstGeom>
          <a:noFill/>
          <a:ln>
            <a:noFill/>
          </a:ln>
          <a:effectLst>
            <a:outerShdw dist="35921" dir="2700000" algn="ctr" rotWithShape="0">
              <a:srgbClr val="080808"/>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sz="5000">
                <a:solidFill>
                  <a:srgbClr val="FEFEFE"/>
                </a:solidFill>
                <a:latin typeface="Arial Black" pitchFamily="34" charset="0"/>
              </a:rPr>
              <a:t>3</a:t>
            </a:r>
          </a:p>
        </p:txBody>
      </p:sp>
      <p:sp>
        <p:nvSpPr>
          <p:cNvPr id="137236" name="Line 32"/>
          <p:cNvSpPr>
            <a:spLocks noChangeShapeType="1"/>
          </p:cNvSpPr>
          <p:nvPr/>
        </p:nvSpPr>
        <p:spPr bwMode="black">
          <a:xfrm>
            <a:off x="2735280" y="5437188"/>
            <a:ext cx="3005137" cy="0"/>
          </a:xfrm>
          <a:prstGeom prst="line">
            <a:avLst/>
          </a:prstGeom>
          <a:noFill/>
          <a:ln w="9525">
            <a:solidFill>
              <a:srgbClr val="080808"/>
            </a:solidFill>
            <a:prstDash val="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a:solidFill>
                <a:srgbClr val="000000"/>
              </a:solidFill>
              <a:cs typeface="Arial" pitchFamily="34" charset="0"/>
            </a:endParaRPr>
          </a:p>
        </p:txBody>
      </p:sp>
      <p:grpSp>
        <p:nvGrpSpPr>
          <p:cNvPr id="137237" name="Group 34"/>
          <p:cNvGrpSpPr>
            <a:grpSpLocks/>
          </p:cNvGrpSpPr>
          <p:nvPr/>
        </p:nvGrpSpPr>
        <p:grpSpPr bwMode="auto">
          <a:xfrm rot="19378231" flipV="1">
            <a:off x="1787525" y="4895850"/>
            <a:ext cx="1550988" cy="412750"/>
            <a:chOff x="1565" y="2568"/>
            <a:chExt cx="1118" cy="279"/>
          </a:xfrm>
        </p:grpSpPr>
        <p:sp>
          <p:nvSpPr>
            <p:cNvPr id="137243" name="AutoShape 35"/>
            <p:cNvSpPr>
              <a:spLocks noChangeArrowheads="1"/>
            </p:cNvSpPr>
            <p:nvPr/>
          </p:nvSpPr>
          <p:spPr bwMode="white">
            <a:xfrm rot="5263130">
              <a:off x="1860" y="2274"/>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7244" name="AutoShape 36"/>
            <p:cNvSpPr>
              <a:spLocks noChangeArrowheads="1"/>
            </p:cNvSpPr>
            <p:nvPr/>
          </p:nvSpPr>
          <p:spPr bwMode="white">
            <a:xfrm rot="6078281">
              <a:off x="1998" y="2275"/>
              <a:ext cx="226"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7245" name="AutoShape 37"/>
            <p:cNvSpPr>
              <a:spLocks noChangeArrowheads="1"/>
            </p:cNvSpPr>
            <p:nvPr/>
          </p:nvSpPr>
          <p:spPr bwMode="white">
            <a:xfrm rot="6373927">
              <a:off x="2070" y="2297"/>
              <a:ext cx="226"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7246" name="AutoShape 38"/>
            <p:cNvSpPr>
              <a:spLocks noChangeArrowheads="1"/>
            </p:cNvSpPr>
            <p:nvPr/>
          </p:nvSpPr>
          <p:spPr bwMode="white">
            <a:xfrm rot="6906312">
              <a:off x="2161" y="2326"/>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cs typeface="Arial" pitchFamily="34" charset="0"/>
              </a:endParaRPr>
            </a:p>
          </p:txBody>
        </p:sp>
      </p:grpSp>
      <p:pic>
        <p:nvPicPr>
          <p:cNvPr id="137238"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3022605"/>
            <a:ext cx="13065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Freeform 5"/>
          <p:cNvSpPr>
            <a:spLocks/>
          </p:cNvSpPr>
          <p:nvPr/>
        </p:nvSpPr>
        <p:spPr bwMode="gray">
          <a:xfrm rot="10800000">
            <a:off x="277813" y="1592263"/>
            <a:ext cx="1198562" cy="1484312"/>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3" name="Freeform 4"/>
          <p:cNvSpPr>
            <a:spLocks/>
          </p:cNvSpPr>
          <p:nvPr/>
        </p:nvSpPr>
        <p:spPr bwMode="gray">
          <a:xfrm rot="10800000">
            <a:off x="234952" y="4637122"/>
            <a:ext cx="1206500"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6" name="Freeform 29"/>
          <p:cNvSpPr>
            <a:spLocks/>
          </p:cNvSpPr>
          <p:nvPr/>
        </p:nvSpPr>
        <p:spPr bwMode="gray">
          <a:xfrm rot="8166441">
            <a:off x="-323848" y="3559209"/>
            <a:ext cx="1096963"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7" name="Freeform 6"/>
          <p:cNvSpPr>
            <a:spLocks/>
          </p:cNvSpPr>
          <p:nvPr/>
        </p:nvSpPr>
        <p:spPr bwMode="gray">
          <a:xfrm rot="13532021">
            <a:off x="-509588" y="2768617"/>
            <a:ext cx="1465263" cy="1179513"/>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Tree>
    <p:extLst>
      <p:ext uri="{BB962C8B-B14F-4D97-AF65-F5344CB8AC3E}">
        <p14:creationId xmlns:p14="http://schemas.microsoft.com/office/powerpoint/2010/main" val="23878098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1257300" y="228600"/>
            <a:ext cx="6743700" cy="528638"/>
          </a:xfrm>
          <a:prstGeom prst="rect">
            <a:avLst/>
          </a:prstGeom>
          <a:solidFill>
            <a:srgbClr val="CCFFCC"/>
          </a:solidFill>
          <a:ln w="9525">
            <a:solidFill>
              <a:srgbClr val="CCFFCC"/>
            </a:solidFill>
            <a:miter lim="800000"/>
            <a:headEnd/>
            <a:tailEnd/>
          </a:ln>
        </p:spPr>
        <p:txBody>
          <a:bodyPr>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fontAlgn="base">
              <a:spcBef>
                <a:spcPct val="0"/>
              </a:spcBef>
              <a:spcAft>
                <a:spcPct val="0"/>
              </a:spcAft>
            </a:pPr>
            <a:r>
              <a:rPr lang="en-US" sz="2800" b="1">
                <a:solidFill>
                  <a:srgbClr val="FF0000"/>
                </a:solidFill>
              </a:rPr>
              <a:t>S</a:t>
            </a:r>
            <a:r>
              <a:rPr lang="vi-VN" sz="2800" b="1">
                <a:solidFill>
                  <a:srgbClr val="FF0000"/>
                </a:solidFill>
              </a:rPr>
              <a:t>ơ đồ một chuỗi thức ăn trong tự nhiên</a:t>
            </a:r>
            <a:endParaRPr lang="vi-VN" altLang="vi-VN" sz="2800" b="1">
              <a:solidFill>
                <a:srgbClr val="FF0000"/>
              </a:solidFill>
            </a:endParaRP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858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ox(in)">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ox(in)">
                                      <p:cBhvr>
                                        <p:cTn id="1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WordArt 5"/>
          <p:cNvSpPr>
            <a:spLocks noChangeArrowheads="1" noChangeShapeType="1" noTextEdit="1"/>
          </p:cNvSpPr>
          <p:nvPr/>
        </p:nvSpPr>
        <p:spPr bwMode="auto">
          <a:xfrm>
            <a:off x="254150" y="849228"/>
            <a:ext cx="8161716" cy="2609816"/>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a:ln w="9525">
                  <a:round/>
                  <a:headEnd/>
                  <a:tailEnd/>
                </a:ln>
                <a:solidFill>
                  <a:srgbClr val="FF0000"/>
                </a:solidFill>
                <a:latin typeface="Arial"/>
                <a:cs typeface="Arial"/>
              </a:rPr>
              <a:t>HOẠT ĐỘNG THỰC HÀNH</a:t>
            </a:r>
          </a:p>
        </p:txBody>
      </p:sp>
      <p:grpSp>
        <p:nvGrpSpPr>
          <p:cNvPr id="86020" name="Group 18"/>
          <p:cNvGrpSpPr>
            <a:grpSpLocks/>
          </p:cNvGrpSpPr>
          <p:nvPr/>
        </p:nvGrpSpPr>
        <p:grpSpPr bwMode="auto">
          <a:xfrm rot="-1210856">
            <a:off x="2707771" y="2564885"/>
            <a:ext cx="4628676" cy="1936224"/>
            <a:chOff x="5225" y="9335"/>
            <a:chExt cx="2520" cy="1750"/>
          </a:xfrm>
        </p:grpSpPr>
        <p:sp>
          <p:nvSpPr>
            <p:cNvPr id="86021"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rebuchet MS" pitchFamily="34" charset="0"/>
                <a:cs typeface="Arial" pitchFamily="34" charset="0"/>
              </a:endParaRPr>
            </a:p>
          </p:txBody>
        </p:sp>
        <p:pic>
          <p:nvPicPr>
            <p:cNvPr id="86022"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r>
                <a:rPr lang="en-US" altLang="vi-VN" sz="800" b="1">
                  <a:solidFill>
                    <a:srgbClr val="000000"/>
                  </a:solidFill>
                  <a:latin typeface="VnBangkok" pitchFamily="2" charset="0"/>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860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860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dirty="0">
                  <a:solidFill>
                    <a:srgbClr val="FFFFFF"/>
                  </a:solidFill>
                  <a:latin typeface="VNbritannic"/>
                </a:rPr>
                <a:t>NÀM </a:t>
              </a:r>
            </a:p>
          </p:txBody>
        </p:sp>
        <p:sp>
          <p:nvSpPr>
            <p:cNvPr id="860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spTree>
    <p:extLst>
      <p:ext uri="{BB962C8B-B14F-4D97-AF65-F5344CB8AC3E}">
        <p14:creationId xmlns:p14="http://schemas.microsoft.com/office/powerpoint/2010/main" val="11169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descr="Bài 33: CHUỖI THỨC ĂN TRONG TỰ NHIÊN"/>
          <p:cNvSpPr>
            <a:spLocks noChangeAspect="1" noChangeArrowheads="1"/>
          </p:cNvSpPr>
          <p:nvPr/>
        </p:nvSpPr>
        <p:spPr bwMode="auto">
          <a:xfrm>
            <a:off x="111919"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srgbClr val="000000"/>
              </a:solidFill>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2" y="0"/>
            <a:ext cx="5157788"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167714"/>
            <a:ext cx="3943350" cy="3600986"/>
          </a:xfrm>
          <a:prstGeom prst="rect">
            <a:avLst/>
          </a:prstGeom>
          <a:solidFill>
            <a:srgbClr val="00B050"/>
          </a:solidFill>
          <a:ln>
            <a:noFill/>
          </a:ln>
        </p:spPr>
        <p:txBody>
          <a:bodyPr>
            <a:spAutoFit/>
          </a:bodyPr>
          <a:lstStyle/>
          <a:p>
            <a:pPr algn="just" eaLnBrk="0" fontAlgn="base" hangingPunct="0">
              <a:spcBef>
                <a:spcPct val="0"/>
              </a:spcBef>
              <a:spcAft>
                <a:spcPct val="0"/>
              </a:spcAft>
            </a:pPr>
            <a:r>
              <a:rPr lang="en-US" sz="3600" b="1" dirty="0">
                <a:solidFill>
                  <a:srgbClr val="FF0000"/>
                </a:solidFill>
              </a:rPr>
              <a:t>1. </a:t>
            </a:r>
            <a:r>
              <a:rPr lang="en-US" sz="3600" b="1" dirty="0" err="1">
                <a:solidFill>
                  <a:srgbClr val="FF0000"/>
                </a:solidFill>
              </a:rPr>
              <a:t>Em</a:t>
            </a:r>
            <a:r>
              <a:rPr lang="en-US" sz="3600" b="1" dirty="0">
                <a:solidFill>
                  <a:srgbClr val="FF0000"/>
                </a:solidFill>
              </a:rPr>
              <a:t> </a:t>
            </a:r>
            <a:r>
              <a:rPr lang="en-US" sz="3600" b="1" dirty="0" err="1">
                <a:solidFill>
                  <a:srgbClr val="FF0000"/>
                </a:solidFill>
              </a:rPr>
              <a:t>hãy</a:t>
            </a:r>
            <a:r>
              <a:rPr lang="en-US" sz="3600" b="1" dirty="0">
                <a:solidFill>
                  <a:srgbClr val="FF0000"/>
                </a:solidFill>
              </a:rPr>
              <a:t>:</a:t>
            </a:r>
            <a:endParaRPr lang="en-US" sz="2800" b="1" dirty="0">
              <a:solidFill>
                <a:srgbClr val="FF0000"/>
              </a:solidFill>
            </a:endParaRPr>
          </a:p>
          <a:p>
            <a:pPr algn="just" eaLnBrk="0" fontAlgn="base" hangingPunct="0">
              <a:spcBef>
                <a:spcPct val="0"/>
              </a:spcBef>
              <a:spcAft>
                <a:spcPct val="0"/>
              </a:spcAft>
            </a:pPr>
            <a:r>
              <a:rPr lang="en-US" sz="2800" b="1" dirty="0">
                <a:solidFill>
                  <a:srgbClr val="FFFF00"/>
                </a:solidFill>
              </a:rPr>
              <a:t>- </a:t>
            </a:r>
            <a:r>
              <a:rPr lang="en-US" sz="3200" b="1" dirty="0" err="1">
                <a:solidFill>
                  <a:srgbClr val="FFFF00"/>
                </a:solidFill>
              </a:rPr>
              <a:t>Nhìn</a:t>
            </a:r>
            <a:r>
              <a:rPr lang="en-US" sz="3200" b="1" dirty="0">
                <a:solidFill>
                  <a:srgbClr val="FFFF00"/>
                </a:solidFill>
              </a:rPr>
              <a:t> </a:t>
            </a:r>
            <a:r>
              <a:rPr lang="en-US" sz="3200" b="1" dirty="0" err="1">
                <a:solidFill>
                  <a:srgbClr val="FFFF00"/>
                </a:solidFill>
              </a:rPr>
              <a:t>tranh</a:t>
            </a:r>
            <a:r>
              <a:rPr lang="en-US" sz="3200" b="1" dirty="0">
                <a:solidFill>
                  <a:srgbClr val="FFFF00"/>
                </a:solidFill>
              </a:rPr>
              <a:t> </a:t>
            </a:r>
            <a:r>
              <a:rPr lang="vi-VN" sz="3200" b="1" dirty="0">
                <a:solidFill>
                  <a:srgbClr val="FFFF00"/>
                </a:solidFill>
              </a:rPr>
              <a:t>ghép chuỗi thức ăn đúng nhất</a:t>
            </a:r>
            <a:r>
              <a:rPr lang="en-US" sz="3200" b="1" dirty="0">
                <a:solidFill>
                  <a:srgbClr val="FFFF00"/>
                </a:solidFill>
              </a:rPr>
              <a:t>.</a:t>
            </a:r>
            <a:endParaRPr lang="vi-VN" sz="3200" b="1" dirty="0">
              <a:solidFill>
                <a:srgbClr val="FFFF00"/>
              </a:solidFill>
            </a:endParaRPr>
          </a:p>
          <a:p>
            <a:pPr algn="just" eaLnBrk="0" fontAlgn="base" hangingPunct="0">
              <a:spcBef>
                <a:spcPct val="0"/>
              </a:spcBef>
              <a:spcAft>
                <a:spcPct val="0"/>
              </a:spcAft>
            </a:pPr>
            <a:r>
              <a:rPr lang="en-US" sz="3200" b="1" dirty="0">
                <a:solidFill>
                  <a:srgbClr val="FFFF00"/>
                </a:solidFill>
              </a:rPr>
              <a:t>- </a:t>
            </a:r>
            <a:r>
              <a:rPr lang="vi-VN" sz="3200" b="1" dirty="0">
                <a:solidFill>
                  <a:srgbClr val="FFFF00"/>
                </a:solidFill>
              </a:rPr>
              <a:t>Viết sơ đồ chuỗi thức ăn đã hoàn thành vào vở.</a:t>
            </a:r>
          </a:p>
        </p:txBody>
      </p:sp>
      <p:sp>
        <p:nvSpPr>
          <p:cNvPr id="8" name="Rectangle 7"/>
          <p:cNvSpPr>
            <a:spLocks noChangeArrowheads="1"/>
          </p:cNvSpPr>
          <p:nvPr/>
        </p:nvSpPr>
        <p:spPr bwMode="auto">
          <a:xfrm>
            <a:off x="69440" y="4104144"/>
            <a:ext cx="3886200" cy="2677656"/>
          </a:xfrm>
          <a:prstGeom prst="rect">
            <a:avLst/>
          </a:prstGeom>
          <a:solidFill>
            <a:srgbClr val="FFFF00"/>
          </a:solidFill>
          <a:ln>
            <a:noFill/>
          </a:ln>
        </p:spPr>
        <p:txBody>
          <a:bodyPr>
            <a:spAutoFit/>
          </a:bodyPr>
          <a:lstStyle/>
          <a:p>
            <a:pPr algn="just" eaLnBrk="0" fontAlgn="base" hangingPunct="0">
              <a:spcBef>
                <a:spcPct val="0"/>
              </a:spcBef>
              <a:spcAft>
                <a:spcPct val="0"/>
              </a:spcAft>
            </a:pPr>
            <a:r>
              <a:rPr lang="vi-VN" sz="2800" b="1" dirty="0">
                <a:solidFill>
                  <a:srgbClr val="FF0000"/>
                </a:solidFill>
              </a:rPr>
              <a:t>Sơ đồ chuỗi thức ăn:</a:t>
            </a:r>
          </a:p>
          <a:p>
            <a:pPr algn="just" eaLnBrk="0" fontAlgn="base" hangingPunct="0">
              <a:spcBef>
                <a:spcPct val="0"/>
              </a:spcBef>
              <a:spcAft>
                <a:spcPct val="0"/>
              </a:spcAft>
            </a:pPr>
            <a:r>
              <a:rPr lang="vi-VN" sz="2800" dirty="0">
                <a:solidFill>
                  <a:srgbClr val="FF0000"/>
                </a:solidFill>
              </a:rPr>
              <a:t>+ Lúa -&gt; chuột -&gt; cú mèo</a:t>
            </a:r>
          </a:p>
          <a:p>
            <a:pPr algn="just" eaLnBrk="0" fontAlgn="base" hangingPunct="0">
              <a:spcBef>
                <a:spcPct val="0"/>
              </a:spcBef>
              <a:spcAft>
                <a:spcPct val="0"/>
              </a:spcAft>
            </a:pPr>
            <a:r>
              <a:rPr lang="vi-VN" sz="2800" dirty="0">
                <a:solidFill>
                  <a:srgbClr val="FF0000"/>
                </a:solidFill>
              </a:rPr>
              <a:t>+ Lúa -&gt; gà -&gt; con người</a:t>
            </a:r>
          </a:p>
          <a:p>
            <a:pPr algn="just" eaLnBrk="0" fontAlgn="base" hangingPunct="0">
              <a:spcBef>
                <a:spcPct val="0"/>
              </a:spcBef>
              <a:spcAft>
                <a:spcPct val="0"/>
              </a:spcAft>
            </a:pPr>
            <a:r>
              <a:rPr lang="vi-VN" sz="2800" dirty="0">
                <a:solidFill>
                  <a:srgbClr val="FF0000"/>
                </a:solidFill>
              </a:rPr>
              <a:t>+ Lúa -&gt; chuột -&gt; rắn -&gt; diều hâu</a:t>
            </a:r>
          </a:p>
          <a:p>
            <a:pPr algn="just" eaLnBrk="0" fontAlgn="base" hangingPunct="0">
              <a:spcBef>
                <a:spcPct val="0"/>
              </a:spcBef>
              <a:spcAft>
                <a:spcPct val="0"/>
              </a:spcAft>
            </a:pPr>
            <a:r>
              <a:rPr lang="vi-VN" sz="2800" dirty="0">
                <a:solidFill>
                  <a:srgbClr val="FF0000"/>
                </a:solidFill>
              </a:rPr>
              <a:t>+ Lúa -&gt; bò -&gt; con người</a:t>
            </a:r>
          </a:p>
        </p:txBody>
      </p:sp>
    </p:spTree>
    <p:extLst>
      <p:ext uri="{BB962C8B-B14F-4D97-AF65-F5344CB8AC3E}">
        <p14:creationId xmlns:p14="http://schemas.microsoft.com/office/powerpoint/2010/main" val="4148565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18" presetClass="entr" presetSubtype="12" fill="hold" nodeType="with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strips(downLeft)">
                                      <p:cBhvr>
                                        <p:cTn id="10" dur="500"/>
                                        <p:tgtEl>
                                          <p:spTgt spid="430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1449" y="152401"/>
            <a:ext cx="8770989" cy="2308324"/>
          </a:xfrm>
          <a:prstGeom prst="rect">
            <a:avLst/>
          </a:prstGeom>
          <a:solidFill>
            <a:schemeClr val="accent1">
              <a:lumMod val="40000"/>
              <a:lumOff val="60000"/>
            </a:schemeClr>
          </a:solidFill>
          <a:ln>
            <a:noFill/>
          </a:ln>
        </p:spPr>
        <p:txBody>
          <a:bodyPr wrap="square">
            <a:spAutoFit/>
          </a:bodyPr>
          <a:lstStyle/>
          <a:p>
            <a:pPr algn="just" eaLnBrk="0" fontAlgn="base" hangingPunct="0">
              <a:spcBef>
                <a:spcPct val="0"/>
              </a:spcBef>
              <a:spcAft>
                <a:spcPct val="0"/>
              </a:spcAft>
            </a:pP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a:t>
            </a:r>
          </a:p>
          <a:p>
            <a:pPr algn="just" eaLnBrk="0" fontAlgn="base" hangingPunct="0">
              <a:spcBef>
                <a:spcPct val="0"/>
              </a:spcBef>
              <a:spcAft>
                <a:spcPct val="0"/>
              </a:spcAft>
            </a:pPr>
            <a:r>
              <a:rPr lang="vi-VN" sz="2800" b="1" dirty="0">
                <a:solidFill>
                  <a:srgbClr val="7030A0"/>
                </a:solidFill>
                <a:latin typeface="Times New Roman" pitchFamily="18" charset="0"/>
                <a:cs typeface="Times New Roman" pitchFamily="18" charset="0"/>
              </a:rPr>
              <a:t>- Hãy tưởng tượng điều gì xảy ra nếu một mặt xích trong chuỗi thức ăn bị đứt?</a:t>
            </a:r>
          </a:p>
          <a:p>
            <a:pPr algn="just" eaLnBrk="0" fontAlgn="base" hangingPunct="0">
              <a:spcBef>
                <a:spcPct val="0"/>
              </a:spcBef>
              <a:spcAft>
                <a:spcPct val="0"/>
              </a:spcAft>
            </a:pPr>
            <a:r>
              <a:rPr lang="vi-VN" sz="2800" b="1" dirty="0">
                <a:solidFill>
                  <a:srgbClr val="7030A0"/>
                </a:solidFill>
                <a:latin typeface="Times New Roman" pitchFamily="18" charset="0"/>
                <a:cs typeface="Times New Roman" pitchFamily="18" charset="0"/>
              </a:rPr>
              <a:t>- Nói về vai trò của thực vật đối với sự sống trên Trái Đất</a:t>
            </a:r>
            <a:r>
              <a:rPr lang="en-US" sz="2800" b="1" dirty="0">
                <a:solidFill>
                  <a:srgbClr val="7030A0"/>
                </a:solidFill>
                <a:latin typeface="Times New Roman" pitchFamily="18" charset="0"/>
                <a:cs typeface="Times New Roman" pitchFamily="18" charset="0"/>
              </a:rPr>
              <a:t>.</a:t>
            </a:r>
            <a:endParaRPr lang="vi-VN" sz="2800" b="1" dirty="0">
              <a:solidFill>
                <a:srgbClr val="7030A0"/>
              </a:solidFill>
              <a:latin typeface="Times New Roman" pitchFamily="18" charset="0"/>
              <a:cs typeface="Times New Roman" pitchFamily="18" charset="0"/>
            </a:endParaRPr>
          </a:p>
        </p:txBody>
      </p:sp>
      <p:sp>
        <p:nvSpPr>
          <p:cNvPr id="5" name="Rectangle 4"/>
          <p:cNvSpPr>
            <a:spLocks noChangeArrowheads="1"/>
          </p:cNvSpPr>
          <p:nvPr/>
        </p:nvSpPr>
        <p:spPr bwMode="auto">
          <a:xfrm>
            <a:off x="184968" y="2590800"/>
            <a:ext cx="8743950" cy="2246769"/>
          </a:xfrm>
          <a:prstGeom prst="rect">
            <a:avLst/>
          </a:prstGeom>
          <a:solidFill>
            <a:srgbClr val="FFFF00"/>
          </a:solidFill>
          <a:ln>
            <a:noFill/>
          </a:ln>
        </p:spPr>
        <p:txBody>
          <a:bodyPr>
            <a:spAutoFit/>
          </a:bodyPr>
          <a:lstStyle/>
          <a:p>
            <a:pPr algn="just" eaLnBrk="0" fontAlgn="base" hangingPunct="0">
              <a:spcBef>
                <a:spcPct val="0"/>
              </a:spcBef>
              <a:spcAft>
                <a:spcPct val="0"/>
              </a:spcAft>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Nếu một mắt xích trong chuỗi thức ăn bị đứt sẽ ảnh hưởng đến sự sống của toàn bộ sinh vật trong chuỗi thức ăn.</a:t>
            </a:r>
          </a:p>
          <a:p>
            <a:pPr algn="just" eaLnBrk="0" fontAlgn="base" hangingPunct="0">
              <a:spcBef>
                <a:spcPct val="0"/>
              </a:spcBef>
              <a:spcAft>
                <a:spcPct val="0"/>
              </a:spcAft>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Ví dụ: Nếu không có cỏ dê sẽ không có thức ăn, d</a:t>
            </a:r>
            <a:r>
              <a:rPr lang="en-US" sz="2800" b="1" dirty="0">
                <a:solidFill>
                  <a:srgbClr val="0000FF"/>
                </a:solidFill>
                <a:latin typeface="Times New Roman" pitchFamily="18" charset="0"/>
                <a:cs typeface="Times New Roman" pitchFamily="18" charset="0"/>
              </a:rPr>
              <a:t>ê</a:t>
            </a:r>
            <a:r>
              <a:rPr lang="vi-VN" sz="2800" b="1" dirty="0">
                <a:solidFill>
                  <a:srgbClr val="0000FF"/>
                </a:solidFill>
                <a:latin typeface="Times New Roman" pitchFamily="18" charset="0"/>
                <a:cs typeface="Times New Roman" pitchFamily="18" charset="0"/>
              </a:rPr>
              <a:t> cũng sẽ chết, con người cũng không có thịt dê để ăn...</a:t>
            </a:r>
          </a:p>
        </p:txBody>
      </p:sp>
      <p:sp>
        <p:nvSpPr>
          <p:cNvPr id="7" name="Rectangle 6"/>
          <p:cNvSpPr>
            <a:spLocks noChangeArrowheads="1"/>
          </p:cNvSpPr>
          <p:nvPr/>
        </p:nvSpPr>
        <p:spPr bwMode="auto">
          <a:xfrm>
            <a:off x="171450" y="4953000"/>
            <a:ext cx="8686800" cy="1815882"/>
          </a:xfrm>
          <a:prstGeom prst="rect">
            <a:avLst/>
          </a:prstGeom>
          <a:solidFill>
            <a:srgbClr val="92D050"/>
          </a:solidFill>
          <a:ln>
            <a:noFill/>
          </a:ln>
        </p:spPr>
        <p:txBody>
          <a:bodyPr>
            <a:spAutoFit/>
          </a:bodyPr>
          <a:lstStyle/>
          <a:p>
            <a:pPr algn="just" eaLnBrk="0" fontAlgn="base" hangingPunct="0">
              <a:spcBef>
                <a:spcPct val="0"/>
              </a:spcBef>
              <a:spcAft>
                <a:spcPct val="0"/>
              </a:spcAft>
            </a:pP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Vai trò của thực vật trên Trái </a:t>
            </a:r>
            <a:r>
              <a:rPr lang="en-US" sz="2800" b="1" dirty="0">
                <a:solidFill>
                  <a:srgbClr val="0000FF"/>
                </a:solidFill>
                <a:latin typeface="Times New Roman" pitchFamily="18" charset="0"/>
                <a:cs typeface="Times New Roman" pitchFamily="18" charset="0"/>
              </a:rPr>
              <a:t>Đ</a:t>
            </a:r>
            <a:r>
              <a:rPr lang="vi-VN" sz="2800" b="1" dirty="0">
                <a:solidFill>
                  <a:srgbClr val="0000FF"/>
                </a:solidFill>
                <a:latin typeface="Times New Roman" pitchFamily="18" charset="0"/>
                <a:cs typeface="Times New Roman" pitchFamily="18" charset="0"/>
              </a:rPr>
              <a:t>ất: Thực vật là cầu nối giữa các yếu tố vô sinh và hữu sinh trong tự nhiên. Sự sống trên Trái Đất được bắt đầu từ thực vật. Các chuỗi thức ăn thường bắt đầu từ thự</a:t>
            </a:r>
            <a:r>
              <a:rPr lang="en-US" sz="2800" b="1" dirty="0">
                <a:solidFill>
                  <a:srgbClr val="0000FF"/>
                </a:solidFill>
                <a:latin typeface="Times New Roman" pitchFamily="18" charset="0"/>
                <a:cs typeface="Times New Roman" pitchFamily="18" charset="0"/>
              </a:rPr>
              <a:t>c</a:t>
            </a:r>
            <a:r>
              <a:rPr lang="vi-VN" sz="2800" b="1" dirty="0">
                <a:solidFill>
                  <a:srgbClr val="0000FF"/>
                </a:solidFill>
                <a:latin typeface="Times New Roman" pitchFamily="18" charset="0"/>
                <a:cs typeface="Times New Roman" pitchFamily="18" charset="0"/>
              </a:rPr>
              <a:t> vật.</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82001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51381645"/>
              </p:ext>
            </p:extLst>
          </p:nvPr>
        </p:nvGraphicFramePr>
        <p:xfrm>
          <a:off x="304800" y="2286000"/>
          <a:ext cx="8458201" cy="3124200"/>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895601">
                  <a:extLst>
                    <a:ext uri="{9D8B030D-6E8A-4147-A177-3AD203B41FA5}">
                      <a16:colId xmlns:a16="http://schemas.microsoft.com/office/drawing/2014/main" val="20004"/>
                    </a:ext>
                  </a:extLst>
                </a:gridCol>
              </a:tblGrid>
              <a:tr h="990600">
                <a:tc>
                  <a:txBody>
                    <a:bodyPr/>
                    <a:lstStyle/>
                    <a:p>
                      <a:pPr algn="ctr">
                        <a:lnSpc>
                          <a:spcPct val="115000"/>
                        </a:lnSpc>
                        <a:spcAft>
                          <a:spcPts val="0"/>
                        </a:spcAft>
                      </a:pPr>
                      <a:r>
                        <a:rPr lang="en-US" sz="4000" b="1" dirty="0" err="1">
                          <a:solidFill>
                            <a:srgbClr val="FF0000"/>
                          </a:solidFill>
                          <a:effectLst/>
                          <a:latin typeface="Aaril"/>
                        </a:rPr>
                        <a:t>Cỏ</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a:solidFill>
                            <a:srgbClr val="FF0000"/>
                          </a:solidFill>
                          <a:effectLst/>
                          <a:latin typeface="Aaril"/>
                        </a:rPr>
                        <a:t>……</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a:solidFill>
                            <a:srgbClr val="FF0000"/>
                          </a:solidFill>
                          <a:effectLst/>
                          <a:latin typeface="Aaril"/>
                        </a:rPr>
                        <a:t>Con </a:t>
                      </a:r>
                      <a:r>
                        <a:rPr lang="en-US" sz="4000" b="1" dirty="0" err="1">
                          <a:solidFill>
                            <a:srgbClr val="FF0000"/>
                          </a:solidFill>
                          <a:effectLst/>
                          <a:latin typeface="Aaril"/>
                        </a:rPr>
                        <a:t>người</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r h="1066800">
                <a:tc>
                  <a:txBody>
                    <a:bodyPr/>
                    <a:lstStyle/>
                    <a:p>
                      <a:pPr algn="ctr">
                        <a:lnSpc>
                          <a:spcPct val="115000"/>
                        </a:lnSpc>
                        <a:spcAft>
                          <a:spcPts val="0"/>
                        </a:spcAft>
                      </a:pPr>
                      <a:r>
                        <a:rPr lang="en-US" sz="4000" b="1" dirty="0">
                          <a:solidFill>
                            <a:srgbClr val="FF0000"/>
                          </a:solidFill>
                          <a:effectLst/>
                          <a:latin typeface="Aaril"/>
                        </a:rPr>
                        <a:t>……</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Sâu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Chim</a:t>
                      </a:r>
                      <a:r>
                        <a:rPr lang="en-US" sz="4000" b="1" dirty="0">
                          <a:solidFill>
                            <a:srgbClr val="FF0000"/>
                          </a:solidFill>
                          <a:effectLst/>
                          <a:latin typeface="Aaril"/>
                        </a:rPr>
                        <a:t> </a:t>
                      </a:r>
                      <a:r>
                        <a:rPr lang="en-US" sz="4000" b="1" dirty="0" err="1">
                          <a:solidFill>
                            <a:srgbClr val="FF0000"/>
                          </a:solidFill>
                          <a:effectLst/>
                          <a:latin typeface="Aaril"/>
                        </a:rPr>
                        <a:t>sâu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1"/>
                  </a:ext>
                </a:extLst>
              </a:tr>
              <a:tr h="1066800">
                <a:tc>
                  <a:txBody>
                    <a:bodyPr/>
                    <a:lstStyle/>
                    <a:p>
                      <a:pPr algn="ctr">
                        <a:lnSpc>
                          <a:spcPct val="115000"/>
                        </a:lnSpc>
                        <a:spcAft>
                          <a:spcPts val="0"/>
                        </a:spcAft>
                      </a:pPr>
                      <a:r>
                        <a:rPr lang="en-US" sz="4000" b="1" dirty="0" err="1">
                          <a:solidFill>
                            <a:srgbClr val="FF0000"/>
                          </a:solidFill>
                          <a:effectLst/>
                          <a:latin typeface="Aaril"/>
                        </a:rPr>
                        <a:t>Thóc</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a:solidFill>
                            <a:srgbClr val="FF0000"/>
                          </a:solidFill>
                          <a:effectLst/>
                          <a:latin typeface="Aaril"/>
                        </a:rPr>
                        <a:t>……</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Diều</a:t>
                      </a:r>
                      <a:r>
                        <a:rPr lang="en-US" sz="4000" b="1" dirty="0">
                          <a:solidFill>
                            <a:srgbClr val="FF0000"/>
                          </a:solidFill>
                          <a:effectLst/>
                          <a:latin typeface="Aaril"/>
                        </a:rPr>
                        <a:t> </a:t>
                      </a:r>
                      <a:r>
                        <a:rPr lang="en-US" sz="4000" b="1" dirty="0" err="1">
                          <a:solidFill>
                            <a:srgbClr val="FF0000"/>
                          </a:solidFill>
                          <a:effectLst/>
                          <a:latin typeface="Aaril"/>
                        </a:rPr>
                        <a:t>hâu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
        <p:nvSpPr>
          <p:cNvPr id="32" name="Rectangle 31"/>
          <p:cNvSpPr>
            <a:spLocks noChangeArrowheads="1"/>
          </p:cNvSpPr>
          <p:nvPr/>
        </p:nvSpPr>
        <p:spPr bwMode="auto">
          <a:xfrm>
            <a:off x="304800" y="304800"/>
            <a:ext cx="8534400" cy="1754326"/>
          </a:xfrm>
          <a:prstGeom prst="rect">
            <a:avLst/>
          </a:prstGeom>
          <a:solidFill>
            <a:srgbClr val="FFFF00"/>
          </a:solidFill>
          <a:ln>
            <a:noFill/>
          </a:ln>
        </p:spPr>
        <p:txBody>
          <a:bodyPr wrap="square">
            <a:spAutoFit/>
          </a:bodyPr>
          <a:lstStyle/>
          <a:p>
            <a:pPr algn="just"/>
            <a:r>
              <a:rPr lang="en-US" sz="3600" b="1" dirty="0">
                <a:solidFill>
                  <a:srgbClr val="FF0000"/>
                </a:solidFill>
                <a:latin typeface="Aaril"/>
              </a:rPr>
              <a:t>3. </a:t>
            </a:r>
            <a:r>
              <a:rPr lang="en-US" sz="3600" b="1" dirty="0" err="1">
                <a:solidFill>
                  <a:srgbClr val="002060"/>
                </a:solidFill>
                <a:latin typeface="Aaril"/>
              </a:rPr>
              <a:t>Hãy</a:t>
            </a:r>
            <a:r>
              <a:rPr lang="en-US" sz="3600" b="1" dirty="0">
                <a:solidFill>
                  <a:srgbClr val="002060"/>
                </a:solidFill>
                <a:latin typeface="Aaril"/>
              </a:rPr>
              <a:t> </a:t>
            </a:r>
            <a:r>
              <a:rPr lang="en-US" sz="3600" b="1" dirty="0" err="1">
                <a:solidFill>
                  <a:srgbClr val="002060"/>
                </a:solidFill>
                <a:latin typeface="Aaril"/>
              </a:rPr>
              <a:t>điền</a:t>
            </a:r>
            <a:r>
              <a:rPr lang="en-US" sz="3600" b="1" dirty="0">
                <a:solidFill>
                  <a:srgbClr val="002060"/>
                </a:solidFill>
                <a:latin typeface="Aaril"/>
              </a:rPr>
              <a:t> </a:t>
            </a:r>
            <a:r>
              <a:rPr lang="en-US" sz="3600" b="1" dirty="0" err="1">
                <a:solidFill>
                  <a:srgbClr val="002060"/>
                </a:solidFill>
                <a:latin typeface="Aaril"/>
              </a:rPr>
              <a:t>từ</a:t>
            </a:r>
            <a:r>
              <a:rPr lang="en-US" sz="3600" b="1" dirty="0">
                <a:solidFill>
                  <a:srgbClr val="002060"/>
                </a:solidFill>
                <a:latin typeface="Aaril"/>
              </a:rPr>
              <a:t> </a:t>
            </a:r>
            <a:r>
              <a:rPr lang="en-US" sz="3600" b="1" dirty="0" err="1">
                <a:solidFill>
                  <a:srgbClr val="002060"/>
                </a:solidFill>
                <a:latin typeface="Aaril"/>
              </a:rPr>
              <a:t>ngữ</a:t>
            </a:r>
            <a:r>
              <a:rPr lang="en-US" sz="3600" b="1" dirty="0">
                <a:solidFill>
                  <a:srgbClr val="002060"/>
                </a:solidFill>
                <a:latin typeface="Aaril"/>
              </a:rPr>
              <a:t> </a:t>
            </a:r>
            <a:r>
              <a:rPr lang="en-US" sz="3600" b="1" dirty="0" err="1">
                <a:solidFill>
                  <a:srgbClr val="002060"/>
                </a:solidFill>
                <a:latin typeface="Aaril"/>
              </a:rPr>
              <a:t>vào</a:t>
            </a:r>
            <a:r>
              <a:rPr lang="en-US" sz="3600" b="1" dirty="0">
                <a:solidFill>
                  <a:srgbClr val="002060"/>
                </a:solidFill>
                <a:latin typeface="Aaril"/>
              </a:rPr>
              <a:t> </a:t>
            </a:r>
            <a:r>
              <a:rPr lang="en-US" sz="3600" b="1" dirty="0" err="1">
                <a:solidFill>
                  <a:srgbClr val="002060"/>
                </a:solidFill>
                <a:latin typeface="Aaril"/>
              </a:rPr>
              <a:t>chỗ</a:t>
            </a:r>
            <a:r>
              <a:rPr lang="en-US" sz="3600" b="1" dirty="0">
                <a:solidFill>
                  <a:srgbClr val="002060"/>
                </a:solidFill>
                <a:latin typeface="Aaril"/>
              </a:rPr>
              <a:t> </a:t>
            </a:r>
            <a:r>
              <a:rPr lang="en-US" sz="3600" b="1" dirty="0" err="1">
                <a:solidFill>
                  <a:srgbClr val="002060"/>
                </a:solidFill>
                <a:latin typeface="Aaril"/>
              </a:rPr>
              <a:t>chấm</a:t>
            </a:r>
            <a:r>
              <a:rPr lang="en-US" sz="3600" b="1" dirty="0">
                <a:solidFill>
                  <a:srgbClr val="002060"/>
                </a:solidFill>
                <a:latin typeface="Aaril"/>
              </a:rPr>
              <a:t> (…) </a:t>
            </a:r>
            <a:r>
              <a:rPr lang="en-US" sz="3600" b="1" dirty="0" err="1">
                <a:solidFill>
                  <a:srgbClr val="002060"/>
                </a:solidFill>
                <a:latin typeface="Aaril"/>
              </a:rPr>
              <a:t>trong</a:t>
            </a:r>
            <a:r>
              <a:rPr lang="en-US" sz="3600" b="1" dirty="0">
                <a:solidFill>
                  <a:srgbClr val="002060"/>
                </a:solidFill>
                <a:latin typeface="Aaril"/>
              </a:rPr>
              <a:t> </a:t>
            </a:r>
            <a:r>
              <a:rPr lang="en-US" sz="3600" b="1" dirty="0" err="1">
                <a:solidFill>
                  <a:srgbClr val="002060"/>
                </a:solidFill>
                <a:latin typeface="Aaril"/>
              </a:rPr>
              <a:t>các</a:t>
            </a:r>
            <a:r>
              <a:rPr lang="en-US" sz="3600" b="1" dirty="0">
                <a:solidFill>
                  <a:srgbClr val="002060"/>
                </a:solidFill>
                <a:latin typeface="Aaril"/>
              </a:rPr>
              <a:t> </a:t>
            </a:r>
            <a:r>
              <a:rPr lang="en-US" sz="3600" b="1" dirty="0" err="1">
                <a:solidFill>
                  <a:srgbClr val="002060"/>
                </a:solidFill>
                <a:latin typeface="Aaril"/>
              </a:rPr>
              <a:t>sơ</a:t>
            </a:r>
            <a:r>
              <a:rPr lang="en-US" sz="3600" b="1" dirty="0">
                <a:solidFill>
                  <a:srgbClr val="002060"/>
                </a:solidFill>
                <a:latin typeface="Aaril"/>
              </a:rPr>
              <a:t> </a:t>
            </a:r>
            <a:r>
              <a:rPr lang="en-US" sz="3600" b="1" dirty="0" err="1">
                <a:solidFill>
                  <a:srgbClr val="002060"/>
                </a:solidFill>
                <a:latin typeface="Aaril"/>
              </a:rPr>
              <a:t>đồ</a:t>
            </a:r>
            <a:r>
              <a:rPr lang="en-US" sz="3600" b="1" dirty="0">
                <a:solidFill>
                  <a:srgbClr val="002060"/>
                </a:solidFill>
                <a:latin typeface="Aaril"/>
              </a:rPr>
              <a:t> </a:t>
            </a:r>
            <a:r>
              <a:rPr lang="en-US" sz="3600" b="1" dirty="0" err="1">
                <a:solidFill>
                  <a:srgbClr val="002060"/>
                </a:solidFill>
                <a:latin typeface="Aaril"/>
              </a:rPr>
              <a:t>chuỗi</a:t>
            </a:r>
            <a:r>
              <a:rPr lang="en-US" sz="3600" b="1" dirty="0">
                <a:solidFill>
                  <a:srgbClr val="002060"/>
                </a:solidFill>
                <a:latin typeface="Aaril"/>
              </a:rPr>
              <a:t> </a:t>
            </a:r>
            <a:r>
              <a:rPr lang="en-US" sz="3600" b="1" dirty="0" err="1">
                <a:solidFill>
                  <a:srgbClr val="002060"/>
                </a:solidFill>
                <a:latin typeface="Aaril"/>
              </a:rPr>
              <a:t>thức</a:t>
            </a:r>
            <a:r>
              <a:rPr lang="en-US" sz="3600" b="1" dirty="0">
                <a:solidFill>
                  <a:srgbClr val="002060"/>
                </a:solidFill>
                <a:latin typeface="Aaril"/>
              </a:rPr>
              <a:t> </a:t>
            </a:r>
            <a:r>
              <a:rPr lang="en-US" sz="3600" b="1" dirty="0" err="1">
                <a:solidFill>
                  <a:srgbClr val="002060"/>
                </a:solidFill>
                <a:latin typeface="Aaril"/>
              </a:rPr>
              <a:t>ăn</a:t>
            </a:r>
            <a:r>
              <a:rPr lang="en-US" sz="3600" b="1" dirty="0">
                <a:solidFill>
                  <a:srgbClr val="002060"/>
                </a:solidFill>
                <a:latin typeface="Aaril"/>
              </a:rPr>
              <a:t> </a:t>
            </a:r>
            <a:r>
              <a:rPr lang="en-US" sz="3600" b="1" dirty="0" err="1">
                <a:solidFill>
                  <a:srgbClr val="002060"/>
                </a:solidFill>
                <a:latin typeface="Aaril"/>
              </a:rPr>
              <a:t>dưới</a:t>
            </a:r>
            <a:r>
              <a:rPr lang="en-US" sz="3600" b="1" dirty="0">
                <a:solidFill>
                  <a:srgbClr val="002060"/>
                </a:solidFill>
                <a:latin typeface="Aaril"/>
              </a:rPr>
              <a:t> </a:t>
            </a:r>
            <a:r>
              <a:rPr lang="en-US" sz="3600" b="1" dirty="0" err="1">
                <a:solidFill>
                  <a:srgbClr val="002060"/>
                </a:solidFill>
                <a:latin typeface="Aaril"/>
              </a:rPr>
              <a:t>đây</a:t>
            </a:r>
            <a:r>
              <a:rPr lang="en-US" sz="3600" b="1" dirty="0">
                <a:solidFill>
                  <a:srgbClr val="002060"/>
                </a:solidFill>
                <a:latin typeface="Aaril"/>
              </a:rPr>
              <a:t> </a:t>
            </a:r>
            <a:r>
              <a:rPr lang="en-US" sz="3600" b="1" dirty="0" err="1">
                <a:solidFill>
                  <a:srgbClr val="002060"/>
                </a:solidFill>
                <a:latin typeface="Aaril"/>
              </a:rPr>
              <a:t>cho</a:t>
            </a:r>
            <a:r>
              <a:rPr lang="en-US" sz="3600" b="1" dirty="0">
                <a:solidFill>
                  <a:srgbClr val="002060"/>
                </a:solidFill>
                <a:latin typeface="Aaril"/>
              </a:rPr>
              <a:t> </a:t>
            </a:r>
            <a:r>
              <a:rPr lang="en-US" sz="3600" b="1" dirty="0" err="1">
                <a:solidFill>
                  <a:srgbClr val="002060"/>
                </a:solidFill>
                <a:latin typeface="Aaril"/>
              </a:rPr>
              <a:t>phù</a:t>
            </a:r>
            <a:r>
              <a:rPr lang="en-US" sz="3600" b="1" dirty="0">
                <a:solidFill>
                  <a:srgbClr val="002060"/>
                </a:solidFill>
                <a:latin typeface="Aaril"/>
              </a:rPr>
              <a:t> </a:t>
            </a:r>
            <a:r>
              <a:rPr lang="en-US" sz="3600" b="1" dirty="0" err="1">
                <a:solidFill>
                  <a:srgbClr val="002060"/>
                </a:solidFill>
                <a:latin typeface="Aaril"/>
              </a:rPr>
              <a:t>hợp</a:t>
            </a:r>
            <a:r>
              <a:rPr lang="en-US" sz="3600" b="1" dirty="0">
                <a:solidFill>
                  <a:srgbClr val="002060"/>
                </a:solidFill>
                <a:latin typeface="Aaril"/>
              </a:rPr>
              <a:t>:</a:t>
            </a:r>
            <a:endParaRPr lang="en-US" sz="3600" dirty="0">
              <a:solidFill>
                <a:srgbClr val="002060"/>
              </a:solidFill>
              <a:latin typeface="Aaril"/>
            </a:endParaRPr>
          </a:p>
        </p:txBody>
      </p:sp>
      <p:sp>
        <p:nvSpPr>
          <p:cNvPr id="33" name="Right Arrow 32"/>
          <p:cNvSpPr/>
          <p:nvPr/>
        </p:nvSpPr>
        <p:spPr>
          <a:xfrm>
            <a:off x="2057400" y="2743200"/>
            <a:ext cx="10668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4724400" y="2743200"/>
            <a:ext cx="11430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2040699" y="3733800"/>
            <a:ext cx="10668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057400" y="4648200"/>
            <a:ext cx="10668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4724400" y="3619500"/>
            <a:ext cx="11430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4724400" y="4648200"/>
            <a:ext cx="11430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7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4036337436"/>
              </p:ext>
            </p:extLst>
          </p:nvPr>
        </p:nvGraphicFramePr>
        <p:xfrm>
          <a:off x="380999" y="2286000"/>
          <a:ext cx="8458201" cy="3124200"/>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895601">
                  <a:extLst>
                    <a:ext uri="{9D8B030D-6E8A-4147-A177-3AD203B41FA5}">
                      <a16:colId xmlns:a16="http://schemas.microsoft.com/office/drawing/2014/main" val="20004"/>
                    </a:ext>
                  </a:extLst>
                </a:gridCol>
              </a:tblGrid>
              <a:tr h="990600">
                <a:tc>
                  <a:txBody>
                    <a:bodyPr/>
                    <a:lstStyle/>
                    <a:p>
                      <a:pPr algn="ctr">
                        <a:lnSpc>
                          <a:spcPct val="115000"/>
                        </a:lnSpc>
                        <a:spcAft>
                          <a:spcPts val="0"/>
                        </a:spcAft>
                      </a:pPr>
                      <a:r>
                        <a:rPr lang="en-US" sz="4000" b="1" dirty="0" err="1">
                          <a:solidFill>
                            <a:srgbClr val="FF0000"/>
                          </a:solidFill>
                          <a:effectLst/>
                          <a:latin typeface="Aaril"/>
                        </a:rPr>
                        <a:t>Cỏ</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7030A0"/>
                          </a:solidFill>
                          <a:effectLst/>
                          <a:latin typeface="Aaril"/>
                        </a:rPr>
                        <a:t>Bò</a:t>
                      </a:r>
                      <a:endParaRPr lang="en-US" sz="4000" b="1" dirty="0">
                        <a:solidFill>
                          <a:srgbClr val="7030A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a:solidFill>
                            <a:srgbClr val="FF0000"/>
                          </a:solidFill>
                          <a:effectLst/>
                          <a:latin typeface="Aaril"/>
                        </a:rPr>
                        <a:t>Con </a:t>
                      </a:r>
                      <a:r>
                        <a:rPr lang="en-US" sz="4000" b="1" dirty="0" err="1">
                          <a:solidFill>
                            <a:srgbClr val="FF0000"/>
                          </a:solidFill>
                          <a:effectLst/>
                          <a:latin typeface="Aaril"/>
                        </a:rPr>
                        <a:t>người</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r h="1066800">
                <a:tc>
                  <a:txBody>
                    <a:bodyPr/>
                    <a:lstStyle/>
                    <a:p>
                      <a:pPr algn="ctr">
                        <a:lnSpc>
                          <a:spcPct val="115000"/>
                        </a:lnSpc>
                        <a:spcAft>
                          <a:spcPts val="0"/>
                        </a:spcAft>
                      </a:pPr>
                      <a:r>
                        <a:rPr lang="en-US" sz="4000" b="1" dirty="0" err="1">
                          <a:solidFill>
                            <a:srgbClr val="7030A0"/>
                          </a:solidFill>
                          <a:effectLst/>
                          <a:latin typeface="Aaril"/>
                        </a:rPr>
                        <a:t>Cây</a:t>
                      </a:r>
                      <a:r>
                        <a:rPr lang="en-US" sz="4000" b="1" baseline="0" dirty="0">
                          <a:solidFill>
                            <a:srgbClr val="7030A0"/>
                          </a:solidFill>
                          <a:effectLst/>
                          <a:latin typeface="Aaril"/>
                        </a:rPr>
                        <a:t> </a:t>
                      </a:r>
                      <a:r>
                        <a:rPr lang="en-US" sz="4000" b="1" baseline="0" dirty="0" err="1">
                          <a:solidFill>
                            <a:srgbClr val="7030A0"/>
                          </a:solidFill>
                          <a:effectLst/>
                          <a:latin typeface="Aaril"/>
                        </a:rPr>
                        <a:t>rau</a:t>
                      </a:r>
                      <a:endParaRPr lang="en-US" sz="4000" b="1" dirty="0">
                        <a:solidFill>
                          <a:srgbClr val="7030A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Sâu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Chim</a:t>
                      </a:r>
                      <a:r>
                        <a:rPr lang="en-US" sz="4000" b="1" dirty="0">
                          <a:solidFill>
                            <a:srgbClr val="FF0000"/>
                          </a:solidFill>
                          <a:effectLst/>
                          <a:latin typeface="Aaril"/>
                        </a:rPr>
                        <a:t> </a:t>
                      </a:r>
                      <a:r>
                        <a:rPr lang="en-US" sz="4000" b="1" dirty="0" err="1">
                          <a:solidFill>
                            <a:srgbClr val="FF0000"/>
                          </a:solidFill>
                          <a:effectLst/>
                          <a:latin typeface="Aaril"/>
                        </a:rPr>
                        <a:t>sâu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1"/>
                  </a:ext>
                </a:extLst>
              </a:tr>
              <a:tr h="1066800">
                <a:tc>
                  <a:txBody>
                    <a:bodyPr/>
                    <a:lstStyle/>
                    <a:p>
                      <a:pPr algn="ctr">
                        <a:lnSpc>
                          <a:spcPct val="115000"/>
                        </a:lnSpc>
                        <a:spcAft>
                          <a:spcPts val="0"/>
                        </a:spcAft>
                      </a:pPr>
                      <a:r>
                        <a:rPr lang="en-US" sz="4000" b="1" dirty="0" err="1">
                          <a:solidFill>
                            <a:srgbClr val="FF0000"/>
                          </a:solidFill>
                          <a:effectLst/>
                          <a:latin typeface="Aaril"/>
                        </a:rPr>
                        <a:t>Thóc</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7030A0"/>
                          </a:solidFill>
                          <a:effectLst/>
                          <a:latin typeface="Aaril"/>
                        </a:rPr>
                        <a:t>Gà</a:t>
                      </a:r>
                      <a:endParaRPr lang="en-US" sz="4000" b="1" dirty="0">
                        <a:solidFill>
                          <a:srgbClr val="7030A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Diều</a:t>
                      </a:r>
                      <a:r>
                        <a:rPr lang="en-US" sz="4000" b="1" dirty="0">
                          <a:solidFill>
                            <a:srgbClr val="FF0000"/>
                          </a:solidFill>
                          <a:effectLst/>
                          <a:latin typeface="Aaril"/>
                        </a:rPr>
                        <a:t> </a:t>
                      </a:r>
                      <a:r>
                        <a:rPr lang="en-US" sz="4000" b="1" dirty="0" err="1">
                          <a:solidFill>
                            <a:srgbClr val="FF0000"/>
                          </a:solidFill>
                          <a:effectLst/>
                          <a:latin typeface="Aaril"/>
                        </a:rPr>
                        <a:t>hâu</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2"/>
                  </a:ext>
                </a:extLst>
              </a:tr>
            </a:tbl>
          </a:graphicData>
        </a:graphic>
      </p:graphicFrame>
      <p:sp>
        <p:nvSpPr>
          <p:cNvPr id="32" name="Rectangle 31"/>
          <p:cNvSpPr>
            <a:spLocks noChangeArrowheads="1"/>
          </p:cNvSpPr>
          <p:nvPr/>
        </p:nvSpPr>
        <p:spPr bwMode="auto">
          <a:xfrm>
            <a:off x="304800" y="304800"/>
            <a:ext cx="8534400" cy="1754326"/>
          </a:xfrm>
          <a:prstGeom prst="rect">
            <a:avLst/>
          </a:prstGeom>
          <a:solidFill>
            <a:srgbClr val="FFFF00"/>
          </a:solidFill>
          <a:ln>
            <a:noFill/>
          </a:ln>
        </p:spPr>
        <p:txBody>
          <a:bodyPr wrap="square">
            <a:spAutoFit/>
          </a:bodyPr>
          <a:lstStyle/>
          <a:p>
            <a:pPr algn="just"/>
            <a:r>
              <a:rPr lang="en-US" sz="3600" b="1" dirty="0">
                <a:solidFill>
                  <a:srgbClr val="FF0000"/>
                </a:solidFill>
                <a:latin typeface="Aaril"/>
              </a:rPr>
              <a:t>3. </a:t>
            </a:r>
            <a:r>
              <a:rPr lang="en-US" sz="3600" b="1" dirty="0" err="1">
                <a:solidFill>
                  <a:srgbClr val="002060"/>
                </a:solidFill>
                <a:latin typeface="Aaril"/>
              </a:rPr>
              <a:t>Hãy</a:t>
            </a:r>
            <a:r>
              <a:rPr lang="en-US" sz="3600" b="1" dirty="0">
                <a:solidFill>
                  <a:srgbClr val="002060"/>
                </a:solidFill>
                <a:latin typeface="Aaril"/>
              </a:rPr>
              <a:t> </a:t>
            </a:r>
            <a:r>
              <a:rPr lang="en-US" sz="3600" b="1" dirty="0" err="1">
                <a:solidFill>
                  <a:srgbClr val="002060"/>
                </a:solidFill>
                <a:latin typeface="Aaril"/>
              </a:rPr>
              <a:t>điền</a:t>
            </a:r>
            <a:r>
              <a:rPr lang="en-US" sz="3600" b="1" dirty="0">
                <a:solidFill>
                  <a:srgbClr val="002060"/>
                </a:solidFill>
                <a:latin typeface="Aaril"/>
              </a:rPr>
              <a:t> </a:t>
            </a:r>
            <a:r>
              <a:rPr lang="en-US" sz="3600" b="1" dirty="0" err="1">
                <a:solidFill>
                  <a:srgbClr val="002060"/>
                </a:solidFill>
                <a:latin typeface="Aaril"/>
              </a:rPr>
              <a:t>từ</a:t>
            </a:r>
            <a:r>
              <a:rPr lang="en-US" sz="3600" b="1" dirty="0">
                <a:solidFill>
                  <a:srgbClr val="002060"/>
                </a:solidFill>
                <a:latin typeface="Aaril"/>
              </a:rPr>
              <a:t> </a:t>
            </a:r>
            <a:r>
              <a:rPr lang="en-US" sz="3600" b="1" dirty="0" err="1">
                <a:solidFill>
                  <a:srgbClr val="002060"/>
                </a:solidFill>
                <a:latin typeface="Aaril"/>
              </a:rPr>
              <a:t>ngữ</a:t>
            </a:r>
            <a:r>
              <a:rPr lang="en-US" sz="3600" b="1" dirty="0">
                <a:solidFill>
                  <a:srgbClr val="002060"/>
                </a:solidFill>
                <a:latin typeface="Aaril"/>
              </a:rPr>
              <a:t> </a:t>
            </a:r>
            <a:r>
              <a:rPr lang="en-US" sz="3600" b="1" dirty="0" err="1">
                <a:solidFill>
                  <a:srgbClr val="002060"/>
                </a:solidFill>
                <a:latin typeface="Aaril"/>
              </a:rPr>
              <a:t>vào</a:t>
            </a:r>
            <a:r>
              <a:rPr lang="en-US" sz="3600" b="1" dirty="0">
                <a:solidFill>
                  <a:srgbClr val="002060"/>
                </a:solidFill>
                <a:latin typeface="Aaril"/>
              </a:rPr>
              <a:t> </a:t>
            </a:r>
            <a:r>
              <a:rPr lang="en-US" sz="3600" b="1" dirty="0" err="1">
                <a:solidFill>
                  <a:srgbClr val="002060"/>
                </a:solidFill>
                <a:latin typeface="Aaril"/>
              </a:rPr>
              <a:t>chỗ</a:t>
            </a:r>
            <a:r>
              <a:rPr lang="en-US" sz="3600" b="1" dirty="0">
                <a:solidFill>
                  <a:srgbClr val="002060"/>
                </a:solidFill>
                <a:latin typeface="Aaril"/>
              </a:rPr>
              <a:t> </a:t>
            </a:r>
            <a:r>
              <a:rPr lang="en-US" sz="3600" b="1" dirty="0" err="1">
                <a:solidFill>
                  <a:srgbClr val="002060"/>
                </a:solidFill>
                <a:latin typeface="Aaril"/>
              </a:rPr>
              <a:t>chấm</a:t>
            </a:r>
            <a:r>
              <a:rPr lang="en-US" sz="3600" b="1" dirty="0">
                <a:solidFill>
                  <a:srgbClr val="002060"/>
                </a:solidFill>
                <a:latin typeface="Aaril"/>
              </a:rPr>
              <a:t> (…) </a:t>
            </a:r>
            <a:r>
              <a:rPr lang="en-US" sz="3600" b="1" dirty="0" err="1">
                <a:solidFill>
                  <a:srgbClr val="002060"/>
                </a:solidFill>
                <a:latin typeface="Aaril"/>
              </a:rPr>
              <a:t>trong</a:t>
            </a:r>
            <a:r>
              <a:rPr lang="en-US" sz="3600" b="1" dirty="0">
                <a:solidFill>
                  <a:srgbClr val="002060"/>
                </a:solidFill>
                <a:latin typeface="Aaril"/>
              </a:rPr>
              <a:t> </a:t>
            </a:r>
            <a:r>
              <a:rPr lang="en-US" sz="3600" b="1" dirty="0" err="1">
                <a:solidFill>
                  <a:srgbClr val="002060"/>
                </a:solidFill>
                <a:latin typeface="Aaril"/>
              </a:rPr>
              <a:t>các</a:t>
            </a:r>
            <a:r>
              <a:rPr lang="en-US" sz="3600" b="1" dirty="0">
                <a:solidFill>
                  <a:srgbClr val="002060"/>
                </a:solidFill>
                <a:latin typeface="Aaril"/>
              </a:rPr>
              <a:t> </a:t>
            </a:r>
            <a:r>
              <a:rPr lang="en-US" sz="3600" b="1" dirty="0" err="1">
                <a:solidFill>
                  <a:srgbClr val="002060"/>
                </a:solidFill>
                <a:latin typeface="Aaril"/>
              </a:rPr>
              <a:t>sơ</a:t>
            </a:r>
            <a:r>
              <a:rPr lang="en-US" sz="3600" b="1" dirty="0">
                <a:solidFill>
                  <a:srgbClr val="002060"/>
                </a:solidFill>
                <a:latin typeface="Aaril"/>
              </a:rPr>
              <a:t> </a:t>
            </a:r>
            <a:r>
              <a:rPr lang="en-US" sz="3600" b="1" dirty="0" err="1">
                <a:solidFill>
                  <a:srgbClr val="002060"/>
                </a:solidFill>
                <a:latin typeface="Aaril"/>
              </a:rPr>
              <a:t>đồ</a:t>
            </a:r>
            <a:r>
              <a:rPr lang="en-US" sz="3600" b="1" dirty="0">
                <a:solidFill>
                  <a:srgbClr val="002060"/>
                </a:solidFill>
                <a:latin typeface="Aaril"/>
              </a:rPr>
              <a:t> </a:t>
            </a:r>
            <a:r>
              <a:rPr lang="en-US" sz="3600" b="1" dirty="0" err="1">
                <a:solidFill>
                  <a:srgbClr val="002060"/>
                </a:solidFill>
                <a:latin typeface="Aaril"/>
              </a:rPr>
              <a:t>chuỗi</a:t>
            </a:r>
            <a:r>
              <a:rPr lang="en-US" sz="3600" b="1" dirty="0">
                <a:solidFill>
                  <a:srgbClr val="002060"/>
                </a:solidFill>
                <a:latin typeface="Aaril"/>
              </a:rPr>
              <a:t> </a:t>
            </a:r>
            <a:r>
              <a:rPr lang="en-US" sz="3600" b="1" dirty="0" err="1">
                <a:solidFill>
                  <a:srgbClr val="002060"/>
                </a:solidFill>
                <a:latin typeface="Aaril"/>
              </a:rPr>
              <a:t>thức</a:t>
            </a:r>
            <a:r>
              <a:rPr lang="en-US" sz="3600" b="1" dirty="0">
                <a:solidFill>
                  <a:srgbClr val="002060"/>
                </a:solidFill>
                <a:latin typeface="Aaril"/>
              </a:rPr>
              <a:t> </a:t>
            </a:r>
            <a:r>
              <a:rPr lang="en-US" sz="3600" b="1" dirty="0" err="1">
                <a:solidFill>
                  <a:srgbClr val="002060"/>
                </a:solidFill>
                <a:latin typeface="Aaril"/>
              </a:rPr>
              <a:t>ăn</a:t>
            </a:r>
            <a:r>
              <a:rPr lang="en-US" sz="3600" b="1" dirty="0">
                <a:solidFill>
                  <a:srgbClr val="002060"/>
                </a:solidFill>
                <a:latin typeface="Aaril"/>
              </a:rPr>
              <a:t> </a:t>
            </a:r>
            <a:r>
              <a:rPr lang="en-US" sz="3600" b="1" dirty="0" err="1">
                <a:solidFill>
                  <a:srgbClr val="002060"/>
                </a:solidFill>
                <a:latin typeface="Aaril"/>
              </a:rPr>
              <a:t>dưới</a:t>
            </a:r>
            <a:r>
              <a:rPr lang="en-US" sz="3600" b="1" dirty="0">
                <a:solidFill>
                  <a:srgbClr val="002060"/>
                </a:solidFill>
                <a:latin typeface="Aaril"/>
              </a:rPr>
              <a:t> </a:t>
            </a:r>
            <a:r>
              <a:rPr lang="en-US" sz="3600" b="1" dirty="0" err="1">
                <a:solidFill>
                  <a:srgbClr val="002060"/>
                </a:solidFill>
                <a:latin typeface="Aaril"/>
              </a:rPr>
              <a:t>đây</a:t>
            </a:r>
            <a:r>
              <a:rPr lang="en-US" sz="3600" b="1" dirty="0">
                <a:solidFill>
                  <a:srgbClr val="002060"/>
                </a:solidFill>
                <a:latin typeface="Aaril"/>
              </a:rPr>
              <a:t> </a:t>
            </a:r>
            <a:r>
              <a:rPr lang="en-US" sz="3600" b="1" dirty="0" err="1">
                <a:solidFill>
                  <a:srgbClr val="002060"/>
                </a:solidFill>
                <a:latin typeface="Aaril"/>
              </a:rPr>
              <a:t>cho</a:t>
            </a:r>
            <a:r>
              <a:rPr lang="en-US" sz="3600" b="1" dirty="0">
                <a:solidFill>
                  <a:srgbClr val="002060"/>
                </a:solidFill>
                <a:latin typeface="Aaril"/>
              </a:rPr>
              <a:t> </a:t>
            </a:r>
            <a:r>
              <a:rPr lang="en-US" sz="3600" b="1" dirty="0" err="1">
                <a:solidFill>
                  <a:srgbClr val="002060"/>
                </a:solidFill>
                <a:latin typeface="Aaril"/>
              </a:rPr>
              <a:t>phù</a:t>
            </a:r>
            <a:r>
              <a:rPr lang="en-US" sz="3600" b="1" dirty="0">
                <a:solidFill>
                  <a:srgbClr val="002060"/>
                </a:solidFill>
                <a:latin typeface="Aaril"/>
              </a:rPr>
              <a:t> </a:t>
            </a:r>
            <a:r>
              <a:rPr lang="en-US" sz="3600" b="1" dirty="0" err="1">
                <a:solidFill>
                  <a:srgbClr val="002060"/>
                </a:solidFill>
                <a:latin typeface="Aaril"/>
              </a:rPr>
              <a:t>hợp</a:t>
            </a:r>
            <a:r>
              <a:rPr lang="en-US" sz="3600" b="1" dirty="0">
                <a:solidFill>
                  <a:srgbClr val="002060"/>
                </a:solidFill>
                <a:latin typeface="Aaril"/>
              </a:rPr>
              <a:t>:</a:t>
            </a:r>
            <a:endParaRPr lang="en-US" sz="3600" dirty="0">
              <a:solidFill>
                <a:srgbClr val="002060"/>
              </a:solidFill>
              <a:latin typeface="Aaril"/>
            </a:endParaRPr>
          </a:p>
        </p:txBody>
      </p:sp>
      <p:sp>
        <p:nvSpPr>
          <p:cNvPr id="33" name="Right Arrow 32"/>
          <p:cNvSpPr/>
          <p:nvPr/>
        </p:nvSpPr>
        <p:spPr>
          <a:xfrm>
            <a:off x="2133600" y="2669610"/>
            <a:ext cx="1126298" cy="21450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4795902" y="2655518"/>
            <a:ext cx="11430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133600" y="3599145"/>
            <a:ext cx="1128386" cy="22181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ight Arrow 35"/>
          <p:cNvSpPr/>
          <p:nvPr/>
        </p:nvSpPr>
        <p:spPr>
          <a:xfrm>
            <a:off x="2133600" y="4876800"/>
            <a:ext cx="1128386"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ight Arrow 36"/>
          <p:cNvSpPr/>
          <p:nvPr/>
        </p:nvSpPr>
        <p:spPr>
          <a:xfrm>
            <a:off x="4795902" y="3592360"/>
            <a:ext cx="1212415"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ight Arrow 37"/>
          <p:cNvSpPr/>
          <p:nvPr/>
        </p:nvSpPr>
        <p:spPr>
          <a:xfrm>
            <a:off x="4795902" y="4876800"/>
            <a:ext cx="1212415"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6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ppt_x"/>
                                          </p:val>
                                        </p:tav>
                                        <p:tav tm="100000">
                                          <p:val>
                                            <p:strVal val="#ppt_x"/>
                                          </p:val>
                                        </p:tav>
                                      </p:tavLst>
                                    </p:anim>
                                    <p:anim calcmode="lin" valueType="num">
                                      <p:cBhvr additive="base">
                                        <p:cTn id="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76200"/>
            <a:ext cx="9067800" cy="4524315"/>
          </a:xfrm>
          <a:prstGeom prst="rect">
            <a:avLst/>
          </a:prstGeom>
          <a:solidFill>
            <a:srgbClr val="FFFF00"/>
          </a:solidFill>
          <a:ln>
            <a:noFill/>
          </a:ln>
        </p:spPr>
        <p:txBody>
          <a:bodyPr wrap="square">
            <a:spAutoFit/>
          </a:bodyPr>
          <a:lstStyle/>
          <a:p>
            <a:pPr algn="just"/>
            <a:r>
              <a:rPr lang="en-US" sz="3600" b="1" dirty="0">
                <a:solidFill>
                  <a:srgbClr val="FF0000"/>
                </a:solidFill>
                <a:latin typeface="Aaril"/>
              </a:rPr>
              <a:t>4. </a:t>
            </a:r>
            <a:r>
              <a:rPr lang="en-US" sz="3600" b="1" dirty="0">
                <a:solidFill>
                  <a:srgbClr val="7030A0"/>
                </a:solidFill>
                <a:latin typeface="Aaril"/>
              </a:rPr>
              <a:t>Ở </a:t>
            </a:r>
            <a:r>
              <a:rPr lang="en-US" sz="3600" b="1" dirty="0" err="1">
                <a:solidFill>
                  <a:srgbClr val="7030A0"/>
                </a:solidFill>
                <a:latin typeface="Aaril"/>
              </a:rPr>
              <a:t>một</a:t>
            </a:r>
            <a:r>
              <a:rPr lang="en-US" sz="3600" b="1" dirty="0">
                <a:solidFill>
                  <a:srgbClr val="7030A0"/>
                </a:solidFill>
                <a:latin typeface="Aaril"/>
              </a:rPr>
              <a:t> </a:t>
            </a:r>
            <a:r>
              <a:rPr lang="en-US" sz="3600" b="1" dirty="0" err="1">
                <a:solidFill>
                  <a:srgbClr val="7030A0"/>
                </a:solidFill>
                <a:latin typeface="Aaril"/>
              </a:rPr>
              <a:t>ngôi</a:t>
            </a:r>
            <a:r>
              <a:rPr lang="en-US" sz="3600" b="1" dirty="0">
                <a:solidFill>
                  <a:srgbClr val="7030A0"/>
                </a:solidFill>
                <a:latin typeface="Aaril"/>
              </a:rPr>
              <a:t> </a:t>
            </a:r>
            <a:r>
              <a:rPr lang="en-US" sz="3600" b="1" dirty="0" err="1">
                <a:solidFill>
                  <a:srgbClr val="7030A0"/>
                </a:solidFill>
                <a:latin typeface="Aaril"/>
              </a:rPr>
              <a:t>làng</a:t>
            </a:r>
            <a:r>
              <a:rPr lang="en-US" sz="3600" b="1" dirty="0">
                <a:solidFill>
                  <a:srgbClr val="7030A0"/>
                </a:solidFill>
                <a:latin typeface="Aaril"/>
              </a:rPr>
              <a:t>, </a:t>
            </a:r>
            <a:r>
              <a:rPr lang="en-US" sz="3600" b="1" dirty="0" err="1">
                <a:solidFill>
                  <a:srgbClr val="7030A0"/>
                </a:solidFill>
                <a:latin typeface="Aaril"/>
              </a:rPr>
              <a:t>người</a:t>
            </a:r>
            <a:r>
              <a:rPr lang="en-US" sz="3600" b="1" dirty="0">
                <a:solidFill>
                  <a:srgbClr val="7030A0"/>
                </a:solidFill>
                <a:latin typeface="Aaril"/>
              </a:rPr>
              <a:t> </a:t>
            </a:r>
            <a:r>
              <a:rPr lang="en-US" sz="3600" b="1" dirty="0" err="1">
                <a:solidFill>
                  <a:srgbClr val="7030A0"/>
                </a:solidFill>
                <a:latin typeface="Aaril"/>
              </a:rPr>
              <a:t>dân</a:t>
            </a:r>
            <a:r>
              <a:rPr lang="en-US" sz="3600" b="1" dirty="0">
                <a:solidFill>
                  <a:srgbClr val="7030A0"/>
                </a:solidFill>
                <a:latin typeface="Aaril"/>
              </a:rPr>
              <a:t> </a:t>
            </a:r>
            <a:r>
              <a:rPr lang="en-US" sz="3600" b="1" dirty="0" err="1">
                <a:solidFill>
                  <a:srgbClr val="7030A0"/>
                </a:solidFill>
                <a:latin typeface="Aaril"/>
              </a:rPr>
              <a:t>nhận</a:t>
            </a:r>
            <a:r>
              <a:rPr lang="en-US" sz="3600" b="1" dirty="0">
                <a:solidFill>
                  <a:srgbClr val="7030A0"/>
                </a:solidFill>
                <a:latin typeface="Aaril"/>
              </a:rPr>
              <a:t> </a:t>
            </a:r>
            <a:r>
              <a:rPr lang="en-US" sz="3600" b="1" dirty="0" err="1">
                <a:solidFill>
                  <a:srgbClr val="7030A0"/>
                </a:solidFill>
                <a:latin typeface="Aaril"/>
              </a:rPr>
              <a:t>thấy</a:t>
            </a:r>
            <a:r>
              <a:rPr lang="en-US" sz="3600" b="1" dirty="0">
                <a:solidFill>
                  <a:srgbClr val="7030A0"/>
                </a:solidFill>
                <a:latin typeface="Aaril"/>
              </a:rPr>
              <a:t> </a:t>
            </a:r>
            <a:r>
              <a:rPr lang="en-US" sz="3600" b="1" dirty="0" err="1">
                <a:solidFill>
                  <a:srgbClr val="7030A0"/>
                </a:solidFill>
                <a:latin typeface="Aaril"/>
              </a:rPr>
              <a:t>khi</a:t>
            </a:r>
            <a:r>
              <a:rPr lang="en-US" sz="3600" b="1" dirty="0">
                <a:solidFill>
                  <a:srgbClr val="7030A0"/>
                </a:solidFill>
                <a:latin typeface="Aaril"/>
              </a:rPr>
              <a:t> </a:t>
            </a:r>
            <a:r>
              <a:rPr lang="en-US" sz="3600" b="1" dirty="0" err="1">
                <a:solidFill>
                  <a:srgbClr val="7030A0"/>
                </a:solidFill>
                <a:latin typeface="Aaril"/>
              </a:rPr>
              <a:t>cả</a:t>
            </a:r>
            <a:r>
              <a:rPr lang="en-US" sz="3600" b="1" dirty="0">
                <a:solidFill>
                  <a:srgbClr val="7030A0"/>
                </a:solidFill>
                <a:latin typeface="Aaril"/>
              </a:rPr>
              <a:t> </a:t>
            </a:r>
            <a:r>
              <a:rPr lang="en-US" sz="3600" b="1" dirty="0" err="1">
                <a:solidFill>
                  <a:srgbClr val="7030A0"/>
                </a:solidFill>
                <a:latin typeface="Aaril"/>
              </a:rPr>
              <a:t>làng</a:t>
            </a:r>
            <a:r>
              <a:rPr lang="en-US" sz="3600" b="1" dirty="0">
                <a:solidFill>
                  <a:srgbClr val="7030A0"/>
                </a:solidFill>
                <a:latin typeface="Aaril"/>
              </a:rPr>
              <a:t> </a:t>
            </a:r>
            <a:r>
              <a:rPr lang="en-US" sz="3600" b="1" dirty="0" err="1">
                <a:solidFill>
                  <a:srgbClr val="7030A0"/>
                </a:solidFill>
                <a:latin typeface="Aaril"/>
              </a:rPr>
              <a:t>không</a:t>
            </a:r>
            <a:r>
              <a:rPr lang="en-US" sz="3600" b="1" dirty="0">
                <a:solidFill>
                  <a:srgbClr val="7030A0"/>
                </a:solidFill>
                <a:latin typeface="Aaril"/>
              </a:rPr>
              <a:t> </a:t>
            </a:r>
            <a:r>
              <a:rPr lang="en-US" sz="3600" b="1" dirty="0" err="1">
                <a:solidFill>
                  <a:srgbClr val="7030A0"/>
                </a:solidFill>
                <a:latin typeface="Aaril"/>
              </a:rPr>
              <a:t>nuôi</a:t>
            </a:r>
            <a:r>
              <a:rPr lang="en-US" sz="3600" b="1" dirty="0">
                <a:solidFill>
                  <a:srgbClr val="7030A0"/>
                </a:solidFill>
                <a:latin typeface="Aaril"/>
              </a:rPr>
              <a:t> </a:t>
            </a:r>
            <a:r>
              <a:rPr lang="en-US" sz="3600" b="1" dirty="0" err="1">
                <a:solidFill>
                  <a:srgbClr val="7030A0"/>
                </a:solidFill>
                <a:latin typeface="Aaril"/>
              </a:rPr>
              <a:t>mèo</a:t>
            </a:r>
            <a:r>
              <a:rPr lang="en-US" sz="3600" b="1" dirty="0">
                <a:solidFill>
                  <a:srgbClr val="7030A0"/>
                </a:solidFill>
                <a:latin typeface="Aaril"/>
              </a:rPr>
              <a:t> </a:t>
            </a:r>
            <a:r>
              <a:rPr lang="en-US" sz="3600" b="1" dirty="0" err="1">
                <a:solidFill>
                  <a:srgbClr val="7030A0"/>
                </a:solidFill>
                <a:latin typeface="Aaril"/>
              </a:rPr>
              <a:t>thì</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giảm</a:t>
            </a:r>
            <a:r>
              <a:rPr lang="en-US" sz="3600" b="1" dirty="0">
                <a:solidFill>
                  <a:srgbClr val="7030A0"/>
                </a:solidFill>
                <a:latin typeface="Aaril"/>
              </a:rPr>
              <a:t> </a:t>
            </a:r>
            <a:r>
              <a:rPr lang="en-US" sz="3600" b="1" dirty="0" err="1">
                <a:solidFill>
                  <a:srgbClr val="7030A0"/>
                </a:solidFill>
                <a:latin typeface="Aaril"/>
              </a:rPr>
              <a:t>và</a:t>
            </a:r>
            <a:r>
              <a:rPr lang="en-US" sz="3600" b="1" dirty="0">
                <a:solidFill>
                  <a:srgbClr val="7030A0"/>
                </a:solidFill>
                <a:latin typeface="Aaril"/>
              </a:rPr>
              <a:t> </a:t>
            </a:r>
            <a:r>
              <a:rPr lang="en-US" sz="3600" b="1" dirty="0" err="1">
                <a:solidFill>
                  <a:srgbClr val="7030A0"/>
                </a:solidFill>
                <a:latin typeface="Aaril"/>
              </a:rPr>
              <a:t>ngược</a:t>
            </a:r>
            <a:r>
              <a:rPr lang="en-US" sz="3600" b="1" dirty="0">
                <a:solidFill>
                  <a:srgbClr val="7030A0"/>
                </a:solidFill>
                <a:latin typeface="Aaril"/>
              </a:rPr>
              <a:t> </a:t>
            </a:r>
            <a:r>
              <a:rPr lang="en-US" sz="3600" b="1" dirty="0" err="1">
                <a:solidFill>
                  <a:srgbClr val="7030A0"/>
                </a:solidFill>
                <a:latin typeface="Aaril"/>
              </a:rPr>
              <a:t>lại</a:t>
            </a:r>
            <a:r>
              <a:rPr lang="en-US" sz="3600" b="1" dirty="0">
                <a:solidFill>
                  <a:srgbClr val="7030A0"/>
                </a:solidFill>
                <a:latin typeface="Aaril"/>
              </a:rPr>
              <a:t> </a:t>
            </a:r>
            <a:r>
              <a:rPr lang="en-US" sz="3600" b="1" dirty="0" err="1">
                <a:solidFill>
                  <a:srgbClr val="7030A0"/>
                </a:solidFill>
                <a:latin typeface="Aaril"/>
              </a:rPr>
              <a:t>những</a:t>
            </a:r>
            <a:r>
              <a:rPr lang="en-US" sz="3600" b="1" dirty="0">
                <a:solidFill>
                  <a:srgbClr val="7030A0"/>
                </a:solidFill>
                <a:latin typeface="Aaril"/>
              </a:rPr>
              <a:t> </a:t>
            </a:r>
            <a:r>
              <a:rPr lang="en-US" sz="3600" b="1" dirty="0" err="1">
                <a:solidFill>
                  <a:srgbClr val="7030A0"/>
                </a:solidFill>
                <a:latin typeface="Aaril"/>
              </a:rPr>
              <a:t>năm</a:t>
            </a:r>
            <a:r>
              <a:rPr lang="en-US" sz="3600" b="1" dirty="0">
                <a:solidFill>
                  <a:srgbClr val="7030A0"/>
                </a:solidFill>
                <a:latin typeface="Aaril"/>
              </a:rPr>
              <a:t> </a:t>
            </a:r>
            <a:r>
              <a:rPr lang="en-US" sz="3600" b="1" dirty="0" err="1">
                <a:solidFill>
                  <a:srgbClr val="7030A0"/>
                </a:solidFill>
                <a:latin typeface="Aaril"/>
              </a:rPr>
              <a:t>nào</a:t>
            </a:r>
            <a:r>
              <a:rPr lang="en-US" sz="3600" b="1" dirty="0">
                <a:solidFill>
                  <a:srgbClr val="7030A0"/>
                </a:solidFill>
                <a:latin typeface="Aaril"/>
              </a:rPr>
              <a:t> </a:t>
            </a:r>
            <a:r>
              <a:rPr lang="en-US" sz="3600" b="1" dirty="0" err="1">
                <a:solidFill>
                  <a:srgbClr val="7030A0"/>
                </a:solidFill>
                <a:latin typeface="Aaril"/>
              </a:rPr>
              <a:t>làng</a:t>
            </a:r>
            <a:r>
              <a:rPr lang="en-US" sz="3600" b="1" dirty="0">
                <a:solidFill>
                  <a:srgbClr val="7030A0"/>
                </a:solidFill>
                <a:latin typeface="Aaril"/>
              </a:rPr>
              <a:t> </a:t>
            </a:r>
            <a:r>
              <a:rPr lang="en-US" sz="3600" b="1" dirty="0" err="1">
                <a:solidFill>
                  <a:srgbClr val="7030A0"/>
                </a:solidFill>
                <a:latin typeface="Aaril"/>
              </a:rPr>
              <a:t>nuôi</a:t>
            </a:r>
            <a:r>
              <a:rPr lang="en-US" sz="3600" b="1" dirty="0">
                <a:solidFill>
                  <a:srgbClr val="7030A0"/>
                </a:solidFill>
                <a:latin typeface="Aaril"/>
              </a:rPr>
              <a:t> </a:t>
            </a:r>
            <a:r>
              <a:rPr lang="en-US" sz="3600" b="1" dirty="0" err="1">
                <a:solidFill>
                  <a:srgbClr val="7030A0"/>
                </a:solidFill>
                <a:latin typeface="Aaril"/>
              </a:rPr>
              <a:t>nhiều</a:t>
            </a:r>
            <a:r>
              <a:rPr lang="en-US" sz="3600" b="1" dirty="0">
                <a:solidFill>
                  <a:srgbClr val="7030A0"/>
                </a:solidFill>
                <a:latin typeface="Aaril"/>
              </a:rPr>
              <a:t> </a:t>
            </a:r>
            <a:r>
              <a:rPr lang="en-US" sz="3600" b="1" dirty="0" err="1">
                <a:solidFill>
                  <a:srgbClr val="7030A0"/>
                </a:solidFill>
                <a:latin typeface="Aaril"/>
              </a:rPr>
              <a:t>mèo</a:t>
            </a:r>
            <a:r>
              <a:rPr lang="en-US" sz="3600" b="1" dirty="0">
                <a:solidFill>
                  <a:srgbClr val="7030A0"/>
                </a:solidFill>
                <a:latin typeface="Aaril"/>
              </a:rPr>
              <a:t> </a:t>
            </a:r>
            <a:r>
              <a:rPr lang="en-US" sz="3600" b="1" dirty="0" err="1">
                <a:solidFill>
                  <a:srgbClr val="7030A0"/>
                </a:solidFill>
                <a:latin typeface="Aaril"/>
              </a:rPr>
              <a:t>thì</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tăng</a:t>
            </a:r>
            <a:r>
              <a:rPr lang="en-US" sz="3600" b="1" dirty="0">
                <a:solidFill>
                  <a:srgbClr val="7030A0"/>
                </a:solidFill>
                <a:latin typeface="Aaril"/>
              </a:rPr>
              <a:t> </a:t>
            </a:r>
            <a:r>
              <a:rPr lang="en-US" sz="3600" b="1" dirty="0" err="1">
                <a:solidFill>
                  <a:srgbClr val="7030A0"/>
                </a:solidFill>
                <a:latin typeface="Aaril"/>
              </a:rPr>
              <a:t>lên</a:t>
            </a:r>
            <a:r>
              <a:rPr lang="en-US" sz="3600" b="1" dirty="0">
                <a:solidFill>
                  <a:srgbClr val="7030A0"/>
                </a:solidFill>
                <a:latin typeface="Aaril"/>
              </a:rPr>
              <a:t>. </a:t>
            </a:r>
            <a:r>
              <a:rPr lang="en-US" sz="3600" b="1" dirty="0" err="1">
                <a:solidFill>
                  <a:srgbClr val="FF0000"/>
                </a:solidFill>
                <a:latin typeface="Aaril"/>
              </a:rPr>
              <a:t>Hãy</a:t>
            </a:r>
            <a:r>
              <a:rPr lang="en-US" sz="3600" b="1" dirty="0">
                <a:solidFill>
                  <a:srgbClr val="FF0000"/>
                </a:solidFill>
                <a:latin typeface="Aaril"/>
              </a:rPr>
              <a:t> </a:t>
            </a:r>
            <a:r>
              <a:rPr lang="en-US" sz="3600" b="1" dirty="0" err="1">
                <a:solidFill>
                  <a:srgbClr val="FF0000"/>
                </a:solidFill>
                <a:latin typeface="Aaril"/>
              </a:rPr>
              <a:t>vẽ</a:t>
            </a:r>
            <a:r>
              <a:rPr lang="en-US" sz="3600" b="1" dirty="0">
                <a:solidFill>
                  <a:srgbClr val="FF0000"/>
                </a:solidFill>
                <a:latin typeface="Aaril"/>
              </a:rPr>
              <a:t> </a:t>
            </a:r>
            <a:r>
              <a:rPr lang="en-US" sz="3600" b="1" dirty="0" err="1">
                <a:solidFill>
                  <a:srgbClr val="FF0000"/>
                </a:solidFill>
                <a:latin typeface="Aaril"/>
              </a:rPr>
              <a:t>sơ</a:t>
            </a:r>
            <a:r>
              <a:rPr lang="en-US" sz="3600" b="1" dirty="0">
                <a:solidFill>
                  <a:srgbClr val="FF0000"/>
                </a:solidFill>
                <a:latin typeface="Aaril"/>
              </a:rPr>
              <a:t> </a:t>
            </a:r>
            <a:r>
              <a:rPr lang="en-US" sz="3600" b="1" dirty="0" err="1">
                <a:solidFill>
                  <a:srgbClr val="FF0000"/>
                </a:solidFill>
                <a:latin typeface="Aaril"/>
              </a:rPr>
              <a:t>đồ</a:t>
            </a:r>
            <a:r>
              <a:rPr lang="en-US" sz="3600" b="1" dirty="0">
                <a:solidFill>
                  <a:srgbClr val="FF0000"/>
                </a:solidFill>
                <a:latin typeface="Aaril"/>
              </a:rPr>
              <a:t> </a:t>
            </a:r>
            <a:r>
              <a:rPr lang="en-US" sz="3600" b="1" dirty="0" err="1">
                <a:solidFill>
                  <a:srgbClr val="FF0000"/>
                </a:solidFill>
                <a:latin typeface="Aaril"/>
              </a:rPr>
              <a:t>bằng</a:t>
            </a:r>
            <a:r>
              <a:rPr lang="en-US" sz="3600" b="1" dirty="0">
                <a:solidFill>
                  <a:srgbClr val="FF0000"/>
                </a:solidFill>
                <a:latin typeface="Aaril"/>
              </a:rPr>
              <a:t> </a:t>
            </a:r>
            <a:r>
              <a:rPr lang="en-US" sz="3600" b="1" dirty="0" err="1">
                <a:solidFill>
                  <a:srgbClr val="FF0000"/>
                </a:solidFill>
                <a:latin typeface="Aaril"/>
              </a:rPr>
              <a:t>chữ</a:t>
            </a:r>
            <a:r>
              <a:rPr lang="en-US" sz="3600" b="1" dirty="0">
                <a:solidFill>
                  <a:srgbClr val="FF0000"/>
                </a:solidFill>
                <a:latin typeface="Aaril"/>
              </a:rPr>
              <a:t> </a:t>
            </a:r>
            <a:r>
              <a:rPr lang="en-US" sz="3600" b="1" dirty="0" err="1">
                <a:solidFill>
                  <a:srgbClr val="FF0000"/>
                </a:solidFill>
                <a:latin typeface="Aaril"/>
              </a:rPr>
              <a:t>và</a:t>
            </a:r>
            <a:r>
              <a:rPr lang="en-US" sz="3600" b="1" dirty="0">
                <a:solidFill>
                  <a:srgbClr val="FF0000"/>
                </a:solidFill>
                <a:latin typeface="Aaril"/>
              </a:rPr>
              <a:t> </a:t>
            </a:r>
            <a:r>
              <a:rPr lang="en-US" sz="3600" b="1" dirty="0" err="1">
                <a:solidFill>
                  <a:srgbClr val="FF0000"/>
                </a:solidFill>
                <a:latin typeface="Aaril"/>
              </a:rPr>
              <a:t>mũi</a:t>
            </a:r>
            <a:r>
              <a:rPr lang="en-US" sz="3600" b="1" dirty="0">
                <a:solidFill>
                  <a:srgbClr val="FF0000"/>
                </a:solidFill>
                <a:latin typeface="Aaril"/>
              </a:rPr>
              <a:t> </a:t>
            </a:r>
            <a:r>
              <a:rPr lang="en-US" sz="3600" b="1" dirty="0" err="1">
                <a:solidFill>
                  <a:srgbClr val="FF0000"/>
                </a:solidFill>
                <a:latin typeface="Aaril"/>
              </a:rPr>
              <a:t>tên</a:t>
            </a:r>
            <a:r>
              <a:rPr lang="en-US" sz="3600" b="1" dirty="0">
                <a:solidFill>
                  <a:srgbClr val="FF0000"/>
                </a:solidFill>
                <a:latin typeface="Aaril"/>
              </a:rPr>
              <a:t> </a:t>
            </a:r>
            <a:r>
              <a:rPr lang="en-US" sz="3600" b="1" dirty="0" err="1">
                <a:solidFill>
                  <a:srgbClr val="FF0000"/>
                </a:solidFill>
                <a:latin typeface="Aaril"/>
              </a:rPr>
              <a:t>để</a:t>
            </a:r>
            <a:r>
              <a:rPr lang="en-US" sz="3600" b="1" dirty="0">
                <a:solidFill>
                  <a:srgbClr val="FF0000"/>
                </a:solidFill>
                <a:latin typeface="Aaril"/>
              </a:rPr>
              <a:t> </a:t>
            </a:r>
            <a:r>
              <a:rPr lang="en-US" sz="3600" b="1" dirty="0" err="1">
                <a:solidFill>
                  <a:srgbClr val="FF0000"/>
                </a:solidFill>
                <a:latin typeface="Aaril"/>
              </a:rPr>
              <a:t>thể</a:t>
            </a:r>
            <a:r>
              <a:rPr lang="en-US" sz="3600" b="1" dirty="0">
                <a:solidFill>
                  <a:srgbClr val="FF0000"/>
                </a:solidFill>
                <a:latin typeface="Aaril"/>
              </a:rPr>
              <a:t> </a:t>
            </a:r>
            <a:r>
              <a:rPr lang="en-US" sz="3600" b="1" dirty="0" err="1">
                <a:solidFill>
                  <a:srgbClr val="FF0000"/>
                </a:solidFill>
                <a:latin typeface="Aaril"/>
              </a:rPr>
              <a:t>hiện</a:t>
            </a:r>
            <a:r>
              <a:rPr lang="en-US" sz="3600" b="1" dirty="0">
                <a:solidFill>
                  <a:srgbClr val="FF0000"/>
                </a:solidFill>
                <a:latin typeface="Aaril"/>
              </a:rPr>
              <a:t> </a:t>
            </a:r>
            <a:r>
              <a:rPr lang="en-US" sz="3600" b="1" dirty="0" err="1">
                <a:solidFill>
                  <a:srgbClr val="FF0000"/>
                </a:solidFill>
                <a:latin typeface="Aaril"/>
              </a:rPr>
              <a:t>mối</a:t>
            </a:r>
            <a:r>
              <a:rPr lang="en-US" sz="3600" b="1" dirty="0">
                <a:solidFill>
                  <a:srgbClr val="FF0000"/>
                </a:solidFill>
                <a:latin typeface="Aaril"/>
              </a:rPr>
              <a:t> </a:t>
            </a:r>
            <a:r>
              <a:rPr lang="en-US" sz="3600" b="1" dirty="0" err="1">
                <a:solidFill>
                  <a:srgbClr val="FF0000"/>
                </a:solidFill>
                <a:latin typeface="Aaril"/>
              </a:rPr>
              <a:t>quan</a:t>
            </a:r>
            <a:r>
              <a:rPr lang="en-US" sz="3600" b="1" dirty="0">
                <a:solidFill>
                  <a:srgbClr val="FF0000"/>
                </a:solidFill>
                <a:latin typeface="Aaril"/>
              </a:rPr>
              <a:t> </a:t>
            </a:r>
            <a:r>
              <a:rPr lang="en-US" sz="3600" b="1" dirty="0" err="1">
                <a:solidFill>
                  <a:srgbClr val="FF0000"/>
                </a:solidFill>
                <a:latin typeface="Aaril"/>
              </a:rPr>
              <a:t>hệ</a:t>
            </a:r>
            <a:r>
              <a:rPr lang="en-US" sz="3600" b="1" dirty="0">
                <a:solidFill>
                  <a:srgbClr val="FF0000"/>
                </a:solidFill>
                <a:latin typeface="Aaril"/>
              </a:rPr>
              <a:t> </a:t>
            </a:r>
            <a:r>
              <a:rPr lang="en-US" sz="3600" b="1" dirty="0" err="1">
                <a:solidFill>
                  <a:srgbClr val="FF0000"/>
                </a:solidFill>
                <a:latin typeface="Aaril"/>
              </a:rPr>
              <a:t>về</a:t>
            </a:r>
            <a:r>
              <a:rPr lang="en-US" sz="3600" b="1" dirty="0">
                <a:solidFill>
                  <a:srgbClr val="FF0000"/>
                </a:solidFill>
                <a:latin typeface="Aaril"/>
              </a:rPr>
              <a:t> </a:t>
            </a:r>
            <a:r>
              <a:rPr lang="en-US" sz="3600" b="1" dirty="0" err="1">
                <a:solidFill>
                  <a:srgbClr val="FF0000"/>
                </a:solidFill>
                <a:latin typeface="Aaril"/>
              </a:rPr>
              <a:t>thức</a:t>
            </a:r>
            <a:r>
              <a:rPr lang="en-US" sz="3600" b="1" dirty="0">
                <a:solidFill>
                  <a:srgbClr val="FF0000"/>
                </a:solidFill>
                <a:latin typeface="Aaril"/>
              </a:rPr>
              <a:t> </a:t>
            </a:r>
            <a:r>
              <a:rPr lang="en-US" sz="3600" b="1" dirty="0" err="1">
                <a:solidFill>
                  <a:srgbClr val="FF0000"/>
                </a:solidFill>
                <a:latin typeface="Aaril"/>
              </a:rPr>
              <a:t>ăn</a:t>
            </a:r>
            <a:r>
              <a:rPr lang="en-US" sz="3600" b="1" dirty="0">
                <a:solidFill>
                  <a:srgbClr val="FF0000"/>
                </a:solidFill>
                <a:latin typeface="Aaril"/>
              </a:rPr>
              <a:t> </a:t>
            </a:r>
            <a:r>
              <a:rPr lang="en-US" sz="3600" b="1" dirty="0" err="1">
                <a:solidFill>
                  <a:srgbClr val="FF0000"/>
                </a:solidFill>
                <a:latin typeface="Aaril"/>
              </a:rPr>
              <a:t>giữa</a:t>
            </a:r>
            <a:r>
              <a:rPr lang="en-US" sz="3600" b="1" dirty="0">
                <a:solidFill>
                  <a:srgbClr val="FF0000"/>
                </a:solidFill>
                <a:latin typeface="Aaril"/>
              </a:rPr>
              <a:t> </a:t>
            </a:r>
            <a:r>
              <a:rPr lang="en-US" sz="3600" b="1" i="1" dirty="0" err="1">
                <a:solidFill>
                  <a:srgbClr val="7030A0"/>
                </a:solidFill>
                <a:latin typeface="Aaril"/>
              </a:rPr>
              <a:t>cây</a:t>
            </a:r>
            <a:r>
              <a:rPr lang="en-US" sz="3600" b="1" i="1" dirty="0">
                <a:solidFill>
                  <a:srgbClr val="7030A0"/>
                </a:solidFill>
                <a:latin typeface="Aaril"/>
              </a:rPr>
              <a:t> </a:t>
            </a:r>
            <a:r>
              <a:rPr lang="en-US" sz="3600" b="1" i="1" dirty="0" err="1">
                <a:solidFill>
                  <a:srgbClr val="7030A0"/>
                </a:solidFill>
                <a:latin typeface="Aaril"/>
              </a:rPr>
              <a:t>lúa</a:t>
            </a:r>
            <a:r>
              <a:rPr lang="en-US" sz="3600" b="1" dirty="0">
                <a:solidFill>
                  <a:srgbClr val="7030A0"/>
                </a:solidFill>
                <a:latin typeface="Aaril"/>
              </a:rPr>
              <a:t>, </a:t>
            </a:r>
            <a:r>
              <a:rPr lang="en-US" sz="3600" b="1" i="1" dirty="0" err="1">
                <a:solidFill>
                  <a:srgbClr val="7030A0"/>
                </a:solidFill>
                <a:latin typeface="Aaril"/>
              </a:rPr>
              <a:t>chuột</a:t>
            </a:r>
            <a:r>
              <a:rPr lang="en-US" sz="3600" b="1" dirty="0">
                <a:solidFill>
                  <a:srgbClr val="7030A0"/>
                </a:solidFill>
                <a:latin typeface="Aaril"/>
              </a:rPr>
              <a:t>, </a:t>
            </a:r>
            <a:r>
              <a:rPr lang="en-US" sz="3600" b="1" i="1" dirty="0" err="1">
                <a:solidFill>
                  <a:srgbClr val="7030A0"/>
                </a:solidFill>
                <a:latin typeface="Aaril"/>
              </a:rPr>
              <a:t>mèo</a:t>
            </a:r>
            <a:r>
              <a:rPr lang="en-US" sz="3600" b="1" dirty="0">
                <a:solidFill>
                  <a:srgbClr val="7030A0"/>
                </a:solidFill>
                <a:latin typeface="Aaril"/>
              </a:rPr>
              <a:t> </a:t>
            </a:r>
            <a:r>
              <a:rPr lang="en-US" sz="3600" b="1" dirty="0" err="1">
                <a:solidFill>
                  <a:srgbClr val="FF0000"/>
                </a:solidFill>
                <a:latin typeface="Aaril"/>
              </a:rPr>
              <a:t>và</a:t>
            </a:r>
            <a:r>
              <a:rPr lang="en-US" sz="3600" b="1" dirty="0">
                <a:solidFill>
                  <a:srgbClr val="FF0000"/>
                </a:solidFill>
                <a:latin typeface="Aaril"/>
              </a:rPr>
              <a:t> </a:t>
            </a:r>
            <a:r>
              <a:rPr lang="en-US" sz="3600" b="1" dirty="0" err="1">
                <a:solidFill>
                  <a:srgbClr val="FF0000"/>
                </a:solidFill>
                <a:latin typeface="Aaril"/>
              </a:rPr>
              <a:t>giải</a:t>
            </a:r>
            <a:r>
              <a:rPr lang="en-US" sz="3600" b="1" dirty="0">
                <a:solidFill>
                  <a:srgbClr val="FF0000"/>
                </a:solidFill>
                <a:latin typeface="Aaril"/>
              </a:rPr>
              <a:t> </a:t>
            </a:r>
            <a:r>
              <a:rPr lang="en-US" sz="3600" b="1" dirty="0" err="1">
                <a:solidFill>
                  <a:srgbClr val="FF0000"/>
                </a:solidFill>
                <a:latin typeface="Aaril"/>
              </a:rPr>
              <a:t>thích</a:t>
            </a:r>
            <a:r>
              <a:rPr lang="en-US" sz="3600" b="1" dirty="0">
                <a:solidFill>
                  <a:srgbClr val="FF0000"/>
                </a:solidFill>
                <a:latin typeface="Aaril"/>
              </a:rPr>
              <a:t> </a:t>
            </a:r>
            <a:r>
              <a:rPr lang="en-US" sz="3600" b="1" dirty="0" err="1">
                <a:solidFill>
                  <a:srgbClr val="FF0000"/>
                </a:solidFill>
                <a:latin typeface="Aaril"/>
              </a:rPr>
              <a:t>hiện</a:t>
            </a:r>
            <a:r>
              <a:rPr lang="en-US" sz="3600" b="1" dirty="0">
                <a:solidFill>
                  <a:srgbClr val="FF0000"/>
                </a:solidFill>
                <a:latin typeface="Aaril"/>
              </a:rPr>
              <a:t> </a:t>
            </a:r>
            <a:r>
              <a:rPr lang="en-US" sz="3600" b="1" dirty="0" err="1">
                <a:solidFill>
                  <a:srgbClr val="FF0000"/>
                </a:solidFill>
                <a:latin typeface="Aaril"/>
              </a:rPr>
              <a:t>tượng</a:t>
            </a:r>
            <a:r>
              <a:rPr lang="en-US" sz="3600" b="1" dirty="0">
                <a:solidFill>
                  <a:srgbClr val="FF0000"/>
                </a:solidFill>
                <a:latin typeface="Aaril"/>
              </a:rPr>
              <a:t> ở </a:t>
            </a:r>
            <a:r>
              <a:rPr lang="en-US" sz="3600" b="1" dirty="0" err="1">
                <a:solidFill>
                  <a:srgbClr val="FF0000"/>
                </a:solidFill>
                <a:latin typeface="Aaril"/>
              </a:rPr>
              <a:t>ngôi</a:t>
            </a:r>
            <a:r>
              <a:rPr lang="en-US" sz="3600" b="1" dirty="0">
                <a:solidFill>
                  <a:srgbClr val="FF0000"/>
                </a:solidFill>
                <a:latin typeface="Aaril"/>
              </a:rPr>
              <a:t> </a:t>
            </a:r>
            <a:r>
              <a:rPr lang="en-US" sz="3600" b="1" dirty="0" err="1">
                <a:solidFill>
                  <a:srgbClr val="FF0000"/>
                </a:solidFill>
                <a:latin typeface="Aaril"/>
              </a:rPr>
              <a:t>làng</a:t>
            </a:r>
            <a:r>
              <a:rPr lang="en-US" sz="3600" b="1" dirty="0">
                <a:solidFill>
                  <a:srgbClr val="FF0000"/>
                </a:solidFill>
                <a:latin typeface="Aaril"/>
              </a:rPr>
              <a:t> </a:t>
            </a:r>
            <a:r>
              <a:rPr lang="en-US" sz="3600" b="1" dirty="0" err="1">
                <a:solidFill>
                  <a:srgbClr val="FF0000"/>
                </a:solidFill>
                <a:latin typeface="Aaril"/>
              </a:rPr>
              <a:t>trên</a:t>
            </a:r>
            <a:r>
              <a:rPr lang="en-US" sz="3600" b="1" dirty="0">
                <a:solidFill>
                  <a:srgbClr val="FF0000"/>
                </a:solidFill>
                <a:latin typeface="Aaril"/>
              </a:rPr>
              <a:t>.</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58256"/>
            <a:ext cx="3154363"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562" y="5136092"/>
            <a:ext cx="1746439" cy="126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7001" y="5136093"/>
            <a:ext cx="1880998" cy="12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7999" y="5092555"/>
            <a:ext cx="2094979" cy="130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7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301143905"/>
              </p:ext>
            </p:extLst>
          </p:nvPr>
        </p:nvGraphicFramePr>
        <p:xfrm>
          <a:off x="316020" y="2623159"/>
          <a:ext cx="8458201" cy="990600"/>
        </p:xfrm>
        <a:graphic>
          <a:graphicData uri="http://schemas.openxmlformats.org/drawingml/2006/table">
            <a:tbl>
              <a:tblPr firstRow="1" firstCol="1" bandRow="1">
                <a:tableStyleId>{5C22544A-7EE6-4342-B048-85BDC9FD1C3A}</a:tableStyleId>
              </a:tblPr>
              <a:tblGrid>
                <a:gridCol w="20574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990600">
                <a:tc>
                  <a:txBody>
                    <a:bodyPr/>
                    <a:lstStyle/>
                    <a:p>
                      <a:pPr algn="ctr">
                        <a:lnSpc>
                          <a:spcPct val="115000"/>
                        </a:lnSpc>
                        <a:spcAft>
                          <a:spcPts val="0"/>
                        </a:spcAft>
                      </a:pPr>
                      <a:r>
                        <a:rPr lang="en-US" sz="4000" b="1" dirty="0" err="1">
                          <a:solidFill>
                            <a:srgbClr val="FF0000"/>
                          </a:solidFill>
                          <a:effectLst/>
                          <a:latin typeface="Aaril"/>
                        </a:rPr>
                        <a:t>Cây</a:t>
                      </a:r>
                      <a:r>
                        <a:rPr lang="en-US" sz="4000" b="1" baseline="0" dirty="0">
                          <a:solidFill>
                            <a:srgbClr val="FF0000"/>
                          </a:solidFill>
                          <a:effectLst/>
                          <a:latin typeface="Aaril"/>
                        </a:rPr>
                        <a:t> </a:t>
                      </a:r>
                      <a:r>
                        <a:rPr lang="en-US" sz="4000" b="1" baseline="0" dirty="0" err="1">
                          <a:solidFill>
                            <a:srgbClr val="FF0000"/>
                          </a:solidFill>
                          <a:effectLst/>
                          <a:latin typeface="Aaril"/>
                        </a:rPr>
                        <a:t>lúa</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Chuột</a:t>
                      </a:r>
                      <a:endParaRPr lang="en-US" sz="4000" b="1" dirty="0">
                        <a:solidFill>
                          <a:srgbClr val="FF0000"/>
                        </a:solidFill>
                        <a:effectLst/>
                        <a:latin typeface="Aaril"/>
                        <a:ea typeface="Calibri"/>
                        <a:cs typeface="Times New Roman"/>
                      </a:endParaRPr>
                    </a:p>
                  </a:txBody>
                  <a:tcPr marL="68580" marR="68580" marT="0" marB="0">
                    <a:solidFill>
                      <a:srgbClr val="92D050"/>
                    </a:solidFill>
                  </a:tcPr>
                </a:tc>
                <a:tc>
                  <a:txBody>
                    <a:bodyPr/>
                    <a:lstStyle/>
                    <a:p>
                      <a:pPr algn="ctr">
                        <a:lnSpc>
                          <a:spcPct val="115000"/>
                        </a:lnSpc>
                        <a:spcAft>
                          <a:spcPts val="0"/>
                        </a:spcAft>
                      </a:pPr>
                      <a:endParaRPr lang="en-US" sz="4000" b="1" dirty="0">
                        <a:solidFill>
                          <a:srgbClr val="FF0000"/>
                        </a:solidFill>
                        <a:effectLst/>
                        <a:latin typeface="Aaril"/>
                        <a:ea typeface="Times New Roman"/>
                        <a:cs typeface="Times New Roman"/>
                      </a:endParaRPr>
                    </a:p>
                  </a:txBody>
                  <a:tcPr marL="68580" marR="68580" marT="0" marB="0">
                    <a:solidFill>
                      <a:schemeClr val="bg1"/>
                    </a:solidFill>
                  </a:tcPr>
                </a:tc>
                <a:tc>
                  <a:txBody>
                    <a:bodyPr/>
                    <a:lstStyle/>
                    <a:p>
                      <a:pPr algn="ctr">
                        <a:lnSpc>
                          <a:spcPct val="115000"/>
                        </a:lnSpc>
                        <a:spcAft>
                          <a:spcPts val="0"/>
                        </a:spcAft>
                      </a:pPr>
                      <a:r>
                        <a:rPr lang="en-US" sz="4000" b="1" dirty="0" err="1">
                          <a:solidFill>
                            <a:srgbClr val="FF0000"/>
                          </a:solidFill>
                          <a:effectLst/>
                          <a:latin typeface="Aaril"/>
                        </a:rPr>
                        <a:t>Mèo</a:t>
                      </a:r>
                      <a:endParaRPr lang="en-US" sz="4000" b="1" dirty="0">
                        <a:solidFill>
                          <a:srgbClr val="FF0000"/>
                        </a:solidFill>
                        <a:effectLst/>
                        <a:latin typeface="Aaril"/>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bl>
          </a:graphicData>
        </a:graphic>
      </p:graphicFrame>
      <p:sp>
        <p:nvSpPr>
          <p:cNvPr id="32" name="Rectangle 31"/>
          <p:cNvSpPr>
            <a:spLocks noChangeArrowheads="1"/>
          </p:cNvSpPr>
          <p:nvPr/>
        </p:nvSpPr>
        <p:spPr bwMode="auto">
          <a:xfrm>
            <a:off x="98642" y="304800"/>
            <a:ext cx="8892958" cy="1754326"/>
          </a:xfrm>
          <a:prstGeom prst="rect">
            <a:avLst/>
          </a:prstGeom>
          <a:solidFill>
            <a:srgbClr val="FFFF00"/>
          </a:solidFill>
          <a:ln>
            <a:noFill/>
          </a:ln>
        </p:spPr>
        <p:txBody>
          <a:bodyPr wrap="square">
            <a:spAutoFit/>
          </a:bodyPr>
          <a:lstStyle/>
          <a:p>
            <a:pPr marL="571500" indent="-571500" algn="just">
              <a:buFont typeface="Wingdings" pitchFamily="2" charset="2"/>
              <a:buChar char="v"/>
            </a:pPr>
            <a:r>
              <a:rPr lang="en-US" sz="3600" b="1" dirty="0" err="1">
                <a:solidFill>
                  <a:srgbClr val="FF0000"/>
                </a:solidFill>
                <a:latin typeface="Aaril"/>
              </a:rPr>
              <a:t>Sơ</a:t>
            </a:r>
            <a:r>
              <a:rPr lang="en-US" sz="3600" b="1" dirty="0">
                <a:solidFill>
                  <a:srgbClr val="FF0000"/>
                </a:solidFill>
                <a:latin typeface="Aaril"/>
              </a:rPr>
              <a:t> </a:t>
            </a:r>
            <a:r>
              <a:rPr lang="en-US" sz="3600" b="1" dirty="0" err="1">
                <a:solidFill>
                  <a:srgbClr val="FF0000"/>
                </a:solidFill>
                <a:latin typeface="Aaril"/>
              </a:rPr>
              <a:t>đồ</a:t>
            </a:r>
            <a:r>
              <a:rPr lang="en-US" sz="3600" b="1" dirty="0">
                <a:solidFill>
                  <a:srgbClr val="FF0000"/>
                </a:solidFill>
                <a:latin typeface="Aaril"/>
              </a:rPr>
              <a:t> </a:t>
            </a:r>
            <a:r>
              <a:rPr lang="en-US" sz="3600" b="1" dirty="0" err="1">
                <a:solidFill>
                  <a:srgbClr val="7030A0"/>
                </a:solidFill>
                <a:latin typeface="Aaril"/>
              </a:rPr>
              <a:t>bằng</a:t>
            </a:r>
            <a:r>
              <a:rPr lang="en-US" sz="3600" b="1" dirty="0">
                <a:solidFill>
                  <a:srgbClr val="7030A0"/>
                </a:solidFill>
                <a:latin typeface="Aaril"/>
              </a:rPr>
              <a:t> </a:t>
            </a:r>
            <a:r>
              <a:rPr lang="en-US" sz="3600" b="1" dirty="0" err="1">
                <a:solidFill>
                  <a:srgbClr val="7030A0"/>
                </a:solidFill>
                <a:latin typeface="Aaril"/>
              </a:rPr>
              <a:t>chữ</a:t>
            </a:r>
            <a:r>
              <a:rPr lang="en-US" sz="3600" b="1" dirty="0">
                <a:solidFill>
                  <a:srgbClr val="7030A0"/>
                </a:solidFill>
                <a:latin typeface="Aaril"/>
              </a:rPr>
              <a:t> </a:t>
            </a:r>
            <a:r>
              <a:rPr lang="en-US" sz="3600" b="1" dirty="0" err="1">
                <a:solidFill>
                  <a:srgbClr val="7030A0"/>
                </a:solidFill>
                <a:latin typeface="Aaril"/>
              </a:rPr>
              <a:t>và</a:t>
            </a:r>
            <a:r>
              <a:rPr lang="en-US" sz="3600" b="1" dirty="0">
                <a:solidFill>
                  <a:srgbClr val="7030A0"/>
                </a:solidFill>
                <a:latin typeface="Aaril"/>
              </a:rPr>
              <a:t> </a:t>
            </a:r>
            <a:r>
              <a:rPr lang="en-US" sz="3600" b="1" dirty="0" err="1">
                <a:solidFill>
                  <a:srgbClr val="FF0000"/>
                </a:solidFill>
                <a:latin typeface="Aaril"/>
              </a:rPr>
              <a:t>mũi</a:t>
            </a:r>
            <a:r>
              <a:rPr lang="en-US" sz="3600" b="1" dirty="0">
                <a:solidFill>
                  <a:srgbClr val="FF0000"/>
                </a:solidFill>
                <a:latin typeface="Aaril"/>
              </a:rPr>
              <a:t> </a:t>
            </a:r>
            <a:r>
              <a:rPr lang="en-US" sz="3600" b="1" dirty="0" err="1">
                <a:solidFill>
                  <a:srgbClr val="FF0000"/>
                </a:solidFill>
                <a:latin typeface="Aaril"/>
              </a:rPr>
              <a:t>tên</a:t>
            </a:r>
            <a:r>
              <a:rPr lang="en-US" sz="3600" b="1" dirty="0">
                <a:solidFill>
                  <a:srgbClr val="FF0000"/>
                </a:solidFill>
                <a:latin typeface="Aaril"/>
              </a:rPr>
              <a:t> </a:t>
            </a:r>
            <a:r>
              <a:rPr lang="en-US" sz="3600" b="1" dirty="0" err="1">
                <a:solidFill>
                  <a:srgbClr val="7030A0"/>
                </a:solidFill>
                <a:latin typeface="Aaril"/>
              </a:rPr>
              <a:t>để</a:t>
            </a:r>
            <a:r>
              <a:rPr lang="en-US" sz="3600" b="1" dirty="0">
                <a:solidFill>
                  <a:srgbClr val="7030A0"/>
                </a:solidFill>
                <a:latin typeface="Aaril"/>
              </a:rPr>
              <a:t> </a:t>
            </a:r>
            <a:r>
              <a:rPr lang="en-US" sz="3600" b="1" dirty="0" err="1">
                <a:solidFill>
                  <a:srgbClr val="7030A0"/>
                </a:solidFill>
                <a:latin typeface="Aaril"/>
              </a:rPr>
              <a:t>thể</a:t>
            </a:r>
            <a:r>
              <a:rPr lang="en-US" sz="3600" b="1" dirty="0">
                <a:solidFill>
                  <a:srgbClr val="7030A0"/>
                </a:solidFill>
                <a:latin typeface="Aaril"/>
              </a:rPr>
              <a:t> </a:t>
            </a:r>
            <a:r>
              <a:rPr lang="en-US" sz="3600" b="1" dirty="0" err="1">
                <a:solidFill>
                  <a:srgbClr val="7030A0"/>
                </a:solidFill>
                <a:latin typeface="Aaril"/>
              </a:rPr>
              <a:t>hiện</a:t>
            </a:r>
            <a:r>
              <a:rPr lang="en-US" sz="3600" b="1" dirty="0">
                <a:solidFill>
                  <a:srgbClr val="7030A0"/>
                </a:solidFill>
                <a:latin typeface="Aaril"/>
              </a:rPr>
              <a:t> </a:t>
            </a:r>
            <a:r>
              <a:rPr lang="en-US" sz="3600" b="1" dirty="0" err="1">
                <a:solidFill>
                  <a:srgbClr val="FF0000"/>
                </a:solidFill>
                <a:latin typeface="Aaril"/>
              </a:rPr>
              <a:t>mối</a:t>
            </a:r>
            <a:r>
              <a:rPr lang="en-US" sz="3600" b="1" dirty="0">
                <a:solidFill>
                  <a:srgbClr val="FF0000"/>
                </a:solidFill>
                <a:latin typeface="Aaril"/>
              </a:rPr>
              <a:t> </a:t>
            </a:r>
            <a:r>
              <a:rPr lang="en-US" sz="3600" b="1" dirty="0" err="1">
                <a:solidFill>
                  <a:srgbClr val="FF0000"/>
                </a:solidFill>
                <a:latin typeface="Aaril"/>
              </a:rPr>
              <a:t>quan</a:t>
            </a:r>
            <a:r>
              <a:rPr lang="en-US" sz="3600" b="1" dirty="0">
                <a:solidFill>
                  <a:srgbClr val="FF0000"/>
                </a:solidFill>
                <a:latin typeface="Aaril"/>
              </a:rPr>
              <a:t> </a:t>
            </a:r>
            <a:r>
              <a:rPr lang="en-US" sz="3600" b="1" dirty="0" err="1">
                <a:solidFill>
                  <a:srgbClr val="FF0000"/>
                </a:solidFill>
                <a:latin typeface="Aaril"/>
              </a:rPr>
              <a:t>hệ</a:t>
            </a:r>
            <a:r>
              <a:rPr lang="en-US" sz="3600" b="1" dirty="0">
                <a:solidFill>
                  <a:srgbClr val="FF0000"/>
                </a:solidFill>
                <a:latin typeface="Aaril"/>
              </a:rPr>
              <a:t> </a:t>
            </a:r>
            <a:r>
              <a:rPr lang="en-US" sz="3600" b="1" dirty="0" err="1">
                <a:solidFill>
                  <a:srgbClr val="FF0000"/>
                </a:solidFill>
                <a:latin typeface="Aaril"/>
              </a:rPr>
              <a:t>về</a:t>
            </a:r>
            <a:r>
              <a:rPr lang="en-US" sz="3600" b="1" dirty="0">
                <a:solidFill>
                  <a:srgbClr val="FF0000"/>
                </a:solidFill>
                <a:latin typeface="Aaril"/>
              </a:rPr>
              <a:t> </a:t>
            </a:r>
            <a:r>
              <a:rPr lang="en-US" sz="3600" b="1" dirty="0" err="1">
                <a:solidFill>
                  <a:srgbClr val="FF0000"/>
                </a:solidFill>
                <a:latin typeface="Aaril"/>
              </a:rPr>
              <a:t>thức</a:t>
            </a:r>
            <a:r>
              <a:rPr lang="en-US" sz="3600" b="1" dirty="0">
                <a:solidFill>
                  <a:srgbClr val="FF0000"/>
                </a:solidFill>
                <a:latin typeface="Aaril"/>
              </a:rPr>
              <a:t> </a:t>
            </a:r>
            <a:r>
              <a:rPr lang="en-US" sz="3600" b="1" dirty="0" err="1">
                <a:solidFill>
                  <a:srgbClr val="FF0000"/>
                </a:solidFill>
                <a:latin typeface="Aaril"/>
              </a:rPr>
              <a:t>ăn</a:t>
            </a:r>
            <a:r>
              <a:rPr lang="en-US" sz="3600" b="1" dirty="0">
                <a:solidFill>
                  <a:srgbClr val="FF0000"/>
                </a:solidFill>
                <a:latin typeface="Aaril"/>
              </a:rPr>
              <a:t> </a:t>
            </a:r>
            <a:r>
              <a:rPr lang="en-US" sz="3600" b="1" dirty="0" err="1">
                <a:solidFill>
                  <a:srgbClr val="7030A0"/>
                </a:solidFill>
                <a:latin typeface="Aaril"/>
              </a:rPr>
              <a:t>giữa</a:t>
            </a:r>
            <a:r>
              <a:rPr lang="en-US" sz="3600" b="1" dirty="0">
                <a:solidFill>
                  <a:srgbClr val="7030A0"/>
                </a:solidFill>
                <a:latin typeface="Aaril"/>
              </a:rPr>
              <a:t> </a:t>
            </a:r>
            <a:r>
              <a:rPr lang="en-US" sz="3600" b="1" dirty="0" err="1">
                <a:solidFill>
                  <a:srgbClr val="FF0000"/>
                </a:solidFill>
                <a:latin typeface="Aaril"/>
              </a:rPr>
              <a:t>cây</a:t>
            </a:r>
            <a:r>
              <a:rPr lang="en-US" sz="3600" b="1" dirty="0">
                <a:solidFill>
                  <a:srgbClr val="FF0000"/>
                </a:solidFill>
                <a:latin typeface="Aaril"/>
              </a:rPr>
              <a:t> </a:t>
            </a:r>
            <a:r>
              <a:rPr lang="en-US" sz="3600" b="1" dirty="0" err="1">
                <a:solidFill>
                  <a:srgbClr val="FF0000"/>
                </a:solidFill>
                <a:latin typeface="Aaril"/>
              </a:rPr>
              <a:t>lúa</a:t>
            </a:r>
            <a:r>
              <a:rPr lang="en-US" sz="3600" b="1" dirty="0">
                <a:solidFill>
                  <a:srgbClr val="FF0000"/>
                </a:solidFill>
                <a:latin typeface="Aaril"/>
              </a:rPr>
              <a:t>, </a:t>
            </a:r>
            <a:r>
              <a:rPr lang="en-US" sz="3600" b="1" dirty="0" err="1">
                <a:solidFill>
                  <a:srgbClr val="FF0000"/>
                </a:solidFill>
                <a:latin typeface="Aaril"/>
              </a:rPr>
              <a:t>chuột</a:t>
            </a:r>
            <a:r>
              <a:rPr lang="en-US" sz="3600" b="1" dirty="0">
                <a:solidFill>
                  <a:srgbClr val="FF0000"/>
                </a:solidFill>
                <a:latin typeface="Aaril"/>
              </a:rPr>
              <a:t>, </a:t>
            </a:r>
            <a:r>
              <a:rPr lang="en-US" sz="3600" b="1" dirty="0" err="1">
                <a:solidFill>
                  <a:srgbClr val="FF0000"/>
                </a:solidFill>
                <a:latin typeface="Aaril"/>
              </a:rPr>
              <a:t>mèo</a:t>
            </a:r>
            <a:r>
              <a:rPr lang="en-US" sz="3600" b="1" dirty="0">
                <a:solidFill>
                  <a:srgbClr val="FF0000"/>
                </a:solidFill>
                <a:latin typeface="Aaril"/>
              </a:rPr>
              <a:t> </a:t>
            </a:r>
            <a:r>
              <a:rPr lang="en-US" sz="3600" b="1" dirty="0" err="1">
                <a:solidFill>
                  <a:srgbClr val="7030A0"/>
                </a:solidFill>
                <a:latin typeface="Aaril"/>
              </a:rPr>
              <a:t>như</a:t>
            </a:r>
            <a:r>
              <a:rPr lang="en-US" sz="3600" b="1" dirty="0">
                <a:solidFill>
                  <a:srgbClr val="7030A0"/>
                </a:solidFill>
                <a:latin typeface="Aaril"/>
              </a:rPr>
              <a:t> </a:t>
            </a:r>
            <a:r>
              <a:rPr lang="en-US" sz="3600" b="1" dirty="0" err="1">
                <a:solidFill>
                  <a:srgbClr val="7030A0"/>
                </a:solidFill>
                <a:latin typeface="Aaril"/>
              </a:rPr>
              <a:t>sau</a:t>
            </a:r>
            <a:r>
              <a:rPr lang="en-US" sz="3600" b="1" dirty="0">
                <a:solidFill>
                  <a:srgbClr val="7030A0"/>
                </a:solidFill>
                <a:latin typeface="Aaril"/>
              </a:rPr>
              <a:t>:</a:t>
            </a:r>
          </a:p>
        </p:txBody>
      </p:sp>
      <p:sp>
        <p:nvSpPr>
          <p:cNvPr id="33" name="Right Arrow 32"/>
          <p:cNvSpPr/>
          <p:nvPr/>
        </p:nvSpPr>
        <p:spPr>
          <a:xfrm>
            <a:off x="2362200" y="2910736"/>
            <a:ext cx="14478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a:off x="5656545" y="2910736"/>
            <a:ext cx="1371600" cy="2286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2" y="3955550"/>
            <a:ext cx="2492158"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55549"/>
            <a:ext cx="31242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55550"/>
            <a:ext cx="32766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8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heel(1)">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 y="304800"/>
            <a:ext cx="8534400" cy="6186309"/>
          </a:xfrm>
          <a:prstGeom prst="rect">
            <a:avLst/>
          </a:prstGeom>
          <a:solidFill>
            <a:srgbClr val="FFFF00"/>
          </a:solidFill>
          <a:ln>
            <a:noFill/>
          </a:ln>
        </p:spPr>
        <p:txBody>
          <a:bodyPr wrap="square">
            <a:spAutoFit/>
          </a:bodyPr>
          <a:lstStyle/>
          <a:p>
            <a:pPr lvl="0" algn="just"/>
            <a:r>
              <a:rPr lang="en-US" sz="3600" b="1" dirty="0">
                <a:solidFill>
                  <a:srgbClr val="FF0000"/>
                </a:solidFill>
                <a:latin typeface="Aaril"/>
              </a:rPr>
              <a:t>     </a:t>
            </a:r>
            <a:r>
              <a:rPr lang="en-US" sz="3600" b="1" dirty="0" err="1">
                <a:solidFill>
                  <a:srgbClr val="FF0000"/>
                </a:solidFill>
                <a:latin typeface="Aaril"/>
              </a:rPr>
              <a:t>Giải</a:t>
            </a:r>
            <a:r>
              <a:rPr lang="en-US" sz="3600" b="1" dirty="0">
                <a:solidFill>
                  <a:srgbClr val="FF0000"/>
                </a:solidFill>
                <a:latin typeface="Aaril"/>
              </a:rPr>
              <a:t> </a:t>
            </a:r>
            <a:r>
              <a:rPr lang="en-US" sz="3600" b="1" dirty="0" err="1">
                <a:solidFill>
                  <a:srgbClr val="FF0000"/>
                </a:solidFill>
                <a:latin typeface="Aaril"/>
              </a:rPr>
              <a:t>thích</a:t>
            </a:r>
            <a:r>
              <a:rPr lang="en-US" sz="3600" b="1" dirty="0">
                <a:solidFill>
                  <a:srgbClr val="FF0000"/>
                </a:solidFill>
                <a:latin typeface="Aaril"/>
              </a:rPr>
              <a:t> </a:t>
            </a:r>
            <a:r>
              <a:rPr lang="en-US" sz="3600" b="1" dirty="0" err="1">
                <a:solidFill>
                  <a:srgbClr val="FF0000"/>
                </a:solidFill>
                <a:latin typeface="Aaril"/>
              </a:rPr>
              <a:t>hiện</a:t>
            </a:r>
            <a:r>
              <a:rPr lang="en-US" sz="3600" b="1" dirty="0">
                <a:solidFill>
                  <a:srgbClr val="FF0000"/>
                </a:solidFill>
                <a:latin typeface="Aaril"/>
              </a:rPr>
              <a:t> </a:t>
            </a:r>
            <a:r>
              <a:rPr lang="en-US" sz="3600" b="1" dirty="0" err="1">
                <a:solidFill>
                  <a:srgbClr val="FF0000"/>
                </a:solidFill>
                <a:latin typeface="Aaril"/>
              </a:rPr>
              <a:t>tượng</a:t>
            </a:r>
            <a:r>
              <a:rPr lang="en-US" sz="3600" b="1" dirty="0">
                <a:solidFill>
                  <a:srgbClr val="FF0000"/>
                </a:solidFill>
                <a:latin typeface="Aaril"/>
              </a:rPr>
              <a:t> ở </a:t>
            </a:r>
            <a:r>
              <a:rPr lang="en-US" sz="3600" b="1" dirty="0" err="1">
                <a:solidFill>
                  <a:srgbClr val="FF0000"/>
                </a:solidFill>
                <a:latin typeface="Aaril"/>
              </a:rPr>
              <a:t>ngôi</a:t>
            </a:r>
            <a:r>
              <a:rPr lang="en-US" sz="3600" b="1" dirty="0">
                <a:solidFill>
                  <a:srgbClr val="FF0000"/>
                </a:solidFill>
                <a:latin typeface="Aaril"/>
              </a:rPr>
              <a:t> </a:t>
            </a:r>
            <a:r>
              <a:rPr lang="en-US" sz="3600" b="1" dirty="0" err="1">
                <a:solidFill>
                  <a:srgbClr val="FF0000"/>
                </a:solidFill>
                <a:latin typeface="Aaril"/>
              </a:rPr>
              <a:t>làng</a:t>
            </a:r>
            <a:r>
              <a:rPr lang="en-US" sz="3600" b="1" dirty="0">
                <a:solidFill>
                  <a:srgbClr val="FF0000"/>
                </a:solidFill>
                <a:latin typeface="Aaril"/>
              </a:rPr>
              <a:t> </a:t>
            </a:r>
            <a:r>
              <a:rPr lang="en-US" sz="3600" b="1" dirty="0" err="1">
                <a:solidFill>
                  <a:srgbClr val="FF0000"/>
                </a:solidFill>
                <a:latin typeface="Aaril"/>
              </a:rPr>
              <a:t>trên</a:t>
            </a:r>
            <a:r>
              <a:rPr lang="en-US" sz="3600" b="1" dirty="0">
                <a:solidFill>
                  <a:srgbClr val="FF0000"/>
                </a:solidFill>
                <a:latin typeface="Aaril"/>
              </a:rPr>
              <a:t>: </a:t>
            </a:r>
            <a:r>
              <a:rPr lang="en-US" sz="3600" b="1" dirty="0" err="1">
                <a:solidFill>
                  <a:srgbClr val="7030A0"/>
                </a:solidFill>
                <a:latin typeface="Aaril"/>
              </a:rPr>
              <a:t>Khi</a:t>
            </a:r>
            <a:r>
              <a:rPr lang="en-US" sz="3600" b="1" dirty="0">
                <a:solidFill>
                  <a:srgbClr val="7030A0"/>
                </a:solidFill>
                <a:latin typeface="Aaril"/>
              </a:rPr>
              <a:t> </a:t>
            </a:r>
            <a:r>
              <a:rPr lang="en-US" sz="3600" b="1" dirty="0" err="1">
                <a:solidFill>
                  <a:srgbClr val="7030A0"/>
                </a:solidFill>
                <a:latin typeface="Aaril"/>
              </a:rPr>
              <a:t>cả</a:t>
            </a:r>
            <a:r>
              <a:rPr lang="en-US" sz="3600" b="1" dirty="0">
                <a:solidFill>
                  <a:srgbClr val="7030A0"/>
                </a:solidFill>
                <a:latin typeface="Aaril"/>
              </a:rPr>
              <a:t> </a:t>
            </a:r>
            <a:r>
              <a:rPr lang="en-US" sz="3600" b="1" dirty="0" err="1">
                <a:solidFill>
                  <a:srgbClr val="7030A0"/>
                </a:solidFill>
                <a:latin typeface="Aaril"/>
              </a:rPr>
              <a:t>làng</a:t>
            </a:r>
            <a:r>
              <a:rPr lang="en-US" sz="3600" b="1" dirty="0">
                <a:solidFill>
                  <a:srgbClr val="7030A0"/>
                </a:solidFill>
                <a:latin typeface="Aaril"/>
              </a:rPr>
              <a:t> </a:t>
            </a:r>
            <a:r>
              <a:rPr lang="en-US" sz="3600" b="1" dirty="0" err="1">
                <a:solidFill>
                  <a:srgbClr val="7030A0"/>
                </a:solidFill>
                <a:latin typeface="Aaril"/>
              </a:rPr>
              <a:t>không</a:t>
            </a:r>
            <a:r>
              <a:rPr lang="en-US" sz="3600" b="1" dirty="0">
                <a:solidFill>
                  <a:srgbClr val="7030A0"/>
                </a:solidFill>
                <a:latin typeface="Aaril"/>
              </a:rPr>
              <a:t> </a:t>
            </a:r>
            <a:r>
              <a:rPr lang="en-US" sz="3600" b="1" dirty="0" err="1">
                <a:solidFill>
                  <a:srgbClr val="7030A0"/>
                </a:solidFill>
                <a:latin typeface="Aaril"/>
              </a:rPr>
              <a:t>nuôi</a:t>
            </a:r>
            <a:r>
              <a:rPr lang="en-US" sz="3600" b="1" dirty="0">
                <a:solidFill>
                  <a:srgbClr val="7030A0"/>
                </a:solidFill>
                <a:latin typeface="Aaril"/>
              </a:rPr>
              <a:t> </a:t>
            </a:r>
            <a:r>
              <a:rPr lang="en-US" sz="3600" b="1" dirty="0" err="1">
                <a:solidFill>
                  <a:srgbClr val="FF0000"/>
                </a:solidFill>
                <a:latin typeface="Aaril"/>
              </a:rPr>
              <a:t>mèo</a:t>
            </a:r>
            <a:r>
              <a:rPr lang="en-US" sz="3600" b="1" dirty="0">
                <a:solidFill>
                  <a:srgbClr val="7030A0"/>
                </a:solidFill>
                <a:latin typeface="Aaril"/>
              </a:rPr>
              <a:t> </a:t>
            </a:r>
            <a:r>
              <a:rPr lang="en-US" sz="3600" b="1" dirty="0" err="1">
                <a:solidFill>
                  <a:srgbClr val="7030A0"/>
                </a:solidFill>
                <a:latin typeface="Aaril"/>
              </a:rPr>
              <a:t>thì</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giảm</a:t>
            </a:r>
            <a:r>
              <a:rPr lang="en-US" sz="3600" b="1" dirty="0">
                <a:solidFill>
                  <a:srgbClr val="7030A0"/>
                </a:solidFill>
                <a:latin typeface="Aaril"/>
              </a:rPr>
              <a:t> </a:t>
            </a:r>
            <a:r>
              <a:rPr lang="en-US" sz="3600" b="1" dirty="0" err="1">
                <a:solidFill>
                  <a:srgbClr val="7030A0"/>
                </a:solidFill>
                <a:latin typeface="Aaril"/>
              </a:rPr>
              <a:t>bởi</a:t>
            </a:r>
            <a:r>
              <a:rPr lang="en-US" sz="3600" b="1" dirty="0">
                <a:solidFill>
                  <a:srgbClr val="7030A0"/>
                </a:solidFill>
                <a:latin typeface="Aaril"/>
              </a:rPr>
              <a:t> </a:t>
            </a:r>
            <a:r>
              <a:rPr lang="en-US" sz="3600" b="1" dirty="0" err="1">
                <a:solidFill>
                  <a:srgbClr val="7030A0"/>
                </a:solidFill>
                <a:latin typeface="Aaril"/>
              </a:rPr>
              <a:t>vì</a:t>
            </a:r>
            <a:r>
              <a:rPr lang="en-US" sz="3600" b="1" dirty="0">
                <a:solidFill>
                  <a:srgbClr val="7030A0"/>
                </a:solidFill>
                <a:latin typeface="Aaril"/>
              </a:rPr>
              <a:t> </a:t>
            </a:r>
            <a:r>
              <a:rPr lang="en-US" sz="3600" b="1" dirty="0" err="1">
                <a:solidFill>
                  <a:srgbClr val="7030A0"/>
                </a:solidFill>
                <a:latin typeface="Aaril"/>
              </a:rPr>
              <a:t>không</a:t>
            </a:r>
            <a:r>
              <a:rPr lang="en-US" sz="3600" b="1" dirty="0">
                <a:solidFill>
                  <a:srgbClr val="7030A0"/>
                </a:solidFill>
                <a:latin typeface="Aaril"/>
              </a:rPr>
              <a:t> </a:t>
            </a:r>
            <a:r>
              <a:rPr lang="en-US" sz="3600" b="1" dirty="0" err="1">
                <a:solidFill>
                  <a:srgbClr val="7030A0"/>
                </a:solidFill>
                <a:latin typeface="Aaril"/>
              </a:rPr>
              <a:t>có</a:t>
            </a:r>
            <a:r>
              <a:rPr lang="en-US" sz="3600" b="1" dirty="0">
                <a:solidFill>
                  <a:srgbClr val="7030A0"/>
                </a:solidFill>
                <a:latin typeface="Aaril"/>
              </a:rPr>
              <a:t> </a:t>
            </a:r>
            <a:r>
              <a:rPr lang="en-US" sz="3600" b="1" dirty="0" err="1">
                <a:solidFill>
                  <a:srgbClr val="7030A0"/>
                </a:solidFill>
                <a:latin typeface="Aaril"/>
              </a:rPr>
              <a:t>mèo</a:t>
            </a:r>
            <a:r>
              <a:rPr lang="en-US" sz="3600" b="1" dirty="0">
                <a:solidFill>
                  <a:srgbClr val="7030A0"/>
                </a:solidFill>
                <a:latin typeface="Aaril"/>
              </a:rPr>
              <a:t> </a:t>
            </a:r>
            <a:r>
              <a:rPr lang="en-US" sz="3600" b="1" dirty="0" err="1">
                <a:solidFill>
                  <a:srgbClr val="7030A0"/>
                </a:solidFill>
                <a:latin typeface="Aaril"/>
              </a:rPr>
              <a:t>bắt</a:t>
            </a:r>
            <a:r>
              <a:rPr lang="en-US" sz="3600" b="1" dirty="0">
                <a:solidFill>
                  <a:srgbClr val="7030A0"/>
                </a:solidFill>
                <a:latin typeface="Aaril"/>
              </a:rPr>
              <a:t> </a:t>
            </a:r>
            <a:r>
              <a:rPr lang="en-US" sz="3600" b="1" dirty="0" err="1">
                <a:solidFill>
                  <a:srgbClr val="7030A0"/>
                </a:solidFill>
                <a:latin typeface="Aaril"/>
              </a:rPr>
              <a:t>chuột</a:t>
            </a:r>
            <a:r>
              <a:rPr lang="en-US" sz="3600" b="1" dirty="0">
                <a:solidFill>
                  <a:srgbClr val="7030A0"/>
                </a:solidFill>
                <a:latin typeface="Aaril"/>
              </a:rPr>
              <a:t> </a:t>
            </a:r>
            <a:r>
              <a:rPr lang="en-US" sz="3600" b="1" dirty="0" err="1">
                <a:solidFill>
                  <a:srgbClr val="7030A0"/>
                </a:solidFill>
                <a:latin typeface="Aaril"/>
              </a:rPr>
              <a:t>thì</a:t>
            </a:r>
            <a:r>
              <a:rPr lang="en-US" sz="3600" b="1" dirty="0">
                <a:solidFill>
                  <a:srgbClr val="7030A0"/>
                </a:solidFill>
                <a:latin typeface="Aaril"/>
              </a:rPr>
              <a:t> </a:t>
            </a:r>
            <a:r>
              <a:rPr lang="en-US" sz="3600" b="1" dirty="0" err="1">
                <a:solidFill>
                  <a:srgbClr val="FF0000"/>
                </a:solidFill>
                <a:latin typeface="Aaril"/>
              </a:rPr>
              <a:t>chuột</a:t>
            </a:r>
            <a:r>
              <a:rPr lang="en-US" sz="3600" b="1" dirty="0">
                <a:solidFill>
                  <a:srgbClr val="7030A0"/>
                </a:solidFill>
                <a:latin typeface="Aaril"/>
              </a:rPr>
              <a:t> </a:t>
            </a:r>
            <a:r>
              <a:rPr lang="en-US" sz="3600" b="1" dirty="0" err="1">
                <a:solidFill>
                  <a:srgbClr val="7030A0"/>
                </a:solidFill>
                <a:latin typeface="Aaril"/>
              </a:rPr>
              <a:t>ăn</a:t>
            </a:r>
            <a:r>
              <a:rPr lang="en-US" sz="3600" b="1" dirty="0">
                <a:solidFill>
                  <a:srgbClr val="7030A0"/>
                </a:solidFill>
                <a:latin typeface="Aaril"/>
              </a:rPr>
              <a:t> </a:t>
            </a:r>
            <a:r>
              <a:rPr lang="en-US" sz="3600" b="1" dirty="0" err="1">
                <a:solidFill>
                  <a:srgbClr val="7030A0"/>
                </a:solidFill>
                <a:latin typeface="Aaril"/>
              </a:rPr>
              <a:t>hết</a:t>
            </a:r>
            <a:r>
              <a:rPr lang="en-US" sz="3600" b="1" dirty="0">
                <a:solidFill>
                  <a:srgbClr val="7030A0"/>
                </a:solidFill>
                <a:latin typeface="Aaril"/>
              </a:rPr>
              <a:t> </a:t>
            </a:r>
            <a:r>
              <a:rPr lang="en-US" sz="3600" b="1" dirty="0" err="1">
                <a:solidFill>
                  <a:srgbClr val="FF0000"/>
                </a:solidFill>
                <a:latin typeface="Aaril"/>
              </a:rPr>
              <a:t>lúa</a:t>
            </a:r>
            <a:r>
              <a:rPr lang="en-US" sz="3600" b="1" dirty="0">
                <a:solidFill>
                  <a:srgbClr val="7030A0"/>
                </a:solidFill>
                <a:latin typeface="Aaril"/>
              </a:rPr>
              <a:t> </a:t>
            </a:r>
            <a:r>
              <a:rPr lang="en-US" sz="3600" b="1" dirty="0" err="1">
                <a:solidFill>
                  <a:srgbClr val="7030A0"/>
                </a:solidFill>
                <a:latin typeface="Aaril"/>
              </a:rPr>
              <a:t>cho</a:t>
            </a:r>
            <a:r>
              <a:rPr lang="en-US" sz="3600" b="1" dirty="0">
                <a:solidFill>
                  <a:srgbClr val="7030A0"/>
                </a:solidFill>
                <a:latin typeface="Aaril"/>
              </a:rPr>
              <a:t> </a:t>
            </a:r>
            <a:r>
              <a:rPr lang="en-US" sz="3600" b="1" dirty="0" err="1">
                <a:solidFill>
                  <a:srgbClr val="7030A0"/>
                </a:solidFill>
                <a:latin typeface="Aaril"/>
              </a:rPr>
              <a:t>nên</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giảm</a:t>
            </a:r>
            <a:r>
              <a:rPr lang="en-US" sz="3600" b="1" dirty="0">
                <a:solidFill>
                  <a:srgbClr val="7030A0"/>
                </a:solidFill>
                <a:latin typeface="Aaril"/>
              </a:rPr>
              <a:t>; </a:t>
            </a:r>
            <a:r>
              <a:rPr lang="en-US" sz="3600" b="1" dirty="0" err="1">
                <a:solidFill>
                  <a:srgbClr val="7030A0"/>
                </a:solidFill>
                <a:latin typeface="Aaril"/>
              </a:rPr>
              <a:t>nếu</a:t>
            </a:r>
            <a:r>
              <a:rPr lang="en-US" sz="3600" b="1" dirty="0">
                <a:solidFill>
                  <a:srgbClr val="7030A0"/>
                </a:solidFill>
                <a:latin typeface="Aaril"/>
              </a:rPr>
              <a:t> </a:t>
            </a:r>
            <a:r>
              <a:rPr lang="en-US" sz="3600" b="1" dirty="0" err="1">
                <a:solidFill>
                  <a:srgbClr val="7030A0"/>
                </a:solidFill>
                <a:latin typeface="Aaril"/>
              </a:rPr>
              <a:t>những</a:t>
            </a:r>
            <a:r>
              <a:rPr lang="en-US" sz="3600" b="1" dirty="0">
                <a:solidFill>
                  <a:srgbClr val="7030A0"/>
                </a:solidFill>
                <a:latin typeface="Aaril"/>
              </a:rPr>
              <a:t> </a:t>
            </a:r>
            <a:r>
              <a:rPr lang="en-US" sz="3600" b="1" dirty="0" err="1">
                <a:solidFill>
                  <a:srgbClr val="7030A0"/>
                </a:solidFill>
                <a:latin typeface="Aaril"/>
              </a:rPr>
              <a:t>năm</a:t>
            </a:r>
            <a:r>
              <a:rPr lang="en-US" sz="3600" b="1" dirty="0">
                <a:solidFill>
                  <a:srgbClr val="7030A0"/>
                </a:solidFill>
                <a:latin typeface="Aaril"/>
              </a:rPr>
              <a:t> </a:t>
            </a:r>
            <a:r>
              <a:rPr lang="en-US" sz="3600" b="1" dirty="0" err="1">
                <a:solidFill>
                  <a:srgbClr val="7030A0"/>
                </a:solidFill>
                <a:latin typeface="Aaril"/>
              </a:rPr>
              <a:t>nào</a:t>
            </a:r>
            <a:r>
              <a:rPr lang="en-US" sz="3600" b="1" dirty="0">
                <a:solidFill>
                  <a:srgbClr val="7030A0"/>
                </a:solidFill>
                <a:latin typeface="Aaril"/>
              </a:rPr>
              <a:t> </a:t>
            </a:r>
            <a:r>
              <a:rPr lang="en-US" sz="3600" b="1" dirty="0" err="1">
                <a:solidFill>
                  <a:srgbClr val="7030A0"/>
                </a:solidFill>
                <a:latin typeface="Aaril"/>
              </a:rPr>
              <a:t>làng</a:t>
            </a:r>
            <a:r>
              <a:rPr lang="en-US" sz="3600" b="1" dirty="0">
                <a:solidFill>
                  <a:srgbClr val="7030A0"/>
                </a:solidFill>
                <a:latin typeface="Aaril"/>
              </a:rPr>
              <a:t> </a:t>
            </a:r>
            <a:r>
              <a:rPr lang="en-US" sz="3600" b="1" dirty="0" err="1">
                <a:solidFill>
                  <a:srgbClr val="7030A0"/>
                </a:solidFill>
                <a:latin typeface="Aaril"/>
              </a:rPr>
              <a:t>nuôi</a:t>
            </a:r>
            <a:r>
              <a:rPr lang="en-US" sz="3600" b="1" dirty="0">
                <a:solidFill>
                  <a:srgbClr val="7030A0"/>
                </a:solidFill>
                <a:latin typeface="Aaril"/>
              </a:rPr>
              <a:t> </a:t>
            </a:r>
            <a:r>
              <a:rPr lang="en-US" sz="3600" b="1" dirty="0" err="1">
                <a:solidFill>
                  <a:srgbClr val="7030A0"/>
                </a:solidFill>
                <a:latin typeface="Aaril"/>
              </a:rPr>
              <a:t>nhiều</a:t>
            </a:r>
            <a:r>
              <a:rPr lang="en-US" sz="3600" b="1" dirty="0">
                <a:solidFill>
                  <a:srgbClr val="7030A0"/>
                </a:solidFill>
                <a:latin typeface="Aaril"/>
              </a:rPr>
              <a:t> </a:t>
            </a:r>
            <a:r>
              <a:rPr lang="en-US" sz="3600" b="1" dirty="0" err="1">
                <a:solidFill>
                  <a:srgbClr val="7030A0"/>
                </a:solidFill>
                <a:latin typeface="Aaril"/>
              </a:rPr>
              <a:t>mèo</a:t>
            </a:r>
            <a:r>
              <a:rPr lang="en-US" sz="3600" b="1" dirty="0">
                <a:solidFill>
                  <a:srgbClr val="7030A0"/>
                </a:solidFill>
                <a:latin typeface="Aaril"/>
              </a:rPr>
              <a:t> </a:t>
            </a:r>
            <a:r>
              <a:rPr lang="en-US" sz="3600" b="1" dirty="0" err="1">
                <a:solidFill>
                  <a:srgbClr val="7030A0"/>
                </a:solidFill>
                <a:latin typeface="Aaril"/>
              </a:rPr>
              <a:t>thì</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tăng</a:t>
            </a:r>
            <a:r>
              <a:rPr lang="en-US" sz="3600" b="1" dirty="0">
                <a:solidFill>
                  <a:srgbClr val="7030A0"/>
                </a:solidFill>
                <a:latin typeface="Aaril"/>
              </a:rPr>
              <a:t> </a:t>
            </a:r>
            <a:r>
              <a:rPr lang="en-US" sz="3600" b="1" dirty="0" err="1">
                <a:solidFill>
                  <a:srgbClr val="7030A0"/>
                </a:solidFill>
                <a:latin typeface="Aaril"/>
              </a:rPr>
              <a:t>lên</a:t>
            </a:r>
            <a:r>
              <a:rPr lang="en-US" sz="3600" b="1" dirty="0">
                <a:solidFill>
                  <a:srgbClr val="7030A0"/>
                </a:solidFill>
                <a:latin typeface="Aaril"/>
              </a:rPr>
              <a:t> </a:t>
            </a:r>
            <a:r>
              <a:rPr lang="en-US" sz="3600" b="1" dirty="0" err="1">
                <a:solidFill>
                  <a:srgbClr val="7030A0"/>
                </a:solidFill>
                <a:latin typeface="Aaril"/>
              </a:rPr>
              <a:t>bởi</a:t>
            </a:r>
            <a:r>
              <a:rPr lang="en-US" sz="3600" b="1" dirty="0">
                <a:solidFill>
                  <a:srgbClr val="7030A0"/>
                </a:solidFill>
                <a:latin typeface="Aaril"/>
              </a:rPr>
              <a:t> </a:t>
            </a:r>
            <a:r>
              <a:rPr lang="en-US" sz="3600" b="1" dirty="0" err="1">
                <a:solidFill>
                  <a:srgbClr val="7030A0"/>
                </a:solidFill>
                <a:latin typeface="Aaril"/>
              </a:rPr>
              <a:t>vì</a:t>
            </a:r>
            <a:r>
              <a:rPr lang="en-US" sz="3600" b="1" dirty="0">
                <a:solidFill>
                  <a:srgbClr val="7030A0"/>
                </a:solidFill>
                <a:latin typeface="Aaril"/>
              </a:rPr>
              <a:t> </a:t>
            </a:r>
            <a:r>
              <a:rPr lang="en-US" sz="3600" b="1" dirty="0" err="1">
                <a:solidFill>
                  <a:srgbClr val="FF0000"/>
                </a:solidFill>
                <a:latin typeface="Aaril"/>
              </a:rPr>
              <a:t>mèo</a:t>
            </a:r>
            <a:r>
              <a:rPr lang="en-US" sz="3600" b="1" dirty="0">
                <a:solidFill>
                  <a:srgbClr val="7030A0"/>
                </a:solidFill>
                <a:latin typeface="Aaril"/>
              </a:rPr>
              <a:t> </a:t>
            </a:r>
            <a:r>
              <a:rPr lang="en-US" sz="3600" b="1" dirty="0" err="1">
                <a:solidFill>
                  <a:srgbClr val="7030A0"/>
                </a:solidFill>
                <a:latin typeface="Aaril"/>
              </a:rPr>
              <a:t>sẽ</a:t>
            </a:r>
            <a:r>
              <a:rPr lang="en-US" sz="3600" b="1" dirty="0">
                <a:solidFill>
                  <a:srgbClr val="7030A0"/>
                </a:solidFill>
                <a:latin typeface="Aaril"/>
              </a:rPr>
              <a:t> </a:t>
            </a:r>
            <a:r>
              <a:rPr lang="en-US" sz="3600" b="1" dirty="0" err="1">
                <a:solidFill>
                  <a:srgbClr val="7030A0"/>
                </a:solidFill>
                <a:latin typeface="Aaril"/>
              </a:rPr>
              <a:t>bắt</a:t>
            </a:r>
            <a:r>
              <a:rPr lang="en-US" sz="3600" b="1" dirty="0">
                <a:solidFill>
                  <a:srgbClr val="7030A0"/>
                </a:solidFill>
                <a:latin typeface="Aaril"/>
              </a:rPr>
              <a:t> </a:t>
            </a:r>
            <a:r>
              <a:rPr lang="en-US" sz="3600" b="1" dirty="0" err="1">
                <a:solidFill>
                  <a:srgbClr val="7030A0"/>
                </a:solidFill>
                <a:latin typeface="Aaril"/>
              </a:rPr>
              <a:t>hết</a:t>
            </a:r>
            <a:r>
              <a:rPr lang="en-US" sz="3600" b="1" dirty="0">
                <a:solidFill>
                  <a:srgbClr val="7030A0"/>
                </a:solidFill>
                <a:latin typeface="Aaril"/>
              </a:rPr>
              <a:t> </a:t>
            </a:r>
            <a:r>
              <a:rPr lang="en-US" sz="3600" b="1" dirty="0" err="1">
                <a:solidFill>
                  <a:srgbClr val="FF0000"/>
                </a:solidFill>
                <a:latin typeface="Aaril"/>
              </a:rPr>
              <a:t>chuột</a:t>
            </a:r>
            <a:r>
              <a:rPr lang="en-US" sz="3600" b="1" dirty="0">
                <a:solidFill>
                  <a:srgbClr val="7030A0"/>
                </a:solidFill>
                <a:latin typeface="Aaril"/>
              </a:rPr>
              <a:t> </a:t>
            </a:r>
            <a:r>
              <a:rPr lang="en-US" sz="3600" b="1" dirty="0" err="1">
                <a:solidFill>
                  <a:srgbClr val="7030A0"/>
                </a:solidFill>
                <a:latin typeface="Aaril"/>
              </a:rPr>
              <a:t>và</a:t>
            </a:r>
            <a:r>
              <a:rPr lang="en-US" sz="3600" b="1" dirty="0">
                <a:solidFill>
                  <a:srgbClr val="7030A0"/>
                </a:solidFill>
                <a:latin typeface="Aaril"/>
              </a:rPr>
              <a:t> </a:t>
            </a:r>
            <a:r>
              <a:rPr lang="en-US" sz="3600" b="1" dirty="0" err="1">
                <a:solidFill>
                  <a:srgbClr val="7030A0"/>
                </a:solidFill>
                <a:latin typeface="Aaril"/>
              </a:rPr>
              <a:t>lúc</a:t>
            </a:r>
            <a:r>
              <a:rPr lang="en-US" sz="3600" b="1" dirty="0">
                <a:solidFill>
                  <a:srgbClr val="7030A0"/>
                </a:solidFill>
                <a:latin typeface="Aaril"/>
              </a:rPr>
              <a:t> </a:t>
            </a:r>
            <a:r>
              <a:rPr lang="en-US" sz="3600" b="1" dirty="0" err="1">
                <a:solidFill>
                  <a:srgbClr val="7030A0"/>
                </a:solidFill>
                <a:latin typeface="Aaril"/>
              </a:rPr>
              <a:t>đó</a:t>
            </a:r>
            <a:r>
              <a:rPr lang="en-US" sz="3600" b="1" dirty="0">
                <a:solidFill>
                  <a:srgbClr val="7030A0"/>
                </a:solidFill>
                <a:latin typeface="Aaril"/>
              </a:rPr>
              <a:t> </a:t>
            </a:r>
            <a:r>
              <a:rPr lang="en-US" sz="3600" b="1" dirty="0" err="1">
                <a:solidFill>
                  <a:srgbClr val="7030A0"/>
                </a:solidFill>
                <a:latin typeface="Aaril"/>
              </a:rPr>
              <a:t>không</a:t>
            </a:r>
            <a:r>
              <a:rPr lang="en-US" sz="3600" b="1" dirty="0">
                <a:solidFill>
                  <a:srgbClr val="7030A0"/>
                </a:solidFill>
                <a:latin typeface="Aaril"/>
              </a:rPr>
              <a:t> </a:t>
            </a:r>
            <a:r>
              <a:rPr lang="en-US" sz="3600" b="1" dirty="0" err="1">
                <a:solidFill>
                  <a:srgbClr val="7030A0"/>
                </a:solidFill>
                <a:latin typeface="Aaril"/>
              </a:rPr>
              <a:t>có</a:t>
            </a:r>
            <a:r>
              <a:rPr lang="en-US" sz="3600" b="1" dirty="0">
                <a:solidFill>
                  <a:srgbClr val="7030A0"/>
                </a:solidFill>
                <a:latin typeface="Aaril"/>
              </a:rPr>
              <a:t> </a:t>
            </a:r>
            <a:r>
              <a:rPr lang="en-US" sz="3600" b="1" dirty="0" err="1">
                <a:solidFill>
                  <a:srgbClr val="FF0000"/>
                </a:solidFill>
                <a:latin typeface="Aaril"/>
              </a:rPr>
              <a:t>chuột</a:t>
            </a:r>
            <a:r>
              <a:rPr lang="en-US" sz="3600" b="1" dirty="0">
                <a:solidFill>
                  <a:srgbClr val="7030A0"/>
                </a:solidFill>
                <a:latin typeface="Aaril"/>
              </a:rPr>
              <a:t> </a:t>
            </a:r>
            <a:r>
              <a:rPr lang="en-US" sz="3600" b="1" dirty="0" err="1">
                <a:solidFill>
                  <a:srgbClr val="7030A0"/>
                </a:solidFill>
                <a:latin typeface="Aaril"/>
              </a:rPr>
              <a:t>cắn</a:t>
            </a:r>
            <a:r>
              <a:rPr lang="en-US" sz="3600" b="1" dirty="0">
                <a:solidFill>
                  <a:srgbClr val="7030A0"/>
                </a:solidFill>
                <a:latin typeface="Aaril"/>
              </a:rPr>
              <a:t> </a:t>
            </a:r>
            <a:r>
              <a:rPr lang="en-US" sz="3600" b="1" dirty="0" err="1">
                <a:solidFill>
                  <a:srgbClr val="FF0000"/>
                </a:solidFill>
                <a:latin typeface="Aaril"/>
              </a:rPr>
              <a:t>lúa</a:t>
            </a:r>
            <a:r>
              <a:rPr lang="en-US" sz="3600" b="1" dirty="0">
                <a:solidFill>
                  <a:srgbClr val="7030A0"/>
                </a:solidFill>
                <a:latin typeface="Aaril"/>
              </a:rPr>
              <a:t>, </a:t>
            </a:r>
            <a:r>
              <a:rPr lang="en-US" sz="3600" b="1" dirty="0" err="1">
                <a:solidFill>
                  <a:srgbClr val="7030A0"/>
                </a:solidFill>
                <a:latin typeface="Aaril"/>
              </a:rPr>
              <a:t>cây</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sống</a:t>
            </a:r>
            <a:r>
              <a:rPr lang="en-US" sz="3600" b="1" dirty="0">
                <a:solidFill>
                  <a:srgbClr val="7030A0"/>
                </a:solidFill>
                <a:latin typeface="Aaril"/>
              </a:rPr>
              <a:t> </a:t>
            </a:r>
            <a:r>
              <a:rPr lang="en-US" sz="3600" b="1" dirty="0" err="1">
                <a:solidFill>
                  <a:srgbClr val="7030A0"/>
                </a:solidFill>
                <a:latin typeface="Aaril"/>
              </a:rPr>
              <a:t>và</a:t>
            </a:r>
            <a:r>
              <a:rPr lang="en-US" sz="3600" b="1" dirty="0">
                <a:solidFill>
                  <a:srgbClr val="7030A0"/>
                </a:solidFill>
                <a:latin typeface="Aaril"/>
              </a:rPr>
              <a:t> </a:t>
            </a:r>
            <a:r>
              <a:rPr lang="en-US" sz="3600" b="1" dirty="0" err="1">
                <a:solidFill>
                  <a:srgbClr val="7030A0"/>
                </a:solidFill>
                <a:latin typeface="Aaril"/>
              </a:rPr>
              <a:t>phát</a:t>
            </a:r>
            <a:r>
              <a:rPr lang="en-US" sz="3600" b="1" dirty="0">
                <a:solidFill>
                  <a:srgbClr val="7030A0"/>
                </a:solidFill>
                <a:latin typeface="Aaril"/>
              </a:rPr>
              <a:t> </a:t>
            </a:r>
            <a:r>
              <a:rPr lang="en-US" sz="3600" b="1" dirty="0" err="1">
                <a:solidFill>
                  <a:srgbClr val="7030A0"/>
                </a:solidFill>
                <a:latin typeface="Aaril"/>
              </a:rPr>
              <a:t>triển</a:t>
            </a:r>
            <a:r>
              <a:rPr lang="en-US" sz="3600" b="1" dirty="0">
                <a:solidFill>
                  <a:srgbClr val="7030A0"/>
                </a:solidFill>
                <a:latin typeface="Aaril"/>
              </a:rPr>
              <a:t> </a:t>
            </a:r>
            <a:r>
              <a:rPr lang="en-US" sz="3600" b="1" dirty="0" err="1">
                <a:solidFill>
                  <a:srgbClr val="7030A0"/>
                </a:solidFill>
                <a:latin typeface="Aaril"/>
              </a:rPr>
              <a:t>tốt</a:t>
            </a:r>
            <a:r>
              <a:rPr lang="en-US" sz="3600" b="1" dirty="0">
                <a:solidFill>
                  <a:srgbClr val="7030A0"/>
                </a:solidFill>
                <a:latin typeface="Aaril"/>
              </a:rPr>
              <a:t> </a:t>
            </a:r>
            <a:r>
              <a:rPr lang="en-US" sz="3600" b="1" dirty="0" err="1">
                <a:solidFill>
                  <a:srgbClr val="7030A0"/>
                </a:solidFill>
                <a:latin typeface="Aaril"/>
              </a:rPr>
              <a:t>cho</a:t>
            </a:r>
            <a:r>
              <a:rPr lang="en-US" sz="3600" b="1" dirty="0">
                <a:solidFill>
                  <a:srgbClr val="7030A0"/>
                </a:solidFill>
                <a:latin typeface="Aaril"/>
              </a:rPr>
              <a:t> </a:t>
            </a:r>
            <a:r>
              <a:rPr lang="en-US" sz="3600" b="1" dirty="0" err="1">
                <a:solidFill>
                  <a:srgbClr val="7030A0"/>
                </a:solidFill>
                <a:latin typeface="Aaril"/>
              </a:rPr>
              <a:t>nên</a:t>
            </a:r>
            <a:r>
              <a:rPr lang="en-US" sz="3600" b="1" dirty="0">
                <a:solidFill>
                  <a:srgbClr val="7030A0"/>
                </a:solidFill>
                <a:latin typeface="Aaril"/>
              </a:rPr>
              <a:t> </a:t>
            </a:r>
            <a:r>
              <a:rPr lang="en-US" sz="3600" b="1" dirty="0" err="1">
                <a:solidFill>
                  <a:srgbClr val="7030A0"/>
                </a:solidFill>
                <a:latin typeface="Aaril"/>
              </a:rPr>
              <a:t>năng</a:t>
            </a:r>
            <a:r>
              <a:rPr lang="en-US" sz="3600" b="1" dirty="0">
                <a:solidFill>
                  <a:srgbClr val="7030A0"/>
                </a:solidFill>
                <a:latin typeface="Aaril"/>
              </a:rPr>
              <a:t> </a:t>
            </a:r>
            <a:r>
              <a:rPr lang="en-US" sz="3600" b="1" dirty="0" err="1">
                <a:solidFill>
                  <a:srgbClr val="7030A0"/>
                </a:solidFill>
                <a:latin typeface="Aaril"/>
              </a:rPr>
              <a:t>suất</a:t>
            </a:r>
            <a:r>
              <a:rPr lang="en-US" sz="3600" b="1" dirty="0">
                <a:solidFill>
                  <a:srgbClr val="7030A0"/>
                </a:solidFill>
                <a:latin typeface="Aaril"/>
              </a:rPr>
              <a:t> </a:t>
            </a:r>
            <a:r>
              <a:rPr lang="en-US" sz="3600" b="1" dirty="0" err="1">
                <a:solidFill>
                  <a:srgbClr val="7030A0"/>
                </a:solidFill>
                <a:latin typeface="Aaril"/>
              </a:rPr>
              <a:t>lúa</a:t>
            </a:r>
            <a:r>
              <a:rPr lang="en-US" sz="3600" b="1" dirty="0">
                <a:solidFill>
                  <a:srgbClr val="7030A0"/>
                </a:solidFill>
                <a:latin typeface="Aaril"/>
              </a:rPr>
              <a:t> </a:t>
            </a:r>
            <a:r>
              <a:rPr lang="en-US" sz="3600" b="1" dirty="0" err="1">
                <a:solidFill>
                  <a:srgbClr val="7030A0"/>
                </a:solidFill>
                <a:latin typeface="Aaril"/>
              </a:rPr>
              <a:t>tăng</a:t>
            </a:r>
            <a:r>
              <a:rPr lang="en-US" sz="3600" b="1" dirty="0">
                <a:solidFill>
                  <a:srgbClr val="7030A0"/>
                </a:solidFill>
                <a:latin typeface="Aaril"/>
              </a:rPr>
              <a:t> </a:t>
            </a:r>
            <a:r>
              <a:rPr lang="en-US" sz="3600" b="1" dirty="0" err="1">
                <a:solidFill>
                  <a:srgbClr val="7030A0"/>
                </a:solidFill>
                <a:latin typeface="Aaril"/>
              </a:rPr>
              <a:t>lên</a:t>
            </a:r>
            <a:r>
              <a:rPr lang="en-US" sz="3600" b="1" dirty="0">
                <a:solidFill>
                  <a:srgbClr val="7030A0"/>
                </a:solidFill>
                <a:latin typeface="Aaril"/>
              </a:rPr>
              <a:t>.</a:t>
            </a:r>
          </a:p>
        </p:txBody>
      </p:sp>
    </p:spTree>
    <p:extLst>
      <p:ext uri="{BB962C8B-B14F-4D97-AF65-F5344CB8AC3E}">
        <p14:creationId xmlns:p14="http://schemas.microsoft.com/office/powerpoint/2010/main" val="26045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0"/>
            <a:ext cx="8915400" cy="6858000"/>
          </a:xfrm>
          <a:prstGeom prst="horizontalScroll">
            <a:avLst>
              <a:gd name="adj" fmla="val 825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sz="2800" b="1" dirty="0">
                <a:solidFill>
                  <a:srgbClr val="FF0000"/>
                </a:solidFill>
                <a:latin typeface="Arial"/>
              </a:rPr>
              <a:t>NỘI DUNG CẦN GHI NHỚ</a:t>
            </a:r>
          </a:p>
          <a:p>
            <a:pPr lvl="0" algn="just" eaLnBrk="0" fontAlgn="base" hangingPunct="0">
              <a:spcBef>
                <a:spcPct val="0"/>
              </a:spcBef>
              <a:spcAft>
                <a:spcPct val="0"/>
              </a:spcAft>
            </a:pPr>
            <a:r>
              <a:rPr lang="en-US" sz="2800" b="1" dirty="0">
                <a:solidFill>
                  <a:srgbClr val="FFFF00"/>
                </a:solidFill>
                <a:latin typeface="Arial"/>
              </a:rPr>
              <a:t>     </a:t>
            </a:r>
            <a:r>
              <a:rPr lang="vi-VN" sz="2800" b="1" dirty="0">
                <a:solidFill>
                  <a:srgbClr val="FFFF00"/>
                </a:solidFill>
                <a:latin typeface="Arial"/>
              </a:rPr>
              <a:t>Chỉ có thực vật mới trực tiếp hấp thụ năng lượng ánh sáng mặt trời và lấy các chất vô cơ như</a:t>
            </a:r>
            <a:r>
              <a:rPr lang="en-US" sz="2800" b="1" dirty="0">
                <a:solidFill>
                  <a:srgbClr val="FFFF00"/>
                </a:solidFill>
                <a:latin typeface="Franklin Gothic Medium"/>
              </a:rPr>
              <a:t>:</a:t>
            </a:r>
            <a:r>
              <a:rPr lang="vi-VN" sz="2800" b="1" dirty="0">
                <a:solidFill>
                  <a:srgbClr val="FFFF00"/>
                </a:solidFill>
                <a:latin typeface="Arial"/>
              </a:rPr>
              <a:t> nước, khí các-bô-n</a:t>
            </a:r>
            <a:r>
              <a:rPr lang="en-US" sz="2800" b="1" dirty="0" err="1">
                <a:solidFill>
                  <a:srgbClr val="FFFF00"/>
                </a:solidFill>
                <a:latin typeface="Arial"/>
              </a:rPr>
              <a:t>íc</a:t>
            </a:r>
            <a:r>
              <a:rPr lang="vi-VN" sz="2800" b="1" dirty="0">
                <a:solidFill>
                  <a:srgbClr val="FFFF00"/>
                </a:solidFill>
                <a:latin typeface="Arial"/>
              </a:rPr>
              <a:t>, các chất khoáng để tạo thành chất dinh dưỡng nuôi chính thực vật và thực vật lại là thức ăn của các sinh vật khác</a:t>
            </a:r>
            <a:r>
              <a:rPr lang="en-US" sz="2800" b="1" dirty="0">
                <a:solidFill>
                  <a:srgbClr val="FFFF00"/>
                </a:solidFill>
                <a:latin typeface="Franklin Gothic Medium"/>
              </a:rPr>
              <a:t>.</a:t>
            </a:r>
            <a:endParaRPr lang="vi-VN" sz="2800" b="1" dirty="0">
              <a:solidFill>
                <a:srgbClr val="FFFF00"/>
              </a:solidFill>
              <a:latin typeface="Arial"/>
            </a:endParaRPr>
          </a:p>
          <a:p>
            <a:pPr lvl="0" algn="just" eaLnBrk="0" fontAlgn="base" hangingPunct="0">
              <a:spcBef>
                <a:spcPct val="0"/>
              </a:spcBef>
              <a:spcAft>
                <a:spcPct val="0"/>
              </a:spcAft>
            </a:pPr>
            <a:r>
              <a:rPr lang="en-US" sz="2800" b="1" dirty="0">
                <a:solidFill>
                  <a:srgbClr val="FFFF00"/>
                </a:solidFill>
                <a:latin typeface="Franklin Gothic Medium"/>
              </a:rPr>
              <a:t>      </a:t>
            </a:r>
            <a:r>
              <a:rPr lang="vi-VN" sz="2800" b="1" dirty="0">
                <a:solidFill>
                  <a:srgbClr val="FFFF00"/>
                </a:solidFill>
                <a:latin typeface="Arial"/>
              </a:rPr>
              <a:t>Chu</a:t>
            </a:r>
            <a:r>
              <a:rPr lang="en-US" sz="2800" b="1" dirty="0">
                <a:solidFill>
                  <a:srgbClr val="FFFF00"/>
                </a:solidFill>
                <a:latin typeface="Franklin Gothic Medium"/>
              </a:rPr>
              <a:t>ỗ</a:t>
            </a:r>
            <a:r>
              <a:rPr lang="vi-VN" sz="2800" b="1" dirty="0">
                <a:solidFill>
                  <a:srgbClr val="FFFF00"/>
                </a:solidFill>
                <a:latin typeface="Arial"/>
              </a:rPr>
              <a:t>i thức ăn là một dãy gồm nhiều loài sinh vật có quan hệ thức ăn với nhau. Trong chuỗi thức ăn, mỗi loài sinh vật là một mắt xích. Trong tự nhiên có rất nhiều chuỗi thức ăn. Các chuỗi thức ăn thường bắt đầu từ thực vật.</a:t>
            </a:r>
          </a:p>
        </p:txBody>
      </p:sp>
    </p:spTree>
    <p:extLst>
      <p:ext uri="{BB962C8B-B14F-4D97-AF65-F5344CB8AC3E}">
        <p14:creationId xmlns:p14="http://schemas.microsoft.com/office/powerpoint/2010/main" val="129389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WordArt 5"/>
          <p:cNvSpPr>
            <a:spLocks noChangeArrowheads="1" noChangeShapeType="1" noTextEdit="1"/>
          </p:cNvSpPr>
          <p:nvPr/>
        </p:nvSpPr>
        <p:spPr bwMode="auto">
          <a:xfrm>
            <a:off x="2478088" y="996950"/>
            <a:ext cx="5181600"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a:ln w="9525">
                  <a:round/>
                  <a:headEnd/>
                  <a:tailEnd/>
                </a:ln>
                <a:solidFill>
                  <a:srgbClr val="FF0000"/>
                </a:solidFill>
                <a:cs typeface="Arial"/>
              </a:rPr>
              <a:t>KHỞI ĐỘNG</a:t>
            </a:r>
          </a:p>
        </p:txBody>
      </p:sp>
      <p:grpSp>
        <p:nvGrpSpPr>
          <p:cNvPr id="138244" name="Group 18"/>
          <p:cNvGrpSpPr>
            <a:grpSpLocks/>
          </p:cNvGrpSpPr>
          <p:nvPr/>
        </p:nvGrpSpPr>
        <p:grpSpPr bwMode="auto">
          <a:xfrm rot="-1210856">
            <a:off x="2792414" y="2989265"/>
            <a:ext cx="4219575" cy="1620837"/>
            <a:chOff x="5225" y="9335"/>
            <a:chExt cx="2520" cy="1750"/>
          </a:xfrm>
        </p:grpSpPr>
        <p:sp>
          <p:nvSpPr>
            <p:cNvPr id="13824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rebuchet MS" pitchFamily="34" charset="0"/>
                <a:cs typeface="Arial" pitchFamily="34" charset="0"/>
              </a:endParaRPr>
            </a:p>
          </p:txBody>
        </p:sp>
        <p:pic>
          <p:nvPicPr>
            <p:cNvPr id="138246"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9"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13825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vi-VN" altLang="vi-VN" sz="4800">
                <a:solidFill>
                  <a:srgbClr val="000000"/>
                </a:solidFill>
                <a:latin typeface="Calibri" pitchFamily="34" charset="0"/>
              </a:endParaRPr>
            </a:p>
          </p:txBody>
        </p:sp>
        <p:sp>
          <p:nvSpPr>
            <p:cNvPr id="13825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eaLnBrk="0" fontAlgn="base" hangingPunct="0">
                <a:spcBef>
                  <a:spcPct val="0"/>
                </a:spcBef>
                <a:spcAft>
                  <a:spcPct val="0"/>
                </a:spcAft>
              </a:pPr>
              <a:r>
                <a:rPr lang="en-US" b="1" kern="10">
                  <a:solidFill>
                    <a:srgbClr val="FFFFFF"/>
                  </a:solidFill>
                  <a:latin typeface="VNbritannic"/>
                  <a:cs typeface="Arial" pitchFamily="34" charset="0"/>
                </a:rPr>
                <a:t>NÀM </a:t>
              </a:r>
            </a:p>
          </p:txBody>
        </p:sp>
        <p:sp>
          <p:nvSpPr>
            <p:cNvPr id="13825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endParaRPr lang="vi-VN" altLang="vi-VN" sz="4800">
                <a:solidFill>
                  <a:srgbClr val="000000"/>
                </a:solidFill>
                <a:latin typeface="Calibri" pitchFamily="34" charset="0"/>
              </a:endParaRPr>
            </a:p>
          </p:txBody>
        </p:sp>
      </p:grpSp>
    </p:spTree>
    <p:extLst>
      <p:ext uri="{BB962C8B-B14F-4D97-AF65-F5344CB8AC3E}">
        <p14:creationId xmlns:p14="http://schemas.microsoft.com/office/powerpoint/2010/main" val="2564828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WordArt 5"/>
          <p:cNvSpPr>
            <a:spLocks noChangeArrowheads="1" noChangeShapeType="1" noTextEdit="1"/>
          </p:cNvSpPr>
          <p:nvPr/>
        </p:nvSpPr>
        <p:spPr bwMode="auto">
          <a:xfrm>
            <a:off x="2895600" y="1905000"/>
            <a:ext cx="5181600"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solidFill>
                  <a:srgbClr val="FF0000"/>
                </a:solidFill>
                <a:latin typeface="Arial"/>
                <a:cs typeface="Arial"/>
              </a:rPr>
              <a:t>Dặn dò </a:t>
            </a:r>
          </a:p>
        </p:txBody>
      </p:sp>
    </p:spTree>
    <p:extLst>
      <p:ext uri="{BB962C8B-B14F-4D97-AF65-F5344CB8AC3E}">
        <p14:creationId xmlns:p14="http://schemas.microsoft.com/office/powerpoint/2010/main" val="269327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04800"/>
            <a:ext cx="8839200" cy="3416320"/>
          </a:xfrm>
          <a:prstGeom prst="rect">
            <a:avLst/>
          </a:prstGeom>
          <a:solidFill>
            <a:srgbClr val="92D050"/>
          </a:solidFill>
          <a:ln>
            <a:noFill/>
          </a:ln>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latin typeface="Aaril"/>
              </a:rPr>
              <a:t>- </a:t>
            </a:r>
            <a:r>
              <a:rPr kumimoji="0" lang="vi-VN" sz="3600" b="1" i="0" u="none" strike="noStrike" kern="0" cap="none" spc="0" normalizeH="0" baseline="0" noProof="0" dirty="0">
                <a:ln>
                  <a:noFill/>
                </a:ln>
                <a:solidFill>
                  <a:srgbClr val="7030A0"/>
                </a:solidFill>
                <a:effectLst/>
                <a:uLnTx/>
                <a:uFillTx/>
                <a:latin typeface="Aaril"/>
              </a:rPr>
              <a:t>Trong quá trình sống, động vật thường xuyên hấp thụ từ môi trường những gì?</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7030A0"/>
                </a:solidFill>
                <a:effectLst/>
                <a:uLnTx/>
                <a:uFillTx/>
                <a:latin typeface="Aaril"/>
              </a:rPr>
              <a:t>- </a:t>
            </a:r>
            <a:r>
              <a:rPr kumimoji="0" lang="vi-VN" sz="3600" b="1" i="0" u="none" strike="noStrike" kern="0" cap="none" spc="0" normalizeH="0" baseline="0" noProof="0" dirty="0">
                <a:ln>
                  <a:noFill/>
                </a:ln>
                <a:solidFill>
                  <a:srgbClr val="7030A0"/>
                </a:solidFill>
                <a:effectLst/>
                <a:uLnTx/>
                <a:uFillTx/>
                <a:latin typeface="Aaril"/>
              </a:rPr>
              <a:t>Trong quá trình sống, động vật thường xuyên thải ra môi trường những gì?</a:t>
            </a:r>
          </a:p>
        </p:txBody>
      </p:sp>
      <p:sp>
        <p:nvSpPr>
          <p:cNvPr id="5" name="Rectangle 4"/>
          <p:cNvSpPr>
            <a:spLocks noChangeArrowheads="1"/>
          </p:cNvSpPr>
          <p:nvPr/>
        </p:nvSpPr>
        <p:spPr bwMode="auto">
          <a:xfrm>
            <a:off x="-7374" y="319576"/>
            <a:ext cx="8839200" cy="3477875"/>
          </a:xfrm>
          <a:prstGeom prst="rect">
            <a:avLst/>
          </a:prstGeom>
          <a:solidFill>
            <a:srgbClr val="00B050"/>
          </a:solidFill>
          <a:ln>
            <a:noFill/>
          </a:ln>
        </p:spPr>
        <p:txBody>
          <a:bodyPr>
            <a:spAutoFit/>
          </a:bodyPr>
          <a:lstStyle/>
          <a:p>
            <a:pPr algn="just"/>
            <a:r>
              <a:rPr lang="en-US" sz="4400" b="1" dirty="0">
                <a:solidFill>
                  <a:srgbClr val="FFFF00"/>
                </a:solidFill>
                <a:latin typeface="Aaril"/>
              </a:rPr>
              <a:t>    </a:t>
            </a:r>
            <a:r>
              <a:rPr lang="vi-VN" sz="4400" b="1" dirty="0">
                <a:solidFill>
                  <a:srgbClr val="FFFF00"/>
                </a:solidFill>
                <a:latin typeface="Aaril"/>
              </a:rPr>
              <a:t>Trong quá trình sống, </a:t>
            </a:r>
            <a:r>
              <a:rPr lang="en-US" sz="4400" b="1" dirty="0" err="1">
                <a:solidFill>
                  <a:srgbClr val="FFFF00"/>
                </a:solidFill>
                <a:latin typeface="Aaril"/>
              </a:rPr>
              <a:t>động</a:t>
            </a:r>
            <a:r>
              <a:rPr lang="en-US" sz="4400" b="1" dirty="0">
                <a:solidFill>
                  <a:srgbClr val="FFFF00"/>
                </a:solidFill>
                <a:latin typeface="Aaril"/>
              </a:rPr>
              <a:t> </a:t>
            </a:r>
            <a:r>
              <a:rPr lang="vi-VN" sz="4400" b="1" dirty="0">
                <a:solidFill>
                  <a:srgbClr val="FFFF00"/>
                </a:solidFill>
                <a:latin typeface="Aaril"/>
              </a:rPr>
              <a:t>vật</a:t>
            </a:r>
            <a:r>
              <a:rPr lang="en-US" sz="4400" b="1" dirty="0">
                <a:solidFill>
                  <a:srgbClr val="FFFF00"/>
                </a:solidFill>
                <a:latin typeface="Aaril"/>
              </a:rPr>
              <a:t> </a:t>
            </a:r>
            <a:r>
              <a:rPr lang="vi-VN" sz="4400" b="1" dirty="0">
                <a:solidFill>
                  <a:srgbClr val="FFFF00"/>
                </a:solidFill>
                <a:latin typeface="Aaril"/>
              </a:rPr>
              <a:t>lấy vào cơ thể thức ăn, nước uống, khí </a:t>
            </a:r>
            <a:r>
              <a:rPr lang="en-US" sz="4400" b="1" dirty="0">
                <a:solidFill>
                  <a:srgbClr val="FFFF00"/>
                </a:solidFill>
                <a:latin typeface="Aaril"/>
              </a:rPr>
              <a:t>ô</a:t>
            </a:r>
            <a:r>
              <a:rPr lang="vi-VN" sz="4400" b="1" dirty="0">
                <a:solidFill>
                  <a:srgbClr val="FFFF00"/>
                </a:solidFill>
                <a:latin typeface="Aaril"/>
              </a:rPr>
              <a:t>-xi và thải ra môi trường các chất cặn bã, nước tiểu và khí </a:t>
            </a:r>
            <a:r>
              <a:rPr lang="en-US" sz="4400" b="1" dirty="0">
                <a:solidFill>
                  <a:srgbClr val="FFFF00"/>
                </a:solidFill>
                <a:latin typeface="Aaril"/>
              </a:rPr>
              <a:t>c</a:t>
            </a:r>
            <a:r>
              <a:rPr lang="vi-VN" sz="4400" b="1" dirty="0">
                <a:solidFill>
                  <a:srgbClr val="FFFF00"/>
                </a:solidFill>
                <a:latin typeface="Aaril"/>
              </a:rPr>
              <a:t>ác-bô-níc.</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19600"/>
            <a:ext cx="320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tải xuống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tải xuống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19634"/>
            <a:ext cx="27432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2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515" y="381034"/>
            <a:ext cx="8955087"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55" tIns="45521" rIns="91055" bIns="4552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fontAlgn="base">
              <a:spcBef>
                <a:spcPct val="0"/>
              </a:spcBef>
              <a:spcAft>
                <a:spcPct val="0"/>
              </a:spcAft>
            </a:pPr>
            <a:r>
              <a:rPr lang="en-US" sz="4000" b="1">
                <a:solidFill>
                  <a:srgbClr val="0000FF"/>
                </a:solidFill>
                <a:latin typeface="Arial" pitchFamily="34" charset="0"/>
              </a:rPr>
              <a:t>* </a:t>
            </a:r>
            <a:r>
              <a:rPr lang="en-US" sz="4000" b="1">
                <a:solidFill>
                  <a:srgbClr val="FF0000"/>
                </a:solidFill>
                <a:latin typeface="Arial" pitchFamily="34" charset="0"/>
              </a:rPr>
              <a:t>Vẽ sơ đồ trao đổi chất ở động vật.</a:t>
            </a:r>
            <a:endParaRPr lang="en-US" sz="4000">
              <a:solidFill>
                <a:srgbClr val="FF0000"/>
              </a:solidFill>
              <a:latin typeface="Arial" pitchFamily="34" charset="0"/>
            </a:endParaRPr>
          </a:p>
        </p:txBody>
      </p:sp>
      <p:grpSp>
        <p:nvGrpSpPr>
          <p:cNvPr id="87043" name="Group 18"/>
          <p:cNvGrpSpPr>
            <a:grpSpLocks/>
          </p:cNvGrpSpPr>
          <p:nvPr/>
        </p:nvGrpSpPr>
        <p:grpSpPr bwMode="auto">
          <a:xfrm>
            <a:off x="1489092" y="1444625"/>
            <a:ext cx="6054725" cy="2160588"/>
            <a:chOff x="5225" y="9335"/>
            <a:chExt cx="2520" cy="1750"/>
          </a:xfrm>
        </p:grpSpPr>
        <p:sp>
          <p:nvSpPr>
            <p:cNvPr id="87046"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rebuchet MS" pitchFamily="34" charset="0"/>
                <a:cs typeface="Arial" pitchFamily="34" charset="0"/>
              </a:endParaRPr>
            </a:p>
          </p:txBody>
        </p:sp>
        <p:pic>
          <p:nvPicPr>
            <p:cNvPr id="87047" name="Picture 26" descr="cosm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25" descr="BOO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24" descr="BOOK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23" descr="QUILLP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r>
                <a:rPr lang="en-US" altLang="vi-VN" sz="800" b="1">
                  <a:solidFill>
                    <a:srgbClr val="000000"/>
                  </a:solidFill>
                  <a:latin typeface="VnBangkok" pitchFamily="2" charset="0"/>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87052"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87053"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87054"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Times New Roman" pitchFamily="18" charset="0"/>
                </a:defRPr>
              </a:lvl1pPr>
              <a:lvl2pPr marL="742950" indent="-285750" defTabSz="912813" eaLnBrk="0" hangingPunct="0">
                <a:defRPr sz="2400">
                  <a:solidFill>
                    <a:schemeClr val="tx1"/>
                  </a:solidFill>
                  <a:latin typeface="Times New Roman" pitchFamily="18" charset="0"/>
                </a:defRPr>
              </a:lvl2pPr>
              <a:lvl3pPr marL="1143000" indent="-228600" defTabSz="912813" eaLnBrk="0" hangingPunct="0">
                <a:defRPr sz="2400">
                  <a:solidFill>
                    <a:schemeClr val="tx1"/>
                  </a:solidFill>
                  <a:latin typeface="Times New Roman" pitchFamily="18" charset="0"/>
                </a:defRPr>
              </a:lvl3pPr>
              <a:lvl4pPr marL="1600200" indent="-228600" defTabSz="912813" eaLnBrk="0" hangingPunct="0">
                <a:defRPr sz="2400">
                  <a:solidFill>
                    <a:schemeClr val="tx1"/>
                  </a:solidFill>
                  <a:latin typeface="Times New Roman" pitchFamily="18" charset="0"/>
                </a:defRPr>
              </a:lvl4pPr>
              <a:lvl5pPr marL="2057400" indent="-228600" defTabSz="912813" eaLnBrk="0" hangingPunct="0">
                <a:defRPr sz="2400">
                  <a:solidFill>
                    <a:schemeClr val="tx1"/>
                  </a:solidFill>
                  <a:latin typeface="Times New Roman" pitchFamily="18" charset="0"/>
                </a:defRPr>
              </a:lvl5pPr>
              <a:lvl6pPr marL="2514600" indent="-228600" defTabSz="912813" eaLnBrk="0" fontAlgn="base" hangingPunct="0">
                <a:spcBef>
                  <a:spcPct val="0"/>
                </a:spcBef>
                <a:spcAft>
                  <a:spcPct val="0"/>
                </a:spcAft>
                <a:defRPr sz="2400">
                  <a:solidFill>
                    <a:schemeClr val="tx1"/>
                  </a:solidFill>
                  <a:latin typeface="Times New Roman" pitchFamily="18" charset="0"/>
                </a:defRPr>
              </a:lvl6pPr>
              <a:lvl7pPr marL="2971800" indent="-228600" defTabSz="912813" eaLnBrk="0" fontAlgn="base" hangingPunct="0">
                <a:spcBef>
                  <a:spcPct val="0"/>
                </a:spcBef>
                <a:spcAft>
                  <a:spcPct val="0"/>
                </a:spcAft>
                <a:defRPr sz="2400">
                  <a:solidFill>
                    <a:schemeClr val="tx1"/>
                  </a:solidFill>
                  <a:latin typeface="Times New Roman" pitchFamily="18" charset="0"/>
                </a:defRPr>
              </a:lvl7pPr>
              <a:lvl8pPr marL="3429000" indent="-228600" defTabSz="912813" eaLnBrk="0" fontAlgn="base" hangingPunct="0">
                <a:spcBef>
                  <a:spcPct val="0"/>
                </a:spcBef>
                <a:spcAft>
                  <a:spcPct val="0"/>
                </a:spcAft>
                <a:defRPr sz="2400">
                  <a:solidFill>
                    <a:schemeClr val="tx1"/>
                  </a:solidFill>
                  <a:latin typeface="Times New Roman" pitchFamily="18" charset="0"/>
                </a:defRPr>
              </a:lvl8pPr>
              <a:lvl9pPr marL="3886200" indent="-228600" defTabSz="912813"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pic>
        <p:nvPicPr>
          <p:cNvPr id="15" name="Picture 5" descr="C:\Users\Administrator\Documents\dog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67" y="4038600"/>
            <a:ext cx="41957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0" descr="tải xuống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751" y="4038600"/>
            <a:ext cx="4260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57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4000" y="854075"/>
          <a:ext cx="8534400" cy="528007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149939">
                <a:tc>
                  <a:txBody>
                    <a:bodyPr/>
                    <a:lstStyle/>
                    <a:p>
                      <a:pPr algn="ctr"/>
                      <a:r>
                        <a:rPr lang="en-US" sz="3200" dirty="0">
                          <a:solidFill>
                            <a:srgbClr val="FF0000"/>
                          </a:solidFill>
                          <a:latin typeface="Aaril"/>
                        </a:rPr>
                        <a:t>HẤP</a:t>
                      </a:r>
                      <a:r>
                        <a:rPr lang="en-US" sz="3200" baseline="0" dirty="0">
                          <a:solidFill>
                            <a:srgbClr val="FF0000"/>
                          </a:solidFill>
                          <a:latin typeface="Aaril"/>
                        </a:rPr>
                        <a:t> THỤ</a:t>
                      </a:r>
                      <a:endParaRPr lang="en-US" sz="3200" dirty="0">
                        <a:solidFill>
                          <a:srgbClr val="FF0000"/>
                        </a:solidFill>
                        <a:latin typeface="Aaril"/>
                      </a:endParaRPr>
                    </a:p>
                  </a:txBody>
                  <a:tcPr marT="45715" marB="45715">
                    <a:solidFill>
                      <a:srgbClr val="FFFF00"/>
                    </a:solidFill>
                  </a:tcPr>
                </a:tc>
                <a:tc>
                  <a:txBody>
                    <a:bodyPr/>
                    <a:lstStyle/>
                    <a:p>
                      <a:pPr algn="ctr"/>
                      <a:endParaRPr lang="en-US" sz="3200" dirty="0">
                        <a:solidFill>
                          <a:srgbClr val="FF0000"/>
                        </a:solidFill>
                        <a:latin typeface="Aaril"/>
                      </a:endParaRPr>
                    </a:p>
                  </a:txBody>
                  <a:tcPr marT="45715" marB="45715">
                    <a:solidFill>
                      <a:schemeClr val="bg1"/>
                    </a:solidFill>
                  </a:tcPr>
                </a:tc>
                <a:tc>
                  <a:txBody>
                    <a:bodyPr/>
                    <a:lstStyle/>
                    <a:p>
                      <a:pPr algn="ctr"/>
                      <a:r>
                        <a:rPr lang="en-US" sz="3200" dirty="0">
                          <a:solidFill>
                            <a:srgbClr val="FF0000"/>
                          </a:solidFill>
                          <a:latin typeface="Aaril"/>
                        </a:rPr>
                        <a:t>THẢI</a:t>
                      </a:r>
                      <a:r>
                        <a:rPr lang="en-US" sz="3200" baseline="0" dirty="0">
                          <a:solidFill>
                            <a:srgbClr val="FF0000"/>
                          </a:solidFill>
                          <a:latin typeface="Aaril"/>
                        </a:rPr>
                        <a:t> RA</a:t>
                      </a:r>
                      <a:endParaRPr lang="en-US" sz="3200" dirty="0">
                        <a:solidFill>
                          <a:srgbClr val="FF0000"/>
                        </a:solidFill>
                        <a:latin typeface="Aaril"/>
                      </a:endParaRPr>
                    </a:p>
                  </a:txBody>
                  <a:tcPr marT="45715" marB="45715">
                    <a:solidFill>
                      <a:srgbClr val="FFFF00"/>
                    </a:solidFill>
                  </a:tcPr>
                </a:tc>
                <a:extLst>
                  <a:ext uri="{0D108BD9-81ED-4DB2-BD59-A6C34878D82A}">
                    <a16:rowId xmlns:a16="http://schemas.microsoft.com/office/drawing/2014/main" val="10000"/>
                  </a:ext>
                </a:extLst>
              </a:tr>
              <a:tr h="1165912">
                <a:tc>
                  <a:txBody>
                    <a:bodyPr/>
                    <a:lstStyle/>
                    <a:p>
                      <a:pPr algn="ctr"/>
                      <a:r>
                        <a:rPr lang="en-US" sz="2800" b="1" dirty="0" err="1">
                          <a:solidFill>
                            <a:srgbClr val="FF0000"/>
                          </a:solidFill>
                          <a:latin typeface="Aaril"/>
                        </a:rPr>
                        <a:t>Khí</a:t>
                      </a:r>
                      <a:r>
                        <a:rPr lang="en-US" sz="2800" b="1" baseline="0" dirty="0">
                          <a:solidFill>
                            <a:srgbClr val="FF0000"/>
                          </a:solidFill>
                          <a:latin typeface="Aaril"/>
                        </a:rPr>
                        <a:t> ô-xi</a:t>
                      </a:r>
                      <a:endParaRPr lang="en-US" sz="2800" b="1" dirty="0">
                        <a:solidFill>
                          <a:srgbClr val="FF0000"/>
                        </a:solidFill>
                        <a:latin typeface="Aaril"/>
                      </a:endParaRPr>
                    </a:p>
                  </a:txBody>
                  <a:tcPr marT="45715" marB="45715">
                    <a:solidFill>
                      <a:srgbClr val="92D050"/>
                    </a:solidFill>
                  </a:tcPr>
                </a:tc>
                <a:tc>
                  <a:txBody>
                    <a:bodyPr/>
                    <a:lstStyle/>
                    <a:p>
                      <a:pPr algn="ctr"/>
                      <a:endParaRPr lang="en-US" sz="3200" b="1" dirty="0">
                        <a:solidFill>
                          <a:srgbClr val="FF0000"/>
                        </a:solidFill>
                        <a:latin typeface="Aaril"/>
                      </a:endParaRPr>
                    </a:p>
                  </a:txBody>
                  <a:tcPr marT="45715" marB="45715">
                    <a:solidFill>
                      <a:schemeClr val="bg1"/>
                    </a:solidFill>
                  </a:tcPr>
                </a:tc>
                <a:tc>
                  <a:txBody>
                    <a:bodyPr/>
                    <a:lstStyle/>
                    <a:p>
                      <a:pPr algn="ctr"/>
                      <a:r>
                        <a:rPr lang="en-US" sz="2800" b="1" dirty="0" err="1">
                          <a:solidFill>
                            <a:srgbClr val="FF0000"/>
                          </a:solidFill>
                          <a:latin typeface="Aaril"/>
                        </a:rPr>
                        <a:t>Khí</a:t>
                      </a:r>
                      <a:r>
                        <a:rPr lang="en-US" sz="2800" b="1" baseline="0" dirty="0">
                          <a:solidFill>
                            <a:srgbClr val="FF0000"/>
                          </a:solidFill>
                          <a:latin typeface="Aaril"/>
                        </a:rPr>
                        <a:t> </a:t>
                      </a:r>
                      <a:r>
                        <a:rPr lang="en-US" sz="2800" b="1" baseline="0" dirty="0" err="1">
                          <a:solidFill>
                            <a:srgbClr val="FF0000"/>
                          </a:solidFill>
                          <a:latin typeface="Aaril"/>
                        </a:rPr>
                        <a:t>các-bô-níc</a:t>
                      </a:r>
                      <a:endParaRPr lang="en-US" sz="2800" b="1" dirty="0">
                        <a:solidFill>
                          <a:srgbClr val="FF0000"/>
                        </a:solidFill>
                        <a:latin typeface="Aaril"/>
                      </a:endParaRPr>
                    </a:p>
                  </a:txBody>
                  <a:tcPr marT="45715" marB="45715">
                    <a:solidFill>
                      <a:srgbClr val="92D050"/>
                    </a:solidFill>
                  </a:tcPr>
                </a:tc>
                <a:extLst>
                  <a:ext uri="{0D108BD9-81ED-4DB2-BD59-A6C34878D82A}">
                    <a16:rowId xmlns:a16="http://schemas.microsoft.com/office/drawing/2014/main" val="10001"/>
                  </a:ext>
                </a:extLst>
              </a:tr>
              <a:tr h="1165912">
                <a:tc>
                  <a:txBody>
                    <a:bodyPr/>
                    <a:lstStyle/>
                    <a:p>
                      <a:pPr algn="ctr"/>
                      <a:r>
                        <a:rPr lang="en-US" sz="2800" b="1" dirty="0" err="1">
                          <a:solidFill>
                            <a:srgbClr val="FF0000"/>
                          </a:solidFill>
                          <a:latin typeface="Aaril"/>
                        </a:rPr>
                        <a:t>Nước</a:t>
                      </a:r>
                      <a:endParaRPr lang="en-US" sz="2800" b="1" dirty="0">
                        <a:solidFill>
                          <a:srgbClr val="FF0000"/>
                        </a:solidFill>
                        <a:latin typeface="Aaril"/>
                      </a:endParaRPr>
                    </a:p>
                  </a:txBody>
                  <a:tcPr marT="45715" marB="45715">
                    <a:solidFill>
                      <a:srgbClr val="00B0F0"/>
                    </a:solidFill>
                  </a:tcPr>
                </a:tc>
                <a:tc>
                  <a:txBody>
                    <a:bodyPr/>
                    <a:lstStyle/>
                    <a:p>
                      <a:pPr algn="ctr"/>
                      <a:endParaRPr lang="en-US" sz="3200" b="1" dirty="0">
                        <a:solidFill>
                          <a:srgbClr val="FF0000"/>
                        </a:solidFill>
                        <a:latin typeface="Aaril"/>
                      </a:endParaRPr>
                    </a:p>
                  </a:txBody>
                  <a:tcPr marT="45715" marB="45715">
                    <a:solidFill>
                      <a:srgbClr val="FFFF00"/>
                    </a:solidFill>
                  </a:tcPr>
                </a:tc>
                <a:tc>
                  <a:txBody>
                    <a:bodyPr/>
                    <a:lstStyle/>
                    <a:p>
                      <a:pPr algn="ctr"/>
                      <a:r>
                        <a:rPr lang="en-US" sz="2800" b="1" dirty="0" err="1">
                          <a:solidFill>
                            <a:srgbClr val="FF0000"/>
                          </a:solidFill>
                          <a:latin typeface="Aaril"/>
                        </a:rPr>
                        <a:t>Nước</a:t>
                      </a:r>
                      <a:r>
                        <a:rPr lang="en-US" sz="2800" b="1" baseline="0" dirty="0">
                          <a:solidFill>
                            <a:srgbClr val="FF0000"/>
                          </a:solidFill>
                          <a:latin typeface="Aaril"/>
                        </a:rPr>
                        <a:t> </a:t>
                      </a:r>
                      <a:r>
                        <a:rPr lang="en-US" sz="2800" b="1" baseline="0" dirty="0" err="1">
                          <a:solidFill>
                            <a:srgbClr val="FF0000"/>
                          </a:solidFill>
                          <a:latin typeface="Aaril"/>
                        </a:rPr>
                        <a:t>tiểu</a:t>
                      </a:r>
                      <a:endParaRPr lang="en-US" sz="2800" b="1" dirty="0">
                        <a:solidFill>
                          <a:srgbClr val="FF0000"/>
                        </a:solidFill>
                        <a:latin typeface="Aaril"/>
                      </a:endParaRPr>
                    </a:p>
                  </a:txBody>
                  <a:tcPr marT="45715" marB="45715">
                    <a:solidFill>
                      <a:srgbClr val="00B0F0"/>
                    </a:solidFill>
                  </a:tcPr>
                </a:tc>
                <a:extLst>
                  <a:ext uri="{0D108BD9-81ED-4DB2-BD59-A6C34878D82A}">
                    <a16:rowId xmlns:a16="http://schemas.microsoft.com/office/drawing/2014/main" val="10002"/>
                  </a:ext>
                </a:extLst>
              </a:tr>
              <a:tr h="1798262">
                <a:tc>
                  <a:txBody>
                    <a:bodyPr/>
                    <a:lstStyle/>
                    <a:p>
                      <a:pPr algn="ctr"/>
                      <a:r>
                        <a:rPr lang="en-US" sz="2800" b="1" dirty="0" err="1">
                          <a:solidFill>
                            <a:srgbClr val="FF0000"/>
                          </a:solidFill>
                          <a:latin typeface="Aaril"/>
                        </a:rPr>
                        <a:t>Các</a:t>
                      </a:r>
                      <a:r>
                        <a:rPr lang="en-US" sz="2800" b="1" baseline="0" dirty="0">
                          <a:solidFill>
                            <a:srgbClr val="FF0000"/>
                          </a:solidFill>
                          <a:latin typeface="Aaril"/>
                        </a:rPr>
                        <a:t> </a:t>
                      </a:r>
                      <a:r>
                        <a:rPr lang="en-US" sz="2800" b="1" baseline="0" dirty="0" err="1">
                          <a:solidFill>
                            <a:srgbClr val="FF0000"/>
                          </a:solidFill>
                          <a:latin typeface="Aaril"/>
                        </a:rPr>
                        <a:t>chất</a:t>
                      </a:r>
                      <a:r>
                        <a:rPr lang="en-US" sz="2800" b="1" baseline="0" dirty="0">
                          <a:solidFill>
                            <a:srgbClr val="FF0000"/>
                          </a:solidFill>
                          <a:latin typeface="Aaril"/>
                        </a:rPr>
                        <a:t> </a:t>
                      </a:r>
                      <a:r>
                        <a:rPr lang="en-US" sz="2800" b="1" baseline="0" dirty="0" err="1">
                          <a:solidFill>
                            <a:srgbClr val="FF0000"/>
                          </a:solidFill>
                          <a:latin typeface="Aaril"/>
                        </a:rPr>
                        <a:t>hữu</a:t>
                      </a:r>
                      <a:r>
                        <a:rPr lang="en-US" sz="2800" b="1" baseline="0" dirty="0">
                          <a:solidFill>
                            <a:srgbClr val="FF0000"/>
                          </a:solidFill>
                          <a:latin typeface="Aaril"/>
                        </a:rPr>
                        <a:t> </a:t>
                      </a:r>
                      <a:r>
                        <a:rPr lang="en-US" sz="2800" b="1" baseline="0" dirty="0" err="1">
                          <a:solidFill>
                            <a:srgbClr val="FF0000"/>
                          </a:solidFill>
                          <a:latin typeface="Aaril"/>
                        </a:rPr>
                        <a:t>cơ</a:t>
                      </a:r>
                      <a:r>
                        <a:rPr lang="en-US" sz="2800" b="1" baseline="0" dirty="0">
                          <a:solidFill>
                            <a:srgbClr val="FF0000"/>
                          </a:solidFill>
                          <a:latin typeface="Aaril"/>
                        </a:rPr>
                        <a:t> </a:t>
                      </a:r>
                      <a:r>
                        <a:rPr lang="en-US" sz="2800" b="1" baseline="0" dirty="0" err="1">
                          <a:solidFill>
                            <a:srgbClr val="FF0000"/>
                          </a:solidFill>
                          <a:latin typeface="Aaril"/>
                        </a:rPr>
                        <a:t>trong</a:t>
                      </a:r>
                      <a:r>
                        <a:rPr lang="en-US" sz="2800" b="1" baseline="0" dirty="0">
                          <a:solidFill>
                            <a:srgbClr val="FF0000"/>
                          </a:solidFill>
                          <a:latin typeface="Aaril"/>
                        </a:rPr>
                        <a:t> </a:t>
                      </a:r>
                      <a:r>
                        <a:rPr lang="en-US" sz="2800" b="1" baseline="0" dirty="0" err="1">
                          <a:solidFill>
                            <a:srgbClr val="FF0000"/>
                          </a:solidFill>
                          <a:latin typeface="Aaril"/>
                        </a:rPr>
                        <a:t>thức</a:t>
                      </a:r>
                      <a:r>
                        <a:rPr lang="en-US" sz="2800" b="1" baseline="0" dirty="0">
                          <a:solidFill>
                            <a:srgbClr val="FF0000"/>
                          </a:solidFill>
                          <a:latin typeface="Aaril"/>
                        </a:rPr>
                        <a:t> </a:t>
                      </a:r>
                      <a:r>
                        <a:rPr lang="en-US" sz="2800" b="1" baseline="0" dirty="0" err="1">
                          <a:solidFill>
                            <a:srgbClr val="FF0000"/>
                          </a:solidFill>
                          <a:latin typeface="Aaril"/>
                        </a:rPr>
                        <a:t>ăn</a:t>
                      </a:r>
                      <a:endParaRPr lang="en-US" sz="2800" b="1" dirty="0">
                        <a:solidFill>
                          <a:srgbClr val="FF0000"/>
                        </a:solidFill>
                        <a:latin typeface="Aaril"/>
                      </a:endParaRPr>
                    </a:p>
                  </a:txBody>
                  <a:tcPr marT="45715" marB="45715">
                    <a:solidFill>
                      <a:schemeClr val="accent2">
                        <a:lumMod val="20000"/>
                        <a:lumOff val="80000"/>
                      </a:schemeClr>
                    </a:solidFill>
                  </a:tcPr>
                </a:tc>
                <a:tc>
                  <a:txBody>
                    <a:bodyPr/>
                    <a:lstStyle/>
                    <a:p>
                      <a:pPr algn="ctr"/>
                      <a:endParaRPr lang="en-US" sz="3200" b="1" dirty="0">
                        <a:solidFill>
                          <a:srgbClr val="FF0000"/>
                        </a:solidFill>
                        <a:latin typeface="Aaril"/>
                      </a:endParaRPr>
                    </a:p>
                  </a:txBody>
                  <a:tcPr marT="45715" marB="45715">
                    <a:solidFill>
                      <a:schemeClr val="bg1"/>
                    </a:solidFill>
                  </a:tcPr>
                </a:tc>
                <a:tc>
                  <a:txBody>
                    <a:bodyPr/>
                    <a:lstStyle/>
                    <a:p>
                      <a:pPr algn="ctr"/>
                      <a:r>
                        <a:rPr lang="en-US" sz="2800" b="1" dirty="0" err="1">
                          <a:solidFill>
                            <a:srgbClr val="FF0000"/>
                          </a:solidFill>
                          <a:latin typeface="Aaril"/>
                        </a:rPr>
                        <a:t>Các</a:t>
                      </a:r>
                      <a:r>
                        <a:rPr lang="en-US" sz="2800" b="1" baseline="0" dirty="0">
                          <a:solidFill>
                            <a:srgbClr val="FF0000"/>
                          </a:solidFill>
                          <a:latin typeface="Aaril"/>
                        </a:rPr>
                        <a:t> </a:t>
                      </a:r>
                      <a:r>
                        <a:rPr lang="en-US" sz="2800" b="1" baseline="0" dirty="0" err="1">
                          <a:solidFill>
                            <a:srgbClr val="FF0000"/>
                          </a:solidFill>
                          <a:latin typeface="Aaril"/>
                        </a:rPr>
                        <a:t>chất</a:t>
                      </a:r>
                      <a:r>
                        <a:rPr lang="en-US" sz="2800" b="1" baseline="0" dirty="0">
                          <a:solidFill>
                            <a:srgbClr val="FF0000"/>
                          </a:solidFill>
                          <a:latin typeface="Aaril"/>
                        </a:rPr>
                        <a:t> </a:t>
                      </a:r>
                      <a:r>
                        <a:rPr lang="en-US" sz="2800" b="1" baseline="0" dirty="0" err="1">
                          <a:solidFill>
                            <a:srgbClr val="FF0000"/>
                          </a:solidFill>
                          <a:latin typeface="Aaril"/>
                        </a:rPr>
                        <a:t>thải</a:t>
                      </a:r>
                      <a:endParaRPr lang="en-US" sz="2800" b="1" dirty="0">
                        <a:solidFill>
                          <a:srgbClr val="FF0000"/>
                        </a:solidFill>
                        <a:latin typeface="Aaril"/>
                      </a:endParaRPr>
                    </a:p>
                  </a:txBody>
                  <a:tcPr marT="45715" marB="45715">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5" name="Oval 4"/>
          <p:cNvSpPr/>
          <p:nvPr/>
        </p:nvSpPr>
        <p:spPr>
          <a:xfrm>
            <a:off x="3200400" y="3200400"/>
            <a:ext cx="2362200" cy="1219200"/>
          </a:xfrm>
          <a:prstGeom prst="ellips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FF00"/>
                </a:solidFill>
                <a:latin typeface="Aaril"/>
              </a:rPr>
              <a:t>Động</a:t>
            </a:r>
            <a:r>
              <a:rPr lang="en-US" sz="3600" b="1" dirty="0">
                <a:solidFill>
                  <a:srgbClr val="FFFF00"/>
                </a:solidFill>
                <a:latin typeface="Aaril"/>
              </a:rPr>
              <a:t> </a:t>
            </a:r>
            <a:r>
              <a:rPr lang="en-US" sz="3600" b="1" dirty="0" err="1">
                <a:solidFill>
                  <a:srgbClr val="FFFF00"/>
                </a:solidFill>
                <a:latin typeface="Aaril"/>
              </a:rPr>
              <a:t>vật</a:t>
            </a:r>
            <a:endParaRPr lang="en-US" sz="3600" b="1" dirty="0">
              <a:solidFill>
                <a:srgbClr val="FFFF00"/>
              </a:solidFill>
              <a:latin typeface="Aaril"/>
            </a:endParaRPr>
          </a:p>
        </p:txBody>
      </p:sp>
      <p:sp>
        <p:nvSpPr>
          <p:cNvPr id="6" name="Right Arrow 5"/>
          <p:cNvSpPr/>
          <p:nvPr/>
        </p:nvSpPr>
        <p:spPr>
          <a:xfrm rot="1654536">
            <a:off x="2368550" y="2765425"/>
            <a:ext cx="1495425" cy="17303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7" name="Right Arrow 6"/>
          <p:cNvSpPr/>
          <p:nvPr/>
        </p:nvSpPr>
        <p:spPr>
          <a:xfrm rot="19584495" flipV="1">
            <a:off x="2314592" y="4883184"/>
            <a:ext cx="2079625" cy="1952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8" name="Right Arrow 7"/>
          <p:cNvSpPr/>
          <p:nvPr/>
        </p:nvSpPr>
        <p:spPr>
          <a:xfrm rot="1654536">
            <a:off x="4470400" y="4708559"/>
            <a:ext cx="1709738" cy="2000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ight Arrow 8"/>
          <p:cNvSpPr/>
          <p:nvPr/>
        </p:nvSpPr>
        <p:spPr>
          <a:xfrm rot="19455983">
            <a:off x="4845050" y="2757522"/>
            <a:ext cx="1435100" cy="2555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0" name="Right Arrow 9"/>
          <p:cNvSpPr/>
          <p:nvPr/>
        </p:nvSpPr>
        <p:spPr>
          <a:xfrm>
            <a:off x="2435242" y="3589340"/>
            <a:ext cx="765175" cy="1365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1" name="Right Arrow 10"/>
          <p:cNvSpPr/>
          <p:nvPr/>
        </p:nvSpPr>
        <p:spPr>
          <a:xfrm>
            <a:off x="5497513" y="3703644"/>
            <a:ext cx="657225" cy="1365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12" name="TextBox 11"/>
          <p:cNvSpPr txBox="1">
            <a:spLocks noChangeArrowheads="1"/>
          </p:cNvSpPr>
          <p:nvPr/>
        </p:nvSpPr>
        <p:spPr bwMode="auto">
          <a:xfrm>
            <a:off x="0" y="54009"/>
            <a:ext cx="8955088" cy="7080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55" tIns="45521" rIns="91055" bIns="45521">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fontAlgn="base">
              <a:spcBef>
                <a:spcPct val="0"/>
              </a:spcBef>
              <a:spcAft>
                <a:spcPct val="0"/>
              </a:spcAft>
            </a:pPr>
            <a:r>
              <a:rPr lang="en-US" sz="4000" b="1">
                <a:solidFill>
                  <a:srgbClr val="0000FF"/>
                </a:solidFill>
                <a:latin typeface="Arial" pitchFamily="34" charset="0"/>
              </a:rPr>
              <a:t>* </a:t>
            </a:r>
            <a:r>
              <a:rPr lang="en-US" sz="4000" b="1">
                <a:solidFill>
                  <a:srgbClr val="FFFF00"/>
                </a:solidFill>
                <a:latin typeface="Arial" pitchFamily="34" charset="0"/>
              </a:rPr>
              <a:t>Vẽ sơ đồ trao đổi chất ở động vật.</a:t>
            </a:r>
            <a:endParaRPr lang="en-US" sz="4000">
              <a:solidFill>
                <a:srgbClr val="FFFF00"/>
              </a:solidFill>
              <a:latin typeface="Arial" pitchFamily="34" charset="0"/>
            </a:endParaRPr>
          </a:p>
        </p:txBody>
      </p:sp>
    </p:spTree>
    <p:extLst>
      <p:ext uri="{BB962C8B-B14F-4D97-AF65-F5344CB8AC3E}">
        <p14:creationId xmlns:p14="http://schemas.microsoft.com/office/powerpoint/2010/main" val="405587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0" y="228600"/>
            <a:ext cx="9144000" cy="6248400"/>
          </a:xfrm>
          <a:prstGeom prst="horizontalScroll">
            <a:avLst>
              <a:gd name="adj" fmla="val 825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dirty="0">
                <a:solidFill>
                  <a:srgbClr val="7030A0"/>
                </a:solidFill>
                <a:latin typeface="Aaril"/>
              </a:rPr>
              <a:t>KIẾN THỨC CẦN GHI NHỚ</a:t>
            </a:r>
          </a:p>
          <a:p>
            <a:pPr algn="just" fontAlgn="base">
              <a:spcBef>
                <a:spcPct val="0"/>
              </a:spcBef>
              <a:spcAft>
                <a:spcPct val="0"/>
              </a:spcAft>
              <a:defRPr/>
            </a:pPr>
            <a:r>
              <a:rPr lang="en-US" sz="3200" b="1" dirty="0">
                <a:solidFill>
                  <a:srgbClr val="FF0000"/>
                </a:solidFill>
                <a:latin typeface="Aaril"/>
              </a:rPr>
              <a:t>     </a:t>
            </a:r>
            <a:r>
              <a:rPr lang="en-US" sz="3200" b="1" dirty="0" err="1">
                <a:solidFill>
                  <a:srgbClr val="FF0000"/>
                </a:solidFill>
                <a:latin typeface="Aaril"/>
              </a:rPr>
              <a:t>Động</a:t>
            </a:r>
            <a:r>
              <a:rPr lang="en-US" sz="3200" b="1" dirty="0">
                <a:solidFill>
                  <a:srgbClr val="FF0000"/>
                </a:solidFill>
                <a:latin typeface="Aaril"/>
              </a:rPr>
              <a:t> </a:t>
            </a:r>
            <a:r>
              <a:rPr lang="en-US" sz="3200" b="1" dirty="0" err="1">
                <a:solidFill>
                  <a:srgbClr val="FF0000"/>
                </a:solidFill>
                <a:latin typeface="Aaril"/>
              </a:rPr>
              <a:t>vật</a:t>
            </a:r>
            <a:r>
              <a:rPr lang="en-US" sz="3200" b="1" dirty="0">
                <a:solidFill>
                  <a:srgbClr val="FF0000"/>
                </a:solidFill>
                <a:latin typeface="Aaril"/>
              </a:rPr>
              <a:t> </a:t>
            </a:r>
            <a:r>
              <a:rPr lang="en-US" sz="3200" b="1" dirty="0" err="1">
                <a:solidFill>
                  <a:srgbClr val="FF0000"/>
                </a:solidFill>
                <a:latin typeface="Aaril"/>
              </a:rPr>
              <a:t>cần</a:t>
            </a:r>
            <a:r>
              <a:rPr lang="en-US" sz="3200" b="1" dirty="0">
                <a:solidFill>
                  <a:srgbClr val="FF0000"/>
                </a:solidFill>
                <a:latin typeface="Aaril"/>
              </a:rPr>
              <a:t> </a:t>
            </a:r>
            <a:r>
              <a:rPr lang="en-US" sz="3200" b="1" dirty="0" err="1">
                <a:solidFill>
                  <a:srgbClr val="FF0000"/>
                </a:solidFill>
                <a:latin typeface="Aaril"/>
              </a:rPr>
              <a:t>có</a:t>
            </a:r>
            <a:r>
              <a:rPr lang="en-US" sz="3200" b="1" dirty="0">
                <a:solidFill>
                  <a:srgbClr val="FF0000"/>
                </a:solidFill>
                <a:latin typeface="Aaril"/>
              </a:rPr>
              <a:t> </a:t>
            </a:r>
            <a:r>
              <a:rPr lang="en-US" sz="3200" b="1" dirty="0" err="1">
                <a:solidFill>
                  <a:srgbClr val="FF0000"/>
                </a:solidFill>
                <a:latin typeface="Aaril"/>
              </a:rPr>
              <a:t>đủ</a:t>
            </a:r>
            <a:r>
              <a:rPr lang="en-US" sz="3200" b="1" dirty="0">
                <a:solidFill>
                  <a:srgbClr val="FF0000"/>
                </a:solidFill>
                <a:latin typeface="Aaril"/>
              </a:rPr>
              <a:t> </a:t>
            </a:r>
            <a:r>
              <a:rPr lang="en-US" sz="3200" b="1" dirty="0" err="1">
                <a:solidFill>
                  <a:srgbClr val="FF0000"/>
                </a:solidFill>
                <a:latin typeface="Aaril"/>
              </a:rPr>
              <a:t>không</a:t>
            </a:r>
            <a:r>
              <a:rPr lang="en-US" sz="3200" b="1" dirty="0">
                <a:solidFill>
                  <a:srgbClr val="FF0000"/>
                </a:solidFill>
                <a:latin typeface="Aaril"/>
              </a:rPr>
              <a:t> </a:t>
            </a:r>
            <a:r>
              <a:rPr lang="en-US" sz="3200" b="1" dirty="0" err="1">
                <a:solidFill>
                  <a:srgbClr val="FF0000"/>
                </a:solidFill>
                <a:latin typeface="Aaril"/>
              </a:rPr>
              <a:t>khí</a:t>
            </a:r>
            <a:r>
              <a:rPr lang="en-US" sz="3200" b="1" dirty="0">
                <a:solidFill>
                  <a:srgbClr val="FF0000"/>
                </a:solidFill>
                <a:latin typeface="Aaril"/>
              </a:rPr>
              <a:t>, </a:t>
            </a:r>
            <a:r>
              <a:rPr lang="en-US" sz="3200" b="1" dirty="0" err="1">
                <a:solidFill>
                  <a:srgbClr val="FF0000"/>
                </a:solidFill>
                <a:latin typeface="Aaril"/>
              </a:rPr>
              <a:t>thức</a:t>
            </a:r>
            <a:r>
              <a:rPr lang="en-US" sz="3200" b="1" dirty="0">
                <a:solidFill>
                  <a:srgbClr val="FF0000"/>
                </a:solidFill>
                <a:latin typeface="Aaril"/>
              </a:rPr>
              <a:t> </a:t>
            </a:r>
            <a:r>
              <a:rPr lang="en-US" sz="3200" b="1" dirty="0" err="1">
                <a:solidFill>
                  <a:srgbClr val="FF0000"/>
                </a:solidFill>
                <a:latin typeface="Aaril"/>
              </a:rPr>
              <a:t>ăn</a:t>
            </a:r>
            <a:r>
              <a:rPr lang="en-US" sz="3200" b="1" dirty="0">
                <a:solidFill>
                  <a:srgbClr val="FF0000"/>
                </a:solidFill>
                <a:latin typeface="Aaril"/>
              </a:rPr>
              <a:t>, </a:t>
            </a:r>
            <a:r>
              <a:rPr lang="en-US" sz="3200" b="1" dirty="0" err="1">
                <a:solidFill>
                  <a:srgbClr val="FF0000"/>
                </a:solidFill>
                <a:latin typeface="Aaril"/>
              </a:rPr>
              <a:t>nước</a:t>
            </a:r>
            <a:r>
              <a:rPr lang="en-US" sz="3200" b="1" dirty="0">
                <a:solidFill>
                  <a:srgbClr val="FF0000"/>
                </a:solidFill>
                <a:latin typeface="Aaril"/>
              </a:rPr>
              <a:t> </a:t>
            </a:r>
            <a:r>
              <a:rPr lang="en-US" sz="3200" b="1" dirty="0" err="1">
                <a:solidFill>
                  <a:srgbClr val="FF0000"/>
                </a:solidFill>
                <a:latin typeface="Aaril"/>
              </a:rPr>
              <a:t>uống</a:t>
            </a:r>
            <a:r>
              <a:rPr lang="en-US" sz="3200" b="1" dirty="0">
                <a:solidFill>
                  <a:srgbClr val="FF0000"/>
                </a:solidFill>
                <a:latin typeface="Aaril"/>
              </a:rPr>
              <a:t> </a:t>
            </a:r>
            <a:r>
              <a:rPr lang="en-US" sz="3200" b="1" dirty="0" err="1">
                <a:solidFill>
                  <a:srgbClr val="FF0000"/>
                </a:solidFill>
                <a:latin typeface="Aaril"/>
              </a:rPr>
              <a:t>và</a:t>
            </a:r>
            <a:r>
              <a:rPr lang="en-US" sz="3200" b="1" dirty="0">
                <a:solidFill>
                  <a:srgbClr val="FF0000"/>
                </a:solidFill>
                <a:latin typeface="Aaril"/>
              </a:rPr>
              <a:t> </a:t>
            </a:r>
            <a:r>
              <a:rPr lang="en-US" sz="3200" b="1" dirty="0" err="1">
                <a:solidFill>
                  <a:srgbClr val="FF0000"/>
                </a:solidFill>
                <a:latin typeface="Aaril"/>
              </a:rPr>
              <a:t>ánh</a:t>
            </a:r>
            <a:r>
              <a:rPr lang="en-US" sz="3200" b="1" dirty="0">
                <a:solidFill>
                  <a:srgbClr val="FF0000"/>
                </a:solidFill>
                <a:latin typeface="Aaril"/>
              </a:rPr>
              <a:t> </a:t>
            </a:r>
            <a:r>
              <a:rPr lang="en-US" sz="3200" b="1" dirty="0" err="1">
                <a:solidFill>
                  <a:srgbClr val="FF0000"/>
                </a:solidFill>
                <a:latin typeface="Aaril"/>
              </a:rPr>
              <a:t>sáng</a:t>
            </a:r>
            <a:r>
              <a:rPr lang="en-US" sz="3200" b="1" dirty="0">
                <a:solidFill>
                  <a:srgbClr val="FF0000"/>
                </a:solidFill>
                <a:latin typeface="Aaril"/>
              </a:rPr>
              <a:t> </a:t>
            </a:r>
            <a:r>
              <a:rPr lang="en-US" sz="3200" b="1" dirty="0" err="1">
                <a:solidFill>
                  <a:srgbClr val="FF0000"/>
                </a:solidFill>
                <a:latin typeface="Aaril"/>
              </a:rPr>
              <a:t>để</a:t>
            </a:r>
            <a:r>
              <a:rPr lang="en-US" sz="3200" b="1" dirty="0">
                <a:solidFill>
                  <a:srgbClr val="FF0000"/>
                </a:solidFill>
                <a:latin typeface="Aaril"/>
              </a:rPr>
              <a:t> </a:t>
            </a:r>
            <a:r>
              <a:rPr lang="en-US" sz="3200" b="1" dirty="0" err="1">
                <a:solidFill>
                  <a:srgbClr val="FF0000"/>
                </a:solidFill>
                <a:latin typeface="Aaril"/>
              </a:rPr>
              <a:t>tồn</a:t>
            </a:r>
            <a:r>
              <a:rPr lang="en-US" sz="3200" b="1" dirty="0">
                <a:solidFill>
                  <a:srgbClr val="FF0000"/>
                </a:solidFill>
                <a:latin typeface="Aaril"/>
              </a:rPr>
              <a:t> </a:t>
            </a:r>
            <a:r>
              <a:rPr lang="en-US" sz="3200" b="1" dirty="0" err="1">
                <a:solidFill>
                  <a:srgbClr val="FF0000"/>
                </a:solidFill>
                <a:latin typeface="Aaril"/>
              </a:rPr>
              <a:t>tại</a:t>
            </a:r>
            <a:r>
              <a:rPr lang="en-US" sz="3200" b="1" dirty="0">
                <a:solidFill>
                  <a:srgbClr val="FF0000"/>
                </a:solidFill>
                <a:latin typeface="Aaril"/>
              </a:rPr>
              <a:t>, </a:t>
            </a:r>
            <a:r>
              <a:rPr lang="en-US" sz="3200" b="1" dirty="0" err="1">
                <a:solidFill>
                  <a:srgbClr val="FF0000"/>
                </a:solidFill>
                <a:latin typeface="Aaril"/>
              </a:rPr>
              <a:t>phát</a:t>
            </a:r>
            <a:r>
              <a:rPr lang="en-US" sz="3200" b="1" dirty="0">
                <a:solidFill>
                  <a:srgbClr val="FF0000"/>
                </a:solidFill>
                <a:latin typeface="Aaril"/>
              </a:rPr>
              <a:t> </a:t>
            </a:r>
            <a:r>
              <a:rPr lang="en-US" sz="3200" b="1" dirty="0" err="1">
                <a:solidFill>
                  <a:srgbClr val="FF0000"/>
                </a:solidFill>
                <a:latin typeface="Aaril"/>
              </a:rPr>
              <a:t>triển</a:t>
            </a:r>
            <a:r>
              <a:rPr lang="en-US" sz="3200" b="1" dirty="0">
                <a:solidFill>
                  <a:srgbClr val="FF0000"/>
                </a:solidFill>
                <a:latin typeface="Aaril"/>
              </a:rPr>
              <a:t> </a:t>
            </a:r>
            <a:r>
              <a:rPr lang="en-US" sz="3200" b="1" dirty="0" err="1">
                <a:solidFill>
                  <a:srgbClr val="FF0000"/>
                </a:solidFill>
                <a:latin typeface="Aaril"/>
              </a:rPr>
              <a:t>bình</a:t>
            </a:r>
            <a:r>
              <a:rPr lang="en-US" sz="3200" b="1" dirty="0">
                <a:solidFill>
                  <a:srgbClr val="FF0000"/>
                </a:solidFill>
                <a:latin typeface="Aaril"/>
              </a:rPr>
              <a:t> </a:t>
            </a:r>
            <a:r>
              <a:rPr lang="en-US" sz="3200" b="1" dirty="0" err="1">
                <a:solidFill>
                  <a:srgbClr val="FF0000"/>
                </a:solidFill>
                <a:latin typeface="Aaril"/>
              </a:rPr>
              <a:t>thường</a:t>
            </a:r>
            <a:r>
              <a:rPr lang="en-US" sz="3200" b="1" dirty="0">
                <a:solidFill>
                  <a:srgbClr val="FF0000"/>
                </a:solidFill>
                <a:latin typeface="Aaril"/>
              </a:rPr>
              <a:t>.</a:t>
            </a:r>
          </a:p>
          <a:p>
            <a:pPr algn="just" fontAlgn="base">
              <a:spcBef>
                <a:spcPct val="0"/>
              </a:spcBef>
              <a:spcAft>
                <a:spcPct val="0"/>
              </a:spcAft>
              <a:defRPr/>
            </a:pPr>
            <a:r>
              <a:rPr lang="en-US" sz="3200" b="1" dirty="0">
                <a:solidFill>
                  <a:srgbClr val="FF0000"/>
                </a:solidFill>
                <a:latin typeface="Aaril"/>
              </a:rPr>
              <a:t>     </a:t>
            </a:r>
            <a:r>
              <a:rPr lang="en-US" sz="3200" b="1" dirty="0" err="1">
                <a:solidFill>
                  <a:srgbClr val="FF0000"/>
                </a:solidFill>
                <a:latin typeface="Aaril"/>
              </a:rPr>
              <a:t>Quá</a:t>
            </a:r>
            <a:r>
              <a:rPr lang="en-US" sz="3200" b="1" dirty="0">
                <a:solidFill>
                  <a:srgbClr val="FF0000"/>
                </a:solidFill>
                <a:latin typeface="Aaril"/>
              </a:rPr>
              <a:t> </a:t>
            </a:r>
            <a:r>
              <a:rPr lang="en-US" sz="3200" b="1" dirty="0" err="1">
                <a:solidFill>
                  <a:srgbClr val="FF0000"/>
                </a:solidFill>
                <a:latin typeface="Aaril"/>
              </a:rPr>
              <a:t>trình</a:t>
            </a:r>
            <a:r>
              <a:rPr lang="en-US" sz="3200" b="1" dirty="0">
                <a:solidFill>
                  <a:srgbClr val="FF0000"/>
                </a:solidFill>
                <a:latin typeface="Aaril"/>
              </a:rPr>
              <a:t> </a:t>
            </a:r>
            <a:r>
              <a:rPr lang="en-US" sz="3200" b="1" dirty="0" err="1">
                <a:solidFill>
                  <a:srgbClr val="FF0000"/>
                </a:solidFill>
                <a:latin typeface="Aaril"/>
              </a:rPr>
              <a:t>động</a:t>
            </a:r>
            <a:r>
              <a:rPr lang="en-US" sz="3200" b="1" dirty="0">
                <a:solidFill>
                  <a:srgbClr val="FF0000"/>
                </a:solidFill>
                <a:latin typeface="Aaril"/>
              </a:rPr>
              <a:t> </a:t>
            </a:r>
            <a:r>
              <a:rPr lang="en-US" sz="3200" b="1" dirty="0" err="1">
                <a:solidFill>
                  <a:srgbClr val="FF0000"/>
                </a:solidFill>
                <a:latin typeface="Aaril"/>
              </a:rPr>
              <a:t>vật</a:t>
            </a:r>
            <a:r>
              <a:rPr lang="en-US" sz="3200" b="1" dirty="0">
                <a:solidFill>
                  <a:srgbClr val="FF0000"/>
                </a:solidFill>
                <a:latin typeface="Aaril"/>
              </a:rPr>
              <a:t> </a:t>
            </a:r>
            <a:r>
              <a:rPr lang="en-US" sz="3200" b="1" dirty="0" err="1">
                <a:solidFill>
                  <a:srgbClr val="FF0000"/>
                </a:solidFill>
                <a:latin typeface="Aaril"/>
              </a:rPr>
              <a:t>lấy</a:t>
            </a:r>
            <a:r>
              <a:rPr lang="en-US" sz="3200" b="1" dirty="0">
                <a:solidFill>
                  <a:srgbClr val="FF0000"/>
                </a:solidFill>
                <a:latin typeface="Aaril"/>
              </a:rPr>
              <a:t> </a:t>
            </a:r>
            <a:r>
              <a:rPr lang="en-US" sz="3200" b="1" dirty="0" err="1">
                <a:solidFill>
                  <a:srgbClr val="FF0000"/>
                </a:solidFill>
                <a:latin typeface="Aaril"/>
              </a:rPr>
              <a:t>từ</a:t>
            </a:r>
            <a:r>
              <a:rPr lang="en-US" sz="3200" b="1" dirty="0">
                <a:solidFill>
                  <a:srgbClr val="FF0000"/>
                </a:solidFill>
                <a:latin typeface="Aaril"/>
              </a:rPr>
              <a:t> </a:t>
            </a:r>
            <a:r>
              <a:rPr lang="en-US" sz="3200" b="1" dirty="0" err="1">
                <a:solidFill>
                  <a:srgbClr val="FF0000"/>
                </a:solidFill>
                <a:latin typeface="Aaril"/>
              </a:rPr>
              <a:t>môi</a:t>
            </a:r>
            <a:r>
              <a:rPr lang="en-US" sz="3200" b="1" dirty="0">
                <a:solidFill>
                  <a:srgbClr val="FF0000"/>
                </a:solidFill>
                <a:latin typeface="Aaril"/>
              </a:rPr>
              <a:t> </a:t>
            </a:r>
            <a:r>
              <a:rPr lang="en-US" sz="3200" b="1" dirty="0" err="1">
                <a:solidFill>
                  <a:srgbClr val="FF0000"/>
                </a:solidFill>
                <a:latin typeface="Aaril"/>
              </a:rPr>
              <a:t>trường</a:t>
            </a:r>
            <a:r>
              <a:rPr lang="en-US" sz="3200" b="1" dirty="0">
                <a:solidFill>
                  <a:srgbClr val="FF0000"/>
                </a:solidFill>
                <a:latin typeface="Aaril"/>
              </a:rPr>
              <a:t> </a:t>
            </a:r>
            <a:r>
              <a:rPr lang="en-US" sz="3200" b="1" dirty="0" err="1">
                <a:solidFill>
                  <a:srgbClr val="FF0000"/>
                </a:solidFill>
                <a:latin typeface="Aaril"/>
              </a:rPr>
              <a:t>thức</a:t>
            </a:r>
            <a:r>
              <a:rPr lang="en-US" sz="3200" b="1" dirty="0">
                <a:solidFill>
                  <a:srgbClr val="FF0000"/>
                </a:solidFill>
                <a:latin typeface="Aaril"/>
              </a:rPr>
              <a:t> </a:t>
            </a:r>
            <a:r>
              <a:rPr lang="en-US" sz="3200" b="1" dirty="0" err="1">
                <a:solidFill>
                  <a:srgbClr val="FF0000"/>
                </a:solidFill>
                <a:latin typeface="Aaril"/>
              </a:rPr>
              <a:t>ăn</a:t>
            </a:r>
            <a:r>
              <a:rPr lang="en-US" sz="3200" b="1" dirty="0">
                <a:solidFill>
                  <a:srgbClr val="FF0000"/>
                </a:solidFill>
                <a:latin typeface="Aaril"/>
              </a:rPr>
              <a:t>, </a:t>
            </a:r>
            <a:r>
              <a:rPr lang="en-US" sz="3200" b="1" dirty="0" err="1">
                <a:solidFill>
                  <a:srgbClr val="FF0000"/>
                </a:solidFill>
                <a:latin typeface="Aaril"/>
              </a:rPr>
              <a:t>nước</a:t>
            </a:r>
            <a:r>
              <a:rPr lang="en-US" sz="3200" b="1" dirty="0">
                <a:solidFill>
                  <a:srgbClr val="FF0000"/>
                </a:solidFill>
                <a:latin typeface="Aaril"/>
              </a:rPr>
              <a:t> </a:t>
            </a:r>
            <a:r>
              <a:rPr lang="en-US" sz="3200" b="1" dirty="0" err="1">
                <a:solidFill>
                  <a:srgbClr val="FF0000"/>
                </a:solidFill>
                <a:latin typeface="Aaril"/>
              </a:rPr>
              <a:t>uống</a:t>
            </a:r>
            <a:r>
              <a:rPr lang="en-US" sz="3200" b="1" dirty="0">
                <a:solidFill>
                  <a:srgbClr val="FF0000"/>
                </a:solidFill>
                <a:latin typeface="Aaril"/>
              </a:rPr>
              <a:t>, </a:t>
            </a:r>
            <a:r>
              <a:rPr lang="en-US" sz="3200" b="1" dirty="0" err="1">
                <a:solidFill>
                  <a:srgbClr val="FF0000"/>
                </a:solidFill>
                <a:latin typeface="Aaril"/>
              </a:rPr>
              <a:t>khí</a:t>
            </a:r>
            <a:r>
              <a:rPr lang="en-US" sz="3200" b="1" dirty="0">
                <a:solidFill>
                  <a:srgbClr val="FF0000"/>
                </a:solidFill>
                <a:latin typeface="Aaril"/>
              </a:rPr>
              <a:t> ô xi </a:t>
            </a:r>
            <a:r>
              <a:rPr lang="en-US" sz="3200" b="1" dirty="0" err="1">
                <a:solidFill>
                  <a:srgbClr val="FF0000"/>
                </a:solidFill>
                <a:latin typeface="Aaril"/>
              </a:rPr>
              <a:t>và</a:t>
            </a:r>
            <a:r>
              <a:rPr lang="en-US" sz="3200" b="1" dirty="0">
                <a:solidFill>
                  <a:srgbClr val="FF0000"/>
                </a:solidFill>
                <a:latin typeface="Aaril"/>
              </a:rPr>
              <a:t> </a:t>
            </a:r>
            <a:r>
              <a:rPr lang="en-US" sz="3200" b="1" dirty="0" err="1">
                <a:solidFill>
                  <a:srgbClr val="FF0000"/>
                </a:solidFill>
                <a:latin typeface="Aaril"/>
              </a:rPr>
              <a:t>thải</a:t>
            </a:r>
            <a:r>
              <a:rPr lang="en-US" sz="3200" b="1" dirty="0">
                <a:solidFill>
                  <a:srgbClr val="FF0000"/>
                </a:solidFill>
                <a:latin typeface="Aaril"/>
              </a:rPr>
              <a:t> </a:t>
            </a:r>
            <a:r>
              <a:rPr lang="en-US" sz="3200" b="1" dirty="0" err="1">
                <a:solidFill>
                  <a:srgbClr val="FF0000"/>
                </a:solidFill>
                <a:latin typeface="Aaril"/>
              </a:rPr>
              <a:t>ra</a:t>
            </a:r>
            <a:r>
              <a:rPr lang="en-US" sz="3200" b="1" dirty="0">
                <a:solidFill>
                  <a:srgbClr val="FF0000"/>
                </a:solidFill>
                <a:latin typeface="Aaril"/>
              </a:rPr>
              <a:t> </a:t>
            </a:r>
            <a:r>
              <a:rPr lang="en-US" sz="3200" b="1" dirty="0" err="1">
                <a:solidFill>
                  <a:srgbClr val="FF0000"/>
                </a:solidFill>
                <a:latin typeface="Aaril"/>
              </a:rPr>
              <a:t>các</a:t>
            </a:r>
            <a:r>
              <a:rPr lang="en-US" sz="3200" b="1" dirty="0">
                <a:solidFill>
                  <a:srgbClr val="FF0000"/>
                </a:solidFill>
                <a:latin typeface="Aaril"/>
              </a:rPr>
              <a:t> </a:t>
            </a:r>
            <a:r>
              <a:rPr lang="en-US" sz="3200" b="1" dirty="0" err="1">
                <a:solidFill>
                  <a:srgbClr val="FF0000"/>
                </a:solidFill>
                <a:latin typeface="Aaril"/>
              </a:rPr>
              <a:t>chất</a:t>
            </a:r>
            <a:r>
              <a:rPr lang="en-US" sz="3200" b="1" dirty="0">
                <a:solidFill>
                  <a:srgbClr val="FF0000"/>
                </a:solidFill>
                <a:latin typeface="Aaril"/>
              </a:rPr>
              <a:t> </a:t>
            </a:r>
            <a:r>
              <a:rPr lang="en-US" sz="3200" b="1" dirty="0" err="1">
                <a:solidFill>
                  <a:srgbClr val="FF0000"/>
                </a:solidFill>
                <a:latin typeface="Aaril"/>
              </a:rPr>
              <a:t>cặn</a:t>
            </a:r>
            <a:r>
              <a:rPr lang="en-US" sz="3200" b="1" dirty="0">
                <a:solidFill>
                  <a:srgbClr val="FF0000"/>
                </a:solidFill>
                <a:latin typeface="Aaril"/>
              </a:rPr>
              <a:t> </a:t>
            </a:r>
            <a:r>
              <a:rPr lang="en-US" sz="3200" b="1" dirty="0" err="1">
                <a:solidFill>
                  <a:srgbClr val="FF0000"/>
                </a:solidFill>
                <a:latin typeface="Aaril"/>
              </a:rPr>
              <a:t>bã</a:t>
            </a:r>
            <a:r>
              <a:rPr lang="en-US" sz="3200" b="1" dirty="0">
                <a:solidFill>
                  <a:srgbClr val="FF0000"/>
                </a:solidFill>
                <a:latin typeface="Aaril"/>
              </a:rPr>
              <a:t>, </a:t>
            </a:r>
            <a:r>
              <a:rPr lang="en-US" sz="3200" b="1" dirty="0" err="1">
                <a:solidFill>
                  <a:srgbClr val="FF0000"/>
                </a:solidFill>
                <a:latin typeface="Aaril"/>
              </a:rPr>
              <a:t>khí</a:t>
            </a:r>
            <a:r>
              <a:rPr lang="en-US" sz="3200" b="1" dirty="0">
                <a:solidFill>
                  <a:srgbClr val="FF0000"/>
                </a:solidFill>
                <a:latin typeface="Aaril"/>
              </a:rPr>
              <a:t> </a:t>
            </a:r>
            <a:r>
              <a:rPr lang="en-US" sz="3200" b="1" dirty="0" err="1">
                <a:solidFill>
                  <a:srgbClr val="FF0000"/>
                </a:solidFill>
                <a:latin typeface="Aaril"/>
              </a:rPr>
              <a:t>các</a:t>
            </a:r>
            <a:r>
              <a:rPr lang="en-US" sz="3200" b="1" dirty="0">
                <a:solidFill>
                  <a:srgbClr val="FF0000"/>
                </a:solidFill>
                <a:latin typeface="Aaril"/>
              </a:rPr>
              <a:t> </a:t>
            </a:r>
            <a:r>
              <a:rPr lang="en-US" sz="3200" b="1" dirty="0" err="1">
                <a:solidFill>
                  <a:srgbClr val="FF0000"/>
                </a:solidFill>
                <a:latin typeface="Aaril"/>
              </a:rPr>
              <a:t>bô</a:t>
            </a:r>
            <a:r>
              <a:rPr lang="en-US" sz="3200" b="1" dirty="0">
                <a:solidFill>
                  <a:srgbClr val="FF0000"/>
                </a:solidFill>
                <a:latin typeface="Aaril"/>
              </a:rPr>
              <a:t> </a:t>
            </a:r>
            <a:r>
              <a:rPr lang="en-US" sz="3200" b="1" dirty="0" err="1">
                <a:solidFill>
                  <a:srgbClr val="FF0000"/>
                </a:solidFill>
                <a:latin typeface="Aaril"/>
              </a:rPr>
              <a:t>níc</a:t>
            </a:r>
            <a:r>
              <a:rPr lang="en-US" sz="3200" b="1" dirty="0">
                <a:solidFill>
                  <a:srgbClr val="FF0000"/>
                </a:solidFill>
                <a:latin typeface="Aaril"/>
              </a:rPr>
              <a:t>, </a:t>
            </a:r>
            <a:r>
              <a:rPr lang="en-US" sz="3200" b="1" dirty="0" err="1">
                <a:solidFill>
                  <a:srgbClr val="FF0000"/>
                </a:solidFill>
                <a:latin typeface="Aaril"/>
              </a:rPr>
              <a:t>nước</a:t>
            </a:r>
            <a:r>
              <a:rPr lang="en-US" sz="3200" b="1" dirty="0">
                <a:solidFill>
                  <a:srgbClr val="FF0000"/>
                </a:solidFill>
                <a:latin typeface="Aaril"/>
              </a:rPr>
              <a:t> </a:t>
            </a:r>
            <a:r>
              <a:rPr lang="en-US" sz="3200" b="1" dirty="0" err="1">
                <a:solidFill>
                  <a:srgbClr val="FF0000"/>
                </a:solidFill>
                <a:latin typeface="Aaril"/>
              </a:rPr>
              <a:t>tiểu</a:t>
            </a:r>
            <a:r>
              <a:rPr lang="en-US" sz="3200" b="1" dirty="0">
                <a:solidFill>
                  <a:srgbClr val="FF0000"/>
                </a:solidFill>
                <a:latin typeface="Aaril"/>
              </a:rPr>
              <a:t>… </a:t>
            </a:r>
            <a:r>
              <a:rPr lang="en-US" sz="3200" b="1" dirty="0" err="1">
                <a:solidFill>
                  <a:srgbClr val="FF0000"/>
                </a:solidFill>
                <a:latin typeface="Aaril"/>
              </a:rPr>
              <a:t>được</a:t>
            </a:r>
            <a:r>
              <a:rPr lang="en-US" sz="3200" b="1" dirty="0">
                <a:solidFill>
                  <a:srgbClr val="FF0000"/>
                </a:solidFill>
                <a:latin typeface="Aaril"/>
              </a:rPr>
              <a:t> </a:t>
            </a:r>
            <a:r>
              <a:rPr lang="en-US" sz="3200" b="1" dirty="0" err="1">
                <a:solidFill>
                  <a:srgbClr val="FF0000"/>
                </a:solidFill>
                <a:latin typeface="Aaril"/>
              </a:rPr>
              <a:t>gọi</a:t>
            </a:r>
            <a:r>
              <a:rPr lang="en-US" sz="3200" b="1" dirty="0">
                <a:solidFill>
                  <a:srgbClr val="FF0000"/>
                </a:solidFill>
                <a:latin typeface="Aaril"/>
              </a:rPr>
              <a:t> </a:t>
            </a:r>
            <a:r>
              <a:rPr lang="en-US" sz="3200" b="1" dirty="0" err="1">
                <a:solidFill>
                  <a:srgbClr val="FF0000"/>
                </a:solidFill>
                <a:latin typeface="Aaril"/>
              </a:rPr>
              <a:t>là</a:t>
            </a:r>
            <a:r>
              <a:rPr lang="en-US" sz="3200" b="1" dirty="0">
                <a:solidFill>
                  <a:srgbClr val="FF0000"/>
                </a:solidFill>
                <a:latin typeface="Aaril"/>
              </a:rPr>
              <a:t> </a:t>
            </a:r>
            <a:r>
              <a:rPr lang="en-US" sz="3200" b="1" dirty="0" err="1">
                <a:solidFill>
                  <a:srgbClr val="FF0000"/>
                </a:solidFill>
                <a:latin typeface="Aaril"/>
              </a:rPr>
              <a:t>quá</a:t>
            </a:r>
            <a:r>
              <a:rPr lang="en-US" sz="3200" b="1" dirty="0">
                <a:solidFill>
                  <a:srgbClr val="FF0000"/>
                </a:solidFill>
                <a:latin typeface="Aaril"/>
              </a:rPr>
              <a:t> </a:t>
            </a:r>
            <a:r>
              <a:rPr lang="en-US" sz="3200" b="1" dirty="0" err="1">
                <a:solidFill>
                  <a:srgbClr val="FF0000"/>
                </a:solidFill>
                <a:latin typeface="Aaril"/>
              </a:rPr>
              <a:t>trình</a:t>
            </a:r>
            <a:r>
              <a:rPr lang="en-US" sz="3200" b="1" dirty="0">
                <a:solidFill>
                  <a:srgbClr val="FF0000"/>
                </a:solidFill>
                <a:latin typeface="Aaril"/>
              </a:rPr>
              <a:t> </a:t>
            </a:r>
            <a:r>
              <a:rPr lang="en-US" sz="3200" b="1" dirty="0" err="1">
                <a:solidFill>
                  <a:srgbClr val="FF0000"/>
                </a:solidFill>
                <a:latin typeface="Aaril"/>
              </a:rPr>
              <a:t>trao</a:t>
            </a:r>
            <a:r>
              <a:rPr lang="en-US" sz="3200" b="1" dirty="0">
                <a:solidFill>
                  <a:srgbClr val="FF0000"/>
                </a:solidFill>
                <a:latin typeface="Aaril"/>
              </a:rPr>
              <a:t> </a:t>
            </a:r>
            <a:r>
              <a:rPr lang="en-US" sz="3200" b="1" dirty="0" err="1">
                <a:solidFill>
                  <a:srgbClr val="FF0000"/>
                </a:solidFill>
                <a:latin typeface="Aaril"/>
              </a:rPr>
              <a:t>đổi</a:t>
            </a:r>
            <a:r>
              <a:rPr lang="en-US" sz="3200" b="1" dirty="0">
                <a:solidFill>
                  <a:srgbClr val="FF0000"/>
                </a:solidFill>
                <a:latin typeface="Aaril"/>
              </a:rPr>
              <a:t> </a:t>
            </a:r>
            <a:r>
              <a:rPr lang="en-US" sz="3200" b="1" dirty="0" err="1">
                <a:solidFill>
                  <a:srgbClr val="FF0000"/>
                </a:solidFill>
                <a:latin typeface="Aaril"/>
              </a:rPr>
              <a:t>chất</a:t>
            </a:r>
            <a:r>
              <a:rPr lang="en-US" sz="3200" b="1" dirty="0">
                <a:solidFill>
                  <a:srgbClr val="FF0000"/>
                </a:solidFill>
                <a:latin typeface="Aaril"/>
              </a:rPr>
              <a:t> </a:t>
            </a:r>
            <a:r>
              <a:rPr lang="en-US" sz="3200" b="1" dirty="0" err="1">
                <a:solidFill>
                  <a:srgbClr val="FF0000"/>
                </a:solidFill>
                <a:latin typeface="Aaril"/>
              </a:rPr>
              <a:t>giữa</a:t>
            </a:r>
            <a:r>
              <a:rPr lang="en-US" sz="3200" b="1" dirty="0">
                <a:solidFill>
                  <a:srgbClr val="FF0000"/>
                </a:solidFill>
                <a:latin typeface="Aaril"/>
              </a:rPr>
              <a:t> </a:t>
            </a:r>
            <a:r>
              <a:rPr lang="en-US" sz="3200" b="1" dirty="0" err="1">
                <a:solidFill>
                  <a:srgbClr val="FF0000"/>
                </a:solidFill>
                <a:latin typeface="Aaril"/>
              </a:rPr>
              <a:t>động</a:t>
            </a:r>
            <a:r>
              <a:rPr lang="en-US" sz="3200" b="1" dirty="0">
                <a:solidFill>
                  <a:srgbClr val="FF0000"/>
                </a:solidFill>
                <a:latin typeface="Aaril"/>
              </a:rPr>
              <a:t> </a:t>
            </a:r>
            <a:r>
              <a:rPr lang="en-US" sz="3200" b="1" dirty="0" err="1">
                <a:solidFill>
                  <a:srgbClr val="FF0000"/>
                </a:solidFill>
                <a:latin typeface="Aaril"/>
              </a:rPr>
              <a:t>vật</a:t>
            </a:r>
            <a:r>
              <a:rPr lang="en-US" sz="3200" b="1" dirty="0">
                <a:solidFill>
                  <a:srgbClr val="FF0000"/>
                </a:solidFill>
                <a:latin typeface="Aaril"/>
              </a:rPr>
              <a:t> </a:t>
            </a:r>
            <a:r>
              <a:rPr lang="en-US" sz="3200" b="1" dirty="0" err="1">
                <a:solidFill>
                  <a:srgbClr val="FF0000"/>
                </a:solidFill>
                <a:latin typeface="Aaril"/>
              </a:rPr>
              <a:t>và</a:t>
            </a:r>
            <a:r>
              <a:rPr lang="en-US" sz="3200" b="1" dirty="0">
                <a:solidFill>
                  <a:srgbClr val="FF0000"/>
                </a:solidFill>
                <a:latin typeface="Aaril"/>
              </a:rPr>
              <a:t> </a:t>
            </a:r>
            <a:r>
              <a:rPr lang="en-US" sz="3200" b="1" dirty="0" err="1">
                <a:solidFill>
                  <a:srgbClr val="FF0000"/>
                </a:solidFill>
                <a:latin typeface="Aaril"/>
              </a:rPr>
              <a:t>môi</a:t>
            </a:r>
            <a:r>
              <a:rPr lang="en-US" sz="3200" b="1" dirty="0">
                <a:solidFill>
                  <a:srgbClr val="FF0000"/>
                </a:solidFill>
                <a:latin typeface="Aaril"/>
              </a:rPr>
              <a:t> </a:t>
            </a:r>
            <a:r>
              <a:rPr lang="en-US" sz="3200" b="1" dirty="0" err="1">
                <a:solidFill>
                  <a:srgbClr val="FF0000"/>
                </a:solidFill>
                <a:latin typeface="Aaril"/>
              </a:rPr>
              <a:t>trường</a:t>
            </a:r>
            <a:r>
              <a:rPr lang="en-US" sz="3200" b="1" dirty="0">
                <a:solidFill>
                  <a:srgbClr val="FF0000"/>
                </a:solidFill>
                <a:latin typeface="Aaril"/>
              </a:rPr>
              <a:t>.</a:t>
            </a:r>
          </a:p>
        </p:txBody>
      </p:sp>
    </p:spTree>
    <p:extLst>
      <p:ext uri="{BB962C8B-B14F-4D97-AF65-F5344CB8AC3E}">
        <p14:creationId xmlns:p14="http://schemas.microsoft.com/office/powerpoint/2010/main" val="220297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6614">
            <a:off x="4051317" y="3770313"/>
            <a:ext cx="482282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xplosion 1 5"/>
          <p:cNvSpPr/>
          <p:nvPr/>
        </p:nvSpPr>
        <p:spPr>
          <a:xfrm rot="21268311">
            <a:off x="325439" y="377825"/>
            <a:ext cx="8448675" cy="40259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055" tIns="45521" rIns="91055" bIns="45521" anchor="ctr"/>
          <a:lstStyle/>
          <a:p>
            <a:pPr algn="ctr" fontAlgn="base">
              <a:spcBef>
                <a:spcPct val="0"/>
              </a:spcBef>
              <a:spcAft>
                <a:spcPct val="0"/>
              </a:spcAft>
              <a:defRPr/>
            </a:pPr>
            <a:r>
              <a:rPr lang="en-US" sz="4800" b="1" dirty="0" err="1">
                <a:solidFill>
                  <a:srgbClr val="FFFF00"/>
                </a:solidFill>
                <a:latin typeface="Arial" pitchFamily="34" charset="0"/>
                <a:cs typeface="Arial" pitchFamily="34" charset="0"/>
              </a:rPr>
              <a:t>Chúc</a:t>
            </a:r>
            <a:r>
              <a:rPr lang="en-US" sz="4800" b="1" dirty="0">
                <a:solidFill>
                  <a:srgbClr val="FFFF00"/>
                </a:solidFill>
                <a:latin typeface="Arial" pitchFamily="34" charset="0"/>
                <a:cs typeface="Arial" pitchFamily="34" charset="0"/>
              </a:rPr>
              <a:t> </a:t>
            </a:r>
            <a:r>
              <a:rPr lang="en-US" sz="4800" b="1" dirty="0" err="1">
                <a:solidFill>
                  <a:srgbClr val="FFFF00"/>
                </a:solidFill>
                <a:latin typeface="Arial" pitchFamily="34" charset="0"/>
                <a:cs typeface="Arial" pitchFamily="34" charset="0"/>
              </a:rPr>
              <a:t>mừng</a:t>
            </a:r>
            <a:r>
              <a:rPr lang="en-US" sz="4800" b="1" dirty="0">
                <a:solidFill>
                  <a:srgbClr val="FFFF00"/>
                </a:solidFill>
                <a:latin typeface="Arial" pitchFamily="34" charset="0"/>
                <a:cs typeface="Arial" pitchFamily="34" charset="0"/>
              </a:rPr>
              <a:t> </a:t>
            </a:r>
          </a:p>
          <a:p>
            <a:pPr algn="ctr" fontAlgn="base">
              <a:spcBef>
                <a:spcPct val="0"/>
              </a:spcBef>
              <a:spcAft>
                <a:spcPct val="0"/>
              </a:spcAft>
              <a:defRPr/>
            </a:pPr>
            <a:r>
              <a:rPr lang="en-US" sz="4800" b="1" dirty="0" err="1">
                <a:solidFill>
                  <a:srgbClr val="FFFF00"/>
                </a:solidFill>
                <a:latin typeface="Arial" pitchFamily="34" charset="0"/>
                <a:cs typeface="Arial" pitchFamily="34" charset="0"/>
              </a:rPr>
              <a:t>các</a:t>
            </a:r>
            <a:r>
              <a:rPr lang="en-US" sz="4800" b="1" dirty="0">
                <a:solidFill>
                  <a:srgbClr val="FFFF00"/>
                </a:solidFill>
                <a:latin typeface="Arial" pitchFamily="34" charset="0"/>
                <a:cs typeface="Arial" pitchFamily="34" charset="0"/>
              </a:rPr>
              <a:t> </a:t>
            </a:r>
            <a:r>
              <a:rPr lang="en-US" sz="4800" b="1" dirty="0" err="1">
                <a:solidFill>
                  <a:srgbClr val="FFFF00"/>
                </a:solidFill>
                <a:latin typeface="Arial" pitchFamily="34" charset="0"/>
                <a:cs typeface="Arial" pitchFamily="34" charset="0"/>
              </a:rPr>
              <a:t>em</a:t>
            </a:r>
            <a:r>
              <a:rPr lang="en-US" sz="4800" b="1" dirty="0">
                <a:solidFill>
                  <a:srgbClr val="FFFF00"/>
                </a:solidFill>
                <a:latin typeface="Arial" pitchFamily="34" charset="0"/>
                <a:cs typeface="Arial" pitchFamily="34" charset="0"/>
              </a:rPr>
              <a:t>!</a:t>
            </a:r>
          </a:p>
        </p:txBody>
      </p:sp>
      <p:pic>
        <p:nvPicPr>
          <p:cNvPr id="778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13100"/>
            <a:ext cx="5005388" cy="43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502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7295" y="2388380"/>
            <a:ext cx="624839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197356" y="3340879"/>
            <a:ext cx="52482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404" tIns="60693" rIns="121404" bIns="60693">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0" fontAlgn="base" hangingPunct="0">
              <a:spcBef>
                <a:spcPct val="0"/>
              </a:spcBef>
              <a:spcAft>
                <a:spcPct val="0"/>
              </a:spcAft>
            </a:pPr>
            <a:r>
              <a:rPr lang="en-US" sz="2700" b="1" dirty="0" err="1">
                <a:solidFill>
                  <a:srgbClr val="0000CC"/>
                </a:solidFill>
              </a:rPr>
              <a:t>Hướng</a:t>
            </a:r>
            <a:r>
              <a:rPr lang="en-US" sz="2700" b="1" dirty="0">
                <a:solidFill>
                  <a:srgbClr val="0000CC"/>
                </a:solidFill>
              </a:rPr>
              <a:t> </a:t>
            </a:r>
            <a:r>
              <a:rPr lang="en-US" sz="2700" b="1" dirty="0" err="1">
                <a:solidFill>
                  <a:srgbClr val="0000CC"/>
                </a:solidFill>
              </a:rPr>
              <a:t>dẫn</a:t>
            </a:r>
            <a:r>
              <a:rPr lang="en-US" sz="2700" b="1" dirty="0">
                <a:solidFill>
                  <a:srgbClr val="0000CC"/>
                </a:solidFill>
              </a:rPr>
              <a:t> </a:t>
            </a:r>
            <a:r>
              <a:rPr lang="en-US" sz="2700" b="1" dirty="0" err="1">
                <a:solidFill>
                  <a:srgbClr val="0000CC"/>
                </a:solidFill>
              </a:rPr>
              <a:t>học</a:t>
            </a:r>
            <a:r>
              <a:rPr lang="en-US" sz="2700" b="1" dirty="0">
                <a:solidFill>
                  <a:srgbClr val="0000CC"/>
                </a:solidFill>
              </a:rPr>
              <a:t> </a:t>
            </a:r>
            <a:r>
              <a:rPr lang="en-US" sz="2700" b="1" dirty="0" err="1">
                <a:solidFill>
                  <a:srgbClr val="0000CC"/>
                </a:solidFill>
              </a:rPr>
              <a:t>trang</a:t>
            </a:r>
            <a:r>
              <a:rPr lang="en-US" sz="2700" b="1" dirty="0">
                <a:solidFill>
                  <a:srgbClr val="0000CC"/>
                </a:solidFill>
              </a:rPr>
              <a:t> 44</a:t>
            </a:r>
          </a:p>
        </p:txBody>
      </p:sp>
      <p:sp>
        <p:nvSpPr>
          <p:cNvPr id="8" name="Title 2"/>
          <p:cNvSpPr txBox="1">
            <a:spLocks/>
          </p:cNvSpPr>
          <p:nvPr/>
        </p:nvSpPr>
        <p:spPr bwMode="auto">
          <a:xfrm>
            <a:off x="26096" y="53167"/>
            <a:ext cx="9144000" cy="23352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br>
              <a:rPr lang="en-US" sz="4000" b="1" dirty="0">
                <a:solidFill>
                  <a:srgbClr val="0000FF"/>
                </a:solidFill>
                <a:latin typeface="Aaril"/>
              </a:rPr>
            </a:br>
            <a:r>
              <a:rPr lang="en-US" b="1" dirty="0" err="1">
                <a:solidFill>
                  <a:srgbClr val="0000FF"/>
                </a:solidFill>
                <a:latin typeface="Aaril"/>
              </a:rPr>
              <a:t>Khoa</a:t>
            </a:r>
            <a:r>
              <a:rPr lang="en-US" b="1" dirty="0">
                <a:solidFill>
                  <a:srgbClr val="0000FF"/>
                </a:solidFill>
                <a:latin typeface="Aaril"/>
              </a:rPr>
              <a:t> </a:t>
            </a:r>
            <a:r>
              <a:rPr lang="en-US" b="1" dirty="0" err="1">
                <a:solidFill>
                  <a:srgbClr val="0000FF"/>
                </a:solidFill>
                <a:latin typeface="Aaril"/>
              </a:rPr>
              <a:t>học</a:t>
            </a:r>
            <a:br>
              <a:rPr lang="en-US" b="1" u="sng" dirty="0">
                <a:solidFill>
                  <a:srgbClr val="0000FF"/>
                </a:solidFill>
                <a:latin typeface="Aaril"/>
              </a:rPr>
            </a:br>
            <a:r>
              <a:rPr lang="en-US" sz="4000" b="1" dirty="0" err="1">
                <a:solidFill>
                  <a:srgbClr val="FF0000"/>
                </a:solidFill>
                <a:latin typeface="Aaril"/>
              </a:rPr>
              <a:t>Bài</a:t>
            </a:r>
            <a:r>
              <a:rPr lang="en-US" sz="4000" b="1" dirty="0">
                <a:solidFill>
                  <a:srgbClr val="FF0000"/>
                </a:solidFill>
                <a:latin typeface="Aaril"/>
              </a:rPr>
              <a:t> 33. </a:t>
            </a:r>
            <a:r>
              <a:rPr lang="en-US" sz="4000" b="1" dirty="0" err="1">
                <a:solidFill>
                  <a:srgbClr val="FF0000"/>
                </a:solidFill>
                <a:latin typeface="Aaril"/>
              </a:rPr>
              <a:t>Chuỗi</a:t>
            </a:r>
            <a:r>
              <a:rPr lang="en-US" sz="4000" b="1" dirty="0">
                <a:solidFill>
                  <a:srgbClr val="FF0000"/>
                </a:solidFill>
                <a:latin typeface="Aaril"/>
              </a:rPr>
              <a:t> </a:t>
            </a:r>
            <a:r>
              <a:rPr lang="en-US" sz="4000" b="1" dirty="0" err="1">
                <a:solidFill>
                  <a:srgbClr val="FF0000"/>
                </a:solidFill>
                <a:latin typeface="Aaril"/>
              </a:rPr>
              <a:t>thức</a:t>
            </a:r>
            <a:r>
              <a:rPr lang="en-US" sz="4000" b="1" dirty="0">
                <a:solidFill>
                  <a:srgbClr val="FF0000"/>
                </a:solidFill>
                <a:latin typeface="Aaril"/>
              </a:rPr>
              <a:t> </a:t>
            </a:r>
            <a:r>
              <a:rPr lang="en-US" sz="4000" b="1" dirty="0" err="1">
                <a:solidFill>
                  <a:srgbClr val="FF0000"/>
                </a:solidFill>
                <a:latin typeface="Aaril"/>
              </a:rPr>
              <a:t>ăn</a:t>
            </a:r>
            <a:r>
              <a:rPr lang="en-US" sz="4000" b="1" dirty="0">
                <a:solidFill>
                  <a:srgbClr val="FF0000"/>
                </a:solidFill>
                <a:latin typeface="Aaril"/>
              </a:rPr>
              <a:t> </a:t>
            </a:r>
            <a:r>
              <a:rPr lang="en-US" sz="4000" b="1" dirty="0" err="1">
                <a:solidFill>
                  <a:srgbClr val="FF0000"/>
                </a:solidFill>
                <a:latin typeface="Aaril"/>
              </a:rPr>
              <a:t>trong</a:t>
            </a:r>
            <a:r>
              <a:rPr lang="en-US" sz="4000" b="1" dirty="0">
                <a:solidFill>
                  <a:srgbClr val="FF0000"/>
                </a:solidFill>
                <a:latin typeface="Aaril"/>
              </a:rPr>
              <a:t> </a:t>
            </a:r>
            <a:r>
              <a:rPr lang="en-US" sz="4000" b="1" dirty="0" err="1">
                <a:solidFill>
                  <a:srgbClr val="FF0000"/>
                </a:solidFill>
                <a:latin typeface="Aaril"/>
              </a:rPr>
              <a:t>tự</a:t>
            </a:r>
            <a:r>
              <a:rPr lang="en-US" sz="4000" b="1" dirty="0">
                <a:solidFill>
                  <a:srgbClr val="FF0000"/>
                </a:solidFill>
                <a:latin typeface="Aaril"/>
              </a:rPr>
              <a:t> </a:t>
            </a:r>
            <a:r>
              <a:rPr lang="en-US" sz="4000" b="1" dirty="0" err="1">
                <a:solidFill>
                  <a:srgbClr val="FF0000"/>
                </a:solidFill>
                <a:latin typeface="Aaril"/>
              </a:rPr>
              <a:t>nhiên</a:t>
            </a:r>
            <a:endParaRPr lang="en-US" sz="4000" b="1" dirty="0">
              <a:solidFill>
                <a:srgbClr val="FF0000"/>
              </a:solidFill>
              <a:latin typeface="Aaril"/>
            </a:endParaRPr>
          </a:p>
          <a:p>
            <a:r>
              <a:rPr lang="en-US" sz="4000" b="1" dirty="0">
                <a:solidFill>
                  <a:srgbClr val="FF0000"/>
                </a:solidFill>
                <a:latin typeface="Aaril"/>
              </a:rPr>
              <a:t>(</a:t>
            </a:r>
            <a:r>
              <a:rPr lang="en-US" sz="4000" b="1" dirty="0" err="1">
                <a:solidFill>
                  <a:srgbClr val="FF0000"/>
                </a:solidFill>
                <a:latin typeface="Aaril"/>
              </a:rPr>
              <a:t>Tiết</a:t>
            </a:r>
            <a:r>
              <a:rPr lang="en-US" sz="4000" b="1" dirty="0">
                <a:solidFill>
                  <a:srgbClr val="FF0000"/>
                </a:solidFill>
                <a:latin typeface="Aaril"/>
              </a:rPr>
              <a:t> 1+2)</a:t>
            </a:r>
            <a:endParaRPr lang="en-US" b="1" dirty="0">
              <a:solidFill>
                <a:srgbClr val="002060"/>
              </a:solidFill>
              <a:latin typeface="Aari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01699"/>
            <a:ext cx="91440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896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216</TotalTime>
  <Words>1727</Words>
  <Application>Microsoft Office PowerPoint</Application>
  <PresentationFormat>On-screen Show (4:3)</PresentationFormat>
  <Paragraphs>143</Paragraphs>
  <Slides>30</Slides>
  <Notes>0</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30</vt:i4>
      </vt:variant>
    </vt:vector>
  </HeadingPairs>
  <TitlesOfParts>
    <vt:vector size="50" baseType="lpstr">
      <vt:lpstr>Aaril</vt:lpstr>
      <vt:lpstr>Arial</vt:lpstr>
      <vt:lpstr>Arial Black</vt:lpstr>
      <vt:lpstr>Calibri</vt:lpstr>
      <vt:lpstr>Franklin Gothic Book</vt:lpstr>
      <vt:lpstr>Franklin Gothic Medium</vt:lpstr>
      <vt:lpstr>Lucida Sans Unicode</vt:lpstr>
      <vt:lpstr>Tahoma</vt:lpstr>
      <vt:lpstr>Times New Roman</vt:lpstr>
      <vt:lpstr>Trebuchet MS</vt:lpstr>
      <vt:lpstr>Verdana</vt:lpstr>
      <vt:lpstr>VnBangkok</vt:lpstr>
      <vt:lpstr>VNbritannic</vt:lpstr>
      <vt:lpstr>Wingdings</vt:lpstr>
      <vt:lpstr>Wingdings 2</vt:lpstr>
      <vt:lpstr>Wingdings 3</vt:lpstr>
      <vt:lpstr>Trek</vt:lpstr>
      <vt:lpstr>7_Default Design</vt:lpstr>
      <vt:lpstr>1_Default Design</vt:lpstr>
      <vt:lpstr>2_Concourse</vt:lpstr>
      <vt:lpstr>PowerPoint Presentation</vt:lpstr>
      <vt:lpstr>NHỮNG ĐIỀU CẦN 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Nguyễn Thu Hồng</cp:lastModifiedBy>
  <cp:revision>139</cp:revision>
  <dcterms:created xsi:type="dcterms:W3CDTF">2021-05-12T09:29:26Z</dcterms:created>
  <dcterms:modified xsi:type="dcterms:W3CDTF">2022-05-07T03:51:13Z</dcterms:modified>
</cp:coreProperties>
</file>