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2" r:id="rId6"/>
    <p:sldId id="261" r:id="rId7"/>
    <p:sldId id="260" r:id="rId8"/>
    <p:sldId id="267" r:id="rId9"/>
    <p:sldId id="268" r:id="rId10"/>
    <p:sldId id="259" r:id="rId11"/>
    <p:sldId id="25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AD9B-E559-4F35-BF42-F9717BC9397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1797628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924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5195"/>
          <a:stretch/>
        </p:blipFill>
        <p:spPr bwMode="auto">
          <a:xfrm>
            <a:off x="0" y="-13855"/>
            <a:ext cx="8915400" cy="9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r="6179" b="5734"/>
          <a:stretch/>
        </p:blipFill>
        <p:spPr bwMode="auto">
          <a:xfrm>
            <a:off x="152400" y="1468582"/>
            <a:ext cx="8991600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228600" y="1177955"/>
            <a:ext cx="80633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phùn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5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10527" r="65305" b="76366"/>
          <a:stretch/>
        </p:blipFill>
        <p:spPr bwMode="auto">
          <a:xfrm>
            <a:off x="1011402" y="31242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8780" r="74124" b="64472"/>
          <a:stretch/>
        </p:blipFill>
        <p:spPr bwMode="auto">
          <a:xfrm>
            <a:off x="3221202" y="312420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t="20722" r="56920" b="62530"/>
          <a:stretch/>
        </p:blipFill>
        <p:spPr bwMode="auto">
          <a:xfrm>
            <a:off x="5091564" y="3124200"/>
            <a:ext cx="155863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33829" r="66606" b="51850"/>
          <a:stretch/>
        </p:blipFill>
        <p:spPr bwMode="auto">
          <a:xfrm>
            <a:off x="6818106" y="3124200"/>
            <a:ext cx="12591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1" t="12226" r="29678" b="73453"/>
          <a:stretch/>
        </p:blipFill>
        <p:spPr bwMode="auto">
          <a:xfrm>
            <a:off x="3920880" y="4668981"/>
            <a:ext cx="1524000" cy="1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9" t="12300" r="15220" b="70270"/>
          <a:stretch/>
        </p:blipFill>
        <p:spPr bwMode="auto">
          <a:xfrm>
            <a:off x="5791241" y="4668981"/>
            <a:ext cx="1558637" cy="1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0" t="24124" r="27281" b="62145"/>
          <a:stretch/>
        </p:blipFill>
        <p:spPr bwMode="auto">
          <a:xfrm>
            <a:off x="1711080" y="4668980"/>
            <a:ext cx="1752600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75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6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1357735"/>
            <a:ext cx="5638800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2614" r="3761"/>
          <a:stretch/>
        </p:blipFill>
        <p:spPr bwMode="auto">
          <a:xfrm>
            <a:off x="144154" y="1392102"/>
            <a:ext cx="8999846" cy="54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57178" y="76195"/>
            <a:ext cx="53425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60703" y="37885"/>
            <a:ext cx="534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mùa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8" y="561105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53753" y="561105"/>
            <a:ext cx="8390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46875"/>
              </p:ext>
            </p:extLst>
          </p:nvPr>
        </p:nvGraphicFramePr>
        <p:xfrm>
          <a:off x="-13855" y="1524000"/>
          <a:ext cx="9144000" cy="483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0717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xuân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hè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thu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mưa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3123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 noChangeArrowheads="1"/>
          </p:cNvSpPr>
          <p:nvPr/>
        </p:nvSpPr>
        <p:spPr>
          <a:xfrm>
            <a:off x="2292924" y="477980"/>
            <a:ext cx="4343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614" r="68788" b="71833"/>
          <a:stretch/>
        </p:blipFill>
        <p:spPr bwMode="auto">
          <a:xfrm>
            <a:off x="7620000" y="2611591"/>
            <a:ext cx="803564" cy="9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71118" r="71924" b="12097"/>
          <a:stretch/>
        </p:blipFill>
        <p:spPr bwMode="auto">
          <a:xfrm>
            <a:off x="7620001" y="3633378"/>
            <a:ext cx="720436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0024" r="53520" b="61957"/>
          <a:stretch/>
        </p:blipFill>
        <p:spPr bwMode="auto">
          <a:xfrm>
            <a:off x="8340437" y="2611591"/>
            <a:ext cx="803563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9" t="3734" r="49157" b="83430"/>
          <a:stretch/>
        </p:blipFill>
        <p:spPr bwMode="auto">
          <a:xfrm>
            <a:off x="1551711" y="2624795"/>
            <a:ext cx="734291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0024" r="53520" b="61957"/>
          <a:stretch/>
        </p:blipFill>
        <p:spPr bwMode="auto">
          <a:xfrm>
            <a:off x="1551711" y="3497594"/>
            <a:ext cx="685799" cy="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t="20890" r="31704" b="61954"/>
          <a:stretch/>
        </p:blipFill>
        <p:spPr bwMode="auto">
          <a:xfrm>
            <a:off x="2202866" y="3480442"/>
            <a:ext cx="817418" cy="7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58535" r="52429" b="24926"/>
          <a:stretch/>
        </p:blipFill>
        <p:spPr bwMode="auto">
          <a:xfrm>
            <a:off x="1551710" y="4134601"/>
            <a:ext cx="73429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9" t="38046" r="5765" b="45415"/>
          <a:stretch/>
        </p:blipFill>
        <p:spPr bwMode="auto">
          <a:xfrm>
            <a:off x="2261757" y="4134602"/>
            <a:ext cx="768926" cy="8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81956" r="54294" b="2245"/>
          <a:stretch/>
        </p:blipFill>
        <p:spPr bwMode="auto">
          <a:xfrm>
            <a:off x="2237510" y="2624795"/>
            <a:ext cx="81742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1551711" y="4813195"/>
            <a:ext cx="817419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3" t="-517" r="11855" b="82496"/>
          <a:stretch/>
        </p:blipFill>
        <p:spPr bwMode="auto">
          <a:xfrm>
            <a:off x="2355267" y="4751088"/>
            <a:ext cx="692727" cy="6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0" y="2624755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734292" y="2576264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-6927" y="3465906"/>
            <a:ext cx="768927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762001" y="3470022"/>
            <a:ext cx="789710" cy="9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752" r="31131" b="22719"/>
          <a:stretch/>
        </p:blipFill>
        <p:spPr bwMode="auto">
          <a:xfrm>
            <a:off x="-22594" y="4471043"/>
            <a:ext cx="784596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79009" r="9451" b="3462"/>
          <a:stretch/>
        </p:blipFill>
        <p:spPr bwMode="auto">
          <a:xfrm>
            <a:off x="734292" y="4466787"/>
            <a:ext cx="817418" cy="9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3041069" y="2611621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3775361" y="2576945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3034142" y="3466587"/>
            <a:ext cx="768927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3803070" y="3470703"/>
            <a:ext cx="789710" cy="9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5306292" y="2590800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4565073" y="3480442"/>
            <a:ext cx="768927" cy="7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752" r="31131" b="22719"/>
          <a:stretch/>
        </p:blipFill>
        <p:spPr bwMode="auto">
          <a:xfrm>
            <a:off x="4565073" y="4219827"/>
            <a:ext cx="784596" cy="7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79009" r="9451" b="3462"/>
          <a:stretch/>
        </p:blipFill>
        <p:spPr bwMode="auto">
          <a:xfrm>
            <a:off x="5320147" y="4236041"/>
            <a:ext cx="817418" cy="7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8" t="56543" r="3582" b="22160"/>
          <a:stretch/>
        </p:blipFill>
        <p:spPr bwMode="auto">
          <a:xfrm>
            <a:off x="4549405" y="2590800"/>
            <a:ext cx="784597" cy="9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 t="81789" r="33723"/>
          <a:stretch/>
        </p:blipFill>
        <p:spPr bwMode="auto">
          <a:xfrm>
            <a:off x="5334002" y="3480443"/>
            <a:ext cx="789708" cy="7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70" r="29769" b="81419"/>
          <a:stretch/>
        </p:blipFill>
        <p:spPr bwMode="auto">
          <a:xfrm>
            <a:off x="4592780" y="4995512"/>
            <a:ext cx="904006" cy="10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5496786" y="5019756"/>
            <a:ext cx="640779" cy="1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3077430" y="4400000"/>
            <a:ext cx="640779" cy="10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-22594" y="5454717"/>
            <a:ext cx="640779" cy="1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9" t="3734" r="49157" b="83430"/>
          <a:stretch/>
        </p:blipFill>
        <p:spPr bwMode="auto">
          <a:xfrm>
            <a:off x="6137567" y="2612673"/>
            <a:ext cx="734291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t="20890" r="31704" b="61954"/>
          <a:stretch/>
        </p:blipFill>
        <p:spPr bwMode="auto">
          <a:xfrm>
            <a:off x="6788722" y="3471656"/>
            <a:ext cx="817418" cy="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58535" r="52429" b="24926"/>
          <a:stretch/>
        </p:blipFill>
        <p:spPr bwMode="auto">
          <a:xfrm>
            <a:off x="6113322" y="3456910"/>
            <a:ext cx="73429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9" t="38046" r="5765" b="45415"/>
          <a:stretch/>
        </p:blipFill>
        <p:spPr bwMode="auto">
          <a:xfrm>
            <a:off x="6847613" y="4122480"/>
            <a:ext cx="768926" cy="8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81956" r="54294" b="2245"/>
          <a:stretch/>
        </p:blipFill>
        <p:spPr bwMode="auto">
          <a:xfrm>
            <a:off x="6823366" y="2612673"/>
            <a:ext cx="81742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6071757" y="4122200"/>
            <a:ext cx="817419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3" t="-517" r="11855" b="82496"/>
          <a:stretch/>
        </p:blipFill>
        <p:spPr bwMode="auto">
          <a:xfrm>
            <a:off x="6847613" y="4710163"/>
            <a:ext cx="786237" cy="6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6137567" y="4807999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551710" y="150105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20288" y="1518392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65074" y="152400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85612" y="1534851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0000" y="152400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r="3773" b="7797"/>
          <a:stretch/>
        </p:blipFill>
        <p:spPr bwMode="auto">
          <a:xfrm>
            <a:off x="457200" y="2057400"/>
            <a:ext cx="8534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-20782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599"/>
            <a:ext cx="7696200" cy="31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1004455" y="2133598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-20782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0817"/>
            <a:ext cx="8534400" cy="398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1004455" y="2133598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thoải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204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49</cp:revision>
  <dcterms:created xsi:type="dcterms:W3CDTF">2022-05-02T01:30:40Z</dcterms:created>
  <dcterms:modified xsi:type="dcterms:W3CDTF">2022-05-02T03:54:09Z</dcterms:modified>
</cp:coreProperties>
</file>