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427" r:id="rId2"/>
    <p:sldId id="423" r:id="rId3"/>
    <p:sldId id="409" r:id="rId4"/>
    <p:sldId id="424" r:id="rId5"/>
    <p:sldId id="395" r:id="rId6"/>
    <p:sldId id="402" r:id="rId7"/>
    <p:sldId id="415" r:id="rId8"/>
    <p:sldId id="419" r:id="rId9"/>
    <p:sldId id="420" r:id="rId10"/>
    <p:sldId id="421" r:id="rId11"/>
    <p:sldId id="295" r:id="rId12"/>
    <p:sldId id="296" r:id="rId13"/>
    <p:sldId id="297" r:id="rId14"/>
    <p:sldId id="298" r:id="rId15"/>
    <p:sldId id="299" r:id="rId16"/>
    <p:sldId id="300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0E0858"/>
    <a:srgbClr val="FCD5B5"/>
    <a:srgbClr val="FBDBE4"/>
    <a:srgbClr val="FF0066"/>
    <a:srgbClr val="1A2629"/>
    <a:srgbClr val="B2B4BB"/>
    <a:srgbClr val="D3CDCD"/>
    <a:srgbClr val="A66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82369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073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SG" dirty="0"/>
              <a:t>Sau </a:t>
            </a:r>
            <a:r>
              <a:rPr lang="en-SG" dirty="0" err="1"/>
              <a:t>khi</a:t>
            </a:r>
            <a:r>
              <a:rPr lang="en-SG" dirty="0"/>
              <a:t> </a:t>
            </a:r>
            <a:r>
              <a:rPr lang="en-SG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các</a:t>
            </a:r>
            <a:r>
              <a:rPr lang="en-SG" baseline="0" dirty="0"/>
              <a:t> </a:t>
            </a:r>
            <a:r>
              <a:rPr lang="en-SG" baseline="0" dirty="0" err="1"/>
              <a:t>phép</a:t>
            </a:r>
            <a:r>
              <a:rPr lang="en-SG" baseline="0" dirty="0"/>
              <a:t> </a:t>
            </a:r>
            <a:r>
              <a:rPr lang="en-SG" baseline="0" dirty="0" err="1"/>
              <a:t>tính</a:t>
            </a:r>
            <a:r>
              <a:rPr lang="en-SG" baseline="0" dirty="0"/>
              <a:t>, GV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con </a:t>
            </a:r>
            <a:r>
              <a:rPr lang="en-SG" baseline="0" dirty="0" err="1"/>
              <a:t>gấu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di </a:t>
            </a:r>
            <a:r>
              <a:rPr lang="en-SG" baseline="0" dirty="0" err="1"/>
              <a:t>chuyển</a:t>
            </a:r>
            <a:r>
              <a:rPr lang="en-SG" baseline="0" dirty="0"/>
              <a:t> </a:t>
            </a:r>
            <a:r>
              <a:rPr lang="en-SG" baseline="0" dirty="0" err="1"/>
              <a:t>trên</a:t>
            </a:r>
            <a:r>
              <a:rPr lang="en-SG" baseline="0" dirty="0"/>
              <a:t> </a:t>
            </a:r>
            <a:r>
              <a:rPr lang="en-SG" baseline="0" dirty="0" err="1"/>
              <a:t>đường</a:t>
            </a:r>
            <a:r>
              <a:rPr lang="en-SG" baseline="0" dirty="0"/>
              <a:t> </a:t>
            </a:r>
            <a:r>
              <a:rPr lang="en-SG" baseline="0" dirty="0" err="1"/>
              <a:t>đi</a:t>
            </a:r>
            <a:r>
              <a:rPr lang="en-SG" baseline="0" dirty="0"/>
              <a:t> </a:t>
            </a:r>
            <a:r>
              <a:rPr lang="en-SG" baseline="0" dirty="0" err="1"/>
              <a:t>phù</a:t>
            </a:r>
            <a:r>
              <a:rPr lang="en-SG" baseline="0" dirty="0"/>
              <a:t> </a:t>
            </a:r>
            <a:r>
              <a:rPr lang="en-SG" baseline="0" dirty="0" err="1"/>
              <a:t>hợp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8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58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5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2/5/2022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2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68351436"/>
      </p:ext>
    </p:extLst>
  </p:cSld>
  <p:clrMapOvr>
    <a:masterClrMapping/>
  </p:clrMapOvr>
  <p:transition spd="slow" advTm="1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042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652" r:id="rId4"/>
    <p:sldLayoutId id="2147483749" r:id="rId5"/>
    <p:sldLayoutId id="214748380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5.wav"/><Relationship Id="rId7" Type="http://schemas.openxmlformats.org/officeDocument/2006/relationships/image" Target="../media/image2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25338" y="182135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sz="5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00000"/>
              </a:lnSpc>
              <a:defRPr/>
            </a:pP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(76)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75409" y="634294"/>
            <a:ext cx="893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223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-123825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0" b="1885"/>
          <a:stretch/>
        </p:blipFill>
        <p:spPr>
          <a:xfrm>
            <a:off x="7664213" y="1756587"/>
            <a:ext cx="3509870" cy="1880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2899145" y="3710008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2618989" y="4811925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219 + 58 = 277 (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2899145" y="5270976"/>
            <a:ext cx="4585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277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201873" y="156176"/>
            <a:ext cx="11391900" cy="1323374"/>
            <a:chOff x="-1042494" y="574162"/>
            <a:chExt cx="10597599" cy="1323374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-1042494" y="574162"/>
              <a:ext cx="10597599" cy="1323374"/>
              <a:chOff x="-4458864" y="326490"/>
              <a:chExt cx="10535109" cy="1614255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4458864" y="326490"/>
                <a:ext cx="10535109" cy="16142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4140149" y="41290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-213097" y="648445"/>
              <a:ext cx="976820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Ở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tàng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sinh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biển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219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sáng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58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tàng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đón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nhiêu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lượt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khách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buổi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825940" y="4306071"/>
            <a:ext cx="107177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546508" y="1756587"/>
            <a:ext cx="6865308" cy="1446716"/>
          </a:xfrm>
          <a:prstGeom prst="roundRect">
            <a:avLst>
              <a:gd name="adj" fmla="val 1140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                      219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58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                        ?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khách</a:t>
            </a:r>
            <a:endParaRPr lang="en-US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CC720-BE91-4DE9-A5B2-B0916F4E7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2296" y="1379218"/>
            <a:ext cx="297370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0" y="2560318"/>
            <a:ext cx="299085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04E23A-B4C7-49CB-BC43-4BA2D850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0" y="618683"/>
            <a:ext cx="10775852" cy="3685151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Ong Non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n w="0"/>
                <a:solidFill>
                  <a:srgbClr val="0E08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3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A2820-B47D-416F-A1D5-943FAD1A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450 + 550 = ?</a:t>
            </a:r>
          </a:p>
        </p:txBody>
      </p:sp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1000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B. 900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800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D. 950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625DCB-D828-442A-BA7D-4D463FBB9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470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B. 400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C. 300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335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435 – 35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2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E91373-F45F-4455-9CE7-AD4339A1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565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665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B. 575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D. 675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673 – 8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1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BB7129-FD7B-47EF-B125-689C8FB0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A. 446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444599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D. 460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B. 450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53382" y="5153510"/>
            <a:ext cx="2097008" cy="841829"/>
          </a:xfrm>
          <a:prstGeom prst="roundRect">
            <a:avLst/>
          </a:prstGeom>
          <a:solidFill>
            <a:srgbClr val="FFFF00"/>
          </a:solidFill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b="1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560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00F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453 + 7 = 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4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90"/>
            <a:ext cx="12192000" cy="6723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EE0911-9285-47A8-A7D3-922D8CA1BAD8}"/>
              </a:ext>
            </a:extLst>
          </p:cNvPr>
          <p:cNvSpPr txBox="1"/>
          <p:nvPr/>
        </p:nvSpPr>
        <p:spPr>
          <a:xfrm>
            <a:off x="2367382" y="3518412"/>
            <a:ext cx="7457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hãy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chia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sẻ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qua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n-lt"/>
              </a:rPr>
              <a:t>này</a:t>
            </a:r>
            <a:r>
              <a:rPr lang="en-US" sz="4000" b="1" dirty="0">
                <a:solidFill>
                  <a:srgbClr val="FFFF00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3E032B-D97C-4FA4-9EAB-99764F7CE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>
          <a:xfrm>
            <a:off x="0" y="25167"/>
            <a:ext cx="12192000" cy="6425967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F4ED91AB-F7D1-4C20-89DB-1C6B230AB311}"/>
              </a:ext>
            </a:extLst>
          </p:cNvPr>
          <p:cNvSpPr txBox="1"/>
          <p:nvPr/>
        </p:nvSpPr>
        <p:spPr>
          <a:xfrm>
            <a:off x="2700202" y="3153167"/>
            <a:ext cx="6461133" cy="110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101360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2164BE-D993-4277-BD1D-1BBB5D410E68}"/>
              </a:ext>
            </a:extLst>
          </p:cNvPr>
          <p:cNvSpPr/>
          <p:nvPr/>
        </p:nvSpPr>
        <p:spPr>
          <a:xfrm>
            <a:off x="989556" y="1161378"/>
            <a:ext cx="9771745" cy="304736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0F6397-4409-4C37-8FFB-A0028A75CC4D}"/>
              </a:ext>
            </a:extLst>
          </p:cNvPr>
          <p:cNvGrpSpPr/>
          <p:nvPr/>
        </p:nvGrpSpPr>
        <p:grpSpPr>
          <a:xfrm>
            <a:off x="2793072" y="1253676"/>
            <a:ext cx="7452456" cy="2534746"/>
            <a:chOff x="3843391" y="1296181"/>
            <a:chExt cx="5849698" cy="1767182"/>
          </a:xfrm>
          <a:solidFill>
            <a:srgbClr val="FCD5B5"/>
          </a:solidFill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31705314-6F77-498F-8E6C-8CDC9083E3EA}"/>
                </a:ext>
              </a:extLst>
            </p:cNvPr>
            <p:cNvSpPr/>
            <p:nvPr/>
          </p:nvSpPr>
          <p:spPr>
            <a:xfrm>
              <a:off x="3843391" y="1296181"/>
              <a:ext cx="5849698" cy="1767182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60A565-FD28-461F-8339-5A62FCA83FC7}"/>
                </a:ext>
              </a:extLst>
            </p:cNvPr>
            <p:cNvSpPr txBox="1"/>
            <p:nvPr/>
          </p:nvSpPr>
          <p:spPr>
            <a:xfrm>
              <a:off x="4205479" y="1691853"/>
              <a:ext cx="5024352" cy="6651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8FD5AB2-635A-44BC-BD1F-74B46ECC5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888" y="2441137"/>
            <a:ext cx="1912149" cy="39888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A6207F8-D7B1-4F8C-BA68-63F9237ACB52}"/>
              </a:ext>
            </a:extLst>
          </p:cNvPr>
          <p:cNvGrpSpPr/>
          <p:nvPr/>
        </p:nvGrpSpPr>
        <p:grpSpPr>
          <a:xfrm>
            <a:off x="2375147" y="164070"/>
            <a:ext cx="8186173" cy="830997"/>
            <a:chOff x="3571527" y="337540"/>
            <a:chExt cx="6961633" cy="830997"/>
          </a:xfrm>
          <a:solidFill>
            <a:schemeClr val="tx2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C87D335-E097-46E8-991F-CA4EE427006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694033-D43D-4420-BE5A-CB5FAAABE49C}"/>
                </a:ext>
              </a:extLst>
            </p:cNvPr>
            <p:cNvSpPr/>
            <p:nvPr/>
          </p:nvSpPr>
          <p:spPr>
            <a:xfrm>
              <a:off x="4263070" y="337540"/>
              <a:ext cx="5578550" cy="830997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202FFC7-323E-49CA-B04A-DA030B930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539" y="3994062"/>
            <a:ext cx="5058481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280383" y="2100834"/>
            <a:ext cx="760703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LUYỆN </a:t>
            </a:r>
            <a:r>
              <a:rPr lang="en-US" sz="66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TẬP</a:t>
            </a:r>
            <a:endParaRPr lang="en-US" sz="6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8988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2124001" y="1250163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082066" y="1195544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111065" y="1214266"/>
            <a:ext cx="1674147" cy="195698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93816" y="425436"/>
            <a:ext cx="1961964" cy="626040"/>
            <a:chOff x="-3359379" y="241997"/>
            <a:chExt cx="1927235" cy="76364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79" y="241997"/>
              <a:ext cx="1927235" cy="763646"/>
            </a:xfrm>
            <a:prstGeom prst="roundRect">
              <a:avLst>
                <a:gd name="adj" fmla="val 49773"/>
              </a:avLst>
            </a:prstGeom>
            <a:solidFill>
              <a:srgbClr val="FCD5B5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505791" cy="63434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534089" y="1346415"/>
            <a:ext cx="967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2364218" y="2432640"/>
            <a:ext cx="10335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261384" y="160802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518134" y="1291231"/>
            <a:ext cx="966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>
            <a:off x="5425739" y="2362984"/>
            <a:ext cx="99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245429" y="155284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558729" y="1303488"/>
            <a:ext cx="10080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427976" y="2389713"/>
            <a:ext cx="100046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05480" y="1526186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3413637" y="2563659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9455212" y="2469928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6357015" y="2483690"/>
            <a:ext cx="724312" cy="1037562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B504E64-500B-4A8E-9593-6BBA6B7B16FC}"/>
              </a:ext>
            </a:extLst>
          </p:cNvPr>
          <p:cNvSpPr/>
          <p:nvPr/>
        </p:nvSpPr>
        <p:spPr>
          <a:xfrm>
            <a:off x="2156927" y="3763772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F516B9C-592B-4760-8C70-8763E0F704B1}"/>
              </a:ext>
            </a:extLst>
          </p:cNvPr>
          <p:cNvSpPr/>
          <p:nvPr/>
        </p:nvSpPr>
        <p:spPr>
          <a:xfrm>
            <a:off x="5094801" y="3804259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07CB131E-539B-4A46-AB9C-D36FBD01EA6E}"/>
              </a:ext>
            </a:extLst>
          </p:cNvPr>
          <p:cNvSpPr/>
          <p:nvPr/>
        </p:nvSpPr>
        <p:spPr>
          <a:xfrm>
            <a:off x="8111065" y="3736237"/>
            <a:ext cx="17977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C52E2BE-E171-482D-9684-B0613909301B}"/>
              </a:ext>
            </a:extLst>
          </p:cNvPr>
          <p:cNvSpPr txBox="1"/>
          <p:nvPr/>
        </p:nvSpPr>
        <p:spPr>
          <a:xfrm>
            <a:off x="2715291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D2C375F-82E9-498C-90E5-95CFCD5810E4}"/>
              </a:ext>
            </a:extLst>
          </p:cNvPr>
          <p:cNvCxnSpPr>
            <a:cxnSpLocks/>
          </p:cNvCxnSpPr>
          <p:nvPr/>
        </p:nvCxnSpPr>
        <p:spPr>
          <a:xfrm flipV="1">
            <a:off x="2569973" y="4965872"/>
            <a:ext cx="1042124" cy="900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9443D0B-038D-431D-A150-4154A49702B4}"/>
              </a:ext>
            </a:extLst>
          </p:cNvPr>
          <p:cNvSpPr txBox="1"/>
          <p:nvPr/>
        </p:nvSpPr>
        <p:spPr>
          <a:xfrm>
            <a:off x="2442586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D24796B-8BCA-4205-BB3E-3769D995EEE2}"/>
              </a:ext>
            </a:extLst>
          </p:cNvPr>
          <p:cNvSpPr txBox="1"/>
          <p:nvPr/>
        </p:nvSpPr>
        <p:spPr>
          <a:xfrm>
            <a:off x="5632218" y="3888653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10D0F8D-8493-4CD0-A5B6-DF77B3567624}"/>
              </a:ext>
            </a:extLst>
          </p:cNvPr>
          <p:cNvCxnSpPr>
            <a:cxnSpLocks/>
          </p:cNvCxnSpPr>
          <p:nvPr/>
        </p:nvCxnSpPr>
        <p:spPr>
          <a:xfrm>
            <a:off x="5470189" y="4979754"/>
            <a:ext cx="105158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0FF3B8A-C0C7-4B7E-963E-9A8733BA0038}"/>
              </a:ext>
            </a:extLst>
          </p:cNvPr>
          <p:cNvSpPr txBox="1"/>
          <p:nvPr/>
        </p:nvSpPr>
        <p:spPr>
          <a:xfrm>
            <a:off x="5359513" y="415026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F8068C7-D181-4818-A54D-F000059100A2}"/>
              </a:ext>
            </a:extLst>
          </p:cNvPr>
          <p:cNvSpPr txBox="1"/>
          <p:nvPr/>
        </p:nvSpPr>
        <p:spPr>
          <a:xfrm>
            <a:off x="8556891" y="3828757"/>
            <a:ext cx="106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481</a:t>
            </a:r>
          </a:p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6B78AE1-92A2-43FB-9842-3B4FDA92957A}"/>
              </a:ext>
            </a:extLst>
          </p:cNvPr>
          <p:cNvCxnSpPr>
            <a:cxnSpLocks/>
          </p:cNvCxnSpPr>
          <p:nvPr/>
        </p:nvCxnSpPr>
        <p:spPr>
          <a:xfrm>
            <a:off x="8437501" y="4904255"/>
            <a:ext cx="998630" cy="17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CF4842-832D-4B70-8007-65F526E11386}"/>
              </a:ext>
            </a:extLst>
          </p:cNvPr>
          <p:cNvSpPr txBox="1"/>
          <p:nvPr/>
        </p:nvSpPr>
        <p:spPr>
          <a:xfrm>
            <a:off x="8284186" y="409036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20B8A140-E7FF-4706-B11C-21968BABA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7698187" y="5147660"/>
            <a:ext cx="754279" cy="99006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C0C6E2A-5731-46A8-9374-44125A8273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>
            <a:off x="1871168" y="5147590"/>
            <a:ext cx="659998" cy="95321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3865380-70C2-47CE-8296-7780784E6A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4791140" y="5203992"/>
            <a:ext cx="659999" cy="95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451" y="-309966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689ư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508789" y="2457038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689</a:t>
            </a:r>
            <a:endPara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5509682" y="2359068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598</a:t>
            </a:r>
            <a:endParaRPr lang="en-US" sz="32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8548990" y="2444002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224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686746" y="500828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382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5632218" y="500828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726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8549736" y="4998495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345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3129656" y="4754153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827184" y="4745424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961999" y="4716220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8" grpId="0"/>
      <p:bldP spid="49" grpId="0"/>
      <p:bldP spid="50" grpId="0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741254" y="1653452"/>
            <a:ext cx="180955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5114677" y="1618942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8641900" y="1576924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062888" y="251826"/>
            <a:ext cx="4068342" cy="648195"/>
            <a:chOff x="-6233985" y="566756"/>
            <a:chExt cx="3996328" cy="682669"/>
          </a:xfrm>
          <a:solidFill>
            <a:srgbClr val="FCD5B5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6233985" y="566756"/>
              <a:ext cx="3996328" cy="682669"/>
            </a:xfrm>
            <a:prstGeom prst="roundRect">
              <a:avLst>
                <a:gd name="adj" fmla="val 49773"/>
              </a:avLst>
            </a:prstGeom>
            <a:grpFill/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6169355" y="601364"/>
              <a:ext cx="542384" cy="6299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289987" y="174244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2138433" y="2809523"/>
            <a:ext cx="887942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2036332" y="200405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360393" y="2577763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8414609" y="2517834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4855806" y="2490131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580980" y="923172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 + 128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957169" y="88277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859 - 295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8458200" y="858748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175 - 64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277541" y="227863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289987" y="284096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5716044" y="17232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 flipV="1">
            <a:off x="5531592" y="2809523"/>
            <a:ext cx="97436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5462389" y="198490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5711256" y="2262936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5716044" y="2821818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9252550" y="169714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9149907" y="2756972"/>
            <a:ext cx="889898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8998895" y="195875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9426073" y="2207712"/>
            <a:ext cx="828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9278693" y="2786156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334D64D-2AF2-4CC7-8C86-559764A64E7E}"/>
              </a:ext>
            </a:extLst>
          </p:cNvPr>
          <p:cNvSpPr/>
          <p:nvPr/>
        </p:nvSpPr>
        <p:spPr>
          <a:xfrm>
            <a:off x="1735311" y="4344381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61B122F4-C8C5-4A24-9451-C23B5893217B}"/>
              </a:ext>
            </a:extLst>
          </p:cNvPr>
          <p:cNvSpPr/>
          <p:nvPr/>
        </p:nvSpPr>
        <p:spPr>
          <a:xfrm>
            <a:off x="5149277" y="4386123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544DCF8E-2C2F-458F-8BE6-0DCB33379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215265" y="5155350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3C997100-ADCF-40D2-AE06-75056B4DF2B3}"/>
              </a:ext>
            </a:extLst>
          </p:cNvPr>
          <p:cNvSpPr txBox="1"/>
          <p:nvPr/>
        </p:nvSpPr>
        <p:spPr>
          <a:xfrm>
            <a:off x="1634953" y="3608216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 + 65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5923A46-7B3A-4B39-82CF-D51CA40150BC}"/>
              </a:ext>
            </a:extLst>
          </p:cNvPr>
          <p:cNvSpPr txBox="1"/>
          <p:nvPr/>
        </p:nvSpPr>
        <p:spPr>
          <a:xfrm>
            <a:off x="5022727" y="3667947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171 - 8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9932D51-0013-43FC-8EE5-5F77D563F6ED}"/>
              </a:ext>
            </a:extLst>
          </p:cNvPr>
          <p:cNvSpPr txBox="1"/>
          <p:nvPr/>
        </p:nvSpPr>
        <p:spPr>
          <a:xfrm>
            <a:off x="2271717" y="446553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D1E55F3D-852F-4CFD-9536-45306054B489}"/>
              </a:ext>
            </a:extLst>
          </p:cNvPr>
          <p:cNvCxnSpPr>
            <a:cxnSpLocks/>
          </p:cNvCxnSpPr>
          <p:nvPr/>
        </p:nvCxnSpPr>
        <p:spPr>
          <a:xfrm>
            <a:off x="2179708" y="555584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309E39EA-5776-46E3-8460-CA000D11499B}"/>
              </a:ext>
            </a:extLst>
          </p:cNvPr>
          <p:cNvSpPr txBox="1"/>
          <p:nvPr/>
        </p:nvSpPr>
        <p:spPr>
          <a:xfrm>
            <a:off x="2018062" y="472714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AC60B58-8353-4610-987F-473E3EA62154}"/>
              </a:ext>
            </a:extLst>
          </p:cNvPr>
          <p:cNvSpPr txBox="1"/>
          <p:nvPr/>
        </p:nvSpPr>
        <p:spPr>
          <a:xfrm>
            <a:off x="2434868" y="4996450"/>
            <a:ext cx="876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D7BC8E0-7AB7-44F9-80F8-3DC07358CD79}"/>
              </a:ext>
            </a:extLst>
          </p:cNvPr>
          <p:cNvSpPr txBox="1"/>
          <p:nvPr/>
        </p:nvSpPr>
        <p:spPr>
          <a:xfrm>
            <a:off x="2242533" y="555432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EA0819A-0677-42F2-8356-71152C933343}"/>
              </a:ext>
            </a:extLst>
          </p:cNvPr>
          <p:cNvSpPr txBox="1"/>
          <p:nvPr/>
        </p:nvSpPr>
        <p:spPr>
          <a:xfrm>
            <a:off x="5671462" y="450829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171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BC1780E-C31C-43FD-B95B-045A662B5BE1}"/>
              </a:ext>
            </a:extLst>
          </p:cNvPr>
          <p:cNvCxnSpPr>
            <a:cxnSpLocks/>
          </p:cNvCxnSpPr>
          <p:nvPr/>
        </p:nvCxnSpPr>
        <p:spPr>
          <a:xfrm>
            <a:off x="5579217" y="5581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7A45F077-FF1D-4075-AE5D-558562DB1589}"/>
              </a:ext>
            </a:extLst>
          </p:cNvPr>
          <p:cNvSpPr txBox="1"/>
          <p:nvPr/>
        </p:nvSpPr>
        <p:spPr>
          <a:xfrm>
            <a:off x="5458939" y="476199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6552F8-80F5-4416-B63A-A299522DDFB9}"/>
              </a:ext>
            </a:extLst>
          </p:cNvPr>
          <p:cNvSpPr txBox="1"/>
          <p:nvPr/>
        </p:nvSpPr>
        <p:spPr>
          <a:xfrm>
            <a:off x="5863165" y="5015698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827339FA-CA9C-4DCC-9F38-6267111047BF}"/>
              </a:ext>
            </a:extLst>
          </p:cNvPr>
          <p:cNvSpPr txBox="1"/>
          <p:nvPr/>
        </p:nvSpPr>
        <p:spPr>
          <a:xfrm>
            <a:off x="5674050" y="5606813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CC2AFD9-2DDF-4C88-A52A-025363EB4E4A}"/>
              </a:ext>
            </a:extLst>
          </p:cNvPr>
          <p:cNvSpPr/>
          <p:nvPr/>
        </p:nvSpPr>
        <p:spPr>
          <a:xfrm>
            <a:off x="8590997" y="4416838"/>
            <a:ext cx="180955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12EC50-C50A-4E79-85BD-7ACB1133188F}"/>
              </a:ext>
            </a:extLst>
          </p:cNvPr>
          <p:cNvSpPr txBox="1"/>
          <p:nvPr/>
        </p:nvSpPr>
        <p:spPr>
          <a:xfrm>
            <a:off x="8484410" y="3689740"/>
            <a:ext cx="201872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360 - 170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73DDC8-1BD5-4E77-9304-053EFB9D8AC9}"/>
              </a:ext>
            </a:extLst>
          </p:cNvPr>
          <p:cNvSpPr txBox="1"/>
          <p:nvPr/>
        </p:nvSpPr>
        <p:spPr>
          <a:xfrm>
            <a:off x="9196736" y="453044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70B4376-E1E4-4100-98C0-75CE83BAD5A1}"/>
              </a:ext>
            </a:extLst>
          </p:cNvPr>
          <p:cNvCxnSpPr>
            <a:cxnSpLocks/>
          </p:cNvCxnSpPr>
          <p:nvPr/>
        </p:nvCxnSpPr>
        <p:spPr>
          <a:xfrm flipV="1">
            <a:off x="9096143" y="5616670"/>
            <a:ext cx="934035" cy="1229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FEACB10-ADE4-456A-BA21-9CEB326D9714}"/>
              </a:ext>
            </a:extLst>
          </p:cNvPr>
          <p:cNvSpPr txBox="1"/>
          <p:nvPr/>
        </p:nvSpPr>
        <p:spPr>
          <a:xfrm>
            <a:off x="9010847" y="476531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90B553-0FD3-4A5E-9E13-DF457A9AAAA0}"/>
              </a:ext>
            </a:extLst>
          </p:cNvPr>
          <p:cNvSpPr txBox="1"/>
          <p:nvPr/>
        </p:nvSpPr>
        <p:spPr>
          <a:xfrm>
            <a:off x="9096143" y="5049891"/>
            <a:ext cx="104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BBA80D-3E61-483A-8E5E-0B26200A0BE4}"/>
              </a:ext>
            </a:extLst>
          </p:cNvPr>
          <p:cNvSpPr txBox="1"/>
          <p:nvPr/>
        </p:nvSpPr>
        <p:spPr>
          <a:xfrm>
            <a:off x="9234836" y="562896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ED930994-65A3-46C0-B94B-E48BB2FC1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10137488" y="5444492"/>
            <a:ext cx="424937" cy="755672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C906B42-3050-484F-8A9B-8F200DE10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6490751" y="5335275"/>
            <a:ext cx="680248" cy="892895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2633884" y="2622256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877929" y="2628303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408985" y="5231577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978106" y="5272134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9386564" y="5383352"/>
            <a:ext cx="82124" cy="122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8" grpId="0" animBg="1"/>
      <p:bldP spid="89" grpId="0" animBg="1"/>
      <p:bldP spid="101" grpId="0"/>
      <p:bldP spid="103" grpId="0"/>
      <p:bldP spid="104" grpId="0"/>
      <p:bldP spid="105" grpId="0"/>
      <p:bldP spid="106" grpId="0"/>
      <p:bldP spid="108" grpId="0"/>
      <p:bldP spid="109" grpId="0"/>
      <p:bldP spid="110" grpId="0"/>
      <p:bldP spid="58" grpId="0" animBg="1"/>
      <p:bldP spid="61" grpId="0"/>
      <p:bldP spid="63" grpId="0"/>
      <p:bldP spid="64" grpId="0"/>
      <p:bldP spid="65" grpId="0"/>
      <p:bldP spid="59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8356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482676" y="329942"/>
            <a:ext cx="11085210" cy="1442982"/>
            <a:chOff x="-2270739" y="741903"/>
            <a:chExt cx="7339924" cy="153404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2167476" y="741903"/>
              <a:ext cx="7236661" cy="1534043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100, 300, 500, 700, 900, 1000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2270739" y="926784"/>
              <a:ext cx="343522" cy="58214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50F2AA3-92AF-4FF2-BB3F-E26186E03A16}"/>
              </a:ext>
            </a:extLst>
          </p:cNvPr>
          <p:cNvSpPr/>
          <p:nvPr/>
        </p:nvSpPr>
        <p:spPr>
          <a:xfrm>
            <a:off x="6083300" y="2746375"/>
            <a:ext cx="977900" cy="311150"/>
          </a:xfrm>
          <a:custGeom>
            <a:avLst/>
            <a:gdLst>
              <a:gd name="connsiteX0" fmla="*/ 0 w 977900"/>
              <a:gd name="connsiteY0" fmla="*/ 57150 h 311150"/>
              <a:gd name="connsiteX1" fmla="*/ 444500 w 977900"/>
              <a:gd name="connsiteY1" fmla="*/ 12700 h 311150"/>
              <a:gd name="connsiteX2" fmla="*/ 977900 w 977900"/>
              <a:gd name="connsiteY2" fmla="*/ 0 h 311150"/>
              <a:gd name="connsiteX3" fmla="*/ 666750 w 977900"/>
              <a:gd name="connsiteY3" fmla="*/ 260350 h 311150"/>
              <a:gd name="connsiteX4" fmla="*/ 444500 w 977900"/>
              <a:gd name="connsiteY4" fmla="*/ 266700 h 311150"/>
              <a:gd name="connsiteX5" fmla="*/ 95250 w 977900"/>
              <a:gd name="connsiteY5" fmla="*/ 311150 h 311150"/>
              <a:gd name="connsiteX6" fmla="*/ 0 w 977900"/>
              <a:gd name="connsiteY6" fmla="*/ 5715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7900" h="311150">
                <a:moveTo>
                  <a:pt x="0" y="57150"/>
                </a:moveTo>
                <a:lnTo>
                  <a:pt x="444500" y="12700"/>
                </a:lnTo>
                <a:lnTo>
                  <a:pt x="977900" y="0"/>
                </a:lnTo>
                <a:lnTo>
                  <a:pt x="666750" y="260350"/>
                </a:lnTo>
                <a:lnTo>
                  <a:pt x="444500" y="266700"/>
                </a:lnTo>
                <a:lnTo>
                  <a:pt x="95250" y="311150"/>
                </a:lnTo>
                <a:lnTo>
                  <a:pt x="0" y="571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965B5C8-85D4-40A6-B334-79F49A78B032}"/>
              </a:ext>
            </a:extLst>
          </p:cNvPr>
          <p:cNvSpPr/>
          <p:nvPr/>
        </p:nvSpPr>
        <p:spPr>
          <a:xfrm>
            <a:off x="5365750" y="3235325"/>
            <a:ext cx="876300" cy="1917700"/>
          </a:xfrm>
          <a:custGeom>
            <a:avLst/>
            <a:gdLst>
              <a:gd name="connsiteX0" fmla="*/ 0 w 876300"/>
              <a:gd name="connsiteY0" fmla="*/ 0 h 1917700"/>
              <a:gd name="connsiteX1" fmla="*/ 298450 w 876300"/>
              <a:gd name="connsiteY1" fmla="*/ 19050 h 1917700"/>
              <a:gd name="connsiteX2" fmla="*/ 279400 w 876300"/>
              <a:gd name="connsiteY2" fmla="*/ 273050 h 1917700"/>
              <a:gd name="connsiteX3" fmla="*/ 368300 w 876300"/>
              <a:gd name="connsiteY3" fmla="*/ 698500 h 1917700"/>
              <a:gd name="connsiteX4" fmla="*/ 495300 w 876300"/>
              <a:gd name="connsiteY4" fmla="*/ 1104900 h 1917700"/>
              <a:gd name="connsiteX5" fmla="*/ 679450 w 876300"/>
              <a:gd name="connsiteY5" fmla="*/ 1485900 h 1917700"/>
              <a:gd name="connsiteX6" fmla="*/ 876300 w 876300"/>
              <a:gd name="connsiteY6" fmla="*/ 1854200 h 1917700"/>
              <a:gd name="connsiteX7" fmla="*/ 533400 w 876300"/>
              <a:gd name="connsiteY7" fmla="*/ 1917700 h 1917700"/>
              <a:gd name="connsiteX8" fmla="*/ 342900 w 876300"/>
              <a:gd name="connsiteY8" fmla="*/ 1574800 h 1917700"/>
              <a:gd name="connsiteX9" fmla="*/ 139700 w 876300"/>
              <a:gd name="connsiteY9" fmla="*/ 1123950 h 1917700"/>
              <a:gd name="connsiteX10" fmla="*/ 31750 w 876300"/>
              <a:gd name="connsiteY10" fmla="*/ 742950 h 1917700"/>
              <a:gd name="connsiteX11" fmla="*/ 0 w 876300"/>
              <a:gd name="connsiteY11" fmla="*/ 469900 h 1917700"/>
              <a:gd name="connsiteX12" fmla="*/ 0 w 876300"/>
              <a:gd name="connsiteY12" fmla="*/ 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6300" h="1917700">
                <a:moveTo>
                  <a:pt x="0" y="0"/>
                </a:moveTo>
                <a:lnTo>
                  <a:pt x="298450" y="19050"/>
                </a:lnTo>
                <a:lnTo>
                  <a:pt x="279400" y="273050"/>
                </a:lnTo>
                <a:lnTo>
                  <a:pt x="368300" y="698500"/>
                </a:lnTo>
                <a:lnTo>
                  <a:pt x="495300" y="1104900"/>
                </a:lnTo>
                <a:lnTo>
                  <a:pt x="679450" y="1485900"/>
                </a:lnTo>
                <a:lnTo>
                  <a:pt x="876300" y="1854200"/>
                </a:lnTo>
                <a:lnTo>
                  <a:pt x="533400" y="1917700"/>
                </a:lnTo>
                <a:lnTo>
                  <a:pt x="342900" y="1574800"/>
                </a:lnTo>
                <a:lnTo>
                  <a:pt x="139700" y="1123950"/>
                </a:lnTo>
                <a:lnTo>
                  <a:pt x="31750" y="74295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149D3C-EE67-4BC7-9E9A-C0C030938548}"/>
              </a:ext>
            </a:extLst>
          </p:cNvPr>
          <p:cNvGrpSpPr/>
          <p:nvPr/>
        </p:nvGrpSpPr>
        <p:grpSpPr>
          <a:xfrm>
            <a:off x="3051919" y="2873420"/>
            <a:ext cx="155215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176437-35F2-4994-AECB-0FBF02332110}"/>
              </a:ext>
            </a:extLst>
          </p:cNvPr>
          <p:cNvGrpSpPr/>
          <p:nvPr/>
        </p:nvGrpSpPr>
        <p:grpSpPr>
          <a:xfrm>
            <a:off x="3138048" y="4483100"/>
            <a:ext cx="1672351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650528" cy="564204"/>
            <a:chOff x="3083669" y="3199905"/>
            <a:chExt cx="1506016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417450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712642" cy="564204"/>
            <a:chOff x="3083669" y="3199905"/>
            <a:chExt cx="1420238" cy="56420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21381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39486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1894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028060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BA0622-75CF-4C1F-BA47-A010C893C710}"/>
              </a:ext>
            </a:extLst>
          </p:cNvPr>
          <p:cNvSpPr txBox="1"/>
          <p:nvPr/>
        </p:nvSpPr>
        <p:spPr>
          <a:xfrm>
            <a:off x="5884610" y="4178568"/>
            <a:ext cx="101789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09506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374049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1017892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7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CC56FD-1C0F-4C0B-A955-A8754D7B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8" presetClass="entr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22175 0.0460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0" y="-1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175 0.04606 L 0.38815 0.0060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-2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1" animBg="1"/>
      <p:bldP spid="33" grpId="0" animBg="1"/>
      <p:bldP spid="34" grpId="0" animBg="1"/>
      <p:bldP spid="36" grpId="0" animBg="1"/>
      <p:bldP spid="37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-11311" y="0"/>
            <a:ext cx="12203311" cy="642188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F071495-00DB-48E0-9626-A08FFAF005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9" t="40207" r="16822" b="3195"/>
          <a:stretch/>
        </p:blipFill>
        <p:spPr>
          <a:xfrm>
            <a:off x="2552700" y="2601711"/>
            <a:ext cx="6783691" cy="3343276"/>
          </a:xfrm>
          <a:prstGeom prst="rect">
            <a:avLst/>
          </a:prstGeom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D081A73-887C-4AA6-808A-AC0E27909DCD}"/>
              </a:ext>
            </a:extLst>
          </p:cNvPr>
          <p:cNvSpPr/>
          <p:nvPr/>
        </p:nvSpPr>
        <p:spPr>
          <a:xfrm>
            <a:off x="8902700" y="3495353"/>
            <a:ext cx="352425" cy="238125"/>
          </a:xfrm>
          <a:custGeom>
            <a:avLst/>
            <a:gdLst>
              <a:gd name="connsiteX0" fmla="*/ 219075 w 352425"/>
              <a:gd name="connsiteY0" fmla="*/ 238125 h 238125"/>
              <a:gd name="connsiteX1" fmla="*/ 314325 w 352425"/>
              <a:gd name="connsiteY1" fmla="*/ 104775 h 238125"/>
              <a:gd name="connsiteX2" fmla="*/ 352425 w 352425"/>
              <a:gd name="connsiteY2" fmla="*/ 104775 h 238125"/>
              <a:gd name="connsiteX3" fmla="*/ 342900 w 352425"/>
              <a:gd name="connsiteY3" fmla="*/ 0 h 238125"/>
              <a:gd name="connsiteX4" fmla="*/ 47625 w 352425"/>
              <a:gd name="connsiteY4" fmla="*/ 0 h 238125"/>
              <a:gd name="connsiteX5" fmla="*/ 0 w 352425"/>
              <a:gd name="connsiteY5" fmla="*/ 114300 h 238125"/>
              <a:gd name="connsiteX6" fmla="*/ 219075 w 352425"/>
              <a:gd name="connsiteY6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" h="238125">
                <a:moveTo>
                  <a:pt x="219075" y="238125"/>
                </a:moveTo>
                <a:lnTo>
                  <a:pt x="314325" y="104775"/>
                </a:lnTo>
                <a:lnTo>
                  <a:pt x="352425" y="104775"/>
                </a:lnTo>
                <a:lnTo>
                  <a:pt x="342900" y="0"/>
                </a:lnTo>
                <a:lnTo>
                  <a:pt x="47625" y="0"/>
                </a:lnTo>
                <a:lnTo>
                  <a:pt x="0" y="114300"/>
                </a:lnTo>
                <a:lnTo>
                  <a:pt x="219075" y="238125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9CE66F6-7398-47FA-A0E9-075988F7F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20"/>
          <a:stretch/>
        </p:blipFill>
        <p:spPr>
          <a:xfrm>
            <a:off x="8073939" y="1997683"/>
            <a:ext cx="2674477" cy="2074305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CE641EB-280D-4F76-BA2C-406E6CF395CE}"/>
              </a:ext>
            </a:extLst>
          </p:cNvPr>
          <p:cNvSpPr/>
          <p:nvPr/>
        </p:nvSpPr>
        <p:spPr>
          <a:xfrm>
            <a:off x="3327400" y="3381375"/>
            <a:ext cx="508000" cy="1155700"/>
          </a:xfrm>
          <a:custGeom>
            <a:avLst/>
            <a:gdLst>
              <a:gd name="connsiteX0" fmla="*/ 114300 w 508000"/>
              <a:gd name="connsiteY0" fmla="*/ 0 h 1155700"/>
              <a:gd name="connsiteX1" fmla="*/ 0 w 508000"/>
              <a:gd name="connsiteY1" fmla="*/ 393700 h 1155700"/>
              <a:gd name="connsiteX2" fmla="*/ 0 w 508000"/>
              <a:gd name="connsiteY2" fmla="*/ 495300 h 1155700"/>
              <a:gd name="connsiteX3" fmla="*/ 19050 w 508000"/>
              <a:gd name="connsiteY3" fmla="*/ 635000 h 1155700"/>
              <a:gd name="connsiteX4" fmla="*/ 184150 w 508000"/>
              <a:gd name="connsiteY4" fmla="*/ 1009650 h 1155700"/>
              <a:gd name="connsiteX5" fmla="*/ 273050 w 508000"/>
              <a:gd name="connsiteY5" fmla="*/ 1155700 h 1155700"/>
              <a:gd name="connsiteX6" fmla="*/ 508000 w 508000"/>
              <a:gd name="connsiteY6" fmla="*/ 1092200 h 1155700"/>
              <a:gd name="connsiteX7" fmla="*/ 330200 w 508000"/>
              <a:gd name="connsiteY7" fmla="*/ 762000 h 1155700"/>
              <a:gd name="connsiteX8" fmla="*/ 260350 w 508000"/>
              <a:gd name="connsiteY8" fmla="*/ 457200 h 1155700"/>
              <a:gd name="connsiteX9" fmla="*/ 323850 w 508000"/>
              <a:gd name="connsiteY9" fmla="*/ 171450 h 1155700"/>
              <a:gd name="connsiteX10" fmla="*/ 393700 w 508000"/>
              <a:gd name="connsiteY10" fmla="*/ 19050 h 1155700"/>
              <a:gd name="connsiteX11" fmla="*/ 114300 w 508000"/>
              <a:gd name="connsiteY11" fmla="*/ 0 h 115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8000" h="1155700">
                <a:moveTo>
                  <a:pt x="114300" y="0"/>
                </a:moveTo>
                <a:lnTo>
                  <a:pt x="0" y="393700"/>
                </a:lnTo>
                <a:lnTo>
                  <a:pt x="0" y="495300"/>
                </a:lnTo>
                <a:lnTo>
                  <a:pt x="19050" y="635000"/>
                </a:lnTo>
                <a:lnTo>
                  <a:pt x="184150" y="1009650"/>
                </a:lnTo>
                <a:lnTo>
                  <a:pt x="273050" y="1155700"/>
                </a:lnTo>
                <a:lnTo>
                  <a:pt x="508000" y="1092200"/>
                </a:lnTo>
                <a:lnTo>
                  <a:pt x="330200" y="762000"/>
                </a:lnTo>
                <a:lnTo>
                  <a:pt x="260350" y="457200"/>
                </a:lnTo>
                <a:lnTo>
                  <a:pt x="323850" y="171450"/>
                </a:lnTo>
                <a:lnTo>
                  <a:pt x="393700" y="19050"/>
                </a:lnTo>
                <a:lnTo>
                  <a:pt x="1143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1B705B-092D-46DB-8665-E94A4D3F581F}"/>
              </a:ext>
            </a:extLst>
          </p:cNvPr>
          <p:cNvSpPr/>
          <p:nvPr/>
        </p:nvSpPr>
        <p:spPr>
          <a:xfrm>
            <a:off x="2552700" y="2847975"/>
            <a:ext cx="558800" cy="317500"/>
          </a:xfrm>
          <a:custGeom>
            <a:avLst/>
            <a:gdLst>
              <a:gd name="connsiteX0" fmla="*/ 0 w 558800"/>
              <a:gd name="connsiteY0" fmla="*/ 6350 h 317500"/>
              <a:gd name="connsiteX1" fmla="*/ 95250 w 558800"/>
              <a:gd name="connsiteY1" fmla="*/ 133350 h 317500"/>
              <a:gd name="connsiteX2" fmla="*/ 177800 w 558800"/>
              <a:gd name="connsiteY2" fmla="*/ 203200 h 317500"/>
              <a:gd name="connsiteX3" fmla="*/ 298450 w 558800"/>
              <a:gd name="connsiteY3" fmla="*/ 273050 h 317500"/>
              <a:gd name="connsiteX4" fmla="*/ 495300 w 558800"/>
              <a:gd name="connsiteY4" fmla="*/ 317500 h 317500"/>
              <a:gd name="connsiteX5" fmla="*/ 558800 w 558800"/>
              <a:gd name="connsiteY5" fmla="*/ 165100 h 317500"/>
              <a:gd name="connsiteX6" fmla="*/ 419100 w 558800"/>
              <a:gd name="connsiteY6" fmla="*/ 114300 h 317500"/>
              <a:gd name="connsiteX7" fmla="*/ 349250 w 558800"/>
              <a:gd name="connsiteY7" fmla="*/ 0 h 317500"/>
              <a:gd name="connsiteX8" fmla="*/ 0 w 558800"/>
              <a:gd name="connsiteY8" fmla="*/ 635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800" h="317500">
                <a:moveTo>
                  <a:pt x="0" y="6350"/>
                </a:moveTo>
                <a:lnTo>
                  <a:pt x="95250" y="133350"/>
                </a:lnTo>
                <a:lnTo>
                  <a:pt x="177800" y="203200"/>
                </a:lnTo>
                <a:lnTo>
                  <a:pt x="298450" y="273050"/>
                </a:lnTo>
                <a:lnTo>
                  <a:pt x="495300" y="317500"/>
                </a:lnTo>
                <a:lnTo>
                  <a:pt x="558800" y="165100"/>
                </a:lnTo>
                <a:lnTo>
                  <a:pt x="419100" y="114300"/>
                </a:lnTo>
                <a:lnTo>
                  <a:pt x="34925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262D5DF-E35C-4E61-B2D5-B98A6842D806}"/>
              </a:ext>
            </a:extLst>
          </p:cNvPr>
          <p:cNvSpPr/>
          <p:nvPr/>
        </p:nvSpPr>
        <p:spPr>
          <a:xfrm>
            <a:off x="7696200" y="3152775"/>
            <a:ext cx="533400" cy="412750"/>
          </a:xfrm>
          <a:custGeom>
            <a:avLst/>
            <a:gdLst>
              <a:gd name="connsiteX0" fmla="*/ 273050 w 533400"/>
              <a:gd name="connsiteY0" fmla="*/ 0 h 431800"/>
              <a:gd name="connsiteX1" fmla="*/ 533400 w 533400"/>
              <a:gd name="connsiteY1" fmla="*/ 374650 h 431800"/>
              <a:gd name="connsiteX2" fmla="*/ 247650 w 533400"/>
              <a:gd name="connsiteY2" fmla="*/ 431800 h 431800"/>
              <a:gd name="connsiteX3" fmla="*/ 0 w 533400"/>
              <a:gd name="connsiteY3" fmla="*/ 88900 h 431800"/>
              <a:gd name="connsiteX4" fmla="*/ 273050 w 533400"/>
              <a:gd name="connsiteY4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400" h="431800">
                <a:moveTo>
                  <a:pt x="273050" y="0"/>
                </a:moveTo>
                <a:lnTo>
                  <a:pt x="533400" y="374650"/>
                </a:lnTo>
                <a:lnTo>
                  <a:pt x="247650" y="431800"/>
                </a:lnTo>
                <a:lnTo>
                  <a:pt x="0" y="88900"/>
                </a:lnTo>
                <a:lnTo>
                  <a:pt x="27305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FB681FD-1851-427A-B950-A177D1787B3E}"/>
              </a:ext>
            </a:extLst>
          </p:cNvPr>
          <p:cNvSpPr/>
          <p:nvPr/>
        </p:nvSpPr>
        <p:spPr>
          <a:xfrm>
            <a:off x="3797300" y="4994275"/>
            <a:ext cx="2298700" cy="831850"/>
          </a:xfrm>
          <a:custGeom>
            <a:avLst/>
            <a:gdLst>
              <a:gd name="connsiteX0" fmla="*/ 292100 w 2298700"/>
              <a:gd name="connsiteY0" fmla="*/ 0 h 831850"/>
              <a:gd name="connsiteX1" fmla="*/ 450850 w 2298700"/>
              <a:gd name="connsiteY1" fmla="*/ 190500 h 831850"/>
              <a:gd name="connsiteX2" fmla="*/ 603250 w 2298700"/>
              <a:gd name="connsiteY2" fmla="*/ 349250 h 831850"/>
              <a:gd name="connsiteX3" fmla="*/ 895350 w 2298700"/>
              <a:gd name="connsiteY3" fmla="*/ 508000 h 831850"/>
              <a:gd name="connsiteX4" fmla="*/ 1060450 w 2298700"/>
              <a:gd name="connsiteY4" fmla="*/ 577850 h 831850"/>
              <a:gd name="connsiteX5" fmla="*/ 1276350 w 2298700"/>
              <a:gd name="connsiteY5" fmla="*/ 609600 h 831850"/>
              <a:gd name="connsiteX6" fmla="*/ 1460500 w 2298700"/>
              <a:gd name="connsiteY6" fmla="*/ 635000 h 831850"/>
              <a:gd name="connsiteX7" fmla="*/ 1752600 w 2298700"/>
              <a:gd name="connsiteY7" fmla="*/ 577850 h 831850"/>
              <a:gd name="connsiteX8" fmla="*/ 1955800 w 2298700"/>
              <a:gd name="connsiteY8" fmla="*/ 539750 h 831850"/>
              <a:gd name="connsiteX9" fmla="*/ 2260600 w 2298700"/>
              <a:gd name="connsiteY9" fmla="*/ 622300 h 831850"/>
              <a:gd name="connsiteX10" fmla="*/ 2298700 w 2298700"/>
              <a:gd name="connsiteY10" fmla="*/ 641350 h 831850"/>
              <a:gd name="connsiteX11" fmla="*/ 1924050 w 2298700"/>
              <a:gd name="connsiteY11" fmla="*/ 755650 h 831850"/>
              <a:gd name="connsiteX12" fmla="*/ 1536700 w 2298700"/>
              <a:gd name="connsiteY12" fmla="*/ 831850 h 831850"/>
              <a:gd name="connsiteX13" fmla="*/ 1117600 w 2298700"/>
              <a:gd name="connsiteY13" fmla="*/ 831850 h 831850"/>
              <a:gd name="connsiteX14" fmla="*/ 895350 w 2298700"/>
              <a:gd name="connsiteY14" fmla="*/ 768350 h 831850"/>
              <a:gd name="connsiteX15" fmla="*/ 660400 w 2298700"/>
              <a:gd name="connsiteY15" fmla="*/ 666750 h 831850"/>
              <a:gd name="connsiteX16" fmla="*/ 368300 w 2298700"/>
              <a:gd name="connsiteY16" fmla="*/ 463550 h 831850"/>
              <a:gd name="connsiteX17" fmla="*/ 165100 w 2298700"/>
              <a:gd name="connsiteY17" fmla="*/ 285750 h 831850"/>
              <a:gd name="connsiteX18" fmla="*/ 69850 w 2298700"/>
              <a:gd name="connsiteY18" fmla="*/ 146050 h 831850"/>
              <a:gd name="connsiteX19" fmla="*/ 0 w 2298700"/>
              <a:gd name="connsiteY19" fmla="*/ 12700 h 831850"/>
              <a:gd name="connsiteX20" fmla="*/ 292100 w 2298700"/>
              <a:gd name="connsiteY20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8700" h="831850">
                <a:moveTo>
                  <a:pt x="292100" y="0"/>
                </a:moveTo>
                <a:lnTo>
                  <a:pt x="450850" y="190500"/>
                </a:lnTo>
                <a:lnTo>
                  <a:pt x="603250" y="349250"/>
                </a:lnTo>
                <a:lnTo>
                  <a:pt x="895350" y="508000"/>
                </a:lnTo>
                <a:lnTo>
                  <a:pt x="1060450" y="577850"/>
                </a:lnTo>
                <a:lnTo>
                  <a:pt x="1276350" y="609600"/>
                </a:lnTo>
                <a:lnTo>
                  <a:pt x="1460500" y="635000"/>
                </a:lnTo>
                <a:lnTo>
                  <a:pt x="1752600" y="577850"/>
                </a:lnTo>
                <a:lnTo>
                  <a:pt x="1955800" y="539750"/>
                </a:lnTo>
                <a:lnTo>
                  <a:pt x="2260600" y="622300"/>
                </a:lnTo>
                <a:lnTo>
                  <a:pt x="2298700" y="641350"/>
                </a:lnTo>
                <a:lnTo>
                  <a:pt x="1924050" y="755650"/>
                </a:lnTo>
                <a:lnTo>
                  <a:pt x="1536700" y="831850"/>
                </a:lnTo>
                <a:lnTo>
                  <a:pt x="1117600" y="831850"/>
                </a:lnTo>
                <a:lnTo>
                  <a:pt x="895350" y="768350"/>
                </a:lnTo>
                <a:lnTo>
                  <a:pt x="660400" y="666750"/>
                </a:lnTo>
                <a:lnTo>
                  <a:pt x="368300" y="463550"/>
                </a:lnTo>
                <a:lnTo>
                  <a:pt x="165100" y="285750"/>
                </a:lnTo>
                <a:lnTo>
                  <a:pt x="69850" y="146050"/>
                </a:lnTo>
                <a:lnTo>
                  <a:pt x="0" y="12700"/>
                </a:lnTo>
                <a:lnTo>
                  <a:pt x="292100" y="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3F79AC1-3A10-4B29-A3A0-D07EBCF3A7EB}"/>
              </a:ext>
            </a:extLst>
          </p:cNvPr>
          <p:cNvSpPr/>
          <p:nvPr/>
        </p:nvSpPr>
        <p:spPr>
          <a:xfrm>
            <a:off x="7124700" y="3222625"/>
            <a:ext cx="425450" cy="501650"/>
          </a:xfrm>
          <a:custGeom>
            <a:avLst/>
            <a:gdLst>
              <a:gd name="connsiteX0" fmla="*/ 196850 w 425450"/>
              <a:gd name="connsiteY0" fmla="*/ 6350 h 501650"/>
              <a:gd name="connsiteX1" fmla="*/ 139700 w 425450"/>
              <a:gd name="connsiteY1" fmla="*/ 171450 h 501650"/>
              <a:gd name="connsiteX2" fmla="*/ 0 w 425450"/>
              <a:gd name="connsiteY2" fmla="*/ 438150 h 501650"/>
              <a:gd name="connsiteX3" fmla="*/ 273050 w 425450"/>
              <a:gd name="connsiteY3" fmla="*/ 501650 h 501650"/>
              <a:gd name="connsiteX4" fmla="*/ 361950 w 425450"/>
              <a:gd name="connsiteY4" fmla="*/ 317500 h 501650"/>
              <a:gd name="connsiteX5" fmla="*/ 425450 w 425450"/>
              <a:gd name="connsiteY5" fmla="*/ 0 h 501650"/>
              <a:gd name="connsiteX6" fmla="*/ 196850 w 425450"/>
              <a:gd name="connsiteY6" fmla="*/ 635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5450" h="501650">
                <a:moveTo>
                  <a:pt x="196850" y="6350"/>
                </a:moveTo>
                <a:lnTo>
                  <a:pt x="139700" y="171450"/>
                </a:lnTo>
                <a:lnTo>
                  <a:pt x="0" y="438150"/>
                </a:lnTo>
                <a:lnTo>
                  <a:pt x="273050" y="501650"/>
                </a:lnTo>
                <a:lnTo>
                  <a:pt x="361950" y="317500"/>
                </a:lnTo>
                <a:lnTo>
                  <a:pt x="425450" y="0"/>
                </a:lnTo>
                <a:lnTo>
                  <a:pt x="196850" y="63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165E23B6-CB89-4B0D-B989-12F1BE580012}"/>
              </a:ext>
            </a:extLst>
          </p:cNvPr>
          <p:cNvSpPr/>
          <p:nvPr/>
        </p:nvSpPr>
        <p:spPr>
          <a:xfrm>
            <a:off x="6432550" y="4156075"/>
            <a:ext cx="698500" cy="977900"/>
          </a:xfrm>
          <a:custGeom>
            <a:avLst/>
            <a:gdLst>
              <a:gd name="connsiteX0" fmla="*/ 450850 w 698500"/>
              <a:gd name="connsiteY0" fmla="*/ 31750 h 977900"/>
              <a:gd name="connsiteX1" fmla="*/ 400050 w 698500"/>
              <a:gd name="connsiteY1" fmla="*/ 254000 h 977900"/>
              <a:gd name="connsiteX2" fmla="*/ 317500 w 698500"/>
              <a:gd name="connsiteY2" fmla="*/ 438150 h 977900"/>
              <a:gd name="connsiteX3" fmla="*/ 196850 w 698500"/>
              <a:gd name="connsiteY3" fmla="*/ 698500 h 977900"/>
              <a:gd name="connsiteX4" fmla="*/ 0 w 698500"/>
              <a:gd name="connsiteY4" fmla="*/ 939800 h 977900"/>
              <a:gd name="connsiteX5" fmla="*/ 260350 w 698500"/>
              <a:gd name="connsiteY5" fmla="*/ 977900 h 977900"/>
              <a:gd name="connsiteX6" fmla="*/ 438150 w 698500"/>
              <a:gd name="connsiteY6" fmla="*/ 711200 h 977900"/>
              <a:gd name="connsiteX7" fmla="*/ 590550 w 698500"/>
              <a:gd name="connsiteY7" fmla="*/ 431800 h 977900"/>
              <a:gd name="connsiteX8" fmla="*/ 673100 w 698500"/>
              <a:gd name="connsiteY8" fmla="*/ 228600 h 977900"/>
              <a:gd name="connsiteX9" fmla="*/ 698500 w 698500"/>
              <a:gd name="connsiteY9" fmla="*/ 63500 h 977900"/>
              <a:gd name="connsiteX10" fmla="*/ 692150 w 698500"/>
              <a:gd name="connsiteY10" fmla="*/ 0 h 977900"/>
              <a:gd name="connsiteX11" fmla="*/ 450850 w 698500"/>
              <a:gd name="connsiteY11" fmla="*/ 31750 h 9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500" h="977900">
                <a:moveTo>
                  <a:pt x="450850" y="31750"/>
                </a:moveTo>
                <a:lnTo>
                  <a:pt x="400050" y="254000"/>
                </a:lnTo>
                <a:lnTo>
                  <a:pt x="317500" y="438150"/>
                </a:lnTo>
                <a:lnTo>
                  <a:pt x="196850" y="698500"/>
                </a:lnTo>
                <a:lnTo>
                  <a:pt x="0" y="939800"/>
                </a:lnTo>
                <a:lnTo>
                  <a:pt x="260350" y="977900"/>
                </a:lnTo>
                <a:lnTo>
                  <a:pt x="438150" y="711200"/>
                </a:lnTo>
                <a:lnTo>
                  <a:pt x="590550" y="431800"/>
                </a:lnTo>
                <a:lnTo>
                  <a:pt x="673100" y="228600"/>
                </a:lnTo>
                <a:lnTo>
                  <a:pt x="698500" y="63500"/>
                </a:lnTo>
                <a:lnTo>
                  <a:pt x="692150" y="0"/>
                </a:lnTo>
                <a:lnTo>
                  <a:pt x="450850" y="31750"/>
                </a:lnTo>
                <a:close/>
              </a:path>
            </a:pathLst>
          </a:cu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2149D3C-EE67-4BC7-9E9A-C0C030938548}"/>
              </a:ext>
            </a:extLst>
          </p:cNvPr>
          <p:cNvGrpSpPr/>
          <p:nvPr/>
        </p:nvGrpSpPr>
        <p:grpSpPr>
          <a:xfrm>
            <a:off x="3051918" y="2873420"/>
            <a:ext cx="1564481" cy="564204"/>
            <a:chOff x="3083669" y="3199905"/>
            <a:chExt cx="1420238" cy="564204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A19A5AA-AD54-4ECA-97B5-4F0F917E4C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9E4E7A2-436D-4F71-8B30-2D3BF35C3010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200 - 100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2176437-35F2-4994-AECB-0FBF02332110}"/>
              </a:ext>
            </a:extLst>
          </p:cNvPr>
          <p:cNvGrpSpPr/>
          <p:nvPr/>
        </p:nvGrpSpPr>
        <p:grpSpPr>
          <a:xfrm>
            <a:off x="3301595" y="4483100"/>
            <a:ext cx="1739312" cy="564204"/>
            <a:chOff x="3083669" y="3199905"/>
            <a:chExt cx="1420238" cy="56420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D8AF9D3-23F1-49F2-84BB-B05215E9744D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67789D5-9A85-4DB3-A3CD-1098285EFCA8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200 + 100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BB5191-28D1-4B04-A397-885003DE52A4}"/>
              </a:ext>
            </a:extLst>
          </p:cNvPr>
          <p:cNvGrpSpPr/>
          <p:nvPr/>
        </p:nvGrpSpPr>
        <p:grpSpPr>
          <a:xfrm>
            <a:off x="4713118" y="2681450"/>
            <a:ext cx="1524811" cy="564204"/>
            <a:chOff x="3083669" y="3199905"/>
            <a:chExt cx="1420238" cy="56420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D45FDC-9F3E-47C0-8E23-89C2CE563D5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AA279A-5F35-424C-832F-2CFDC02E8C8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800 - 100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0F20-6D0A-4A61-8C68-347B02D10B92}"/>
              </a:ext>
            </a:extLst>
          </p:cNvPr>
          <p:cNvGrpSpPr/>
          <p:nvPr/>
        </p:nvGrpSpPr>
        <p:grpSpPr>
          <a:xfrm>
            <a:off x="6780854" y="2673365"/>
            <a:ext cx="1548922" cy="564204"/>
            <a:chOff x="3083669" y="3199905"/>
            <a:chExt cx="1420238" cy="56420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AB419A-F131-4DAE-B8F2-8AC1202D0906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2E1F7EC-6763-476B-91B6-CFEABFB6EF29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500 + 400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EB3B376-E21E-4902-B578-3E8B32875020}"/>
              </a:ext>
            </a:extLst>
          </p:cNvPr>
          <p:cNvGrpSpPr/>
          <p:nvPr/>
        </p:nvGrpSpPr>
        <p:grpSpPr>
          <a:xfrm>
            <a:off x="6179358" y="3637041"/>
            <a:ext cx="1420238" cy="564204"/>
            <a:chOff x="3083669" y="3199905"/>
            <a:chExt cx="1420238" cy="56420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78171F0-47D3-49F7-88BD-A18C5C5D834E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38AC3E-7E8B-48C3-9180-5A789DCC5F16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650 + 50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0A44A17-1CA2-4561-82CA-E86E6CFBD149}"/>
              </a:ext>
            </a:extLst>
          </p:cNvPr>
          <p:cNvGrpSpPr/>
          <p:nvPr/>
        </p:nvGrpSpPr>
        <p:grpSpPr>
          <a:xfrm>
            <a:off x="7706203" y="3522021"/>
            <a:ext cx="1548922" cy="564204"/>
            <a:chOff x="3083669" y="3199905"/>
            <a:chExt cx="1420238" cy="56420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CA9FB7C-A8DB-4C72-8CBB-59B42B014A4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75D992A-7F46-450F-AFE0-CFDE78473BD5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800 + 200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D75E8CF-0771-46A4-88A4-D9550E319241}"/>
              </a:ext>
            </a:extLst>
          </p:cNvPr>
          <p:cNvGrpSpPr/>
          <p:nvPr/>
        </p:nvGrpSpPr>
        <p:grpSpPr>
          <a:xfrm>
            <a:off x="7896516" y="4211408"/>
            <a:ext cx="1611501" cy="617767"/>
            <a:chOff x="3083669" y="3199905"/>
            <a:chExt cx="1477618" cy="564204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201051D-56B1-4451-A59E-9ADF37730B4F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8B0C447-1585-4012-94FA-9433961A7FE1}"/>
                </a:ext>
              </a:extLst>
            </p:cNvPr>
            <p:cNvSpPr txBox="1"/>
            <p:nvPr/>
          </p:nvSpPr>
          <p:spPr>
            <a:xfrm>
              <a:off x="3229615" y="3300010"/>
              <a:ext cx="1331672" cy="365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827 - 27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33C3F5-C94E-462B-8DA3-5CD74E2BF31C}"/>
              </a:ext>
            </a:extLst>
          </p:cNvPr>
          <p:cNvGrpSpPr/>
          <p:nvPr/>
        </p:nvGrpSpPr>
        <p:grpSpPr>
          <a:xfrm>
            <a:off x="5557971" y="5095297"/>
            <a:ext cx="1681029" cy="564204"/>
            <a:chOff x="3083669" y="3199905"/>
            <a:chExt cx="1420238" cy="56420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DFAA5A1-E76B-428A-BFE8-48E728725010}"/>
                </a:ext>
              </a:extLst>
            </p:cNvPr>
            <p:cNvSpPr/>
            <p:nvPr/>
          </p:nvSpPr>
          <p:spPr>
            <a:xfrm>
              <a:off x="3083669" y="3199905"/>
              <a:ext cx="1420238" cy="56420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A160EE6-6C0E-475C-B722-A8579DCB7B6A}"/>
                </a:ext>
              </a:extLst>
            </p:cNvPr>
            <p:cNvSpPr txBox="1"/>
            <p:nvPr/>
          </p:nvSpPr>
          <p:spPr>
            <a:xfrm>
              <a:off x="3172235" y="3281952"/>
              <a:ext cx="1331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1000 - 500</a:t>
              </a:r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95F9AD45-BE31-4C23-B826-C4A88755676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299609" y="2624137"/>
            <a:ext cx="1115347" cy="119697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1565172-1E09-4322-AE11-5404A9BEABF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0343" b="49175"/>
          <a:stretch/>
        </p:blipFill>
        <p:spPr>
          <a:xfrm>
            <a:off x="1947410" y="1356159"/>
            <a:ext cx="1894990" cy="1553757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C9B02CFA-4FCF-44C5-A910-73AB081EC2F2}"/>
              </a:ext>
            </a:extLst>
          </p:cNvPr>
          <p:cNvSpPr txBox="1"/>
          <p:nvPr/>
        </p:nvSpPr>
        <p:spPr>
          <a:xfrm>
            <a:off x="3618335" y="2153304"/>
            <a:ext cx="1094783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3A4EA1-1831-475E-BD1B-CBD950403C66}"/>
              </a:ext>
            </a:extLst>
          </p:cNvPr>
          <p:cNvSpPr txBox="1"/>
          <p:nvPr/>
        </p:nvSpPr>
        <p:spPr>
          <a:xfrm>
            <a:off x="3988999" y="3811310"/>
            <a:ext cx="1129812" cy="609064"/>
          </a:xfrm>
          <a:prstGeom prst="cloudCallout">
            <a:avLst>
              <a:gd name="adj1" fmla="val -24650"/>
              <a:gd name="adj2" fmla="val 7813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DDCEC6-AA64-488E-839B-39270F994278}"/>
              </a:ext>
            </a:extLst>
          </p:cNvPr>
          <p:cNvSpPr txBox="1"/>
          <p:nvPr/>
        </p:nvSpPr>
        <p:spPr>
          <a:xfrm>
            <a:off x="4705298" y="4829217"/>
            <a:ext cx="1129812" cy="609064"/>
          </a:xfrm>
          <a:prstGeom prst="cloudCallout">
            <a:avLst>
              <a:gd name="adj1" fmla="val 51698"/>
              <a:gd name="adj2" fmla="val 31223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FDDAB2B-BFBB-4DC7-827F-29BBDC9B17B7}"/>
              </a:ext>
            </a:extLst>
          </p:cNvPr>
          <p:cNvSpPr txBox="1"/>
          <p:nvPr/>
        </p:nvSpPr>
        <p:spPr>
          <a:xfrm>
            <a:off x="523986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2BA0622-75CF-4C1F-BA47-A010C893C710}"/>
              </a:ext>
            </a:extLst>
          </p:cNvPr>
          <p:cNvSpPr txBox="1"/>
          <p:nvPr/>
        </p:nvSpPr>
        <p:spPr>
          <a:xfrm>
            <a:off x="5712809" y="4131190"/>
            <a:ext cx="1105142" cy="609064"/>
          </a:xfrm>
          <a:prstGeom prst="cloudCallout">
            <a:avLst>
              <a:gd name="adj1" fmla="val 45972"/>
              <a:gd name="adj2" fmla="val -5791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700381A-AD96-4F22-BDC6-B4A71C2E49AA}"/>
              </a:ext>
            </a:extLst>
          </p:cNvPr>
          <p:cNvSpPr txBox="1"/>
          <p:nvPr/>
        </p:nvSpPr>
        <p:spPr>
          <a:xfrm>
            <a:off x="7439334" y="1933104"/>
            <a:ext cx="1122816" cy="609064"/>
          </a:xfrm>
          <a:prstGeom prst="cloudCallout">
            <a:avLst>
              <a:gd name="adj1" fmla="val -17015"/>
              <a:gd name="adj2" fmla="val 93778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FDDF1B-7E73-4BA1-8916-A4CA6C2195A2}"/>
              </a:ext>
            </a:extLst>
          </p:cNvPr>
          <p:cNvSpPr txBox="1"/>
          <p:nvPr/>
        </p:nvSpPr>
        <p:spPr>
          <a:xfrm>
            <a:off x="8975080" y="3718646"/>
            <a:ext cx="1248081" cy="609064"/>
          </a:xfrm>
          <a:prstGeom prst="cloudCallout">
            <a:avLst>
              <a:gd name="adj1" fmla="val -80002"/>
              <a:gd name="adj2" fmla="val -14129"/>
            </a:avLst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2C9ACC-B196-46C1-B243-BC2B19079E68}"/>
              </a:ext>
            </a:extLst>
          </p:cNvPr>
          <p:cNvSpPr txBox="1"/>
          <p:nvPr/>
        </p:nvSpPr>
        <p:spPr>
          <a:xfrm>
            <a:off x="7161445" y="4244381"/>
            <a:ext cx="971785" cy="609064"/>
          </a:xfrm>
          <a:prstGeom prst="cloudCallout">
            <a:avLst>
              <a:gd name="adj1" fmla="val 52319"/>
              <a:gd name="adj2" fmla="val 21840"/>
            </a:avLst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311C886C-1884-4081-8002-AABE29B9A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723"/>
          <a:stretch/>
        </p:blipFill>
        <p:spPr>
          <a:xfrm flipH="1">
            <a:off x="2215620" y="1883976"/>
            <a:ext cx="786239" cy="963999"/>
          </a:xfrm>
          <a:prstGeom prst="rect">
            <a:avLst/>
          </a:prstGeom>
        </p:spPr>
      </p:pic>
      <p:pic>
        <p:nvPicPr>
          <p:cNvPr id="68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3FFB7E1D-A6C7-4D93-9BD5-E20EA710F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13582" y="6123667"/>
            <a:ext cx="487363" cy="487363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72467D6-79F0-4CBC-8805-4877A3BAB340}"/>
              </a:ext>
            </a:extLst>
          </p:cNvPr>
          <p:cNvGrpSpPr/>
          <p:nvPr/>
        </p:nvGrpSpPr>
        <p:grpSpPr>
          <a:xfrm>
            <a:off x="622849" y="344224"/>
            <a:ext cx="11032122" cy="1470017"/>
            <a:chOff x="-1994371" y="741903"/>
            <a:chExt cx="6902457" cy="1549694"/>
          </a:xfrm>
        </p:grpSpPr>
        <p:sp>
          <p:nvSpPr>
            <p:cNvPr id="71" name="Rectangle: Rounded Corners 4">
              <a:extLst>
                <a:ext uri="{FF2B5EF4-FFF2-40B4-BE49-F238E27FC236}">
                  <a16:creationId xmlns:a16="http://schemas.microsoft.com/office/drawing/2014/main" id="{CBBA021B-5911-468C-830E-443B0FD4A97F}"/>
                </a:ext>
              </a:extLst>
            </p:cNvPr>
            <p:cNvSpPr/>
            <p:nvPr/>
          </p:nvSpPr>
          <p:spPr>
            <a:xfrm>
              <a:off x="-1905599" y="741903"/>
              <a:ext cx="6813685" cy="1549694"/>
            </a:xfrm>
            <a:prstGeom prst="roundRect">
              <a:avLst>
                <a:gd name="adj" fmla="val 49773"/>
              </a:avLst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100, 300, 500, 700, 900, 1000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Voi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6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297335D-95BC-4072-B485-0797033C91CA}"/>
                </a:ext>
              </a:extLst>
            </p:cNvPr>
            <p:cNvSpPr/>
            <p:nvPr/>
          </p:nvSpPr>
          <p:spPr>
            <a:xfrm>
              <a:off x="-1994371" y="900337"/>
              <a:ext cx="345859" cy="58214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9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09089 0.0555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9 0.05555 L 0.07162 0.10092 C 0.06615 0.11528 0.06302 0.12546 0.06016 0.1375 C 0.05742 0.14699 0.05586 0.14977 0.05521 0.15787 C 0.05443 0.16551 0.0543 0.1669 0.05443 0.1794 C 0.05378 0.18819 0.05573 0.20115 0.05599 0.20972 C 0.05625 0.21898 0.04883 0.21481 0.05599 0.23102 C 0.07227 0.25 0.06849 0.28426 0.09375 0.31342 " pathEditMode="relative" rAng="0" ptsTypes="AAAAAAAA">
                                      <p:cBhvr>
                                        <p:cTn id="10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75 0.31342 C 0.08034 0.32731 0.11302 0.32893 0.11354 0.36134 C 0.11875 0.38102 0.11901 0.36828 0.12031 0.37824 C 0.12188 0.3875 0.12084 0.37592 0.13008 0.39004 C 0.1375 0.39861 0.12709 0.39791 0.13008 0.4 C 0.13281 0.40278 0.13268 0.41041 0.13946 0.41296 C 0.14623 0.41643 0.14427 0.42245 0.1513 0.42731 C 0.15781 0.43125 0.15365 0.43773 0.16511 0.43773 C 0.17656 0.43727 0.18216 0.45278 0.19323 0.45625 C 0.20443 0.45949 0.2194 0.4618 0.2319 0.45764 C 0.24466 0.4537 0.25729 0.43611 0.2694 0.43217 C 0.27995 0.42754 0.2875 0.39444 0.29922 0.39282 " pathEditMode="relative" rAng="0" ptsTypes="AAAAAAAAAAAA">
                                      <p:cBhvr>
                                        <p:cTn id="10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922 0.39282 L 0.35768 0.1844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1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768 0.18449 L 0.38815 0.00602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815 0.00602 L 0.48334 0.145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34 0.1456 L 0.54141 0.10833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5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81" grpId="0" animBg="1"/>
      <p:bldP spid="30" grpId="0" animBg="1"/>
      <p:bldP spid="31" grpId="0" animBg="1"/>
      <p:bldP spid="34" grpId="0" animBg="1"/>
      <p:bldP spid="36" grpId="0" animBg="1"/>
      <p:bldP spid="42" grpId="0" animBg="1"/>
      <p:bldP spid="4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FC6FF47F-2908-4EC8-A4B1-3C9DAB6A21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8" b="4484"/>
          <a:stretch/>
        </p:blipFill>
        <p:spPr>
          <a:xfrm>
            <a:off x="6600178" y="1574544"/>
            <a:ext cx="4601580" cy="2092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704E02C-5EDC-4758-A2B1-8582241ECCD9}"/>
              </a:ext>
            </a:extLst>
          </p:cNvPr>
          <p:cNvSpPr txBox="1"/>
          <p:nvPr/>
        </p:nvSpPr>
        <p:spPr>
          <a:xfrm>
            <a:off x="3977022" y="3798516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2E430CF-5B65-4DF7-9CBD-52D85E3C93FD}"/>
              </a:ext>
            </a:extLst>
          </p:cNvPr>
          <p:cNvSpPr txBox="1"/>
          <p:nvPr/>
        </p:nvSpPr>
        <p:spPr>
          <a:xfrm>
            <a:off x="4494375" y="4802436"/>
            <a:ext cx="51032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– 19 = 126 (cm)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EA6E1C3-DF7F-4989-99EC-18273914549C}"/>
              </a:ext>
            </a:extLst>
          </p:cNvPr>
          <p:cNvSpPr txBox="1"/>
          <p:nvPr/>
        </p:nvSpPr>
        <p:spPr>
          <a:xfrm>
            <a:off x="4923218" y="5288218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126 cm</a:t>
            </a:r>
            <a:r>
              <a:rPr lang="vi-VN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0A35DFB-7D66-4457-8AF3-6AA8C5D6EA45}"/>
              </a:ext>
            </a:extLst>
          </p:cNvPr>
          <p:cNvGrpSpPr/>
          <p:nvPr/>
        </p:nvGrpSpPr>
        <p:grpSpPr>
          <a:xfrm>
            <a:off x="937788" y="373598"/>
            <a:ext cx="10949412" cy="1069875"/>
            <a:chOff x="465798" y="637050"/>
            <a:chExt cx="8277346" cy="179405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24E8559-78F6-456D-8D58-FC28066B01B2}"/>
                </a:ext>
              </a:extLst>
            </p:cNvPr>
            <p:cNvGrpSpPr/>
            <p:nvPr/>
          </p:nvGrpSpPr>
          <p:grpSpPr>
            <a:xfrm>
              <a:off x="465798" y="637050"/>
              <a:ext cx="8277346" cy="1794050"/>
              <a:chOff x="-2959466" y="403201"/>
              <a:chExt cx="8228537" cy="2188387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D4A87077-B734-4E49-B573-1DAA1BA7FA0E}"/>
                  </a:ext>
                </a:extLst>
              </p:cNvPr>
              <p:cNvSpPr/>
              <p:nvPr/>
            </p:nvSpPr>
            <p:spPr>
              <a:xfrm>
                <a:off x="-2959466" y="454280"/>
                <a:ext cx="8228537" cy="2137308"/>
              </a:xfrm>
              <a:prstGeom prst="roundRect">
                <a:avLst>
                  <a:gd name="adj" fmla="val 49773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96CB6A3-B5D9-46AF-842D-ADE7028DC9E0}"/>
                  </a:ext>
                </a:extLst>
              </p:cNvPr>
              <p:cNvSpPr/>
              <p:nvPr/>
            </p:nvSpPr>
            <p:spPr>
              <a:xfrm>
                <a:off x="-2959466" y="403201"/>
                <a:ext cx="418726" cy="109763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5F8BDB0-0A81-4A33-A151-594A2D25BAE1}"/>
                </a:ext>
              </a:extLst>
            </p:cNvPr>
            <p:cNvSpPr txBox="1"/>
            <p:nvPr/>
          </p:nvSpPr>
          <p:spPr>
            <a:xfrm>
              <a:off x="1021173" y="682903"/>
              <a:ext cx="7450360" cy="15999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145 cm,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thấp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 cm.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xăng-ti-mét</a:t>
              </a: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BC808EC-38E3-40A2-8612-96FD322BB930}"/>
              </a:ext>
            </a:extLst>
          </p:cNvPr>
          <p:cNvSpPr txBox="1"/>
          <p:nvPr/>
        </p:nvSpPr>
        <p:spPr>
          <a:xfrm>
            <a:off x="3575446" y="4282894"/>
            <a:ext cx="54954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2B6E78DB-34FE-478E-ADCF-7DEFD334E68C}"/>
              </a:ext>
            </a:extLst>
          </p:cNvPr>
          <p:cNvSpPr/>
          <p:nvPr/>
        </p:nvSpPr>
        <p:spPr>
          <a:xfrm>
            <a:off x="937788" y="1766682"/>
            <a:ext cx="4268345" cy="1446716"/>
          </a:xfrm>
          <a:prstGeom prst="roundRect">
            <a:avLst>
              <a:gd name="adj" fmla="val 1140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Anh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145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thấp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19 cm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cs typeface="Times New Roman" panose="02020603050405020304" pitchFamily="18" charset="0"/>
              </a:rPr>
              <a:t>:                      ? cm</a:t>
            </a:r>
          </a:p>
        </p:txBody>
      </p:sp>
    </p:spTree>
    <p:extLst>
      <p:ext uri="{BB962C8B-B14F-4D97-AF65-F5344CB8AC3E}">
        <p14:creationId xmlns:p14="http://schemas.microsoft.com/office/powerpoint/2010/main" val="18460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80" grpId="0"/>
      <p:bldP spid="8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98666518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4989</TotalTime>
  <Words>607</Words>
  <Application>Microsoft Office PowerPoint</Application>
  <PresentationFormat>Widescreen</PresentationFormat>
  <Paragraphs>154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Microsoft YaHei</vt:lpstr>
      <vt:lpstr>Arial</vt:lpstr>
      <vt:lpstr>Calibri</vt:lpstr>
      <vt:lpstr>Cambria Math</vt:lpstr>
      <vt:lpstr>Times New Roman</vt:lpstr>
      <vt:lpstr>UTM Avo</vt:lpstr>
      <vt:lpstr>1_Office Theme</vt:lpstr>
      <vt:lpstr>Toán Luyện tập chung (76)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749</cp:revision>
  <dcterms:created xsi:type="dcterms:W3CDTF">2021-02-20T02:56:00Z</dcterms:created>
  <dcterms:modified xsi:type="dcterms:W3CDTF">2022-05-02T09:48:51Z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