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0"/>
  </p:notesMasterIdLst>
  <p:sldIdLst>
    <p:sldId id="528" r:id="rId3"/>
    <p:sldId id="529" r:id="rId4"/>
    <p:sldId id="319" r:id="rId5"/>
    <p:sldId id="527" r:id="rId6"/>
    <p:sldId id="526" r:id="rId7"/>
    <p:sldId id="314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89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88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=""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488827" y="12736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742689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6748" y="59075"/>
            <a:ext cx="1291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7739" y="549292"/>
            <a:ext cx="789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 CÁC MIỀN ĐẤT 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798696" y="1750527"/>
            <a:ext cx="6757862" cy="82067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6.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42661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1257" y="1924660"/>
            <a:ext cx="11168743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Sưu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Chia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53076" y="386767"/>
            <a:ext cx="9837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400" kern="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 </a:t>
            </a:r>
            <a:r>
              <a:rPr lang="en-US" sz="3400" kern="0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400" kern="0" dirty="0" smtClean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thơ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chuyện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cảnh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đẹp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trên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các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miền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đất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nước</a:t>
            </a:r>
            <a:r>
              <a:rPr lang="en-US" sz="3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3443A2-8212-4052-AB9D-662DDB7189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480" y="1525540"/>
            <a:ext cx="9140524" cy="49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28952A-9903-448C-8A02-07E4701A7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218" b="31789"/>
          <a:stretch/>
        </p:blipFill>
        <p:spPr>
          <a:xfrm>
            <a:off x="0" y="0"/>
            <a:ext cx="7496517" cy="6175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468F61-21F2-4242-B0BC-A2BA70BC4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517" y="38686"/>
            <a:ext cx="4665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4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143432-D1C2-4694-8E0C-6A16657A1F68}"/>
              </a:ext>
            </a:extLst>
          </p:cNvPr>
          <p:cNvSpPr txBox="1"/>
          <p:nvPr/>
        </p:nvSpPr>
        <p:spPr>
          <a:xfrm>
            <a:off x="2133600" y="917912"/>
            <a:ext cx="608076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gì hở mẹ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Mà cô giáo dạy phải yêu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gì hở mẹ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Ai đi xa cũng nhớ nhiều</a:t>
            </a:r>
            <a:endParaRPr lang="en-US" sz="2000" kern="0" dirty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chùm khế ngọt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Cho con trèo hái mỗi ngày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đường đi học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Con về rợp bướm vàng bay</a:t>
            </a:r>
            <a:endParaRPr lang="en-US" sz="2000" kern="0" dirty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con diều biếc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Tuổi thơ con thả trên đồng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con đò nhỏ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Êm đềm khua nước ven sông</a:t>
            </a:r>
            <a:endParaRPr lang="en-US" sz="2000" kern="0" dirty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cầu tre nhỏ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Mẹ về nón lá nghiêng che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Là hương hoa đồng cỏ nội</a:t>
            </a:r>
            <a: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 dirty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Bay trong giấc ngủ đêm hè</a:t>
            </a:r>
            <a:endParaRPr lang="en-US" sz="2000" kern="0" dirty="0">
              <a:solidFill>
                <a:srgbClr val="33333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310D56-72D0-43E0-ADA1-FE8CC279E977}"/>
              </a:ext>
            </a:extLst>
          </p:cNvPr>
          <p:cNvSpPr txBox="1"/>
          <p:nvPr/>
        </p:nvSpPr>
        <p:spPr>
          <a:xfrm>
            <a:off x="6629559" y="917913"/>
            <a:ext cx="60807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vòng tay ấm</a:t>
            </a: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Con nằm ngủ giữa mưa đêm</a:t>
            </a: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đêm trăng tỏ</a:t>
            </a: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Hoa cau rụng trắng ngoài thềm</a:t>
            </a:r>
            <a:endParaRPr lang="en-US" sz="2000" kern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là vàng hoa bí</a:t>
            </a: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Là hồng tím giậu mồng tơi</a:t>
            </a: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Là đỏ đôi bờ dâm bụt</a:t>
            </a: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Màu hoa sen trắng tinh khôi</a:t>
            </a:r>
            <a:endParaRPr lang="en-US" sz="2000" kern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mỗi người chỉ một</a:t>
            </a: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Như là chỉ một mẹ thôi</a:t>
            </a:r>
            <a: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vi-VN" sz="20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Quê hương có ai không nhớ</a:t>
            </a:r>
            <a:endParaRPr lang="en-US" sz="2000" kern="0">
              <a:solidFill>
                <a:srgbClr val="333333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vi-VN" sz="2000" kern="0">
                <a:solidFill>
                  <a:srgbClr val="212529"/>
                </a:solidFill>
                <a:latin typeface="Arial" panose="020B0604020202020204" pitchFamily="34" charset="0"/>
                <a:cs typeface="Arial"/>
                <a:sym typeface="Arial"/>
              </a:rPr>
              <a:t>Sẽ không lớn nổi thành người.</a:t>
            </a:r>
            <a:r>
              <a:rPr lang="vi-VN" sz="2000" kern="0">
                <a:solidFill>
                  <a:srgbClr val="333333"/>
                </a:solidFill>
                <a:latin typeface="Arial" panose="020B0604020202020204" pitchFamily="34" charset="0"/>
                <a:cs typeface="Arial"/>
                <a:sym typeface="Arial"/>
              </a:rPr>
              <a:t> ...</a:t>
            </a:r>
            <a:endParaRPr lang="en-US"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3E6BFE-97DB-446F-8693-62944D6076BA}"/>
              </a:ext>
            </a:extLst>
          </p:cNvPr>
          <p:cNvSpPr txBox="1"/>
          <p:nvPr/>
        </p:nvSpPr>
        <p:spPr>
          <a:xfrm>
            <a:off x="2590800" y="304801"/>
            <a:ext cx="6080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400" b="1" kern="0" dirty="0" err="1">
                <a:solidFill>
                  <a:srgbClr val="333333"/>
                </a:solidFill>
                <a:latin typeface="Arial"/>
                <a:cs typeface="Arial"/>
                <a:sym typeface="Arial"/>
              </a:rPr>
              <a:t>Quê</a:t>
            </a:r>
            <a:r>
              <a:rPr lang="en-US" sz="2400" b="1" kern="0" dirty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333333"/>
                </a:solidFill>
                <a:latin typeface="Arial"/>
                <a:cs typeface="Arial"/>
                <a:sym typeface="Arial"/>
              </a:rPr>
              <a:t>hương</a:t>
            </a:r>
            <a:endParaRPr lang="en-US" sz="2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3A4E89-00CD-421F-A6F2-F35C0FE3D84D}"/>
              </a:ext>
            </a:extLst>
          </p:cNvPr>
          <p:cNvSpPr txBox="1"/>
          <p:nvPr/>
        </p:nvSpPr>
        <p:spPr>
          <a:xfrm>
            <a:off x="8610759" y="5626893"/>
            <a:ext cx="608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000" kern="0">
                <a:solidFill>
                  <a:srgbClr val="333333"/>
                </a:solidFill>
                <a:latin typeface="Arial"/>
                <a:cs typeface="Arial"/>
                <a:sym typeface="Arial"/>
              </a:rPr>
              <a:t>(Đỗ Trung Quân)</a:t>
            </a:r>
            <a:endParaRPr lang="en-US"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26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469802" y="504826"/>
            <a:ext cx="1188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truyện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3200" b="1" kern="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313AF0F-F7BB-4849-9184-6C5175CFE4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5283" y="1434560"/>
            <a:ext cx="8247534" cy="46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6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60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103</Words>
  <Application>Microsoft Office PowerPoint</Application>
  <PresentationFormat>Widescreen</PresentationFormat>
  <Paragraphs>21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AutoBVT</cp:lastModifiedBy>
  <cp:revision>33</cp:revision>
  <dcterms:created xsi:type="dcterms:W3CDTF">2021-12-12T11:29:38Z</dcterms:created>
  <dcterms:modified xsi:type="dcterms:W3CDTF">2022-05-05T05:37:18Z</dcterms:modified>
</cp:coreProperties>
</file>