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2" r:id="rId2"/>
    <p:sldId id="271" r:id="rId3"/>
    <p:sldId id="270" r:id="rId4"/>
    <p:sldId id="297" r:id="rId5"/>
    <p:sldId id="404" r:id="rId6"/>
    <p:sldId id="412" r:id="rId7"/>
    <p:sldId id="399" r:id="rId8"/>
    <p:sldId id="400" r:id="rId9"/>
    <p:sldId id="402" r:id="rId10"/>
    <p:sldId id="403" r:id="rId11"/>
    <p:sldId id="413" r:id="rId12"/>
    <p:sldId id="301" r:id="rId13"/>
    <p:sldId id="302" r:id="rId14"/>
    <p:sldId id="276" r:id="rId15"/>
    <p:sldId id="308" r:id="rId16"/>
    <p:sldId id="292" r:id="rId17"/>
    <p:sldId id="310" r:id="rId18"/>
    <p:sldId id="314" r:id="rId19"/>
    <p:sldId id="396" r:id="rId20"/>
    <p:sldId id="408" r:id="rId21"/>
    <p:sldId id="40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75" d="100"/>
          <a:sy n="75" d="100"/>
        </p:scale>
        <p:origin x="-300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1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7385" y="912220"/>
            <a:ext cx="1712210" cy="9987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793143" y="2101199"/>
            <a:ext cx="6934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 TỪ VÀ </a:t>
            </a:r>
            <a:r>
              <a:rPr lang="en-US" altLang="zh-CN" sz="5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</a:t>
            </a:r>
            <a:endParaRPr lang="vi-VN" altLang="zh-CN" sz="5400" b="1" dirty="0" smtClean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vi-VN" altLang="zh-CN" sz="54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LỚP 3</a:t>
            </a:r>
            <a:endParaRPr lang="zh-CN" altLang="en-US" sz="5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00DCA-2AAE-4823-B0B2-FCA2FA7E90C8}"/>
              </a:ext>
            </a:extLst>
          </p:cNvPr>
          <p:cNvSpPr txBox="1"/>
          <p:nvPr/>
        </p:nvSpPr>
        <p:spPr>
          <a:xfrm>
            <a:off x="2119863" y="319083"/>
            <a:ext cx="763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TRƯỜNG </a:t>
            </a:r>
            <a:r>
              <a:rPr lang="vi-VN" sz="2000" b="1" dirty="0"/>
              <a:t>TIỂU HỌC </a:t>
            </a:r>
            <a:r>
              <a:rPr lang="vi-VN" sz="2000" b="1" dirty="0" smtClean="0"/>
              <a:t>ÁI MỘ A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ản đồ Châu Á - Tìm hiểu Kiến Thức Địa Lý Châu Á có thể bạn chưa biết -  Doanh nghiệp Việt Nam Toàn cầu - Trang thông tin Doanh nghiệp, Do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353" r="1551" b="2414"/>
          <a:stretch>
            <a:fillRect/>
          </a:stretch>
        </p:blipFill>
        <p:spPr bwMode="auto">
          <a:xfrm>
            <a:off x="1524000" y="609601"/>
            <a:ext cx="9144000" cy="62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599554"/>
            <a:ext cx="1447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5122179"/>
            <a:ext cx="20574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8261" y="3352800"/>
            <a:ext cx="781707" cy="439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6300" y="4076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9890" y="4724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070" y="3971269"/>
            <a:ext cx="781707" cy="305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717" y="1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Ca-na-đa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 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Pê-ru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Bra-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-li-vi-a,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-hen-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Ý,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Cam-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Phi-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-pin, In-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...</a:t>
            </a:r>
          </a:p>
        </p:txBody>
      </p:sp>
    </p:spTree>
    <p:extLst>
      <p:ext uri="{BB962C8B-B14F-4D97-AF65-F5344CB8AC3E}">
        <p14:creationId xmlns:p14="http://schemas.microsoft.com/office/powerpoint/2010/main" val="365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944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a)   Bằng những động tác thành thạo chỉ trong phút chốc ba cậu bé đã leo lên đỉnh cột.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b)   Với vẻ mặt lo lắng các bạn trong lớp hồi hộp theo dõi Nen-li.</a:t>
            </a:r>
            <a:endParaRPr lang="en-US" sz="3200"/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c)   Bằng một sự cố gắng phi thường Nen-li đã hoàn thành bài thể dục</a:t>
            </a:r>
            <a:r>
              <a:rPr lang="en-US" sz="3200"/>
              <a:t>.</a:t>
            </a:r>
            <a:endParaRPr lang="vi-VN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Chép những câu sau vào vở. Nhớ đặt dấu phẩy vào chỗ thích hợp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7741920" y="18180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0" y="180278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4182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3320" y="50184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251460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6642" y="4099560"/>
            <a:ext cx="3257318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4722" y="568452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3844" y="2499360"/>
            <a:ext cx="35163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8760" y="3520440"/>
            <a:ext cx="975360" cy="63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120" y="96012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06640" y="9601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46080" y="100584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642" y="152400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63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Đố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bạn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nước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gì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944" y="-101618"/>
            <a:ext cx="10930159" cy="1815127"/>
            <a:chOff x="5213564" y="496228"/>
            <a:chExt cx="7407208" cy="2083944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213564" y="496228"/>
              <a:ext cx="7407208" cy="2083944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9485" y="958577"/>
              <a:ext cx="5904656" cy="95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-Đất nước của xứ sở hoa anh đào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Anh</a:t>
            </a:r>
          </a:p>
        </p:txBody>
      </p:sp>
      <p:pic>
        <p:nvPicPr>
          <p:cNvPr id="12291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117600" y="1828800"/>
            <a:ext cx="104648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00401"/>
            <a:ext cx="4051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51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720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49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Pháp</a:t>
            </a:r>
          </a:p>
        </p:txBody>
      </p:sp>
      <p:pic>
        <p:nvPicPr>
          <p:cNvPr id="9219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19401"/>
            <a:ext cx="406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7970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1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Nga</a:t>
            </a:r>
          </a:p>
        </p:txBody>
      </p:sp>
      <p:pic>
        <p:nvPicPr>
          <p:cNvPr id="13315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Lê-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 descr="nuoc%20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352801"/>
            <a:ext cx="711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0010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27572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đất nước thuộc châu lục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vungoi.vn/vungoi/1547524833008_trai_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74439"/>
            <a:ext cx="258954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079" y="4032604"/>
            <a:ext cx="3042917" cy="2359022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0007" y="5212114"/>
            <a:ext cx="943387" cy="12381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2560" y="5041829"/>
            <a:ext cx="1095770" cy="1428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5205" y="4892752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525823" y="406221"/>
            <a:ext cx="714035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strike="noStrike" kern="1200" cap="all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5400" b="1" i="0" strike="noStrike" kern="1200" cap="all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8546" y="2379370"/>
            <a:ext cx="80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8546" y="3041044"/>
            <a:ext cx="9073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Cây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0017" y="1543434"/>
            <a:ext cx="9661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85748" y="2924820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5165" y="3578244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5257800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0" y="1254710"/>
            <a:ext cx="84201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Nam, Lào, Cam-pu-chia là những nước thuộc khu vực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Phi.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vungoi.vn/vungoi/1540202596183_A.A_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22" y="3048000"/>
            <a:ext cx="419818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08941" y="322421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nước nào sau đây viết sai?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vungoi.vn/vungoi/1547524860209_b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1"/>
            <a:ext cx="299282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142" y="664721"/>
            <a:ext cx="914457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sng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sng" strike="noStrike" kern="1200" normalizeH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TỪ VÀ CÂU</a:t>
            </a:r>
            <a:endParaRPr kumimoji="0" lang="zh-CN" altLang="en-US" sz="36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9286" y="1781692"/>
            <a:ext cx="1047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MỞ RỘNG VỐN TỪ: CÁC 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Kể tên một vài nước mà em biết. Hãy chỉ vị trí các nước ấy trên bản đồ (hoặc quả địa cầu).</a:t>
            </a:r>
            <a:endParaRPr lang="en-US" sz="4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1280" y="112776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8480" y="1127760"/>
            <a:ext cx="131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1680" y="1828800"/>
            <a:ext cx="248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38360" y="179832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93620" y="2514600"/>
            <a:ext cx="294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ản đồ thế giới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chỉ vị trí của Việt Nam trên quả địa cầu? Hãy cho biết Việt Nam nằm ở  đới khí hậu nào? - Tự nhiên và xã hội 3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6477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380" y="228601"/>
            <a:ext cx="2078421" cy="61796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Bắc Mỹ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71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BẮC MĨ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2438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581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NAM MĨ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ản đồ Nam Mỹ - Tìm hiểu kiến thức Nam Mỹ có thể bạn chưa biết - Doanh  nghiệp Việt Nam Toàn cầu - Trang thông tin Doanh nghiệp, Doanh nhân,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7" y="766079"/>
            <a:ext cx="9151883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4369676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19400"/>
            <a:ext cx="1219200" cy="497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8172" y="2438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2057" y="4004442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Châu Âu - Tìm hiểu vị trí địa lý qua bản đồ các nước Châu Âu - IT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422228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48825"/>
            <a:ext cx="1219200" cy="41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24652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3131" y="4480035"/>
            <a:ext cx="685800" cy="32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9303" y="32766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438400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271548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8225" y="2171700"/>
            <a:ext cx="78170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272</Words>
  <Application>Microsoft Office PowerPoint</Application>
  <PresentationFormat>Custom</PresentationFormat>
  <Paragraphs>61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PowerPoint Presentation</vt:lpstr>
      <vt:lpstr>PowerPoint Presentation</vt:lpstr>
      <vt:lpstr>PowerPoint Presentation</vt:lpstr>
      <vt:lpstr>Bài 1: Kể tên một vài nước mà em biết. Hãy chỉ vị trí các nước ấy trên bản đồ (hoặc quả địa cầu).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Chép những câu sau vào vở. Nhớ đặt dấu phẩy vào chỗ thích hợp</vt:lpstr>
      <vt:lpstr>Trò chơi: Đố bạn nước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BKV</cp:lastModifiedBy>
  <cp:revision>58</cp:revision>
  <dcterms:created xsi:type="dcterms:W3CDTF">2015-05-05T08:02:00Z</dcterms:created>
  <dcterms:modified xsi:type="dcterms:W3CDTF">2022-05-03T03:18:45Z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