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09" r:id="rId3"/>
    <p:sldId id="307" r:id="rId4"/>
    <p:sldId id="292" r:id="rId5"/>
    <p:sldId id="308" r:id="rId6"/>
    <p:sldId id="311" r:id="rId7"/>
    <p:sldId id="258" r:id="rId8"/>
    <p:sldId id="293" r:id="rId9"/>
    <p:sldId id="294" r:id="rId10"/>
    <p:sldId id="295" r:id="rId11"/>
    <p:sldId id="266" r:id="rId12"/>
    <p:sldId id="296" r:id="rId13"/>
    <p:sldId id="264" r:id="rId14"/>
    <p:sldId id="297" r:id="rId15"/>
    <p:sldId id="268" r:id="rId16"/>
    <p:sldId id="298" r:id="rId17"/>
    <p:sldId id="299" r:id="rId18"/>
    <p:sldId id="271" r:id="rId19"/>
    <p:sldId id="272" r:id="rId20"/>
    <p:sldId id="300" r:id="rId21"/>
    <p:sldId id="273" r:id="rId22"/>
    <p:sldId id="284" r:id="rId23"/>
    <p:sldId id="274" r:id="rId24"/>
    <p:sldId id="282" r:id="rId25"/>
    <p:sldId id="301" r:id="rId26"/>
    <p:sldId id="303" r:id="rId27"/>
    <p:sldId id="302" r:id="rId28"/>
    <p:sldId id="304" r:id="rId29"/>
    <p:sldId id="305" r:id="rId30"/>
    <p:sldId id="306" r:id="rId31"/>
    <p:sldId id="310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FF00"/>
    <a:srgbClr val="00FF00"/>
    <a:srgbClr val="E8F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4" autoAdjust="0"/>
    <p:restoredTop sz="94660"/>
  </p:normalViewPr>
  <p:slideViewPr>
    <p:cSldViewPr>
      <p:cViewPr>
        <p:scale>
          <a:sx n="84" d="100"/>
          <a:sy n="84" d="100"/>
        </p:scale>
        <p:origin x="-768" y="-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09741-1D44-4DED-8DFF-97DB64AB973A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42939-783E-4EEB-8268-D1A597C8F4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42939-783E-4EEB-8268-D1A597C8F4D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8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40F05-BADF-430B-B99B-3D6235002A7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Cac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sat </a:t>
            </a:r>
            <a:r>
              <a:rPr lang="en-US" dirty="0" err="1"/>
              <a:t>trnh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biet</a:t>
            </a:r>
            <a:r>
              <a:rPr lang="en-US" dirty="0"/>
              <a:t> </a:t>
            </a:r>
            <a:r>
              <a:rPr lang="en-US" dirty="0" err="1"/>
              <a:t>trnh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gi</a:t>
            </a:r>
            <a:r>
              <a:rPr lang="en-US" dirty="0"/>
              <a:t>?( </a:t>
            </a:r>
            <a:r>
              <a:rPr lang="en-US" dirty="0" err="1"/>
              <a:t>ve</a:t>
            </a:r>
            <a:r>
              <a:rPr lang="en-US" dirty="0"/>
              <a:t> ban </a:t>
            </a:r>
            <a:r>
              <a:rPr lang="en-US" dirty="0" err="1"/>
              <a:t>nho</a:t>
            </a:r>
            <a:r>
              <a:rPr lang="en-US" dirty="0"/>
              <a:t>, ca, </a:t>
            </a:r>
            <a:r>
              <a:rPr lang="en-US" dirty="0" err="1"/>
              <a:t>chim</a:t>
            </a:r>
            <a:r>
              <a:rPr lang="en-US" dirty="0"/>
              <a:t> , </a:t>
            </a:r>
            <a:r>
              <a:rPr lang="en-US" dirty="0" err="1"/>
              <a:t>oc</a:t>
            </a:r>
            <a:r>
              <a:rPr lang="en-US" dirty="0"/>
              <a:t> ,</a:t>
            </a:r>
            <a:r>
              <a:rPr lang="en-US" dirty="0" err="1"/>
              <a:t>cua</a:t>
            </a:r>
            <a:r>
              <a:rPr lang="en-US" dirty="0"/>
              <a:t>…). Tat ca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err="1"/>
              <a:t>loai</a:t>
            </a:r>
            <a:r>
              <a:rPr lang="en-US" dirty="0"/>
              <a:t> vat </a:t>
            </a:r>
            <a:r>
              <a:rPr lang="en-US" dirty="0" err="1"/>
              <a:t>trn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 co 1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rieng</a:t>
            </a:r>
            <a:r>
              <a:rPr lang="en-US" dirty="0"/>
              <a:t> </a:t>
            </a:r>
            <a:r>
              <a:rPr lang="en-US" dirty="0" err="1"/>
              <a:t>nhung</a:t>
            </a:r>
            <a:r>
              <a:rPr lang="en-US" dirty="0"/>
              <a:t> tat ca  </a:t>
            </a:r>
            <a:r>
              <a:rPr lang="en-US" dirty="0" err="1"/>
              <a:t>deu</a:t>
            </a:r>
            <a:r>
              <a:rPr lang="en-US" dirty="0"/>
              <a:t> co </a:t>
            </a:r>
            <a:r>
              <a:rPr lang="en-US" dirty="0" err="1"/>
              <a:t>chung</a:t>
            </a:r>
            <a:r>
              <a:rPr lang="en-US" dirty="0"/>
              <a:t> 1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do la </a:t>
            </a:r>
            <a:r>
              <a:rPr lang="en-US" dirty="0" err="1"/>
              <a:t>bau</a:t>
            </a:r>
            <a:r>
              <a:rPr lang="en-US" dirty="0"/>
              <a:t> </a:t>
            </a:r>
            <a:r>
              <a:rPr lang="en-US" dirty="0" err="1"/>
              <a:t>troi</a:t>
            </a:r>
            <a:r>
              <a:rPr lang="en-US" dirty="0"/>
              <a:t> do la </a:t>
            </a:r>
            <a:r>
              <a:rPr lang="en-US" dirty="0" err="1"/>
              <a:t>nd</a:t>
            </a:r>
            <a:r>
              <a:rPr lang="en-US" dirty="0"/>
              <a:t> </a:t>
            </a:r>
            <a:r>
              <a:rPr lang="en-US" dirty="0" err="1"/>
              <a:t>bai</a:t>
            </a:r>
            <a:r>
              <a:rPr lang="en-US" dirty="0"/>
              <a:t> hoc </a:t>
            </a:r>
            <a:r>
              <a:rPr lang="en-US" dirty="0" err="1"/>
              <a:t>hom</a:t>
            </a:r>
            <a:r>
              <a:rPr lang="en-US" dirty="0"/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69769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944BE-2CB7-48B3-8FD5-E6ED425E057C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5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111C2-4299-4606-81F8-656605D82C6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DC8CB-6E6B-47D1-8794-E1D523628C6E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98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76C55-6E53-4495-A70D-7D3D428AB11F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0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BB05FD-9D57-46EF-AFAD-82582CBF629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0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A22714-DA69-43E5-BD28-C6F165E09B71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2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A1B6F-3C54-4661-9912-88D15BAD2EC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11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C78BF-CBC4-4A7E-B961-9F96CD9A075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3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4A2888-5990-4CC5-A347-D21616539C89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5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C49EB-A636-4332-B062-AAD95859268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48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38093-5385-4186-9B4C-B7EB7FB38E8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5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205A-648E-4CA1-AEC6-4423CDD9E78F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C57AC-2FE7-4909-A0B2-1C4D607BE7F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48643"/>
            <a:ext cx="7198073" cy="46669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3329110"/>
            <a:ext cx="2054182" cy="15726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716"/>
            <a:ext cx="1718930" cy="18286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3090372"/>
            <a:ext cx="2793822" cy="1811178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34332"/>
            <a:ext cx="2846597" cy="2017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4" y="228618"/>
            <a:ext cx="883847" cy="9143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01" y="1310038"/>
            <a:ext cx="572977" cy="87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" y="1697758"/>
            <a:ext cx="7684689" cy="1843105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algn="ctr"/>
            <a:r>
              <a:rPr lang="en-US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sz="38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BÀI GIẢNG ĐIỆN TỬ LỚP 3</a:t>
            </a:r>
          </a:p>
          <a:p>
            <a:pPr algn="ctr"/>
            <a:r>
              <a:rPr lang="vi-VN" sz="38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TẬP ĐỌC </a:t>
            </a:r>
          </a:p>
          <a:p>
            <a:pPr algn="ctr"/>
            <a:r>
              <a:rPr lang="vi-VN" sz="38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MỘT MÁI NHÀ CHUNG</a:t>
            </a:r>
            <a:endParaRPr lang="vi-VN" sz="38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0800" y="148643"/>
            <a:ext cx="3752199" cy="5371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  <a:latin typeface="+mj-lt"/>
              </a:rPr>
              <a:t>TRƯỜNG TIỂU HỌC ÁI MỘ A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30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1.11111E-6 L 2.5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1.11111E-6 L 2.5E-6 -0.07222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1.11111E-6 L 2.5E-6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3657601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u="sng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800" b="1" i="1" u="sng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i="1" u="sng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i="1" u="sng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2" y="3389174"/>
            <a:ext cx="5943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gặm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E:\download\06042011_PSA_10loaisinhvatcogainhonnhatthegioi-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5791197" cy="35433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86603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509" name="Picture 5" descr="E:\download\nuoi-nhim-canh-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959299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8025" y="1966568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6475" y="3607135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0" y="257175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8025" y="3187890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469" y="209550"/>
            <a:ext cx="694453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2</a:t>
            </a:r>
            <a:r>
              <a:rPr lang="vi-VN" sz="3200" b="1" dirty="0" smtClean="0">
                <a:latin typeface="HP001 4 hàng" pitchFamily="34" charset="0"/>
                <a:cs typeface="Times New Roman" pitchFamily="18" charset="0"/>
              </a:rPr>
              <a:t>0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04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2022</a:t>
            </a:r>
          </a:p>
          <a:p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           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3200" b="1" dirty="0" smtClean="0">
              <a:latin typeface="HP001 4 hàng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        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E:\download\gac-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31" y="23422"/>
            <a:ext cx="9144000" cy="2921794"/>
          </a:xfrm>
          <a:prstGeom prst="rect">
            <a:avLst/>
          </a:prstGeom>
          <a:noFill/>
        </p:spPr>
      </p:pic>
      <p:pic>
        <p:nvPicPr>
          <p:cNvPr id="20484" name="Picture 4" descr="E:\download\cong-dung-cua-qua-g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921795"/>
            <a:ext cx="3810000" cy="22217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835177"/>
            <a:ext cx="5057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xôi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81108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3" y="85725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7270" y="2885975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19519" y="171450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8025" y="2269435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2840935"/>
            <a:ext cx="2464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1659" y="1"/>
            <a:ext cx="375634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E:\download\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" y="0"/>
            <a:ext cx="9143999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400" y="1657351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nhóm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2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5" y="1"/>
            <a:ext cx="6480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1" y="548879"/>
            <a:ext cx="2751139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5" y="469106"/>
            <a:ext cx="29495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200401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914400"/>
            <a:ext cx="4876800" cy="457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0500" y="1885950"/>
            <a:ext cx="89154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1659" y="1"/>
            <a:ext cx="375634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0602" y="2011234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2487053"/>
            <a:ext cx="700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2928805"/>
            <a:ext cx="764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3413553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957504"/>
            <a:ext cx="7930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914400"/>
            <a:ext cx="3048000" cy="228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61013" y="1517286"/>
            <a:ext cx="8229600" cy="5143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1659" y="4227"/>
            <a:ext cx="375634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2022</a:t>
            </a:r>
          </a:p>
          <a:p>
            <a:pPr algn="ctr"/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8" name="Picture 4" descr="9_eb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hung-hinh-anh-dep-ve-the-gioi-dong-vat-phan-mo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hím trong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267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oc-sen-va-nhung-su-that-thu-vi-it-ai-biet-hinh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14500"/>
            <a:ext cx="4876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mái nhà hoa giấ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57550"/>
            <a:ext cx="4876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foody-vuon-du-lich-sinh-thai-le-loc-238-6360083723837432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6101"/>
            <a:ext cx="4267200" cy="190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4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-10381308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5" y="0"/>
            <a:ext cx="913923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089" y="0"/>
            <a:ext cx="890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đất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này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là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mình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9362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84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400" y="2228851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914400"/>
            <a:ext cx="3048000" cy="228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4800" y="1311280"/>
            <a:ext cx="8686800" cy="6932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3723" y="172507"/>
            <a:ext cx="2983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E:\download\tuyen-tap-hinh-nen-bau-troi-xanh-tuyet-dep-de-lam-anh-bia-facebook-hoac-may-tinh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2164" y="245745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18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859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4965" y="1257300"/>
            <a:ext cx="3048000" cy="228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8079" y="1"/>
            <a:ext cx="29835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\</a:t>
            </a:r>
          </a:p>
        </p:txBody>
      </p:sp>
      <p:graphicFrame>
        <p:nvGraphicFramePr>
          <p:cNvPr id="3482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4" imgW="12622222" imgH="6984127" progId="">
                  <p:embed/>
                </p:oleObj>
              </mc:Choice>
              <mc:Fallback>
                <p:oleObj name="Image" r:id="rId4" imgW="12622222" imgH="6984127" progId="">
                  <p:embed/>
                  <p:pic>
                    <p:nvPicPr>
                      <p:cNvPr id="348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Flowchart: Alternate Process 4"/>
          <p:cNvSpPr/>
          <p:nvPr/>
        </p:nvSpPr>
        <p:spPr>
          <a:xfrm>
            <a:off x="228600" y="1809750"/>
            <a:ext cx="8077197" cy="2988780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28600" y="1123950"/>
            <a:ext cx="3581400" cy="685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u="sng" dirty="0" err="1">
                <a:solidFill>
                  <a:srgbClr val="FFFF00"/>
                </a:solidFill>
                <a:latin typeface="HP001 4 hàng" pitchFamily="34" charset="0"/>
              </a:rPr>
              <a:t>Nội</a:t>
            </a:r>
            <a:r>
              <a:rPr lang="en-US" sz="4000" b="1" i="1" u="sng" dirty="0">
                <a:solidFill>
                  <a:srgbClr val="FFFF00"/>
                </a:solidFill>
                <a:latin typeface="HP001 4 hàng" pitchFamily="34" charset="0"/>
              </a:rPr>
              <a:t> dung</a:t>
            </a:r>
            <a:endParaRPr lang="vi-VN" sz="4000" b="1" i="1" u="sng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5" y="1"/>
            <a:ext cx="6480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1" y="548879"/>
            <a:ext cx="2751139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5" y="469106"/>
            <a:ext cx="29495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81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8"/>
          <p:cNvSpPr>
            <a:spLocks noGrp="1" noChangeArrowheads="1"/>
          </p:cNvSpPr>
          <p:nvPr/>
        </p:nvSpPr>
        <p:spPr bwMode="auto">
          <a:xfrm>
            <a:off x="381002" y="369690"/>
            <a:ext cx="39084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4960145"/>
            <a:ext cx="2246312" cy="18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5" y="29976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.………….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81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4960145"/>
            <a:ext cx="2246312" cy="18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52402" y="404812"/>
            <a:ext cx="31654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5" y="29976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4960145"/>
            <a:ext cx="2246312" cy="18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52402" y="404812"/>
            <a:ext cx="31654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5" y="29976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…….……..………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…….……………...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3563" y="-5954"/>
            <a:ext cx="9707563" cy="5150645"/>
          </a:xfr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76401" y="542168"/>
            <a:ext cx="62611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 - DẶN DÒ</a:t>
            </a:r>
          </a:p>
        </p:txBody>
      </p:sp>
      <p:sp>
        <p:nvSpPr>
          <p:cNvPr id="3" name="Cloud 2"/>
          <p:cNvSpPr/>
          <p:nvPr/>
        </p:nvSpPr>
        <p:spPr>
          <a:xfrm>
            <a:off x="990600" y="1504950"/>
            <a:ext cx="8305800" cy="327660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Tx/>
              <a:buChar char="-"/>
            </a:pP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”</a:t>
            </a:r>
          </a:p>
          <a:p>
            <a:pPr marL="571500" indent="-571500" algn="ctr">
              <a:buFontTx/>
              <a:buChar char="-"/>
            </a:pP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“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sĩ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Y-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éc-Xanh</a:t>
            </a:r>
            <a:r>
              <a:rPr lang="en-US" sz="3200" b="1" dirty="0" smtClean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62150"/>
            <a:ext cx="8430001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1421283" y="700266"/>
            <a:ext cx="64801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 dirty="0" err="1" smtClean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 smtClean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đọc</a:t>
            </a:r>
            <a:endParaRPr lang="en-US" altLang="en-US" sz="3200" b="1" u="sng" dirty="0" smtClean="0">
              <a:solidFill>
                <a:schemeClr val="bg1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4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44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44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endParaRPr lang="en-US" altLang="en-US" sz="4400" b="1" dirty="0">
              <a:solidFill>
                <a:srgbClr val="FFFF0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5849" y="192434"/>
            <a:ext cx="69445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2</a:t>
            </a:r>
            <a:r>
              <a:rPr lang="vi-VN" sz="32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04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2022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0738"/>
            <a:ext cx="9143999" cy="52342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97" y="-90738"/>
            <a:ext cx="2177198" cy="1537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55" y="2143589"/>
            <a:ext cx="871946" cy="3059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88" y="3721101"/>
            <a:ext cx="2711668" cy="1422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7631" y="614430"/>
            <a:ext cx="8965913" cy="131574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 defTabSz="685783">
              <a:defRPr/>
            </a:pP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CHÀO TẠM BIỆT!</a:t>
            </a:r>
          </a:p>
          <a:p>
            <a:pPr algn="ctr" defTabSz="685783">
              <a:defRPr/>
            </a:pP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Chúc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các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chăm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ngoan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,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giỏi</a:t>
            </a:r>
            <a:endParaRPr lang="zh-CN" altLang="en-US" sz="4000" b="1" dirty="0">
              <a:solidFill>
                <a:srgbClr val="FD8CB1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10" name="儿童英文歌曲(失色天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84494" y="662701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22" y="1930172"/>
            <a:ext cx="1578428" cy="16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" y="-73819"/>
            <a:ext cx="9144000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595492" y="-66011"/>
            <a:ext cx="6480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254178" y="482867"/>
            <a:ext cx="3665540" cy="384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126092" y="403094"/>
            <a:ext cx="2949575" cy="44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400" y="1657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đọc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dòng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thơ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48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95641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44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44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1793855"/>
            <a:ext cx="3308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Tìm</a:t>
            </a:r>
            <a:r>
              <a:rPr lang="en-US" sz="40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hiểu</a:t>
            </a:r>
            <a:r>
              <a:rPr lang="en-US" sz="40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7270" y="3527345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599" y="285750"/>
            <a:ext cx="85870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2</a:t>
            </a:r>
            <a:r>
              <a:rPr lang="vi-VN" sz="2800" b="1" dirty="0" smtClean="0">
                <a:latin typeface="HP001 4 hàng" pitchFamily="34" charset="0"/>
                <a:cs typeface="Times New Roman" pitchFamily="18" charset="0"/>
              </a:rPr>
              <a:t>0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4 </a:t>
            </a: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8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2800" b="1" u="sng" dirty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600" b="1" dirty="0">
              <a:solidFill>
                <a:srgbClr val="FF3399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3096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586040" y="792957"/>
            <a:ext cx="4395787" cy="395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1550391" y="1942684"/>
            <a:ext cx="5410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0839" y="285125"/>
            <a:ext cx="694453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2</a:t>
            </a:r>
            <a:r>
              <a:rPr lang="vi-VN" sz="3200" b="1" dirty="0" smtClean="0">
                <a:latin typeface="HP001 4 hàng" pitchFamily="34" charset="0"/>
                <a:cs typeface="Times New Roman" pitchFamily="18" charset="0"/>
              </a:rPr>
              <a:t>0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04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2022</a:t>
            </a:r>
          </a:p>
          <a:p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           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3200" b="1" dirty="0" smtClean="0">
              <a:latin typeface="HP001 4 hàng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        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98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828800" y="1504950"/>
            <a:ext cx="640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ngước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Ngước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trông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cuối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 smtClean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...</a:t>
            </a:r>
            <a:r>
              <a:rPr lang="en-US" altLang="en-US" sz="36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839" y="285125"/>
            <a:ext cx="694453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2</a:t>
            </a:r>
            <a:r>
              <a:rPr lang="vi-VN" sz="3200" b="1" dirty="0" smtClean="0">
                <a:latin typeface="HP001 4 hàng" pitchFamily="34" charset="0"/>
                <a:cs typeface="Times New Roman" pitchFamily="18" charset="0"/>
              </a:rPr>
              <a:t>0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04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2022</a:t>
            </a:r>
          </a:p>
          <a:p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           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3200" b="1" dirty="0" smtClean="0">
              <a:latin typeface="HP001 4 hàng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        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843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1428750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3" y="165368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6475" y="3598071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16697" y="2532429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197643"/>
            <a:ext cx="694453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2</a:t>
            </a:r>
            <a:r>
              <a:rPr lang="vi-VN" sz="3200" b="1" dirty="0" smtClean="0">
                <a:latin typeface="HP001 4 hàng" pitchFamily="34" charset="0"/>
                <a:cs typeface="Times New Roman" pitchFamily="18" charset="0"/>
              </a:rPr>
              <a:t>0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04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2022</a:t>
            </a:r>
          </a:p>
          <a:p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           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3200" b="1" dirty="0" smtClean="0">
              <a:latin typeface="HP001 4 hàng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        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1188</Words>
  <Application>Microsoft Office PowerPoint</Application>
  <PresentationFormat>On-screen Show (16:9)</PresentationFormat>
  <Paragraphs>301</Paragraphs>
  <Slides>30</Slides>
  <Notes>4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1_Office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18 LTV</dc:creator>
  <cp:lastModifiedBy>BKV</cp:lastModifiedBy>
  <cp:revision>64</cp:revision>
  <dcterms:created xsi:type="dcterms:W3CDTF">2017-03-26T09:31:21Z</dcterms:created>
  <dcterms:modified xsi:type="dcterms:W3CDTF">2022-05-02T16:19:42Z</dcterms:modified>
</cp:coreProperties>
</file>