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8" r:id="rId6"/>
    <p:sldId id="282" r:id="rId7"/>
    <p:sldId id="269" r:id="rId8"/>
    <p:sldId id="270" r:id="rId9"/>
    <p:sldId id="263" r:id="rId10"/>
    <p:sldId id="271" r:id="rId11"/>
    <p:sldId id="283" r:id="rId12"/>
    <p:sldId id="274" r:id="rId13"/>
    <p:sldId id="275" r:id="rId14"/>
    <p:sldId id="284" r:id="rId15"/>
    <p:sldId id="281" r:id="rId16"/>
    <p:sldId id="273" r:id="rId17"/>
    <p:sldId id="265" r:id="rId18"/>
    <p:sldId id="276" r:id="rId19"/>
    <p:sldId id="285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5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10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89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3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99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9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64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1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3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4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9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3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95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xmlns="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46" y="419873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B73A7436-6A7D-4191-AFA3-4E6035FEDC1E}"/>
              </a:ext>
            </a:extLst>
          </p:cNvPr>
          <p:cNvSpPr txBox="1"/>
          <p:nvPr/>
        </p:nvSpPr>
        <p:spPr>
          <a:xfrm>
            <a:off x="4698595" y="1325719"/>
            <a:ext cx="454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6000" b="1" dirty="0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endParaRPr lang="en-US" altLang="zh-CN" sz="6000" b="1" dirty="0">
              <a:ln w="44450">
                <a:noFill/>
              </a:ln>
              <a:solidFill>
                <a:srgbClr val="00B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2A51D92F-0260-4EE5-BE4C-6DA11C0AAA98}"/>
              </a:ext>
            </a:extLst>
          </p:cNvPr>
          <p:cNvSpPr txBox="1"/>
          <p:nvPr/>
        </p:nvSpPr>
        <p:spPr>
          <a:xfrm>
            <a:off x="3239311" y="2621086"/>
            <a:ext cx="6507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,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đọc</a:t>
            </a:r>
            <a:endParaRPr lang="zh-CN" altLang="en-US" sz="8000" b="1" dirty="0">
              <a:solidFill>
                <a:srgbClr val="92D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8A8A8CEF-A28F-4524-9AAD-B3BCFD1C306F}"/>
              </a:ext>
            </a:extLst>
          </p:cNvPr>
          <p:cNvGrpSpPr/>
          <p:nvPr/>
        </p:nvGrpSpPr>
        <p:grpSpPr>
          <a:xfrm>
            <a:off x="1872816" y="4421273"/>
            <a:ext cx="1723430" cy="1509782"/>
            <a:chOff x="1872816" y="4421273"/>
            <a:chExt cx="1723430" cy="150978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FFA1322-2E8A-4197-AE2D-69A934FE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816" y="4421273"/>
              <a:ext cx="1723430" cy="150978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20236BED-9575-4DE8-92F0-F6FC42E1FA4B}"/>
                </a:ext>
              </a:extLst>
            </p:cNvPr>
            <p:cNvSpPr/>
            <p:nvPr/>
          </p:nvSpPr>
          <p:spPr>
            <a:xfrm>
              <a:off x="2061210" y="4724400"/>
              <a:ext cx="1333500" cy="3000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1622612" y="0"/>
            <a:ext cx="894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600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Soạn bài Kể chuyện Người mẹ hiền, Tiếng Việt lớp 2">
            <a:extLst>
              <a:ext uri="{FF2B5EF4-FFF2-40B4-BE49-F238E27FC236}">
                <a16:creationId xmlns:a16="http://schemas.microsoft.com/office/drawing/2014/main" xmlns="" id="{FAA7545B-0F19-4403-B225-577C8F4E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6" y="1173657"/>
            <a:ext cx="3918424" cy="3045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8FF3C8-54D2-4DE2-8B07-3B4C70E3FCC1}"/>
              </a:ext>
            </a:extLst>
          </p:cNvPr>
          <p:cNvSpPr/>
          <p:nvPr/>
        </p:nvSpPr>
        <p:spPr>
          <a:xfrm>
            <a:off x="1017452" y="4291897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1028" name="Picture 4" descr="Chiếc rễ đa tròn - Tiếng Việt - Lê Thị Lộc - Website của Lê Thị Lộc">
            <a:extLst>
              <a:ext uri="{FF2B5EF4-FFF2-40B4-BE49-F238E27FC236}">
                <a16:creationId xmlns:a16="http://schemas.microsoft.com/office/drawing/2014/main" xmlns="" id="{2DC5786A-F88A-4570-81E5-07D94919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13" y="1200329"/>
            <a:ext cx="3918423" cy="29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5DEF8CF-0569-4436-AA76-AA21033AD971}"/>
              </a:ext>
            </a:extLst>
          </p:cNvPr>
          <p:cNvSpPr/>
          <p:nvPr/>
        </p:nvSpPr>
        <p:spPr>
          <a:xfrm>
            <a:off x="7445613" y="4256861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2088777" y="0"/>
            <a:ext cx="801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8FF3C8-54D2-4DE2-8B07-3B4C70E3FCC1}"/>
              </a:ext>
            </a:extLst>
          </p:cNvPr>
          <p:cNvSpPr/>
          <p:nvPr/>
        </p:nvSpPr>
        <p:spPr>
          <a:xfrm>
            <a:off x="1202469" y="4669896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5DEF8CF-0569-4436-AA76-AA21033AD971}"/>
              </a:ext>
            </a:extLst>
          </p:cNvPr>
          <p:cNvSpPr/>
          <p:nvPr/>
        </p:nvSpPr>
        <p:spPr>
          <a:xfrm>
            <a:off x="6978685" y="4256861"/>
            <a:ext cx="4572000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2050" name="Picture 2" descr="Ở lại với chiến khu (trang 13) - Tiếng Việt 3 tập 2">
            <a:extLst>
              <a:ext uri="{FF2B5EF4-FFF2-40B4-BE49-F238E27FC236}">
                <a16:creationId xmlns:a16="http://schemas.microsoft.com/office/drawing/2014/main" xmlns="" id="{0FA6BE29-D044-4314-A772-36853327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9" y="1574984"/>
            <a:ext cx="3706948" cy="272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Kể chuyện lớp 3 tuần 7: Trận bóng dưới lòng đường - YouTube">
            <a:extLst>
              <a:ext uri="{FF2B5EF4-FFF2-40B4-BE49-F238E27FC236}">
                <a16:creationId xmlns:a16="http://schemas.microsoft.com/office/drawing/2014/main" xmlns="" id="{C2CB189E-996D-485E-8F6C-42C7C455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1305189"/>
            <a:ext cx="3668472" cy="2751354"/>
          </a:xfrm>
          <a:prstGeom prst="roundRect">
            <a:avLst>
              <a:gd name="adj" fmla="val 1275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1E3753C-61F4-468C-BB3A-79F3CEC8C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790"/>
            <a:ext cx="3514725" cy="36861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93A08-8E20-445F-9189-87B5ECE50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2" y="239900"/>
            <a:ext cx="8737154" cy="5622288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F2A0A3DB-8736-465D-B131-5F4412658F89}"/>
              </a:ext>
            </a:extLst>
          </p:cNvPr>
          <p:cNvSpPr txBox="1"/>
          <p:nvPr/>
        </p:nvSpPr>
        <p:spPr>
          <a:xfrm>
            <a:off x="6096000" y="1759504"/>
            <a:ext cx="2467775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Tìm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ở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7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A1CFFB-8F34-4413-8292-8B23CC82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213434" cy="454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AD1D28-194A-46CB-A297-548287394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838" y="223736"/>
            <a:ext cx="3628011" cy="320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0FA8F9-1E93-456A-8A9F-EEAE48F92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2253" y="646652"/>
            <a:ext cx="3539150" cy="23594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72C27C-B043-42AC-ADE5-9983F3E5E7BD}"/>
              </a:ext>
            </a:extLst>
          </p:cNvPr>
          <p:cNvSpPr/>
          <p:nvPr/>
        </p:nvSpPr>
        <p:spPr>
          <a:xfrm>
            <a:off x="846308" y="3851916"/>
            <a:ext cx="10729608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72C27C-B043-42AC-ADE5-9983F3E5E7BD}"/>
              </a:ext>
            </a:extLst>
          </p:cNvPr>
          <p:cNvSpPr/>
          <p:nvPr/>
        </p:nvSpPr>
        <p:spPr>
          <a:xfrm>
            <a:off x="846308" y="3851917"/>
            <a:ext cx="10729608" cy="904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44FD09-D1B5-443B-B2E1-56E895069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326860" cy="3326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599D0F-E160-49D6-ADA7-1EE7146F2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735" y="0"/>
            <a:ext cx="2487465" cy="3326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F2DE85-F9DB-4AFD-9229-E4569BD601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5469" y="0"/>
            <a:ext cx="4571511" cy="3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368525A-6ECD-4140-88B0-3CB4E37C6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317149" cy="57101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FDFF82F-837E-468B-9C68-70E79B4497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57" y="1589365"/>
            <a:ext cx="4320659" cy="4240350"/>
          </a:xfrm>
          <a:prstGeom prst="rect">
            <a:avLst/>
          </a:prstGeom>
        </p:spPr>
      </p:pic>
      <p:sp>
        <p:nvSpPr>
          <p:cNvPr id="18" name="íşļïḋê">
            <a:extLst>
              <a:ext uri="{FF2B5EF4-FFF2-40B4-BE49-F238E27FC236}">
                <a16:creationId xmlns:a16="http://schemas.microsoft.com/office/drawing/2014/main" xmlns="" id="{C2F83E1C-7CA9-4861-8AAF-289E2E28F3F2}"/>
              </a:ext>
            </a:extLst>
          </p:cNvPr>
          <p:cNvSpPr txBox="1"/>
          <p:nvPr/>
        </p:nvSpPr>
        <p:spPr>
          <a:xfrm>
            <a:off x="5761046" y="3155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FC13147-4242-4A6E-8B6B-846FEA4A5C27}"/>
              </a:ext>
            </a:extLst>
          </p:cNvPr>
          <p:cNvSpPr/>
          <p:nvPr/>
        </p:nvSpPr>
        <p:spPr>
          <a:xfrm>
            <a:off x="163792" y="817110"/>
            <a:ext cx="4670855" cy="2266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ECBCABE-96DA-4C17-A1EA-E5B65782D37B}"/>
              </a:ext>
            </a:extLst>
          </p:cNvPr>
          <p:cNvSpPr/>
          <p:nvPr/>
        </p:nvSpPr>
        <p:spPr>
          <a:xfrm>
            <a:off x="197185" y="3103739"/>
            <a:ext cx="4904319" cy="1341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diễn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816CEC3-E1D3-4836-92BD-F7EEBAD99200}"/>
              </a:ext>
            </a:extLst>
          </p:cNvPr>
          <p:cNvSpPr/>
          <p:nvPr/>
        </p:nvSpPr>
        <p:spPr>
          <a:xfrm>
            <a:off x="173520" y="4621504"/>
            <a:ext cx="4904318" cy="821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BFD2C-D6BF-47F6-A1E7-2578E4A3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96" y="173215"/>
            <a:ext cx="7801583" cy="56096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83A559-6CA6-4CEC-B838-8777AB2A7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3" y="2073872"/>
            <a:ext cx="5296505" cy="3187826"/>
          </a:xfrm>
          <a:prstGeom prst="rect">
            <a:avLst/>
          </a:prstGeom>
        </p:spPr>
      </p:pic>
      <p:sp>
        <p:nvSpPr>
          <p:cNvPr id="8" name="íşļïḋê">
            <a:extLst>
              <a:ext uri="{FF2B5EF4-FFF2-40B4-BE49-F238E27FC236}">
                <a16:creationId xmlns:a16="http://schemas.microsoft.com/office/drawing/2014/main" xmlns="" id="{653707BE-2452-4A6B-A478-DD0C1B8A869B}"/>
              </a:ext>
            </a:extLst>
          </p:cNvPr>
          <p:cNvSpPr txBox="1"/>
          <p:nvPr/>
        </p:nvSpPr>
        <p:spPr>
          <a:xfrm>
            <a:off x="5840035" y="1389628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hành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8BD20C0-6D2F-432E-ACE5-53AAF7EA7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09" y="3429000"/>
            <a:ext cx="3535868" cy="2361744"/>
          </a:xfrm>
          <a:prstGeom prst="rect">
            <a:avLst/>
          </a:prstGeom>
        </p:spPr>
      </p:pic>
      <p:sp>
        <p:nvSpPr>
          <p:cNvPr id="5" name="íşļïḋê">
            <a:extLst>
              <a:ext uri="{FF2B5EF4-FFF2-40B4-BE49-F238E27FC236}">
                <a16:creationId xmlns:a16="http://schemas.microsoft.com/office/drawing/2014/main" xmlns="" id="{B63749CC-5C59-4AEC-A7F4-90C33943745D}"/>
              </a:ext>
            </a:extLst>
          </p:cNvPr>
          <p:cNvSpPr txBox="1"/>
          <p:nvPr/>
        </p:nvSpPr>
        <p:spPr>
          <a:xfrm>
            <a:off x="1061937" y="368644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150405C-1C09-43AA-813D-CEC50A42FFE0}"/>
              </a:ext>
            </a:extLst>
          </p:cNvPr>
          <p:cNvSpPr/>
          <p:nvPr/>
        </p:nvSpPr>
        <p:spPr>
          <a:xfrm>
            <a:off x="1070044" y="15120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1D1F94-8B45-4410-9DB5-95008E1EC3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1147981"/>
            <a:ext cx="921224" cy="921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C584D0-98FE-4B01-A39E-ADAFF7918E5A}"/>
              </a:ext>
            </a:extLst>
          </p:cNvPr>
          <p:cNvSpPr/>
          <p:nvPr/>
        </p:nvSpPr>
        <p:spPr>
          <a:xfrm>
            <a:off x="1070044" y="28193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F8DCE4-08B5-4610-A5AB-1F73662DC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2455287"/>
            <a:ext cx="921224" cy="921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A5DF885-06B7-4305-9B53-3EE31C509236}"/>
              </a:ext>
            </a:extLst>
          </p:cNvPr>
          <p:cNvSpPr/>
          <p:nvPr/>
        </p:nvSpPr>
        <p:spPr>
          <a:xfrm>
            <a:off x="1070044" y="41791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91FF59-575E-4EF5-B62A-9D263D10F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8820" y="3815082"/>
            <a:ext cx="921224" cy="9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2331347" y="426143"/>
            <a:ext cx="7688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Thảo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luận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,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trao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đổi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về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nội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dung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của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câu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chuyện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iCiel Pacifico" panose="02000000000000000000" pitchFamily="50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B570F8-4F80-4EA2-8368-788E2574D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918" y="1395639"/>
            <a:ext cx="5715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4" y="77505"/>
            <a:ext cx="7023371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FE7DFFF3-7FFE-47E9-9B6E-B37A3367B7A0}"/>
              </a:ext>
            </a:extLst>
          </p:cNvPr>
          <p:cNvSpPr txBox="1"/>
          <p:nvPr/>
        </p:nvSpPr>
        <p:spPr>
          <a:xfrm>
            <a:off x="3054486" y="692671"/>
            <a:ext cx="5661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mục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tiêu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Humble Hearts" pitchFamily="2" charset="0"/>
              <a:cs typeface="Helvetic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478276" y="1254480"/>
            <a:ext cx="11235447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8" y="-330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FE7DFFF3-7FFE-47E9-9B6E-B37A3367B7A0}"/>
              </a:ext>
            </a:extLst>
          </p:cNvPr>
          <p:cNvSpPr txBox="1"/>
          <p:nvPr/>
        </p:nvSpPr>
        <p:spPr>
          <a:xfrm>
            <a:off x="4465647" y="692671"/>
            <a:ext cx="293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4433291" y="511685"/>
            <a:ext cx="7294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Dặn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dò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UTM Ambros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228B91-11DD-4BF6-A9C1-3A096E1D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9" y="983254"/>
            <a:ext cx="3467100" cy="38671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A308419-2208-4B37-A37C-73ED99EF16E2}"/>
              </a:ext>
            </a:extLst>
          </p:cNvPr>
          <p:cNvSpPr/>
          <p:nvPr/>
        </p:nvSpPr>
        <p:spPr>
          <a:xfrm>
            <a:off x="3998068" y="1961254"/>
            <a:ext cx="8193933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46A3A03-8719-4B3F-B0AD-DA49B4F354FB}"/>
              </a:ext>
            </a:extLst>
          </p:cNvPr>
          <p:cNvSpPr/>
          <p:nvPr/>
        </p:nvSpPr>
        <p:spPr>
          <a:xfrm>
            <a:off x="3998068" y="2834648"/>
            <a:ext cx="8193933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Khởi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660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động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0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4855D23-3579-4BC4-8FBE-E7BA6185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62" y="2409470"/>
            <a:ext cx="4943475" cy="26384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" y="0"/>
            <a:ext cx="7344851" cy="6784441"/>
          </a:xfrm>
          <a:prstGeom prst="rect">
            <a:avLst/>
          </a:prstGeom>
        </p:spPr>
      </p:pic>
      <p:sp>
        <p:nvSpPr>
          <p:cNvPr id="12" name="íşļïḋê">
            <a:extLst>
              <a:ext uri="{FF2B5EF4-FFF2-40B4-BE49-F238E27FC236}">
                <a16:creationId xmlns:a16="http://schemas.microsoft.com/office/drawing/2014/main" xmlns="" id="{C47D877F-BD37-4CC2-A5BE-46FA58BAE33B}"/>
              </a:ext>
            </a:extLst>
          </p:cNvPr>
          <p:cNvSpPr txBox="1"/>
          <p:nvPr/>
        </p:nvSpPr>
        <p:spPr>
          <a:xfrm rot="403147">
            <a:off x="3010664" y="1119497"/>
            <a:ext cx="3721916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B4A83B-058A-4BDA-A5EF-ABF8CFD0A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8995">
            <a:off x="2414995" y="2176441"/>
            <a:ext cx="3298239" cy="28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B5AE69-6087-4FC0-86FC-FCBEDD66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0" y="687749"/>
            <a:ext cx="2200275" cy="38766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1DF2810-8639-44E5-86CD-321AA36A8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5" y="204281"/>
            <a:ext cx="8961444" cy="4843613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7CC80E68-508E-45D8-8C63-AA13B19142A7}"/>
              </a:ext>
            </a:extLst>
          </p:cNvPr>
          <p:cNvSpPr txBox="1"/>
          <p:nvPr/>
        </p:nvSpPr>
        <p:spPr>
          <a:xfrm>
            <a:off x="5881440" y="1583508"/>
            <a:ext cx="5081534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/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ý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DECAFF5-8224-4DAD-AC91-551B949C7F40}"/>
              </a:ext>
            </a:extLst>
          </p:cNvPr>
          <p:cNvSpPr/>
          <p:nvPr/>
        </p:nvSpPr>
        <p:spPr>
          <a:xfrm>
            <a:off x="4518212" y="2743200"/>
            <a:ext cx="6551865" cy="1906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Chíp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cứu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nạn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nguy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hiểm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lộ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Khám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phá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1" y="685445"/>
            <a:ext cx="9633619" cy="4362450"/>
          </a:xfrm>
          <a:prstGeom prst="rect">
            <a:avLst/>
          </a:prstGeom>
        </p:spPr>
      </p:pic>
      <p:sp>
        <p:nvSpPr>
          <p:cNvPr id="10" name="íşļïḋê">
            <a:extLst>
              <a:ext uri="{FF2B5EF4-FFF2-40B4-BE49-F238E27FC236}">
                <a16:creationId xmlns:a16="http://schemas.microsoft.com/office/drawing/2014/main" xmlns="" id="{B89AE247-A76E-48E5-A271-F59E49EB6404}"/>
              </a:ext>
            </a:extLst>
          </p:cNvPr>
          <p:cNvSpPr txBox="1"/>
          <p:nvPr/>
        </p:nvSpPr>
        <p:spPr>
          <a:xfrm>
            <a:off x="4815190" y="1366631"/>
            <a:ext cx="2561620" cy="37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endParaRPr lang="zh-CN" altLang="en-US" sz="4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xmlns="" id="{6C6100FC-0D65-4ED3-B8BA-7D67C2CF6C95}"/>
              </a:ext>
            </a:extLst>
          </p:cNvPr>
          <p:cNvSpPr/>
          <p:nvPr/>
        </p:nvSpPr>
        <p:spPr>
          <a:xfrm>
            <a:off x="2143614" y="2225038"/>
            <a:ext cx="7904773" cy="197869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06BF53D-8C1E-465C-A8D8-6A72F066A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4" y="544749"/>
            <a:ext cx="6292891" cy="3901499"/>
          </a:xfrm>
          <a:prstGeom prst="rect">
            <a:avLst/>
          </a:prstGeom>
        </p:spPr>
      </p:pic>
      <p:sp>
        <p:nvSpPr>
          <p:cNvPr id="6" name="íşļïḋê">
            <a:extLst>
              <a:ext uri="{FF2B5EF4-FFF2-40B4-BE49-F238E27FC236}">
                <a16:creationId xmlns:a16="http://schemas.microsoft.com/office/drawing/2014/main" xmlns="" id="{E3784B9F-45F4-4BDE-B432-911A32BC6927}"/>
              </a:ext>
            </a:extLst>
          </p:cNvPr>
          <p:cNvSpPr txBox="1"/>
          <p:nvPr/>
        </p:nvSpPr>
        <p:spPr>
          <a:xfrm>
            <a:off x="2331962" y="2148061"/>
            <a:ext cx="2561620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GỢI Ý</a:t>
            </a:r>
            <a:endParaRPr lang="zh-CN" altLang="en-US" sz="88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11C3DD-73CA-4F23-881F-E700C59CA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39448"/>
            <a:ext cx="4372377" cy="43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F92219-AB21-48B2-9676-5E6C91B9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08"/>
          <a:stretch/>
        </p:blipFill>
        <p:spPr>
          <a:xfrm>
            <a:off x="506353" y="2292821"/>
            <a:ext cx="4652361" cy="19053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47B8724-874D-4722-8EEA-3B9C31212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62" y="432458"/>
            <a:ext cx="8125838" cy="5092853"/>
          </a:xfrm>
          <a:prstGeom prst="rect">
            <a:avLst/>
          </a:prstGeom>
        </p:spPr>
      </p:pic>
      <p:sp>
        <p:nvSpPr>
          <p:cNvPr id="13" name="文本框 39">
            <a:extLst>
              <a:ext uri="{FF2B5EF4-FFF2-40B4-BE49-F238E27FC236}">
                <a16:creationId xmlns:a16="http://schemas.microsoft.com/office/drawing/2014/main" xmlns="" id="{98D7773B-30F7-4193-AF83-A543583F2AA6}"/>
              </a:ext>
            </a:extLst>
          </p:cNvPr>
          <p:cNvSpPr txBox="1"/>
          <p:nvPr/>
        </p:nvSpPr>
        <p:spPr>
          <a:xfrm>
            <a:off x="-4711" y="1110524"/>
            <a:ext cx="51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hai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xmlns="" id="{8E7D916D-81CA-436E-A823-8A15DF8D2B65}"/>
              </a:ext>
            </a:extLst>
          </p:cNvPr>
          <p:cNvSpPr txBox="1"/>
          <p:nvPr/>
        </p:nvSpPr>
        <p:spPr>
          <a:xfrm rot="21217524">
            <a:off x="5685241" y="1732584"/>
            <a:ext cx="4028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文本框 39">
            <a:extLst>
              <a:ext uri="{FF2B5EF4-FFF2-40B4-BE49-F238E27FC236}">
                <a16:creationId xmlns:a16="http://schemas.microsoft.com/office/drawing/2014/main" xmlns="" id="{80525C26-38A6-448B-A71F-A7F8EA337DC7}"/>
              </a:ext>
            </a:extLst>
          </p:cNvPr>
          <p:cNvSpPr txBox="1"/>
          <p:nvPr/>
        </p:nvSpPr>
        <p:spPr>
          <a:xfrm rot="614688">
            <a:off x="9104000" y="2978578"/>
            <a:ext cx="297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522</Words>
  <Application>Microsoft Office PowerPoint</Application>
  <PresentationFormat>Widescreen</PresentationFormat>
  <Paragraphs>61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#9Slide03 AmpleSoft Bold</vt:lpstr>
      <vt:lpstr>#9Slide07 Cadena</vt:lpstr>
      <vt:lpstr>Arial</vt:lpstr>
      <vt:lpstr>Calibri</vt:lpstr>
      <vt:lpstr>Helvetica</vt:lpstr>
      <vt:lpstr>iCiel Humble Hearts</vt:lpstr>
      <vt:lpstr>iCiel Pacifico</vt:lpstr>
      <vt:lpstr>UTM Ambrose</vt:lpstr>
      <vt:lpstr>Wingdings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DELL</cp:lastModifiedBy>
  <cp:revision>44</cp:revision>
  <dcterms:created xsi:type="dcterms:W3CDTF">2018-02-07T08:36:30Z</dcterms:created>
  <dcterms:modified xsi:type="dcterms:W3CDTF">2022-04-20T15:27:28Z</dcterms:modified>
</cp:coreProperties>
</file>