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372" r:id="rId2"/>
    <p:sldId id="2007577392" r:id="rId3"/>
    <p:sldId id="2007577397" r:id="rId4"/>
    <p:sldId id="3842" r:id="rId5"/>
    <p:sldId id="2007577398" r:id="rId6"/>
    <p:sldId id="2007577399" r:id="rId7"/>
    <p:sldId id="2007577400" r:id="rId8"/>
    <p:sldId id="2007577403" r:id="rId9"/>
    <p:sldId id="2007577413" r:id="rId10"/>
    <p:sldId id="2007577414" r:id="rId11"/>
    <p:sldId id="2007577415" r:id="rId12"/>
    <p:sldId id="2007577409" r:id="rId13"/>
    <p:sldId id="2007577416" r:id="rId14"/>
    <p:sldId id="2007577396" r:id="rId15"/>
    <p:sldId id="2007577417" r:id="rId16"/>
    <p:sldId id="2007577418" r:id="rId17"/>
    <p:sldId id="2007577419" r:id="rId18"/>
    <p:sldId id="2007577420" r:id="rId19"/>
    <p:sldId id="2007577412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C2A"/>
    <a:srgbClr val="62BA4A"/>
    <a:srgbClr val="E6E6E6"/>
    <a:srgbClr val="5A7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883" autoAdjust="0"/>
  </p:normalViewPr>
  <p:slideViewPr>
    <p:cSldViewPr snapToGrid="0" showGuides="1">
      <p:cViewPr varScale="1">
        <p:scale>
          <a:sx n="63" d="100"/>
          <a:sy n="63" d="100"/>
        </p:scale>
        <p:origin x="-114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109C2-AD23-457D-A67A-EEC6005849F0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7977C-A788-4C3B-9C87-65CFE6248A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16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25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2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64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91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9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06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9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95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41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5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052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6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62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CD0288-C846-4F11-B8CE-054D110A0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380377A-5477-42AD-A4A1-11135D44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350BB9-6C32-41A4-BCD8-EAC902E4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5E57668-2CF6-4621-AAD0-798BFE23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B17986-45AB-4612-AE5E-8299B3EC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02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742ED3-3EFD-4410-A789-A38EDC89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54F1F80-2585-44E0-B933-30070B0B2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2DD254-D57C-4461-A00F-525EF155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67B2D4-23FB-4A07-B06D-8E83842E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FCC84A-0E10-4B73-900A-423C00F4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0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5CD8A3C-8BA8-43E0-966A-8CA572F95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47DA15D-1876-42B2-94E2-EFD3D4553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5948BF-CAED-4FA9-AC2F-829CE355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012DB-E5CF-4E5A-9395-FB22AF0E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5EE662-CF8B-4BF8-BAFE-917E6187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593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78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C253D2-1BD5-42EA-BDB2-DCA8B24A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37CAB8D-ED46-4448-99C3-F43601BB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9B03D3E-0F82-4179-A238-565CDDB0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ECE52-4A15-4701-9A12-6FEFD14C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1E7D88-E9EC-4982-ABCC-CA9C2FE6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54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817B6-288C-48CA-B6E0-27A8C034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9566443-77F7-4252-B4A4-BFC8DB5D9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29018C9-8508-4C45-BB53-4F80E10D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CD92E2-DB55-4947-8169-57341FEF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4EE419-4A33-4D81-9293-BCE5D6B7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98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FDFA03-C42A-434A-8D7C-4D568B5E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2996CB-9B95-442D-BC6F-F94164C1A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BFC23F-C80D-4385-8616-E3D6FEF7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C73CF7-D4AE-4188-A4CE-BAF46571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3CBCEA-2A4A-4899-B787-EE4EAC6B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553963-04C4-4DF8-A2E1-8288FCC2F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76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9B9C64-EF76-4FB0-B156-E90A685E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F80D9DD-B571-4FE8-AB13-C19E1EA84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35BC4AA-634B-4F83-B40E-8C4518779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5137D44-29F2-4243-98AE-43A4DE3C8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37C377-0BCA-4A7D-913B-CB4EEC93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2161AA1-1BAA-47F1-97C6-2AFE4F87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B35B07B-BF50-422C-9282-45D5FDFB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C5EECE1-AB84-4256-9916-A085928C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0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3A238E-0E4F-4345-A5D6-D21FC1EE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E52DD27-CEE7-4210-A95D-B37CB35D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A695DD7-DFB5-45A6-B5A4-16A308D6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E27C004-D05A-4216-A7D7-D4EAE9B2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062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1717A77-5094-4A2C-B0E7-6D72FD77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C8848FF-78ED-4E80-BE77-16914BEF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7C1330B-FA5E-4143-BEA6-ABB23CB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29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C3917F-846B-49C6-B1DD-FAB15571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6CC182D-AD00-4A63-A098-4A6231B9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28D5658-D150-472A-A7FD-4C9574B2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63AC74-85FA-4F56-B255-27FF50B6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B06784-123F-4356-9363-52C5E09D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E6D9FD-FBA7-4964-8A50-1BCD9428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70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13F1EF-5B6D-4FD6-AEE5-86C79983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6CC39E6-EEC9-4D69-B3C0-215F7BAB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CBC3BC-0F1F-4554-805F-FC2B706F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D2AFD3B-E1F2-4527-AFC9-9E5AB226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6A59D6-8460-44FE-8E6C-2B4BCCB9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03B5EC-E359-421E-B002-54CB8383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3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26406E2B-8F96-42FD-92E6-B69D0AEC98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93E839B-5E6A-4D14-BE45-845FE619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8DDD46A-5113-4AD8-AC01-ADA2122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6AF4F4-7A20-418E-92A2-6ACE52049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C433D-410D-467A-A2A4-FA72D52F56CF}" type="datetimeFigureOut">
              <a:rPr lang="zh-CN" altLang="en-US" smtClean="0"/>
              <a:t>2022/5/4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B5A48A-6856-4EEE-8AD7-2D8A186D0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FBF5054-ED7C-41D6-961C-A16C0D61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9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sv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12" Type="http://schemas.openxmlformats.org/officeDocument/2006/relationships/image" Target="../media/image2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20240" y="-418198"/>
            <a:ext cx="9479280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xmlns="" id="{804B7E66-72E6-4FDC-8CBD-0AA455DB8946}"/>
              </a:ext>
            </a:extLst>
          </p:cNvPr>
          <p:cNvSpPr/>
          <p:nvPr/>
        </p:nvSpPr>
        <p:spPr>
          <a:xfrm>
            <a:off x="2394060" y="2607662"/>
            <a:ext cx="8531639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Chủ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điểm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chủ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nhân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tương</a:t>
            </a:r>
            <a:r>
              <a:rPr kumimoji="0" lang="en-US" sz="4800" b="0" i="0" u="none" strike="noStrike" kern="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lai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xmlns="" id="{1E59561F-F788-47B1-963B-72EE5AD2A21E}"/>
              </a:ext>
            </a:extLst>
          </p:cNvPr>
          <p:cNvSpPr/>
          <p:nvPr/>
        </p:nvSpPr>
        <p:spPr>
          <a:xfrm>
            <a:off x="3159271" y="1506118"/>
            <a:ext cx="6522390" cy="958029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TIẾNG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VIỆT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5068" y="342777"/>
            <a:ext cx="66296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TRƯỜNG TỂU HỌC ÁI MỘ A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5640" y="4859327"/>
            <a:ext cx="41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40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5E63C5-B59E-4844-BB5E-8E69FE60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966629-B02A-4893-BB3E-8F62FABF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6" y="299752"/>
            <a:ext cx="5251474" cy="4060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A74EF-3954-421C-B053-76EFF79CC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75" y="299752"/>
            <a:ext cx="5099681" cy="4060324"/>
          </a:xfrm>
          <a:prstGeom prst="rect">
            <a:avLst/>
          </a:prstGeom>
        </p:spPr>
      </p:pic>
      <p:sp>
        <p:nvSpPr>
          <p:cNvPr id="8" name="Google Shape;934;p49">
            <a:extLst>
              <a:ext uri="{FF2B5EF4-FFF2-40B4-BE49-F238E27FC236}">
                <a16:creationId xmlns:a16="http://schemas.microsoft.com/office/drawing/2014/main" xmlns="" id="{952B3A55-7822-4955-AEE2-4C22213029BD}"/>
              </a:ext>
            </a:extLst>
          </p:cNvPr>
          <p:cNvSpPr/>
          <p:nvPr/>
        </p:nvSpPr>
        <p:spPr>
          <a:xfrm>
            <a:off x="6371303" y="4405248"/>
            <a:ext cx="5545394" cy="21530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rụt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rè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rối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trêu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chọc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quyết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trí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nhưng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gần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đệm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đứng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Google Shape;934;p49">
            <a:extLst>
              <a:ext uri="{FF2B5EF4-FFF2-40B4-BE49-F238E27FC236}">
                <a16:creationId xmlns:a16="http://schemas.microsoft.com/office/drawing/2014/main" xmlns="" id="{99F4AAEB-8699-4B79-9A85-C4185088D20C}"/>
              </a:ext>
            </a:extLst>
          </p:cNvPr>
          <p:cNvSpPr/>
          <p:nvPr/>
        </p:nvSpPr>
        <p:spPr>
          <a:xfrm>
            <a:off x="402726" y="4449428"/>
            <a:ext cx="5693274" cy="203016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xa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tài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Hưng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Tồ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Dũng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Béo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Tuấn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sứt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đều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qua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hố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7648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5E63C5-B59E-4844-BB5E-8E69FE60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8" name="Google Shape;934;p49">
            <a:extLst>
              <a:ext uri="{FF2B5EF4-FFF2-40B4-BE49-F238E27FC236}">
                <a16:creationId xmlns:a16="http://schemas.microsoft.com/office/drawing/2014/main" xmlns="" id="{952B3A55-7822-4955-AEE2-4C22213029BD}"/>
              </a:ext>
            </a:extLst>
          </p:cNvPr>
          <p:cNvSpPr/>
          <p:nvPr/>
        </p:nvSpPr>
        <p:spPr>
          <a:xfrm>
            <a:off x="6656438" y="4528085"/>
            <a:ext cx="5441333" cy="207641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ngạc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qua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con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mương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rộng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thán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phục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tuyên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chức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vô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địch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thuộc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Google Shape;934;p49">
            <a:extLst>
              <a:ext uri="{FF2B5EF4-FFF2-40B4-BE49-F238E27FC236}">
                <a16:creationId xmlns:a16="http://schemas.microsoft.com/office/drawing/2014/main" xmlns="" id="{99F4AAEB-8699-4B79-9A85-C4185088D20C}"/>
              </a:ext>
            </a:extLst>
          </p:cNvPr>
          <p:cNvSpPr/>
          <p:nvPr/>
        </p:nvSpPr>
        <p:spPr>
          <a:xfrm>
            <a:off x="191926" y="4566207"/>
            <a:ext cx="6376021" cy="217597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quyết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lần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bỗng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quặt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sang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lao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khiến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cười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ồ.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nhìn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lăn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bờ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mương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lao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cứu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đứa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37C0FA-C190-4C18-B718-083D20CE4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50" y="238883"/>
            <a:ext cx="5441334" cy="4454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2F1223-1B98-4044-B0C4-D3C27CDC3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033" y="253498"/>
            <a:ext cx="5441333" cy="44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86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149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105968" y="-923650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xmlns="" id="{804B7E66-72E6-4FDC-8CBD-0AA455DB8946}"/>
              </a:ext>
            </a:extLst>
          </p:cNvPr>
          <p:cNvSpPr/>
          <p:nvPr/>
        </p:nvSpPr>
        <p:spPr>
          <a:xfrm>
            <a:off x="2633740" y="2036025"/>
            <a:ext cx="7365666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 TOÀN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BỘ</a:t>
            </a:r>
            <a:b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CÂU 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9F9EC1-3102-4C00-B36C-B3A44287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697;p39">
            <a:extLst>
              <a:ext uri="{FF2B5EF4-FFF2-40B4-BE49-F238E27FC236}">
                <a16:creationId xmlns:a16="http://schemas.microsoft.com/office/drawing/2014/main" xmlns="" id="{3380ECCA-50C8-4E27-942A-F3B60F365917}"/>
              </a:ext>
            </a:extLst>
          </p:cNvPr>
          <p:cNvGrpSpPr/>
          <p:nvPr/>
        </p:nvGrpSpPr>
        <p:grpSpPr>
          <a:xfrm>
            <a:off x="1267950" y="2637174"/>
            <a:ext cx="6259967" cy="1044905"/>
            <a:chOff x="1267950" y="2637175"/>
            <a:chExt cx="4694975" cy="836000"/>
          </a:xfrm>
        </p:grpSpPr>
        <p:sp>
          <p:nvSpPr>
            <p:cNvPr id="6" name="Google Shape;698;p39">
              <a:extLst>
                <a:ext uri="{FF2B5EF4-FFF2-40B4-BE49-F238E27FC236}">
                  <a16:creationId xmlns:a16="http://schemas.microsoft.com/office/drawing/2014/main" xmlns="" id="{EC37EB33-71ED-470B-8DA2-6A2917EDF2E1}"/>
                </a:ext>
              </a:extLst>
            </p:cNvPr>
            <p:cNvSpPr/>
            <p:nvPr/>
          </p:nvSpPr>
          <p:spPr>
            <a:xfrm>
              <a:off x="1619175" y="3205750"/>
              <a:ext cx="268850" cy="267425"/>
            </a:xfrm>
            <a:custGeom>
              <a:avLst/>
              <a:gdLst/>
              <a:ahLst/>
              <a:cxnLst/>
              <a:rect l="l" t="t" r="r" b="b"/>
              <a:pathLst>
                <a:path w="10754" h="10697" extrusionOk="0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" name="Google Shape;699;p39">
              <a:extLst>
                <a:ext uri="{FF2B5EF4-FFF2-40B4-BE49-F238E27FC236}">
                  <a16:creationId xmlns:a16="http://schemas.microsoft.com/office/drawing/2014/main" xmlns="" id="{0A5E69F6-CAF3-4B29-BB70-AF6D2D76C21D}"/>
                </a:ext>
              </a:extLst>
            </p:cNvPr>
            <p:cNvSpPr/>
            <p:nvPr/>
          </p:nvSpPr>
          <p:spPr>
            <a:xfrm>
              <a:off x="1267950" y="2637175"/>
              <a:ext cx="147625" cy="148225"/>
            </a:xfrm>
            <a:custGeom>
              <a:avLst/>
              <a:gdLst/>
              <a:ahLst/>
              <a:cxnLst/>
              <a:rect l="l" t="t" r="r" b="b"/>
              <a:pathLst>
                <a:path w="5905" h="5929" extrusionOk="0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700;p39">
              <a:extLst>
                <a:ext uri="{FF2B5EF4-FFF2-40B4-BE49-F238E27FC236}">
                  <a16:creationId xmlns:a16="http://schemas.microsoft.com/office/drawing/2014/main" xmlns="" id="{D22F864E-84C5-4EC7-A4DA-5126341C08B7}"/>
                </a:ext>
              </a:extLst>
            </p:cNvPr>
            <p:cNvSpPr/>
            <p:nvPr/>
          </p:nvSpPr>
          <p:spPr>
            <a:xfrm>
              <a:off x="5765500" y="3103325"/>
              <a:ext cx="197425" cy="197450"/>
            </a:xfrm>
            <a:custGeom>
              <a:avLst/>
              <a:gdLst/>
              <a:ahLst/>
              <a:cxnLst/>
              <a:rect l="l" t="t" r="r" b="b"/>
              <a:pathLst>
                <a:path w="7897" h="7898" extrusionOk="0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9" name="Google Shape;703;p39">
            <a:extLst>
              <a:ext uri="{FF2B5EF4-FFF2-40B4-BE49-F238E27FC236}">
                <a16:creationId xmlns:a16="http://schemas.microsoft.com/office/drawing/2014/main" xmlns="" id="{B9E88816-E817-4C2D-A75A-E10E5DFD9F73}"/>
              </a:ext>
            </a:extLst>
          </p:cNvPr>
          <p:cNvGrpSpPr/>
          <p:nvPr/>
        </p:nvGrpSpPr>
        <p:grpSpPr>
          <a:xfrm>
            <a:off x="9210819" y="1657085"/>
            <a:ext cx="2405932" cy="3680439"/>
            <a:chOff x="4802200" y="1298975"/>
            <a:chExt cx="1195950" cy="1951500"/>
          </a:xfrm>
        </p:grpSpPr>
        <p:sp>
          <p:nvSpPr>
            <p:cNvPr id="10" name="Google Shape;704;p39">
              <a:extLst>
                <a:ext uri="{FF2B5EF4-FFF2-40B4-BE49-F238E27FC236}">
                  <a16:creationId xmlns:a16="http://schemas.microsoft.com/office/drawing/2014/main" xmlns="" id="{70B4E1BB-503B-4780-B116-521572619B3A}"/>
                </a:ext>
              </a:extLst>
            </p:cNvPr>
            <p:cNvSpPr/>
            <p:nvPr/>
          </p:nvSpPr>
          <p:spPr>
            <a:xfrm>
              <a:off x="4811800" y="2178825"/>
              <a:ext cx="69625" cy="267650"/>
            </a:xfrm>
            <a:custGeom>
              <a:avLst/>
              <a:gdLst/>
              <a:ahLst/>
              <a:cxnLst/>
              <a:rect l="l" t="t" r="r" b="b"/>
              <a:pathLst>
                <a:path w="2785" h="10706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705;p39">
              <a:extLst>
                <a:ext uri="{FF2B5EF4-FFF2-40B4-BE49-F238E27FC236}">
                  <a16:creationId xmlns:a16="http://schemas.microsoft.com/office/drawing/2014/main" xmlns="" id="{EE07550D-24B0-4AA1-B1ED-ADE5FA17FFEE}"/>
                </a:ext>
              </a:extLst>
            </p:cNvPr>
            <p:cNvSpPr/>
            <p:nvPr/>
          </p:nvSpPr>
          <p:spPr>
            <a:xfrm>
              <a:off x="4802200" y="2172225"/>
              <a:ext cx="31225" cy="270650"/>
            </a:xfrm>
            <a:custGeom>
              <a:avLst/>
              <a:gdLst/>
              <a:ahLst/>
              <a:cxnLst/>
              <a:rect l="l" t="t" r="r" b="b"/>
              <a:pathLst>
                <a:path w="1249" h="10826" extrusionOk="0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" name="Google Shape;706;p39">
              <a:extLst>
                <a:ext uri="{FF2B5EF4-FFF2-40B4-BE49-F238E27FC236}">
                  <a16:creationId xmlns:a16="http://schemas.microsoft.com/office/drawing/2014/main" xmlns="" id="{5773894D-234F-4D8C-A496-4B4366AFFF6F}"/>
                </a:ext>
              </a:extLst>
            </p:cNvPr>
            <p:cNvSpPr/>
            <p:nvPr/>
          </p:nvSpPr>
          <p:spPr>
            <a:xfrm>
              <a:off x="4922800" y="1298975"/>
              <a:ext cx="917525" cy="658075"/>
            </a:xfrm>
            <a:custGeom>
              <a:avLst/>
              <a:gdLst/>
              <a:ahLst/>
              <a:cxnLst/>
              <a:rect l="l" t="t" r="r" b="b"/>
              <a:pathLst>
                <a:path w="36701" h="26323" extrusionOk="0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707;p39">
              <a:extLst>
                <a:ext uri="{FF2B5EF4-FFF2-40B4-BE49-F238E27FC236}">
                  <a16:creationId xmlns:a16="http://schemas.microsoft.com/office/drawing/2014/main" xmlns="" id="{3E9C5799-23C4-4790-A5C9-88433524479E}"/>
                </a:ext>
              </a:extLst>
            </p:cNvPr>
            <p:cNvSpPr/>
            <p:nvPr/>
          </p:nvSpPr>
          <p:spPr>
            <a:xfrm>
              <a:off x="5123225" y="2064800"/>
              <a:ext cx="874325" cy="1185425"/>
            </a:xfrm>
            <a:custGeom>
              <a:avLst/>
              <a:gdLst/>
              <a:ahLst/>
              <a:cxnLst/>
              <a:rect l="l" t="t" r="r" b="b"/>
              <a:pathLst>
                <a:path w="34973" h="47417" extrusionOk="0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" name="Google Shape;708;p39">
              <a:extLst>
                <a:ext uri="{FF2B5EF4-FFF2-40B4-BE49-F238E27FC236}">
                  <a16:creationId xmlns:a16="http://schemas.microsoft.com/office/drawing/2014/main" xmlns="" id="{BD178908-E433-42E4-B37F-69433665F9F2}"/>
                </a:ext>
              </a:extLst>
            </p:cNvPr>
            <p:cNvSpPr/>
            <p:nvPr/>
          </p:nvSpPr>
          <p:spPr>
            <a:xfrm>
              <a:off x="5123225" y="2281775"/>
              <a:ext cx="874925" cy="968700"/>
            </a:xfrm>
            <a:custGeom>
              <a:avLst/>
              <a:gdLst/>
              <a:ahLst/>
              <a:cxnLst/>
              <a:rect l="l" t="t" r="r" b="b"/>
              <a:pathLst>
                <a:path w="34997" h="38748" extrusionOk="0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709;p39">
              <a:extLst>
                <a:ext uri="{FF2B5EF4-FFF2-40B4-BE49-F238E27FC236}">
                  <a16:creationId xmlns:a16="http://schemas.microsoft.com/office/drawing/2014/main" xmlns="" id="{948731BB-7738-425E-8353-1377E8A45E59}"/>
                </a:ext>
              </a:extLst>
            </p:cNvPr>
            <p:cNvSpPr/>
            <p:nvPr/>
          </p:nvSpPr>
          <p:spPr>
            <a:xfrm>
              <a:off x="4825600" y="2287425"/>
              <a:ext cx="642075" cy="161450"/>
            </a:xfrm>
            <a:custGeom>
              <a:avLst/>
              <a:gdLst/>
              <a:ahLst/>
              <a:cxnLst/>
              <a:rect l="l" t="t" r="r" b="b"/>
              <a:pathLst>
                <a:path w="25683" h="6458" extrusionOk="0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710;p39">
              <a:extLst>
                <a:ext uri="{FF2B5EF4-FFF2-40B4-BE49-F238E27FC236}">
                  <a16:creationId xmlns:a16="http://schemas.microsoft.com/office/drawing/2014/main" xmlns="" id="{B0ACAA1B-DF17-4418-90E6-AA810E2BB829}"/>
                </a:ext>
              </a:extLst>
            </p:cNvPr>
            <p:cNvSpPr/>
            <p:nvPr/>
          </p:nvSpPr>
          <p:spPr>
            <a:xfrm>
              <a:off x="4813600" y="2325225"/>
              <a:ext cx="778300" cy="835425"/>
            </a:xfrm>
            <a:custGeom>
              <a:avLst/>
              <a:gdLst/>
              <a:ahLst/>
              <a:cxnLst/>
              <a:rect l="l" t="t" r="r" b="b"/>
              <a:pathLst>
                <a:path w="31132" h="33417" extrusionOk="0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" name="Google Shape;711;p39">
              <a:extLst>
                <a:ext uri="{FF2B5EF4-FFF2-40B4-BE49-F238E27FC236}">
                  <a16:creationId xmlns:a16="http://schemas.microsoft.com/office/drawing/2014/main" xmlns="" id="{F02F6890-0DE1-44AD-99EA-F33E0E20FFA8}"/>
                </a:ext>
              </a:extLst>
            </p:cNvPr>
            <p:cNvSpPr/>
            <p:nvPr/>
          </p:nvSpPr>
          <p:spPr>
            <a:xfrm>
              <a:off x="4813600" y="2414050"/>
              <a:ext cx="245450" cy="746600"/>
            </a:xfrm>
            <a:custGeom>
              <a:avLst/>
              <a:gdLst/>
              <a:ahLst/>
              <a:cxnLst/>
              <a:rect l="l" t="t" r="r" b="b"/>
              <a:pathLst>
                <a:path w="9818" h="29864" extrusionOk="0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" name="Google Shape;712;p39">
              <a:extLst>
                <a:ext uri="{FF2B5EF4-FFF2-40B4-BE49-F238E27FC236}">
                  <a16:creationId xmlns:a16="http://schemas.microsoft.com/office/drawing/2014/main" xmlns="" id="{D16F8445-EA06-4354-8767-1815ADB6D625}"/>
                </a:ext>
              </a:extLst>
            </p:cNvPr>
            <p:cNvSpPr/>
            <p:nvPr/>
          </p:nvSpPr>
          <p:spPr>
            <a:xfrm>
              <a:off x="4999625" y="2367225"/>
              <a:ext cx="553275" cy="726700"/>
            </a:xfrm>
            <a:custGeom>
              <a:avLst/>
              <a:gdLst/>
              <a:ahLst/>
              <a:cxnLst/>
              <a:rect l="l" t="t" r="r" b="b"/>
              <a:pathLst>
                <a:path w="22131" h="29068" extrusionOk="0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" name="Google Shape;713;p39">
              <a:extLst>
                <a:ext uri="{FF2B5EF4-FFF2-40B4-BE49-F238E27FC236}">
                  <a16:creationId xmlns:a16="http://schemas.microsoft.com/office/drawing/2014/main" xmlns="" id="{03800D8C-7E8F-45B6-9BC1-C7AA71F001B5}"/>
                </a:ext>
              </a:extLst>
            </p:cNvPr>
            <p:cNvSpPr/>
            <p:nvPr/>
          </p:nvSpPr>
          <p:spPr>
            <a:xfrm>
              <a:off x="5199425" y="2974500"/>
              <a:ext cx="241850" cy="64225"/>
            </a:xfrm>
            <a:custGeom>
              <a:avLst/>
              <a:gdLst/>
              <a:ahLst/>
              <a:cxnLst/>
              <a:rect l="l" t="t" r="r" b="b"/>
              <a:pathLst>
                <a:path w="9674" h="2569" extrusionOk="0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" name="Google Shape;714;p39">
              <a:extLst>
                <a:ext uri="{FF2B5EF4-FFF2-40B4-BE49-F238E27FC236}">
                  <a16:creationId xmlns:a16="http://schemas.microsoft.com/office/drawing/2014/main" xmlns="" id="{15C6B343-B6B2-42D9-B573-9D2F5F41CBDA}"/>
                </a:ext>
              </a:extLst>
            </p:cNvPr>
            <p:cNvSpPr/>
            <p:nvPr/>
          </p:nvSpPr>
          <p:spPr>
            <a:xfrm>
              <a:off x="4841800" y="2484250"/>
              <a:ext cx="117625" cy="39625"/>
            </a:xfrm>
            <a:custGeom>
              <a:avLst/>
              <a:gdLst/>
              <a:ahLst/>
              <a:cxnLst/>
              <a:rect l="l" t="t" r="r" b="b"/>
              <a:pathLst>
                <a:path w="4705" h="1585" extrusionOk="0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" name="Google Shape;715;p39">
              <a:extLst>
                <a:ext uri="{FF2B5EF4-FFF2-40B4-BE49-F238E27FC236}">
                  <a16:creationId xmlns:a16="http://schemas.microsoft.com/office/drawing/2014/main" xmlns="" id="{3A54EA4E-B849-4044-AFED-F8F80C116A90}"/>
                </a:ext>
              </a:extLst>
            </p:cNvPr>
            <p:cNvSpPr/>
            <p:nvPr/>
          </p:nvSpPr>
          <p:spPr>
            <a:xfrm>
              <a:off x="4854400" y="2684075"/>
              <a:ext cx="149450" cy="95425"/>
            </a:xfrm>
            <a:custGeom>
              <a:avLst/>
              <a:gdLst/>
              <a:ahLst/>
              <a:cxnLst/>
              <a:rect l="l" t="t" r="r" b="b"/>
              <a:pathLst>
                <a:path w="5978" h="3817" extrusionOk="0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" name="Google Shape;716;p39">
              <a:extLst>
                <a:ext uri="{FF2B5EF4-FFF2-40B4-BE49-F238E27FC236}">
                  <a16:creationId xmlns:a16="http://schemas.microsoft.com/office/drawing/2014/main" xmlns="" id="{26BDA2D6-5EB9-458D-BEA5-DF9D43357577}"/>
                </a:ext>
              </a:extLst>
            </p:cNvPr>
            <p:cNvSpPr/>
            <p:nvPr/>
          </p:nvSpPr>
          <p:spPr>
            <a:xfrm>
              <a:off x="4864600" y="2766275"/>
              <a:ext cx="153650" cy="121850"/>
            </a:xfrm>
            <a:custGeom>
              <a:avLst/>
              <a:gdLst/>
              <a:ahLst/>
              <a:cxnLst/>
              <a:rect l="l" t="t" r="r" b="b"/>
              <a:pathLst>
                <a:path w="6146" h="4874" extrusionOk="0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717;p39">
              <a:extLst>
                <a:ext uri="{FF2B5EF4-FFF2-40B4-BE49-F238E27FC236}">
                  <a16:creationId xmlns:a16="http://schemas.microsoft.com/office/drawing/2014/main" xmlns="" id="{1FAC7E31-D64E-4476-9B40-06FC82EFD616}"/>
                </a:ext>
              </a:extLst>
            </p:cNvPr>
            <p:cNvSpPr/>
            <p:nvPr/>
          </p:nvSpPr>
          <p:spPr>
            <a:xfrm>
              <a:off x="5066225" y="2432650"/>
              <a:ext cx="390050" cy="132625"/>
            </a:xfrm>
            <a:custGeom>
              <a:avLst/>
              <a:gdLst/>
              <a:ahLst/>
              <a:cxnLst/>
              <a:rect l="l" t="t" r="r" b="b"/>
              <a:pathLst>
                <a:path w="15602" h="5305" extrusionOk="0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718;p39">
              <a:extLst>
                <a:ext uri="{FF2B5EF4-FFF2-40B4-BE49-F238E27FC236}">
                  <a16:creationId xmlns:a16="http://schemas.microsoft.com/office/drawing/2014/main" xmlns="" id="{52818DEA-1609-4891-BEE8-B8BBED97E332}"/>
                </a:ext>
              </a:extLst>
            </p:cNvPr>
            <p:cNvSpPr/>
            <p:nvPr/>
          </p:nvSpPr>
          <p:spPr>
            <a:xfrm>
              <a:off x="5198225" y="2732675"/>
              <a:ext cx="719500" cy="474475"/>
            </a:xfrm>
            <a:custGeom>
              <a:avLst/>
              <a:gdLst/>
              <a:ahLst/>
              <a:cxnLst/>
              <a:rect l="l" t="t" r="r" b="b"/>
              <a:pathLst>
                <a:path w="28780" h="18979" extrusionOk="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719;p39">
              <a:extLst>
                <a:ext uri="{FF2B5EF4-FFF2-40B4-BE49-F238E27FC236}">
                  <a16:creationId xmlns:a16="http://schemas.microsoft.com/office/drawing/2014/main" xmlns="" id="{4F7479B8-507E-4C96-9D32-6C1B844BBB41}"/>
                </a:ext>
              </a:extLst>
            </p:cNvPr>
            <p:cNvSpPr/>
            <p:nvPr/>
          </p:nvSpPr>
          <p:spPr>
            <a:xfrm>
              <a:off x="5636275" y="2321325"/>
              <a:ext cx="322875" cy="524425"/>
            </a:xfrm>
            <a:custGeom>
              <a:avLst/>
              <a:gdLst/>
              <a:ahLst/>
              <a:cxnLst/>
              <a:rect l="l" t="t" r="r" b="b"/>
              <a:pathLst>
                <a:path w="12915" h="20977" extrusionOk="0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6" name="Google Shape;720;p39">
              <a:extLst>
                <a:ext uri="{FF2B5EF4-FFF2-40B4-BE49-F238E27FC236}">
                  <a16:creationId xmlns:a16="http://schemas.microsoft.com/office/drawing/2014/main" xmlns="" id="{95644193-9880-4090-9E37-DFDE7E9DDDFC}"/>
                </a:ext>
              </a:extLst>
            </p:cNvPr>
            <p:cNvSpPr/>
            <p:nvPr/>
          </p:nvSpPr>
          <p:spPr>
            <a:xfrm>
              <a:off x="5072825" y="1459050"/>
              <a:ext cx="631875" cy="752550"/>
            </a:xfrm>
            <a:custGeom>
              <a:avLst/>
              <a:gdLst/>
              <a:ahLst/>
              <a:cxnLst/>
              <a:rect l="l" t="t" r="r" b="b"/>
              <a:pathLst>
                <a:path w="25275" h="30102" extrusionOk="0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7" name="Google Shape;721;p39">
              <a:extLst>
                <a:ext uri="{FF2B5EF4-FFF2-40B4-BE49-F238E27FC236}">
                  <a16:creationId xmlns:a16="http://schemas.microsoft.com/office/drawing/2014/main" xmlns="" id="{FE87D720-B6BF-44EC-A5A9-58DD8E76643E}"/>
                </a:ext>
              </a:extLst>
            </p:cNvPr>
            <p:cNvSpPr/>
            <p:nvPr/>
          </p:nvSpPr>
          <p:spPr>
            <a:xfrm>
              <a:off x="5665675" y="1771000"/>
              <a:ext cx="163850" cy="232950"/>
            </a:xfrm>
            <a:custGeom>
              <a:avLst/>
              <a:gdLst/>
              <a:ahLst/>
              <a:cxnLst/>
              <a:rect l="l" t="t" r="r" b="b"/>
              <a:pathLst>
                <a:path w="6554" h="9318" extrusionOk="0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" name="Google Shape;722;p39">
              <a:extLst>
                <a:ext uri="{FF2B5EF4-FFF2-40B4-BE49-F238E27FC236}">
                  <a16:creationId xmlns:a16="http://schemas.microsoft.com/office/drawing/2014/main" xmlns="" id="{90F9EC61-D50F-4F49-8585-8D8AF1533007}"/>
                </a:ext>
              </a:extLst>
            </p:cNvPr>
            <p:cNvSpPr/>
            <p:nvPr/>
          </p:nvSpPr>
          <p:spPr>
            <a:xfrm>
              <a:off x="5033225" y="1745225"/>
              <a:ext cx="139825" cy="95600"/>
            </a:xfrm>
            <a:custGeom>
              <a:avLst/>
              <a:gdLst/>
              <a:ahLst/>
              <a:cxnLst/>
              <a:rect l="l" t="t" r="r" b="b"/>
              <a:pathLst>
                <a:path w="5593" h="3824" extrusionOk="0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9" name="Google Shape;723;p39">
              <a:extLst>
                <a:ext uri="{FF2B5EF4-FFF2-40B4-BE49-F238E27FC236}">
                  <a16:creationId xmlns:a16="http://schemas.microsoft.com/office/drawing/2014/main" xmlns="" id="{C4B6799B-ED83-4CBC-92D5-2FC2308B9A5D}"/>
                </a:ext>
              </a:extLst>
            </p:cNvPr>
            <p:cNvSpPr/>
            <p:nvPr/>
          </p:nvSpPr>
          <p:spPr>
            <a:xfrm>
              <a:off x="5351250" y="1663000"/>
              <a:ext cx="143425" cy="72100"/>
            </a:xfrm>
            <a:custGeom>
              <a:avLst/>
              <a:gdLst/>
              <a:ahLst/>
              <a:cxnLst/>
              <a:rect l="l" t="t" r="r" b="b"/>
              <a:pathLst>
                <a:path w="5737" h="2884" extrusionOk="0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" name="Google Shape;724;p39">
              <a:extLst>
                <a:ext uri="{FF2B5EF4-FFF2-40B4-BE49-F238E27FC236}">
                  <a16:creationId xmlns:a16="http://schemas.microsoft.com/office/drawing/2014/main" xmlns="" id="{7A54640E-6E94-4960-9888-C50D0D8A12A9}"/>
                </a:ext>
              </a:extLst>
            </p:cNvPr>
            <p:cNvSpPr/>
            <p:nvPr/>
          </p:nvSpPr>
          <p:spPr>
            <a:xfrm>
              <a:off x="5291250" y="1901600"/>
              <a:ext cx="127225" cy="110300"/>
            </a:xfrm>
            <a:custGeom>
              <a:avLst/>
              <a:gdLst/>
              <a:ahLst/>
              <a:cxnLst/>
              <a:rect l="l" t="t" r="r" b="b"/>
              <a:pathLst>
                <a:path w="5089" h="4412" extrusionOk="0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1" name="Google Shape;725;p39">
              <a:extLst>
                <a:ext uri="{FF2B5EF4-FFF2-40B4-BE49-F238E27FC236}">
                  <a16:creationId xmlns:a16="http://schemas.microsoft.com/office/drawing/2014/main" xmlns="" id="{66FDE2C6-7B44-42A0-91BF-07518E45D6E6}"/>
                </a:ext>
              </a:extLst>
            </p:cNvPr>
            <p:cNvSpPr/>
            <p:nvPr/>
          </p:nvSpPr>
          <p:spPr>
            <a:xfrm>
              <a:off x="5176025" y="1879125"/>
              <a:ext cx="48625" cy="79875"/>
            </a:xfrm>
            <a:custGeom>
              <a:avLst/>
              <a:gdLst/>
              <a:ahLst/>
              <a:cxnLst/>
              <a:rect l="l" t="t" r="r" b="b"/>
              <a:pathLst>
                <a:path w="1945" h="3195" extrusionOk="0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726;p39">
              <a:extLst>
                <a:ext uri="{FF2B5EF4-FFF2-40B4-BE49-F238E27FC236}">
                  <a16:creationId xmlns:a16="http://schemas.microsoft.com/office/drawing/2014/main" xmlns="" id="{E0908560-A0B4-441F-A4BE-B7EEE68184D0}"/>
                </a:ext>
              </a:extLst>
            </p:cNvPr>
            <p:cNvSpPr/>
            <p:nvPr/>
          </p:nvSpPr>
          <p:spPr>
            <a:xfrm>
              <a:off x="5412450" y="1799800"/>
              <a:ext cx="48625" cy="80575"/>
            </a:xfrm>
            <a:custGeom>
              <a:avLst/>
              <a:gdLst/>
              <a:ahLst/>
              <a:cxnLst/>
              <a:rect l="l" t="t" r="r" b="b"/>
              <a:pathLst>
                <a:path w="1945" h="3223" extrusionOk="0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3" name="Google Shape;727;p39">
              <a:extLst>
                <a:ext uri="{FF2B5EF4-FFF2-40B4-BE49-F238E27FC236}">
                  <a16:creationId xmlns:a16="http://schemas.microsoft.com/office/drawing/2014/main" xmlns="" id="{F3A0A9E5-AFA3-4E62-93A3-999EAD157699}"/>
                </a:ext>
              </a:extLst>
            </p:cNvPr>
            <p:cNvSpPr/>
            <p:nvPr/>
          </p:nvSpPr>
          <p:spPr>
            <a:xfrm>
              <a:off x="5257650" y="1843350"/>
              <a:ext cx="79975" cy="79525"/>
            </a:xfrm>
            <a:custGeom>
              <a:avLst/>
              <a:gdLst/>
              <a:ahLst/>
              <a:cxnLst/>
              <a:rect l="l" t="t" r="r" b="b"/>
              <a:pathLst>
                <a:path w="3199" h="3181" extrusionOk="0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4" name="Google Shape;728;p39">
              <a:extLst>
                <a:ext uri="{FF2B5EF4-FFF2-40B4-BE49-F238E27FC236}">
                  <a16:creationId xmlns:a16="http://schemas.microsoft.com/office/drawing/2014/main" xmlns="" id="{216E2108-ECC8-4999-9FE9-BB9CB11D33C6}"/>
                </a:ext>
              </a:extLst>
            </p:cNvPr>
            <p:cNvSpPr/>
            <p:nvPr/>
          </p:nvSpPr>
          <p:spPr>
            <a:xfrm>
              <a:off x="5146025" y="1408225"/>
              <a:ext cx="576700" cy="443275"/>
            </a:xfrm>
            <a:custGeom>
              <a:avLst/>
              <a:gdLst/>
              <a:ahLst/>
              <a:cxnLst/>
              <a:rect l="l" t="t" r="r" b="b"/>
              <a:pathLst>
                <a:path w="23068" h="17731" extrusionOk="0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5" name="Google Shape;729;p39">
              <a:extLst>
                <a:ext uri="{FF2B5EF4-FFF2-40B4-BE49-F238E27FC236}">
                  <a16:creationId xmlns:a16="http://schemas.microsoft.com/office/drawing/2014/main" xmlns="" id="{5BAC9CE4-0F85-4FD7-88E7-8AF5263CEFDF}"/>
                </a:ext>
              </a:extLst>
            </p:cNvPr>
            <p:cNvSpPr/>
            <p:nvPr/>
          </p:nvSpPr>
          <p:spPr>
            <a:xfrm>
              <a:off x="4927600" y="3012775"/>
              <a:ext cx="81050" cy="92075"/>
            </a:xfrm>
            <a:custGeom>
              <a:avLst/>
              <a:gdLst/>
              <a:ahLst/>
              <a:cxnLst/>
              <a:rect l="l" t="t" r="r" b="b"/>
              <a:pathLst>
                <a:path w="3242" h="3683" extrusionOk="0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6" name="Google Shape;730;p39">
              <a:extLst>
                <a:ext uri="{FF2B5EF4-FFF2-40B4-BE49-F238E27FC236}">
                  <a16:creationId xmlns:a16="http://schemas.microsoft.com/office/drawing/2014/main" xmlns="" id="{1321B61E-F032-4A58-A7C6-B21C6707A6E1}"/>
                </a:ext>
              </a:extLst>
            </p:cNvPr>
            <p:cNvSpPr/>
            <p:nvPr/>
          </p:nvSpPr>
          <p:spPr>
            <a:xfrm>
              <a:off x="5027225" y="2627000"/>
              <a:ext cx="393050" cy="364925"/>
            </a:xfrm>
            <a:custGeom>
              <a:avLst/>
              <a:gdLst/>
              <a:ahLst/>
              <a:cxnLst/>
              <a:rect l="l" t="t" r="r" b="b"/>
              <a:pathLst>
                <a:path w="15722" h="14597" extrusionOk="0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37" name="Google Shape;862;p45">
            <a:extLst>
              <a:ext uri="{FF2B5EF4-FFF2-40B4-BE49-F238E27FC236}">
                <a16:creationId xmlns:a16="http://schemas.microsoft.com/office/drawing/2014/main" xmlns="" id="{075B61B3-D69D-4E6C-9BE7-A71BE2C772C7}"/>
              </a:ext>
            </a:extLst>
          </p:cNvPr>
          <p:cNvGrpSpPr/>
          <p:nvPr/>
        </p:nvGrpSpPr>
        <p:grpSpPr>
          <a:xfrm>
            <a:off x="359009" y="430769"/>
            <a:ext cx="1081139" cy="942678"/>
            <a:chOff x="2060750" y="1945217"/>
            <a:chExt cx="1088688" cy="1012500"/>
          </a:xfrm>
        </p:grpSpPr>
        <p:sp>
          <p:nvSpPr>
            <p:cNvPr id="38" name="Google Shape;863;p45">
              <a:extLst>
                <a:ext uri="{FF2B5EF4-FFF2-40B4-BE49-F238E27FC236}">
                  <a16:creationId xmlns:a16="http://schemas.microsoft.com/office/drawing/2014/main" xmlns="" id="{A3D0DF54-B50B-4C9F-B080-A6A2BC941405}"/>
                </a:ext>
              </a:extLst>
            </p:cNvPr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864;p45">
              <a:extLst>
                <a:ext uri="{FF2B5EF4-FFF2-40B4-BE49-F238E27FC236}">
                  <a16:creationId xmlns:a16="http://schemas.microsoft.com/office/drawing/2014/main" xmlns="" id="{1D52CC1E-4129-4E2A-9F79-A2B47272C581}"/>
                </a:ext>
              </a:extLst>
            </p:cNvPr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w="9525" cap="rnd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</p:grpSp>
      <p:sp>
        <p:nvSpPr>
          <p:cNvPr id="40" name="Google Shape;881;p45">
            <a:extLst>
              <a:ext uri="{FF2B5EF4-FFF2-40B4-BE49-F238E27FC236}">
                <a16:creationId xmlns:a16="http://schemas.microsoft.com/office/drawing/2014/main" xmlns="" id="{69DE489D-D0BD-4E00-86E2-16EA632B1272}"/>
              </a:ext>
            </a:extLst>
          </p:cNvPr>
          <p:cNvSpPr txBox="1">
            <a:spLocks/>
          </p:cNvSpPr>
          <p:nvPr/>
        </p:nvSpPr>
        <p:spPr>
          <a:xfrm>
            <a:off x="1615656" y="662159"/>
            <a:ext cx="9332244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Nhập vai kể lại câu chuyện</a:t>
            </a:r>
            <a:endParaRPr lang="vi-VN" sz="3200" b="1">
              <a:solidFill>
                <a:srgbClr val="0070C0"/>
              </a:solidFill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1" name="Google Shape;883;p45">
            <a:extLst>
              <a:ext uri="{FF2B5EF4-FFF2-40B4-BE49-F238E27FC236}">
                <a16:creationId xmlns:a16="http://schemas.microsoft.com/office/drawing/2014/main" xmlns="" id="{4B306EF4-2D9D-49D7-AB76-4019EB0CF93D}"/>
              </a:ext>
            </a:extLst>
          </p:cNvPr>
          <p:cNvSpPr txBox="1">
            <a:spLocks/>
          </p:cNvSpPr>
          <p:nvPr/>
        </p:nvSpPr>
        <p:spPr>
          <a:xfrm>
            <a:off x="438930" y="546380"/>
            <a:ext cx="940800" cy="6591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3200" b="1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Google Shape;881;p45">
            <a:extLst>
              <a:ext uri="{FF2B5EF4-FFF2-40B4-BE49-F238E27FC236}">
                <a16:creationId xmlns:a16="http://schemas.microsoft.com/office/drawing/2014/main" xmlns="" id="{045BF038-0374-4876-83BE-3449A88BDF15}"/>
              </a:ext>
            </a:extLst>
          </p:cNvPr>
          <p:cNvSpPr txBox="1">
            <a:spLocks/>
          </p:cNvSpPr>
          <p:nvPr/>
        </p:nvSpPr>
        <p:spPr>
          <a:xfrm>
            <a:off x="658802" y="2163173"/>
            <a:ext cx="7284067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bằng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nhân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Tôm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Chíp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  <a:endParaRPr lang="vi-VN" sz="36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32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15886" y="2718888"/>
            <a:ext cx="8360228" cy="37689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2B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2BA4A"/>
              </a:solidFill>
              <a:effectLst/>
              <a:uLnTx/>
              <a:uFillTx/>
              <a:latin typeface="Calibri" panose="020F0502020204030204" pitchFamily="34" charset="0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E89BD3-AB6F-480F-AD5B-20F249E04E92}"/>
              </a:ext>
            </a:extLst>
          </p:cNvPr>
          <p:cNvSpPr txBox="1"/>
          <p:nvPr/>
        </p:nvSpPr>
        <p:spPr>
          <a:xfrm>
            <a:off x="3614375" y="304427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T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iêu</a:t>
            </a:r>
            <a:r>
              <a:rPr lang="en-029" sz="4400" dirty="0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chí</a:t>
            </a:r>
            <a:r>
              <a:rPr lang="en-029" sz="4400" dirty="0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đánh</a:t>
            </a:r>
            <a:r>
              <a:rPr lang="en-029" sz="4400" dirty="0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giá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F8BB04-6305-45F3-9B9D-E12CCC4A76B2}"/>
              </a:ext>
            </a:extLst>
          </p:cNvPr>
          <p:cNvSpPr txBox="1"/>
          <p:nvPr/>
        </p:nvSpPr>
        <p:spPr>
          <a:xfrm>
            <a:off x="2595717" y="3813720"/>
            <a:ext cx="675476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0">
            <a:extLst>
              <a:ext uri="{FF2B5EF4-FFF2-40B4-BE49-F238E27FC236}">
                <a16:creationId xmlns:a16="http://schemas.microsoft.com/office/drawing/2014/main" xmlns="" id="{CF5500AB-A0D8-49FE-B807-F31871A73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33" y="3508049"/>
            <a:ext cx="2369876" cy="3285509"/>
          </a:xfrm>
          <a:prstGeom prst="rect">
            <a:avLst/>
          </a:prstGeom>
          <a:effectLst>
            <a:glow rad="127000">
              <a:srgbClr val="88AA7B">
                <a:lumMod val="60000"/>
                <a:lumOff val="4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0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149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105968" y="-923650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xmlns="" id="{804B7E66-72E6-4FDC-8CBD-0AA455DB8946}"/>
              </a:ext>
            </a:extLst>
          </p:cNvPr>
          <p:cNvSpPr/>
          <p:nvPr/>
        </p:nvSpPr>
        <p:spPr>
          <a:xfrm>
            <a:off x="2973579" y="1704478"/>
            <a:ext cx="6500929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TRAO ĐỔI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 NỘI DUNG CÂU 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99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9F9EC1-3102-4C00-B36C-B3A44287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697;p39">
            <a:extLst>
              <a:ext uri="{FF2B5EF4-FFF2-40B4-BE49-F238E27FC236}">
                <a16:creationId xmlns:a16="http://schemas.microsoft.com/office/drawing/2014/main" xmlns="" id="{3380ECCA-50C8-4E27-942A-F3B60F365917}"/>
              </a:ext>
            </a:extLst>
          </p:cNvPr>
          <p:cNvGrpSpPr/>
          <p:nvPr/>
        </p:nvGrpSpPr>
        <p:grpSpPr>
          <a:xfrm>
            <a:off x="1854247" y="5356854"/>
            <a:ext cx="6259967" cy="1044905"/>
            <a:chOff x="1267950" y="2637175"/>
            <a:chExt cx="4694975" cy="836000"/>
          </a:xfrm>
        </p:grpSpPr>
        <p:sp>
          <p:nvSpPr>
            <p:cNvPr id="6" name="Google Shape;698;p39">
              <a:extLst>
                <a:ext uri="{FF2B5EF4-FFF2-40B4-BE49-F238E27FC236}">
                  <a16:creationId xmlns:a16="http://schemas.microsoft.com/office/drawing/2014/main" xmlns="" id="{EC37EB33-71ED-470B-8DA2-6A2917EDF2E1}"/>
                </a:ext>
              </a:extLst>
            </p:cNvPr>
            <p:cNvSpPr/>
            <p:nvPr/>
          </p:nvSpPr>
          <p:spPr>
            <a:xfrm>
              <a:off x="1619175" y="3205750"/>
              <a:ext cx="268850" cy="267425"/>
            </a:xfrm>
            <a:custGeom>
              <a:avLst/>
              <a:gdLst/>
              <a:ahLst/>
              <a:cxnLst/>
              <a:rect l="l" t="t" r="r" b="b"/>
              <a:pathLst>
                <a:path w="10754" h="10697" extrusionOk="0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" name="Google Shape;699;p39">
              <a:extLst>
                <a:ext uri="{FF2B5EF4-FFF2-40B4-BE49-F238E27FC236}">
                  <a16:creationId xmlns:a16="http://schemas.microsoft.com/office/drawing/2014/main" xmlns="" id="{0A5E69F6-CAF3-4B29-BB70-AF6D2D76C21D}"/>
                </a:ext>
              </a:extLst>
            </p:cNvPr>
            <p:cNvSpPr/>
            <p:nvPr/>
          </p:nvSpPr>
          <p:spPr>
            <a:xfrm>
              <a:off x="1267950" y="2637175"/>
              <a:ext cx="147625" cy="148225"/>
            </a:xfrm>
            <a:custGeom>
              <a:avLst/>
              <a:gdLst/>
              <a:ahLst/>
              <a:cxnLst/>
              <a:rect l="l" t="t" r="r" b="b"/>
              <a:pathLst>
                <a:path w="5905" h="5929" extrusionOk="0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700;p39">
              <a:extLst>
                <a:ext uri="{FF2B5EF4-FFF2-40B4-BE49-F238E27FC236}">
                  <a16:creationId xmlns:a16="http://schemas.microsoft.com/office/drawing/2014/main" xmlns="" id="{D22F864E-84C5-4EC7-A4DA-5126341C08B7}"/>
                </a:ext>
              </a:extLst>
            </p:cNvPr>
            <p:cNvSpPr/>
            <p:nvPr/>
          </p:nvSpPr>
          <p:spPr>
            <a:xfrm>
              <a:off x="5765500" y="3103325"/>
              <a:ext cx="197425" cy="197450"/>
            </a:xfrm>
            <a:custGeom>
              <a:avLst/>
              <a:gdLst/>
              <a:ahLst/>
              <a:cxnLst/>
              <a:rect l="l" t="t" r="r" b="b"/>
              <a:pathLst>
                <a:path w="7897" h="7898" extrusionOk="0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9" name="Google Shape;703;p39">
            <a:extLst>
              <a:ext uri="{FF2B5EF4-FFF2-40B4-BE49-F238E27FC236}">
                <a16:creationId xmlns:a16="http://schemas.microsoft.com/office/drawing/2014/main" xmlns="" id="{B9E88816-E817-4C2D-A75A-E10E5DFD9F73}"/>
              </a:ext>
            </a:extLst>
          </p:cNvPr>
          <p:cNvGrpSpPr/>
          <p:nvPr/>
        </p:nvGrpSpPr>
        <p:grpSpPr>
          <a:xfrm>
            <a:off x="9210819" y="1657085"/>
            <a:ext cx="2405932" cy="3680439"/>
            <a:chOff x="4802200" y="1298975"/>
            <a:chExt cx="1195950" cy="1951500"/>
          </a:xfrm>
        </p:grpSpPr>
        <p:sp>
          <p:nvSpPr>
            <p:cNvPr id="10" name="Google Shape;704;p39">
              <a:extLst>
                <a:ext uri="{FF2B5EF4-FFF2-40B4-BE49-F238E27FC236}">
                  <a16:creationId xmlns:a16="http://schemas.microsoft.com/office/drawing/2014/main" xmlns="" id="{70B4E1BB-503B-4780-B116-521572619B3A}"/>
                </a:ext>
              </a:extLst>
            </p:cNvPr>
            <p:cNvSpPr/>
            <p:nvPr/>
          </p:nvSpPr>
          <p:spPr>
            <a:xfrm>
              <a:off x="4811800" y="2178825"/>
              <a:ext cx="69625" cy="267650"/>
            </a:xfrm>
            <a:custGeom>
              <a:avLst/>
              <a:gdLst/>
              <a:ahLst/>
              <a:cxnLst/>
              <a:rect l="l" t="t" r="r" b="b"/>
              <a:pathLst>
                <a:path w="2785" h="10706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705;p39">
              <a:extLst>
                <a:ext uri="{FF2B5EF4-FFF2-40B4-BE49-F238E27FC236}">
                  <a16:creationId xmlns:a16="http://schemas.microsoft.com/office/drawing/2014/main" xmlns="" id="{EE07550D-24B0-4AA1-B1ED-ADE5FA17FFEE}"/>
                </a:ext>
              </a:extLst>
            </p:cNvPr>
            <p:cNvSpPr/>
            <p:nvPr/>
          </p:nvSpPr>
          <p:spPr>
            <a:xfrm>
              <a:off x="4802200" y="2172225"/>
              <a:ext cx="31225" cy="270650"/>
            </a:xfrm>
            <a:custGeom>
              <a:avLst/>
              <a:gdLst/>
              <a:ahLst/>
              <a:cxnLst/>
              <a:rect l="l" t="t" r="r" b="b"/>
              <a:pathLst>
                <a:path w="1249" h="10826" extrusionOk="0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" name="Google Shape;706;p39">
              <a:extLst>
                <a:ext uri="{FF2B5EF4-FFF2-40B4-BE49-F238E27FC236}">
                  <a16:creationId xmlns:a16="http://schemas.microsoft.com/office/drawing/2014/main" xmlns="" id="{5773894D-234F-4D8C-A496-4B4366AFFF6F}"/>
                </a:ext>
              </a:extLst>
            </p:cNvPr>
            <p:cNvSpPr/>
            <p:nvPr/>
          </p:nvSpPr>
          <p:spPr>
            <a:xfrm>
              <a:off x="4922800" y="1298975"/>
              <a:ext cx="917525" cy="658075"/>
            </a:xfrm>
            <a:custGeom>
              <a:avLst/>
              <a:gdLst/>
              <a:ahLst/>
              <a:cxnLst/>
              <a:rect l="l" t="t" r="r" b="b"/>
              <a:pathLst>
                <a:path w="36701" h="26323" extrusionOk="0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707;p39">
              <a:extLst>
                <a:ext uri="{FF2B5EF4-FFF2-40B4-BE49-F238E27FC236}">
                  <a16:creationId xmlns:a16="http://schemas.microsoft.com/office/drawing/2014/main" xmlns="" id="{3E9C5799-23C4-4790-A5C9-88433524479E}"/>
                </a:ext>
              </a:extLst>
            </p:cNvPr>
            <p:cNvSpPr/>
            <p:nvPr/>
          </p:nvSpPr>
          <p:spPr>
            <a:xfrm>
              <a:off x="5123225" y="2064800"/>
              <a:ext cx="874325" cy="1185425"/>
            </a:xfrm>
            <a:custGeom>
              <a:avLst/>
              <a:gdLst/>
              <a:ahLst/>
              <a:cxnLst/>
              <a:rect l="l" t="t" r="r" b="b"/>
              <a:pathLst>
                <a:path w="34973" h="47417" extrusionOk="0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" name="Google Shape;708;p39">
              <a:extLst>
                <a:ext uri="{FF2B5EF4-FFF2-40B4-BE49-F238E27FC236}">
                  <a16:creationId xmlns:a16="http://schemas.microsoft.com/office/drawing/2014/main" xmlns="" id="{BD178908-E433-42E4-B37F-69433665F9F2}"/>
                </a:ext>
              </a:extLst>
            </p:cNvPr>
            <p:cNvSpPr/>
            <p:nvPr/>
          </p:nvSpPr>
          <p:spPr>
            <a:xfrm>
              <a:off x="5123225" y="2281775"/>
              <a:ext cx="874925" cy="968700"/>
            </a:xfrm>
            <a:custGeom>
              <a:avLst/>
              <a:gdLst/>
              <a:ahLst/>
              <a:cxnLst/>
              <a:rect l="l" t="t" r="r" b="b"/>
              <a:pathLst>
                <a:path w="34997" h="38748" extrusionOk="0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709;p39">
              <a:extLst>
                <a:ext uri="{FF2B5EF4-FFF2-40B4-BE49-F238E27FC236}">
                  <a16:creationId xmlns:a16="http://schemas.microsoft.com/office/drawing/2014/main" xmlns="" id="{948731BB-7738-425E-8353-1377E8A45E59}"/>
                </a:ext>
              </a:extLst>
            </p:cNvPr>
            <p:cNvSpPr/>
            <p:nvPr/>
          </p:nvSpPr>
          <p:spPr>
            <a:xfrm>
              <a:off x="4825600" y="2287425"/>
              <a:ext cx="642075" cy="161450"/>
            </a:xfrm>
            <a:custGeom>
              <a:avLst/>
              <a:gdLst/>
              <a:ahLst/>
              <a:cxnLst/>
              <a:rect l="l" t="t" r="r" b="b"/>
              <a:pathLst>
                <a:path w="25683" h="6458" extrusionOk="0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710;p39">
              <a:extLst>
                <a:ext uri="{FF2B5EF4-FFF2-40B4-BE49-F238E27FC236}">
                  <a16:creationId xmlns:a16="http://schemas.microsoft.com/office/drawing/2014/main" xmlns="" id="{B0ACAA1B-DF17-4418-90E6-AA810E2BB829}"/>
                </a:ext>
              </a:extLst>
            </p:cNvPr>
            <p:cNvSpPr/>
            <p:nvPr/>
          </p:nvSpPr>
          <p:spPr>
            <a:xfrm>
              <a:off x="4813600" y="2325225"/>
              <a:ext cx="778300" cy="835425"/>
            </a:xfrm>
            <a:custGeom>
              <a:avLst/>
              <a:gdLst/>
              <a:ahLst/>
              <a:cxnLst/>
              <a:rect l="l" t="t" r="r" b="b"/>
              <a:pathLst>
                <a:path w="31132" h="33417" extrusionOk="0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" name="Google Shape;711;p39">
              <a:extLst>
                <a:ext uri="{FF2B5EF4-FFF2-40B4-BE49-F238E27FC236}">
                  <a16:creationId xmlns:a16="http://schemas.microsoft.com/office/drawing/2014/main" xmlns="" id="{F02F6890-0DE1-44AD-99EA-F33E0E20FFA8}"/>
                </a:ext>
              </a:extLst>
            </p:cNvPr>
            <p:cNvSpPr/>
            <p:nvPr/>
          </p:nvSpPr>
          <p:spPr>
            <a:xfrm>
              <a:off x="4813600" y="2414050"/>
              <a:ext cx="245450" cy="746600"/>
            </a:xfrm>
            <a:custGeom>
              <a:avLst/>
              <a:gdLst/>
              <a:ahLst/>
              <a:cxnLst/>
              <a:rect l="l" t="t" r="r" b="b"/>
              <a:pathLst>
                <a:path w="9818" h="29864" extrusionOk="0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" name="Google Shape;712;p39">
              <a:extLst>
                <a:ext uri="{FF2B5EF4-FFF2-40B4-BE49-F238E27FC236}">
                  <a16:creationId xmlns:a16="http://schemas.microsoft.com/office/drawing/2014/main" xmlns="" id="{D16F8445-EA06-4354-8767-1815ADB6D625}"/>
                </a:ext>
              </a:extLst>
            </p:cNvPr>
            <p:cNvSpPr/>
            <p:nvPr/>
          </p:nvSpPr>
          <p:spPr>
            <a:xfrm>
              <a:off x="4999625" y="2367225"/>
              <a:ext cx="553275" cy="726700"/>
            </a:xfrm>
            <a:custGeom>
              <a:avLst/>
              <a:gdLst/>
              <a:ahLst/>
              <a:cxnLst/>
              <a:rect l="l" t="t" r="r" b="b"/>
              <a:pathLst>
                <a:path w="22131" h="29068" extrusionOk="0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" name="Google Shape;713;p39">
              <a:extLst>
                <a:ext uri="{FF2B5EF4-FFF2-40B4-BE49-F238E27FC236}">
                  <a16:creationId xmlns:a16="http://schemas.microsoft.com/office/drawing/2014/main" xmlns="" id="{03800D8C-7E8F-45B6-9BC1-C7AA71F001B5}"/>
                </a:ext>
              </a:extLst>
            </p:cNvPr>
            <p:cNvSpPr/>
            <p:nvPr/>
          </p:nvSpPr>
          <p:spPr>
            <a:xfrm>
              <a:off x="5199425" y="2974500"/>
              <a:ext cx="241850" cy="64225"/>
            </a:xfrm>
            <a:custGeom>
              <a:avLst/>
              <a:gdLst/>
              <a:ahLst/>
              <a:cxnLst/>
              <a:rect l="l" t="t" r="r" b="b"/>
              <a:pathLst>
                <a:path w="9674" h="2569" extrusionOk="0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" name="Google Shape;714;p39">
              <a:extLst>
                <a:ext uri="{FF2B5EF4-FFF2-40B4-BE49-F238E27FC236}">
                  <a16:creationId xmlns:a16="http://schemas.microsoft.com/office/drawing/2014/main" xmlns="" id="{15C6B343-B6B2-42D9-B573-9D2F5F41CBDA}"/>
                </a:ext>
              </a:extLst>
            </p:cNvPr>
            <p:cNvSpPr/>
            <p:nvPr/>
          </p:nvSpPr>
          <p:spPr>
            <a:xfrm>
              <a:off x="4841800" y="2484250"/>
              <a:ext cx="117625" cy="39625"/>
            </a:xfrm>
            <a:custGeom>
              <a:avLst/>
              <a:gdLst/>
              <a:ahLst/>
              <a:cxnLst/>
              <a:rect l="l" t="t" r="r" b="b"/>
              <a:pathLst>
                <a:path w="4705" h="1585" extrusionOk="0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" name="Google Shape;715;p39">
              <a:extLst>
                <a:ext uri="{FF2B5EF4-FFF2-40B4-BE49-F238E27FC236}">
                  <a16:creationId xmlns:a16="http://schemas.microsoft.com/office/drawing/2014/main" xmlns="" id="{3A54EA4E-B849-4044-AFED-F8F80C116A90}"/>
                </a:ext>
              </a:extLst>
            </p:cNvPr>
            <p:cNvSpPr/>
            <p:nvPr/>
          </p:nvSpPr>
          <p:spPr>
            <a:xfrm>
              <a:off x="4854400" y="2684075"/>
              <a:ext cx="149450" cy="95425"/>
            </a:xfrm>
            <a:custGeom>
              <a:avLst/>
              <a:gdLst/>
              <a:ahLst/>
              <a:cxnLst/>
              <a:rect l="l" t="t" r="r" b="b"/>
              <a:pathLst>
                <a:path w="5978" h="3817" extrusionOk="0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" name="Google Shape;716;p39">
              <a:extLst>
                <a:ext uri="{FF2B5EF4-FFF2-40B4-BE49-F238E27FC236}">
                  <a16:creationId xmlns:a16="http://schemas.microsoft.com/office/drawing/2014/main" xmlns="" id="{26BDA2D6-5EB9-458D-BEA5-DF9D43357577}"/>
                </a:ext>
              </a:extLst>
            </p:cNvPr>
            <p:cNvSpPr/>
            <p:nvPr/>
          </p:nvSpPr>
          <p:spPr>
            <a:xfrm>
              <a:off x="4864600" y="2766275"/>
              <a:ext cx="153650" cy="121850"/>
            </a:xfrm>
            <a:custGeom>
              <a:avLst/>
              <a:gdLst/>
              <a:ahLst/>
              <a:cxnLst/>
              <a:rect l="l" t="t" r="r" b="b"/>
              <a:pathLst>
                <a:path w="6146" h="4874" extrusionOk="0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717;p39">
              <a:extLst>
                <a:ext uri="{FF2B5EF4-FFF2-40B4-BE49-F238E27FC236}">
                  <a16:creationId xmlns:a16="http://schemas.microsoft.com/office/drawing/2014/main" xmlns="" id="{1FAC7E31-D64E-4476-9B40-06FC82EFD616}"/>
                </a:ext>
              </a:extLst>
            </p:cNvPr>
            <p:cNvSpPr/>
            <p:nvPr/>
          </p:nvSpPr>
          <p:spPr>
            <a:xfrm>
              <a:off x="5066225" y="2432650"/>
              <a:ext cx="390050" cy="132625"/>
            </a:xfrm>
            <a:custGeom>
              <a:avLst/>
              <a:gdLst/>
              <a:ahLst/>
              <a:cxnLst/>
              <a:rect l="l" t="t" r="r" b="b"/>
              <a:pathLst>
                <a:path w="15602" h="5305" extrusionOk="0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718;p39">
              <a:extLst>
                <a:ext uri="{FF2B5EF4-FFF2-40B4-BE49-F238E27FC236}">
                  <a16:creationId xmlns:a16="http://schemas.microsoft.com/office/drawing/2014/main" xmlns="" id="{52818DEA-1609-4891-BEE8-B8BBED97E332}"/>
                </a:ext>
              </a:extLst>
            </p:cNvPr>
            <p:cNvSpPr/>
            <p:nvPr/>
          </p:nvSpPr>
          <p:spPr>
            <a:xfrm>
              <a:off x="5198225" y="2732675"/>
              <a:ext cx="719500" cy="474475"/>
            </a:xfrm>
            <a:custGeom>
              <a:avLst/>
              <a:gdLst/>
              <a:ahLst/>
              <a:cxnLst/>
              <a:rect l="l" t="t" r="r" b="b"/>
              <a:pathLst>
                <a:path w="28780" h="18979" extrusionOk="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719;p39">
              <a:extLst>
                <a:ext uri="{FF2B5EF4-FFF2-40B4-BE49-F238E27FC236}">
                  <a16:creationId xmlns:a16="http://schemas.microsoft.com/office/drawing/2014/main" xmlns="" id="{4F7479B8-507E-4C96-9D32-6C1B844BBB41}"/>
                </a:ext>
              </a:extLst>
            </p:cNvPr>
            <p:cNvSpPr/>
            <p:nvPr/>
          </p:nvSpPr>
          <p:spPr>
            <a:xfrm>
              <a:off x="5636275" y="2321325"/>
              <a:ext cx="322875" cy="524425"/>
            </a:xfrm>
            <a:custGeom>
              <a:avLst/>
              <a:gdLst/>
              <a:ahLst/>
              <a:cxnLst/>
              <a:rect l="l" t="t" r="r" b="b"/>
              <a:pathLst>
                <a:path w="12915" h="20977" extrusionOk="0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6" name="Google Shape;720;p39">
              <a:extLst>
                <a:ext uri="{FF2B5EF4-FFF2-40B4-BE49-F238E27FC236}">
                  <a16:creationId xmlns:a16="http://schemas.microsoft.com/office/drawing/2014/main" xmlns="" id="{95644193-9880-4090-9E37-DFDE7E9DDDFC}"/>
                </a:ext>
              </a:extLst>
            </p:cNvPr>
            <p:cNvSpPr/>
            <p:nvPr/>
          </p:nvSpPr>
          <p:spPr>
            <a:xfrm>
              <a:off x="5072825" y="1459050"/>
              <a:ext cx="631875" cy="752550"/>
            </a:xfrm>
            <a:custGeom>
              <a:avLst/>
              <a:gdLst/>
              <a:ahLst/>
              <a:cxnLst/>
              <a:rect l="l" t="t" r="r" b="b"/>
              <a:pathLst>
                <a:path w="25275" h="30102" extrusionOk="0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7" name="Google Shape;721;p39">
              <a:extLst>
                <a:ext uri="{FF2B5EF4-FFF2-40B4-BE49-F238E27FC236}">
                  <a16:creationId xmlns:a16="http://schemas.microsoft.com/office/drawing/2014/main" xmlns="" id="{FE87D720-B6BF-44EC-A5A9-58DD8E76643E}"/>
                </a:ext>
              </a:extLst>
            </p:cNvPr>
            <p:cNvSpPr/>
            <p:nvPr/>
          </p:nvSpPr>
          <p:spPr>
            <a:xfrm>
              <a:off x="5665675" y="1771000"/>
              <a:ext cx="163850" cy="232950"/>
            </a:xfrm>
            <a:custGeom>
              <a:avLst/>
              <a:gdLst/>
              <a:ahLst/>
              <a:cxnLst/>
              <a:rect l="l" t="t" r="r" b="b"/>
              <a:pathLst>
                <a:path w="6554" h="9318" extrusionOk="0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" name="Google Shape;722;p39">
              <a:extLst>
                <a:ext uri="{FF2B5EF4-FFF2-40B4-BE49-F238E27FC236}">
                  <a16:creationId xmlns:a16="http://schemas.microsoft.com/office/drawing/2014/main" xmlns="" id="{90F9EC61-D50F-4F49-8585-8D8AF1533007}"/>
                </a:ext>
              </a:extLst>
            </p:cNvPr>
            <p:cNvSpPr/>
            <p:nvPr/>
          </p:nvSpPr>
          <p:spPr>
            <a:xfrm>
              <a:off x="5033225" y="1745225"/>
              <a:ext cx="139825" cy="95600"/>
            </a:xfrm>
            <a:custGeom>
              <a:avLst/>
              <a:gdLst/>
              <a:ahLst/>
              <a:cxnLst/>
              <a:rect l="l" t="t" r="r" b="b"/>
              <a:pathLst>
                <a:path w="5593" h="3824" extrusionOk="0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9" name="Google Shape;723;p39">
              <a:extLst>
                <a:ext uri="{FF2B5EF4-FFF2-40B4-BE49-F238E27FC236}">
                  <a16:creationId xmlns:a16="http://schemas.microsoft.com/office/drawing/2014/main" xmlns="" id="{C4B6799B-ED83-4CBC-92D5-2FC2308B9A5D}"/>
                </a:ext>
              </a:extLst>
            </p:cNvPr>
            <p:cNvSpPr/>
            <p:nvPr/>
          </p:nvSpPr>
          <p:spPr>
            <a:xfrm>
              <a:off x="5351250" y="1663000"/>
              <a:ext cx="143425" cy="72100"/>
            </a:xfrm>
            <a:custGeom>
              <a:avLst/>
              <a:gdLst/>
              <a:ahLst/>
              <a:cxnLst/>
              <a:rect l="l" t="t" r="r" b="b"/>
              <a:pathLst>
                <a:path w="5737" h="2884" extrusionOk="0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" name="Google Shape;724;p39">
              <a:extLst>
                <a:ext uri="{FF2B5EF4-FFF2-40B4-BE49-F238E27FC236}">
                  <a16:creationId xmlns:a16="http://schemas.microsoft.com/office/drawing/2014/main" xmlns="" id="{7A54640E-6E94-4960-9888-C50D0D8A12A9}"/>
                </a:ext>
              </a:extLst>
            </p:cNvPr>
            <p:cNvSpPr/>
            <p:nvPr/>
          </p:nvSpPr>
          <p:spPr>
            <a:xfrm>
              <a:off x="5291250" y="1901600"/>
              <a:ext cx="127225" cy="110300"/>
            </a:xfrm>
            <a:custGeom>
              <a:avLst/>
              <a:gdLst/>
              <a:ahLst/>
              <a:cxnLst/>
              <a:rect l="l" t="t" r="r" b="b"/>
              <a:pathLst>
                <a:path w="5089" h="4412" extrusionOk="0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1" name="Google Shape;725;p39">
              <a:extLst>
                <a:ext uri="{FF2B5EF4-FFF2-40B4-BE49-F238E27FC236}">
                  <a16:creationId xmlns:a16="http://schemas.microsoft.com/office/drawing/2014/main" xmlns="" id="{66FDE2C6-7B44-42A0-91BF-07518E45D6E6}"/>
                </a:ext>
              </a:extLst>
            </p:cNvPr>
            <p:cNvSpPr/>
            <p:nvPr/>
          </p:nvSpPr>
          <p:spPr>
            <a:xfrm>
              <a:off x="5176025" y="1879125"/>
              <a:ext cx="48625" cy="79875"/>
            </a:xfrm>
            <a:custGeom>
              <a:avLst/>
              <a:gdLst/>
              <a:ahLst/>
              <a:cxnLst/>
              <a:rect l="l" t="t" r="r" b="b"/>
              <a:pathLst>
                <a:path w="1945" h="3195" extrusionOk="0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726;p39">
              <a:extLst>
                <a:ext uri="{FF2B5EF4-FFF2-40B4-BE49-F238E27FC236}">
                  <a16:creationId xmlns:a16="http://schemas.microsoft.com/office/drawing/2014/main" xmlns="" id="{E0908560-A0B4-441F-A4BE-B7EEE68184D0}"/>
                </a:ext>
              </a:extLst>
            </p:cNvPr>
            <p:cNvSpPr/>
            <p:nvPr/>
          </p:nvSpPr>
          <p:spPr>
            <a:xfrm>
              <a:off x="5412450" y="1799800"/>
              <a:ext cx="48625" cy="80575"/>
            </a:xfrm>
            <a:custGeom>
              <a:avLst/>
              <a:gdLst/>
              <a:ahLst/>
              <a:cxnLst/>
              <a:rect l="l" t="t" r="r" b="b"/>
              <a:pathLst>
                <a:path w="1945" h="3223" extrusionOk="0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3" name="Google Shape;727;p39">
              <a:extLst>
                <a:ext uri="{FF2B5EF4-FFF2-40B4-BE49-F238E27FC236}">
                  <a16:creationId xmlns:a16="http://schemas.microsoft.com/office/drawing/2014/main" xmlns="" id="{F3A0A9E5-AFA3-4E62-93A3-999EAD157699}"/>
                </a:ext>
              </a:extLst>
            </p:cNvPr>
            <p:cNvSpPr/>
            <p:nvPr/>
          </p:nvSpPr>
          <p:spPr>
            <a:xfrm>
              <a:off x="5257650" y="1843350"/>
              <a:ext cx="79975" cy="79525"/>
            </a:xfrm>
            <a:custGeom>
              <a:avLst/>
              <a:gdLst/>
              <a:ahLst/>
              <a:cxnLst/>
              <a:rect l="l" t="t" r="r" b="b"/>
              <a:pathLst>
                <a:path w="3199" h="3181" extrusionOk="0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4" name="Google Shape;728;p39">
              <a:extLst>
                <a:ext uri="{FF2B5EF4-FFF2-40B4-BE49-F238E27FC236}">
                  <a16:creationId xmlns:a16="http://schemas.microsoft.com/office/drawing/2014/main" xmlns="" id="{216E2108-ECC8-4999-9FE9-BB9CB11D33C6}"/>
                </a:ext>
              </a:extLst>
            </p:cNvPr>
            <p:cNvSpPr/>
            <p:nvPr/>
          </p:nvSpPr>
          <p:spPr>
            <a:xfrm>
              <a:off x="5146025" y="1408225"/>
              <a:ext cx="576700" cy="443275"/>
            </a:xfrm>
            <a:custGeom>
              <a:avLst/>
              <a:gdLst/>
              <a:ahLst/>
              <a:cxnLst/>
              <a:rect l="l" t="t" r="r" b="b"/>
              <a:pathLst>
                <a:path w="23068" h="17731" extrusionOk="0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5" name="Google Shape;729;p39">
              <a:extLst>
                <a:ext uri="{FF2B5EF4-FFF2-40B4-BE49-F238E27FC236}">
                  <a16:creationId xmlns:a16="http://schemas.microsoft.com/office/drawing/2014/main" xmlns="" id="{5BAC9CE4-0F85-4FD7-88E7-8AF5263CEFDF}"/>
                </a:ext>
              </a:extLst>
            </p:cNvPr>
            <p:cNvSpPr/>
            <p:nvPr/>
          </p:nvSpPr>
          <p:spPr>
            <a:xfrm>
              <a:off x="4927600" y="3012775"/>
              <a:ext cx="81050" cy="92075"/>
            </a:xfrm>
            <a:custGeom>
              <a:avLst/>
              <a:gdLst/>
              <a:ahLst/>
              <a:cxnLst/>
              <a:rect l="l" t="t" r="r" b="b"/>
              <a:pathLst>
                <a:path w="3242" h="3683" extrusionOk="0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6" name="Google Shape;730;p39">
              <a:extLst>
                <a:ext uri="{FF2B5EF4-FFF2-40B4-BE49-F238E27FC236}">
                  <a16:creationId xmlns:a16="http://schemas.microsoft.com/office/drawing/2014/main" xmlns="" id="{1321B61E-F032-4A58-A7C6-B21C6707A6E1}"/>
                </a:ext>
              </a:extLst>
            </p:cNvPr>
            <p:cNvSpPr/>
            <p:nvPr/>
          </p:nvSpPr>
          <p:spPr>
            <a:xfrm>
              <a:off x="5027225" y="2627000"/>
              <a:ext cx="393050" cy="364925"/>
            </a:xfrm>
            <a:custGeom>
              <a:avLst/>
              <a:gdLst/>
              <a:ahLst/>
              <a:cxnLst/>
              <a:rect l="l" t="t" r="r" b="b"/>
              <a:pathLst>
                <a:path w="15722" h="14597" extrusionOk="0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37" name="Google Shape;862;p45">
            <a:extLst>
              <a:ext uri="{FF2B5EF4-FFF2-40B4-BE49-F238E27FC236}">
                <a16:creationId xmlns:a16="http://schemas.microsoft.com/office/drawing/2014/main" xmlns="" id="{075B61B3-D69D-4E6C-9BE7-A71BE2C772C7}"/>
              </a:ext>
            </a:extLst>
          </p:cNvPr>
          <p:cNvGrpSpPr/>
          <p:nvPr/>
        </p:nvGrpSpPr>
        <p:grpSpPr>
          <a:xfrm>
            <a:off x="438930" y="404636"/>
            <a:ext cx="1081139" cy="942678"/>
            <a:chOff x="2060750" y="1945217"/>
            <a:chExt cx="1088688" cy="1012500"/>
          </a:xfrm>
        </p:grpSpPr>
        <p:sp>
          <p:nvSpPr>
            <p:cNvPr id="38" name="Google Shape;863;p45">
              <a:extLst>
                <a:ext uri="{FF2B5EF4-FFF2-40B4-BE49-F238E27FC236}">
                  <a16:creationId xmlns:a16="http://schemas.microsoft.com/office/drawing/2014/main" xmlns="" id="{A3D0DF54-B50B-4C9F-B080-A6A2BC941405}"/>
                </a:ext>
              </a:extLst>
            </p:cNvPr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864;p45">
              <a:extLst>
                <a:ext uri="{FF2B5EF4-FFF2-40B4-BE49-F238E27FC236}">
                  <a16:creationId xmlns:a16="http://schemas.microsoft.com/office/drawing/2014/main" xmlns="" id="{1D52CC1E-4129-4E2A-9F79-A2B47272C581}"/>
                </a:ext>
              </a:extLst>
            </p:cNvPr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w="9525" cap="rnd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</p:grpSp>
      <p:sp>
        <p:nvSpPr>
          <p:cNvPr id="40" name="Google Shape;881;p45">
            <a:extLst>
              <a:ext uri="{FF2B5EF4-FFF2-40B4-BE49-F238E27FC236}">
                <a16:creationId xmlns:a16="http://schemas.microsoft.com/office/drawing/2014/main" xmlns="" id="{69DE489D-D0BD-4E00-86E2-16EA632B1272}"/>
              </a:ext>
            </a:extLst>
          </p:cNvPr>
          <p:cNvSpPr txBox="1">
            <a:spLocks/>
          </p:cNvSpPr>
          <p:nvPr/>
        </p:nvSpPr>
        <p:spPr>
          <a:xfrm>
            <a:off x="1615656" y="662159"/>
            <a:ext cx="9332244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Trao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đổi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:</a:t>
            </a:r>
            <a:endParaRPr lang="vi-VN" sz="3200" b="1" dirty="0">
              <a:solidFill>
                <a:srgbClr val="0070C0"/>
              </a:solidFill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1" name="Google Shape;883;p45">
            <a:extLst>
              <a:ext uri="{FF2B5EF4-FFF2-40B4-BE49-F238E27FC236}">
                <a16:creationId xmlns:a16="http://schemas.microsoft.com/office/drawing/2014/main" xmlns="" id="{4B306EF4-2D9D-49D7-AB76-4019EB0CF93D}"/>
              </a:ext>
            </a:extLst>
          </p:cNvPr>
          <p:cNvSpPr txBox="1">
            <a:spLocks/>
          </p:cNvSpPr>
          <p:nvPr/>
        </p:nvSpPr>
        <p:spPr>
          <a:xfrm>
            <a:off x="523983" y="564668"/>
            <a:ext cx="940800" cy="6591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3200" b="1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2" name="Google Shape;881;p45">
            <a:extLst>
              <a:ext uri="{FF2B5EF4-FFF2-40B4-BE49-F238E27FC236}">
                <a16:creationId xmlns:a16="http://schemas.microsoft.com/office/drawing/2014/main" xmlns="" id="{045BF038-0374-4876-83BE-3449A88BDF15}"/>
              </a:ext>
            </a:extLst>
          </p:cNvPr>
          <p:cNvSpPr txBox="1">
            <a:spLocks/>
          </p:cNvSpPr>
          <p:nvPr/>
        </p:nvSpPr>
        <p:spPr>
          <a:xfrm>
            <a:off x="658802" y="2168374"/>
            <a:ext cx="7803603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a)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chi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tiết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truyện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em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thích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nhất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6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3" name="Google Shape;881;p45">
            <a:extLst>
              <a:ext uri="{FF2B5EF4-FFF2-40B4-BE49-F238E27FC236}">
                <a16:creationId xmlns:a16="http://schemas.microsoft.com/office/drawing/2014/main" xmlns="" id="{E2C8DCDA-E1CF-4AE2-85F0-8CE61655B027}"/>
              </a:ext>
            </a:extLst>
          </p:cNvPr>
          <p:cNvSpPr txBox="1">
            <a:spLocks/>
          </p:cNvSpPr>
          <p:nvPr/>
        </p:nvSpPr>
        <p:spPr>
          <a:xfrm>
            <a:off x="663402" y="3852807"/>
            <a:ext cx="7993895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b)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nguyên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nhân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dẫn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tích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bất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ngờ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Tôm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Chíp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6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4" name="Google Shape;881;p45">
            <a:extLst>
              <a:ext uri="{FF2B5EF4-FFF2-40B4-BE49-F238E27FC236}">
                <a16:creationId xmlns:a16="http://schemas.microsoft.com/office/drawing/2014/main" xmlns="" id="{F6C8F4C5-1794-4605-81E2-38C51B83B86B}"/>
              </a:ext>
            </a:extLst>
          </p:cNvPr>
          <p:cNvSpPr txBox="1">
            <a:spLocks/>
          </p:cNvSpPr>
          <p:nvPr/>
        </p:nvSpPr>
        <p:spPr>
          <a:xfrm>
            <a:off x="658801" y="5310014"/>
            <a:ext cx="7284067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>
                <a:latin typeface="UTM Avo" panose="02040603050506020204" pitchFamily="18" charset="0"/>
                <a:cs typeface="Quicksand Bold" panose="020B0604020202020204" charset="0"/>
              </a:rPr>
              <a:t>c) Về ý nghĩa câu chuyện.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600">
              <a:latin typeface="Quicksand Bold" panose="020B0604020202020204" charset="0"/>
              <a:cs typeface="Quicksan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31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C088E7-F8C8-4FB9-B4E4-599BD579157B}"/>
              </a:ext>
            </a:extLst>
          </p:cNvPr>
          <p:cNvSpPr/>
          <p:nvPr/>
        </p:nvSpPr>
        <p:spPr>
          <a:xfrm>
            <a:off x="275303" y="137559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xmlns="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grpSp>
        <p:nvGrpSpPr>
          <p:cNvPr id="12" name="组合 19">
            <a:extLst>
              <a:ext uri="{FF2B5EF4-FFF2-40B4-BE49-F238E27FC236}">
                <a16:creationId xmlns:a16="http://schemas.microsoft.com/office/drawing/2014/main" xmlns="" id="{67934279-2B2E-4588-80EF-1C66907B0A35}"/>
              </a:ext>
            </a:extLst>
          </p:cNvPr>
          <p:cNvGrpSpPr/>
          <p:nvPr/>
        </p:nvGrpSpPr>
        <p:grpSpPr>
          <a:xfrm>
            <a:off x="6953978" y="1750071"/>
            <a:ext cx="4943629" cy="2166875"/>
            <a:chOff x="692006" y="116442"/>
            <a:chExt cx="11176173" cy="2919244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xmlns="" id="{B4AC16F0-A2E3-486B-B613-B1329A4C39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4" name="矩形 16">
              <a:extLst>
                <a:ext uri="{FF2B5EF4-FFF2-40B4-BE49-F238E27FC236}">
                  <a16:creationId xmlns:a16="http://schemas.microsoft.com/office/drawing/2014/main" xmlns="" id="{49A79661-6492-4C24-9326-A223041B752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xmlns="" id="{708A28B8-1127-474A-9E20-2744532B294B}"/>
              </a:ext>
            </a:extLst>
          </p:cNvPr>
          <p:cNvGrpSpPr/>
          <p:nvPr/>
        </p:nvGrpSpPr>
        <p:grpSpPr>
          <a:xfrm>
            <a:off x="6903176" y="4054505"/>
            <a:ext cx="4943629" cy="2554545"/>
            <a:chOff x="692006" y="116442"/>
            <a:chExt cx="11176173" cy="2919244"/>
          </a:xfrm>
        </p:grpSpPr>
        <p:sp>
          <p:nvSpPr>
            <p:cNvPr id="16" name="矩形 16">
              <a:extLst>
                <a:ext uri="{FF2B5EF4-FFF2-40B4-BE49-F238E27FC236}">
                  <a16:creationId xmlns:a16="http://schemas.microsoft.com/office/drawing/2014/main" xmlns="" id="{AD7C3A64-84B6-4C96-B4F9-77F46FCDA1C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BA43B35F-2F19-44DE-92B1-C0302C85299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E4C446-5B0D-41A4-85EE-9EE95ECF6FC7}"/>
              </a:ext>
            </a:extLst>
          </p:cNvPr>
          <p:cNvSpPr txBox="1"/>
          <p:nvPr/>
        </p:nvSpPr>
        <p:spPr>
          <a:xfrm>
            <a:off x="7129824" y="1811939"/>
            <a:ext cx="45919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kumimoji="0" lang="en-029" sz="3200" b="1" i="0" u="none" strike="noStrike" kern="1200" cap="none" spc="0" normalizeH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nhân dẫn đến thành tích bất ngờ của Tôm Chíp là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7751B6-7FD0-4B0B-B25B-6313012DF955}"/>
              </a:ext>
            </a:extLst>
          </p:cNvPr>
          <p:cNvSpPr txBox="1"/>
          <p:nvPr/>
        </p:nvSpPr>
        <p:spPr>
          <a:xfrm>
            <a:off x="7462174" y="4933233"/>
            <a:ext cx="4100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nghĩa truyện là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388CA7FB-8D93-4040-AF83-1B4FC371B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62174" y="137559"/>
            <a:ext cx="4520598" cy="1983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C08296-FFE9-408D-959F-D07AEC3E00E5}"/>
              </a:ext>
            </a:extLst>
          </p:cNvPr>
          <p:cNvSpPr txBox="1"/>
          <p:nvPr/>
        </p:nvSpPr>
        <p:spPr>
          <a:xfrm flipH="1">
            <a:off x="7916589" y="291754"/>
            <a:ext cx="3664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rgbClr val="62BA4A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FC7BC7-5C1B-4F59-804D-AF2E0F764011}"/>
              </a:ext>
            </a:extLst>
          </p:cNvPr>
          <p:cNvSpPr txBox="1"/>
          <p:nvPr/>
        </p:nvSpPr>
        <p:spPr>
          <a:xfrm>
            <a:off x="7150063" y="1716427"/>
            <a:ext cx="45919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62BA4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phản ứng nhanh, thông minh, dũng cảm trước tình huống bất ngờ nhằm kịp cứu em nhỏ.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9A9AD9B-3F5F-4B17-8E0D-37388DC904A7}"/>
              </a:ext>
            </a:extLst>
          </p:cNvPr>
          <p:cNvSpPr txBox="1"/>
          <p:nvPr/>
        </p:nvSpPr>
        <p:spPr>
          <a:xfrm>
            <a:off x="6981383" y="4168139"/>
            <a:ext cx="51210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noProof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ngợi Tôm Chíp dũng cảm, quên mình cứu người bị nạn; trong tình huống nguy hiểm bộc lộ nhiều phẩm chất đáng quý.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03DF81-3640-438D-A754-9E120026BD64}"/>
              </a:ext>
            </a:extLst>
          </p:cNvPr>
          <p:cNvSpPr txBox="1"/>
          <p:nvPr/>
        </p:nvSpPr>
        <p:spPr>
          <a:xfrm>
            <a:off x="887572" y="201579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C6BB909-720F-4E98-8EE6-43A606F07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064" y="960760"/>
            <a:ext cx="6645053" cy="5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38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15886" y="2718888"/>
            <a:ext cx="8360228" cy="37689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2B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2BA4A"/>
              </a:solidFill>
              <a:effectLst/>
              <a:uLnTx/>
              <a:uFillTx/>
              <a:latin typeface="Calibri" panose="020F0502020204030204" pitchFamily="34" charset="0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E89BD3-AB6F-480F-AD5B-20F249E04E92}"/>
              </a:ext>
            </a:extLst>
          </p:cNvPr>
          <p:cNvSpPr txBox="1"/>
          <p:nvPr/>
        </p:nvSpPr>
        <p:spPr>
          <a:xfrm>
            <a:off x="3614375" y="304427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4400" dirty="0">
                <a:solidFill>
                  <a:schemeClr val="accent3">
                    <a:lumMod val="5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DẶN DÒ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F8BB04-6305-45F3-9B9D-E12CCC4A76B2}"/>
              </a:ext>
            </a:extLst>
          </p:cNvPr>
          <p:cNvSpPr txBox="1"/>
          <p:nvPr/>
        </p:nvSpPr>
        <p:spPr>
          <a:xfrm>
            <a:off x="2595717" y="3813720"/>
            <a:ext cx="6754760" cy="2504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0">
            <a:extLst>
              <a:ext uri="{FF2B5EF4-FFF2-40B4-BE49-F238E27FC236}">
                <a16:creationId xmlns:a16="http://schemas.microsoft.com/office/drawing/2014/main" xmlns="" id="{CF5500AB-A0D8-49FE-B807-F31871A73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33" y="3508049"/>
            <a:ext cx="2369876" cy="3285509"/>
          </a:xfrm>
          <a:prstGeom prst="rect">
            <a:avLst/>
          </a:prstGeom>
          <a:effectLst>
            <a:glow rad="127000">
              <a:srgbClr val="88AA7B">
                <a:lumMod val="60000"/>
                <a:lumOff val="4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2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149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105968" y="-923650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xmlns="" id="{804B7E66-72E6-4FDC-8CBD-0AA455DB8946}"/>
              </a:ext>
            </a:extLst>
          </p:cNvPr>
          <p:cNvSpPr/>
          <p:nvPr/>
        </p:nvSpPr>
        <p:spPr>
          <a:xfrm>
            <a:off x="2633740" y="2036025"/>
            <a:ext cx="7365666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63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xmlns="" id="{C08697E4-3CB4-4363-B17F-718E7AB72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013" y="-2193576"/>
            <a:ext cx="6858002" cy="1150931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99C0E4A9-1D86-40EB-B67C-1D95E50C7D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379" y="2634486"/>
            <a:ext cx="3178196" cy="422351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9B46D312-8AD8-402F-8C8A-661EC15C4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70959" y="4300379"/>
            <a:ext cx="2321041" cy="255762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30AE9069-EFB9-4B4E-A141-236E90D631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444804" y="23434"/>
            <a:ext cx="2544095" cy="2257884"/>
          </a:xfrm>
          <a:prstGeom prst="rect">
            <a:avLst/>
          </a:prstGeom>
        </p:spPr>
      </p:pic>
      <p:sp>
        <p:nvSpPr>
          <p:cNvPr id="19" name="Google Shape;304;p20">
            <a:extLst>
              <a:ext uri="{FF2B5EF4-FFF2-40B4-BE49-F238E27FC236}">
                <a16:creationId xmlns:a16="http://schemas.microsoft.com/office/drawing/2014/main" xmlns="" id="{0F6AC0DA-7B05-4AED-8AC2-9B4EB16F32CD}"/>
              </a:ext>
            </a:extLst>
          </p:cNvPr>
          <p:cNvSpPr txBox="1">
            <a:spLocks/>
          </p:cNvSpPr>
          <p:nvPr/>
        </p:nvSpPr>
        <p:spPr>
          <a:xfrm>
            <a:off x="2729579" y="1707775"/>
            <a:ext cx="7180120" cy="57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2AC3C4-B943-41EA-9751-D95D1B380409}"/>
              </a:ext>
            </a:extLst>
          </p:cNvPr>
          <p:cNvSpPr txBox="1"/>
          <p:nvPr/>
        </p:nvSpPr>
        <p:spPr>
          <a:xfrm>
            <a:off x="3171817" y="2837804"/>
            <a:ext cx="67766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Kể</a:t>
            </a:r>
            <a:r>
              <a:rPr lang="en-US" sz="4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chuyện</a:t>
            </a:r>
            <a:r>
              <a:rPr lang="en-US" sz="4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NHÀ VÔ ĐỊCH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293808" y="-932754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xmlns="" id="{804B7E66-72E6-4FDC-8CBD-0AA455DB8946}"/>
              </a:ext>
            </a:extLst>
          </p:cNvPr>
          <p:cNvSpPr/>
          <p:nvPr/>
        </p:nvSpPr>
        <p:spPr>
          <a:xfrm>
            <a:off x="3194912" y="1704478"/>
            <a:ext cx="6451108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kern="0" dirty="0"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90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C088E7-F8C8-4FB9-B4E4-599BD579157B}"/>
              </a:ext>
            </a:extLst>
          </p:cNvPr>
          <p:cNvSpPr/>
          <p:nvPr/>
        </p:nvSpPr>
        <p:spPr>
          <a:xfrm>
            <a:off x="122328" y="138104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xmlns="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pic>
        <p:nvPicPr>
          <p:cNvPr id="48" name="图片 120">
            <a:extLst>
              <a:ext uri="{FF2B5EF4-FFF2-40B4-BE49-F238E27FC236}">
                <a16:creationId xmlns:a16="http://schemas.microsoft.com/office/drawing/2014/main" xmlns="" id="{FAF450A0-CDED-4716-9455-64C26A82E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84" y="1813196"/>
            <a:ext cx="2625788" cy="3640296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1F87E11-F101-43CA-ADD6-51C82802D10B}"/>
              </a:ext>
            </a:extLst>
          </p:cNvPr>
          <p:cNvSpPr txBox="1"/>
          <p:nvPr/>
        </p:nvSpPr>
        <p:spPr>
          <a:xfrm>
            <a:off x="617599" y="233006"/>
            <a:ext cx="6135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Nhà</a:t>
            </a:r>
            <a:r>
              <a:rPr lang="en-US" sz="5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vô</a:t>
            </a:r>
            <a:r>
              <a:rPr lang="en-US" sz="5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địch</a:t>
            </a:r>
            <a:endParaRPr lang="en-US" sz="5400" dirty="0"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F41AA8-3F31-4C79-A546-E319F4CE8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64" y="1376812"/>
            <a:ext cx="9012016" cy="52239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067DBD-7E46-4DEF-A564-71FBCDB641E3}"/>
              </a:ext>
            </a:extLst>
          </p:cNvPr>
          <p:cNvGrpSpPr/>
          <p:nvPr/>
        </p:nvGrpSpPr>
        <p:grpSpPr>
          <a:xfrm>
            <a:off x="6488013" y="83578"/>
            <a:ext cx="5469162" cy="1729618"/>
            <a:chOff x="6488013" y="83578"/>
            <a:chExt cx="5469162" cy="1729618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xmlns="" id="{B6C67863-7C55-4E14-B9DF-1132F723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488013" y="83578"/>
              <a:ext cx="5428684" cy="1729618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4E30139-00E2-4D9D-BF6C-1025CCE8D42F}"/>
                </a:ext>
              </a:extLst>
            </p:cNvPr>
            <p:cNvSpPr txBox="1"/>
            <p:nvPr/>
          </p:nvSpPr>
          <p:spPr>
            <a:xfrm>
              <a:off x="7423355" y="137559"/>
              <a:ext cx="453382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Xem</a:t>
              </a:r>
              <a:r>
                <a:rPr lang="en-US" sz="4000" b="1" kern="0" dirty="0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4000" b="1" kern="0" dirty="0" err="1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tranh</a:t>
              </a:r>
              <a:r>
                <a:rPr lang="en-US" sz="4000" b="1" kern="0" dirty="0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4000" b="1" kern="0" dirty="0" err="1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và</a:t>
              </a:r>
              <a:r>
                <a:rPr lang="en-US" sz="4000" b="1" kern="0" dirty="0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d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ự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dung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85C2A"/>
                </a:solidFill>
                <a:effectLst/>
                <a:uLnTx/>
                <a:uFillTx/>
                <a:latin typeface="Patrick Hand" panose="00000500000000000000" pitchFamily="2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1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C088E7-F8C8-4FB9-B4E4-599BD579157B}"/>
              </a:ext>
            </a:extLst>
          </p:cNvPr>
          <p:cNvSpPr/>
          <p:nvPr/>
        </p:nvSpPr>
        <p:spPr>
          <a:xfrm>
            <a:off x="61329" y="83578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xmlns="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1F87E11-F101-43CA-ADD6-51C82802D10B}"/>
              </a:ext>
            </a:extLst>
          </p:cNvPr>
          <p:cNvSpPr txBox="1"/>
          <p:nvPr/>
        </p:nvSpPr>
        <p:spPr>
          <a:xfrm>
            <a:off x="1057741" y="151417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KỂ CHUYỆN- NHÀ VÔ ĐỊCH">
            <a:hlinkClick r:id="" action="ppaction://media"/>
            <a:extLst>
              <a:ext uri="{FF2B5EF4-FFF2-40B4-BE49-F238E27FC236}">
                <a16:creationId xmlns:a16="http://schemas.microsoft.com/office/drawing/2014/main" xmlns="" id="{992A9E2A-3472-4574-A253-2C404FE7A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577" y="859303"/>
            <a:ext cx="10301485" cy="58472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BF2CE7-01FE-466A-A359-9E66C5F9E9CD}"/>
              </a:ext>
            </a:extLst>
          </p:cNvPr>
          <p:cNvGrpSpPr/>
          <p:nvPr/>
        </p:nvGrpSpPr>
        <p:grpSpPr>
          <a:xfrm>
            <a:off x="6488013" y="83578"/>
            <a:ext cx="5527006" cy="1729618"/>
            <a:chOff x="6488013" y="83578"/>
            <a:chExt cx="5527006" cy="1729618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xmlns="" id="{B6C67863-7C55-4E14-B9DF-1132F723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88013" y="83578"/>
              <a:ext cx="5428684" cy="1729618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DE86BD9-82CE-497B-938D-252171BEB75F}"/>
                </a:ext>
              </a:extLst>
            </p:cNvPr>
            <p:cNvSpPr/>
            <p:nvPr/>
          </p:nvSpPr>
          <p:spPr>
            <a:xfrm>
              <a:off x="6872749" y="451392"/>
              <a:ext cx="51422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Lắng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nghe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ghi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nhớ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48" name="图片 120">
            <a:extLst>
              <a:ext uri="{FF2B5EF4-FFF2-40B4-BE49-F238E27FC236}">
                <a16:creationId xmlns:a16="http://schemas.microsoft.com/office/drawing/2014/main" xmlns="" id="{FAF450A0-CDED-4716-9455-64C26A82ED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84" y="1813196"/>
            <a:ext cx="2625788" cy="3640296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8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C088E7-F8C8-4FB9-B4E4-599BD579157B}"/>
              </a:ext>
            </a:extLst>
          </p:cNvPr>
          <p:cNvSpPr/>
          <p:nvPr/>
        </p:nvSpPr>
        <p:spPr>
          <a:xfrm>
            <a:off x="275303" y="137559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xmlns="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1F87E11-F101-43CA-ADD6-51C82802D10B}"/>
              </a:ext>
            </a:extLst>
          </p:cNvPr>
          <p:cNvSpPr txBox="1"/>
          <p:nvPr/>
        </p:nvSpPr>
        <p:spPr>
          <a:xfrm>
            <a:off x="862280" y="201579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12" name="组合 19">
            <a:extLst>
              <a:ext uri="{FF2B5EF4-FFF2-40B4-BE49-F238E27FC236}">
                <a16:creationId xmlns:a16="http://schemas.microsoft.com/office/drawing/2014/main" xmlns="" id="{67934279-2B2E-4588-80EF-1C66907B0A35}"/>
              </a:ext>
            </a:extLst>
          </p:cNvPr>
          <p:cNvGrpSpPr/>
          <p:nvPr/>
        </p:nvGrpSpPr>
        <p:grpSpPr>
          <a:xfrm>
            <a:off x="6953978" y="1750072"/>
            <a:ext cx="4943629" cy="1529212"/>
            <a:chOff x="692006" y="116442"/>
            <a:chExt cx="11176173" cy="2919244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xmlns="" id="{B4AC16F0-A2E3-486B-B613-B1329A4C39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4" name="矩形 16">
              <a:extLst>
                <a:ext uri="{FF2B5EF4-FFF2-40B4-BE49-F238E27FC236}">
                  <a16:creationId xmlns:a16="http://schemas.microsoft.com/office/drawing/2014/main" xmlns="" id="{49A79661-6492-4C24-9326-A223041B752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xmlns="" id="{708A28B8-1127-474A-9E20-2744532B294B}"/>
              </a:ext>
            </a:extLst>
          </p:cNvPr>
          <p:cNvGrpSpPr/>
          <p:nvPr/>
        </p:nvGrpSpPr>
        <p:grpSpPr>
          <a:xfrm>
            <a:off x="6997608" y="3500144"/>
            <a:ext cx="4943629" cy="1529212"/>
            <a:chOff x="692006" y="116442"/>
            <a:chExt cx="11176173" cy="2919244"/>
          </a:xfrm>
        </p:grpSpPr>
        <p:sp>
          <p:nvSpPr>
            <p:cNvPr id="16" name="矩形 16">
              <a:extLst>
                <a:ext uri="{FF2B5EF4-FFF2-40B4-BE49-F238E27FC236}">
                  <a16:creationId xmlns:a16="http://schemas.microsoft.com/office/drawing/2014/main" xmlns="" id="{AD7C3A64-84B6-4C96-B4F9-77F46FCDA1C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BA43B35F-2F19-44DE-92B1-C0302C85299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xmlns="" id="{38DD8D0C-22BF-4AB8-BA92-ECA3B9C78D7A}"/>
              </a:ext>
            </a:extLst>
          </p:cNvPr>
          <p:cNvGrpSpPr/>
          <p:nvPr/>
        </p:nvGrpSpPr>
        <p:grpSpPr>
          <a:xfrm>
            <a:off x="6979270" y="5256678"/>
            <a:ext cx="4943629" cy="1529212"/>
            <a:chOff x="692006" y="116442"/>
            <a:chExt cx="11176173" cy="2919244"/>
          </a:xfrm>
        </p:grpSpPr>
        <p:sp>
          <p:nvSpPr>
            <p:cNvPr id="19" name="矩形 16">
              <a:extLst>
                <a:ext uri="{FF2B5EF4-FFF2-40B4-BE49-F238E27FC236}">
                  <a16:creationId xmlns:a16="http://schemas.microsoft.com/office/drawing/2014/main" xmlns="" id="{72B68393-5842-48EC-BB57-CE9CB55A4C1D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xmlns="" id="{6030CFDE-2C28-48FA-8336-DBF8E41077E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E4C446-5B0D-41A4-85EE-9EE95ECF6FC7}"/>
              </a:ext>
            </a:extLst>
          </p:cNvPr>
          <p:cNvSpPr txBox="1"/>
          <p:nvPr/>
        </p:nvSpPr>
        <p:spPr>
          <a:xfrm>
            <a:off x="7022900" y="2132558"/>
            <a:ext cx="4591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ai?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7751B6-7FD0-4B0B-B25B-6313012DF955}"/>
              </a:ext>
            </a:extLst>
          </p:cNvPr>
          <p:cNvSpPr txBox="1"/>
          <p:nvPr/>
        </p:nvSpPr>
        <p:spPr>
          <a:xfrm>
            <a:off x="7514784" y="4006371"/>
            <a:ext cx="4100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là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C1C7E51-29DA-4447-B5BB-392E9C4ED0E3}"/>
              </a:ext>
            </a:extLst>
          </p:cNvPr>
          <p:cNvSpPr txBox="1"/>
          <p:nvPr/>
        </p:nvSpPr>
        <p:spPr>
          <a:xfrm>
            <a:off x="7672339" y="5591237"/>
            <a:ext cx="3506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nhân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388CA7FB-8D93-4040-AF83-1B4FC371B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62174" y="189545"/>
            <a:ext cx="4520598" cy="1983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C08296-FFE9-408D-959F-D07AEC3E00E5}"/>
              </a:ext>
            </a:extLst>
          </p:cNvPr>
          <p:cNvSpPr txBox="1"/>
          <p:nvPr/>
        </p:nvSpPr>
        <p:spPr>
          <a:xfrm flipH="1">
            <a:off x="7462174" y="619866"/>
            <a:ext cx="51457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THẢO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LUẬN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NHÓM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2C5B06-7375-42DE-B39E-9E0FF283C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72" y="960760"/>
            <a:ext cx="6645053" cy="5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C088E7-F8C8-4FB9-B4E4-599BD579157B}"/>
              </a:ext>
            </a:extLst>
          </p:cNvPr>
          <p:cNvSpPr/>
          <p:nvPr/>
        </p:nvSpPr>
        <p:spPr>
          <a:xfrm>
            <a:off x="275303" y="137559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xmlns="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xmlns="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grpSp>
        <p:nvGrpSpPr>
          <p:cNvPr id="12" name="组合 19">
            <a:extLst>
              <a:ext uri="{FF2B5EF4-FFF2-40B4-BE49-F238E27FC236}">
                <a16:creationId xmlns:a16="http://schemas.microsoft.com/office/drawing/2014/main" xmlns="" id="{67934279-2B2E-4588-80EF-1C66907B0A35}"/>
              </a:ext>
            </a:extLst>
          </p:cNvPr>
          <p:cNvGrpSpPr/>
          <p:nvPr/>
        </p:nvGrpSpPr>
        <p:grpSpPr>
          <a:xfrm>
            <a:off x="6953978" y="1750072"/>
            <a:ext cx="4943629" cy="1529212"/>
            <a:chOff x="692006" y="116442"/>
            <a:chExt cx="11176173" cy="2919244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xmlns="" id="{B4AC16F0-A2E3-486B-B613-B1329A4C39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4" name="矩形 16">
              <a:extLst>
                <a:ext uri="{FF2B5EF4-FFF2-40B4-BE49-F238E27FC236}">
                  <a16:creationId xmlns:a16="http://schemas.microsoft.com/office/drawing/2014/main" xmlns="" id="{49A79661-6492-4C24-9326-A223041B752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xmlns="" id="{708A28B8-1127-474A-9E20-2744532B294B}"/>
              </a:ext>
            </a:extLst>
          </p:cNvPr>
          <p:cNvGrpSpPr/>
          <p:nvPr/>
        </p:nvGrpSpPr>
        <p:grpSpPr>
          <a:xfrm>
            <a:off x="6997608" y="3500144"/>
            <a:ext cx="4943629" cy="1529212"/>
            <a:chOff x="692006" y="116442"/>
            <a:chExt cx="11176173" cy="2919244"/>
          </a:xfrm>
        </p:grpSpPr>
        <p:sp>
          <p:nvSpPr>
            <p:cNvPr id="16" name="矩形 16">
              <a:extLst>
                <a:ext uri="{FF2B5EF4-FFF2-40B4-BE49-F238E27FC236}">
                  <a16:creationId xmlns:a16="http://schemas.microsoft.com/office/drawing/2014/main" xmlns="" id="{AD7C3A64-84B6-4C96-B4F9-77F46FCDA1C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BA43B35F-2F19-44DE-92B1-C0302C85299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xmlns="" id="{38DD8D0C-22BF-4AB8-BA92-ECA3B9C78D7A}"/>
              </a:ext>
            </a:extLst>
          </p:cNvPr>
          <p:cNvGrpSpPr/>
          <p:nvPr/>
        </p:nvGrpSpPr>
        <p:grpSpPr>
          <a:xfrm>
            <a:off x="6979270" y="5256678"/>
            <a:ext cx="4943629" cy="1529212"/>
            <a:chOff x="692006" y="116442"/>
            <a:chExt cx="11176173" cy="2919244"/>
          </a:xfrm>
        </p:grpSpPr>
        <p:sp>
          <p:nvSpPr>
            <p:cNvPr id="19" name="矩形 16">
              <a:extLst>
                <a:ext uri="{FF2B5EF4-FFF2-40B4-BE49-F238E27FC236}">
                  <a16:creationId xmlns:a16="http://schemas.microsoft.com/office/drawing/2014/main" xmlns="" id="{72B68393-5842-48EC-BB57-CE9CB55A4C1D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xmlns="" id="{6030CFDE-2C28-48FA-8336-DBF8E41077E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E4C446-5B0D-41A4-85EE-9EE95ECF6FC7}"/>
              </a:ext>
            </a:extLst>
          </p:cNvPr>
          <p:cNvSpPr txBox="1"/>
          <p:nvPr/>
        </p:nvSpPr>
        <p:spPr>
          <a:xfrm>
            <a:off x="7022900" y="2080572"/>
            <a:ext cx="4591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7751B6-7FD0-4B0B-B25B-6313012DF955}"/>
              </a:ext>
            </a:extLst>
          </p:cNvPr>
          <p:cNvSpPr txBox="1"/>
          <p:nvPr/>
        </p:nvSpPr>
        <p:spPr>
          <a:xfrm>
            <a:off x="7514784" y="4006371"/>
            <a:ext cx="4100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 là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C1C7E51-29DA-4447-B5BB-392E9C4ED0E3}"/>
              </a:ext>
            </a:extLst>
          </p:cNvPr>
          <p:cNvSpPr txBox="1"/>
          <p:nvPr/>
        </p:nvSpPr>
        <p:spPr>
          <a:xfrm>
            <a:off x="7672339" y="5591237"/>
            <a:ext cx="3506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nhân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388CA7FB-8D93-4040-AF83-1B4FC371B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62174" y="137559"/>
            <a:ext cx="4520598" cy="1983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C08296-FFE9-408D-959F-D07AEC3E00E5}"/>
              </a:ext>
            </a:extLst>
          </p:cNvPr>
          <p:cNvSpPr txBox="1"/>
          <p:nvPr/>
        </p:nvSpPr>
        <p:spPr>
          <a:xfrm flipH="1">
            <a:off x="7916589" y="291754"/>
            <a:ext cx="3664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rgbClr val="62BA4A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FC7BC7-5C1B-4F59-804D-AF2E0F764011}"/>
              </a:ext>
            </a:extLst>
          </p:cNvPr>
          <p:cNvSpPr txBox="1"/>
          <p:nvPr/>
        </p:nvSpPr>
        <p:spPr>
          <a:xfrm>
            <a:off x="7131455" y="1740445"/>
            <a:ext cx="45919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chị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Hà, Hưng Tồ, Dũng béo và Tuấn sứt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9A9AD9B-3F5F-4B17-8E0D-37388DC904A7}"/>
              </a:ext>
            </a:extLst>
          </p:cNvPr>
          <p:cNvSpPr txBox="1"/>
          <p:nvPr/>
        </p:nvSpPr>
        <p:spPr>
          <a:xfrm>
            <a:off x="7312945" y="3733484"/>
            <a:ext cx="4100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 Chíp 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EEF5F6-748A-478B-9098-98225DC07CC1}"/>
              </a:ext>
            </a:extLst>
          </p:cNvPr>
          <p:cNvSpPr txBox="1"/>
          <p:nvPr/>
        </p:nvSpPr>
        <p:spPr>
          <a:xfrm>
            <a:off x="7356558" y="5624833"/>
            <a:ext cx="3506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dõi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957C220-AFAC-45C4-9E16-3F1C03BD1F3C}"/>
              </a:ext>
            </a:extLst>
          </p:cNvPr>
          <p:cNvSpPr txBox="1"/>
          <p:nvPr/>
        </p:nvSpPr>
        <p:spPr>
          <a:xfrm>
            <a:off x="887572" y="201579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F188872-7873-4EB3-BEBF-545E4133B2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064" y="960760"/>
            <a:ext cx="6645053" cy="5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9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2" grpId="0"/>
      <p:bldP spid="24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xmlns="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293808" y="-932754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xmlns="" id="{804B7E66-72E6-4FDC-8CBD-0AA455DB8946}"/>
              </a:ext>
            </a:extLst>
          </p:cNvPr>
          <p:cNvSpPr/>
          <p:nvPr/>
        </p:nvSpPr>
        <p:spPr>
          <a:xfrm>
            <a:off x="3489147" y="1930620"/>
            <a:ext cx="6057977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78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D10E7C-CE55-4554-9F94-78D1F58FE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oogle Shape;697;p39">
            <a:extLst>
              <a:ext uri="{FF2B5EF4-FFF2-40B4-BE49-F238E27FC236}">
                <a16:creationId xmlns:a16="http://schemas.microsoft.com/office/drawing/2014/main" xmlns="" id="{BC789594-994D-455C-920A-9F5AF0418556}"/>
              </a:ext>
            </a:extLst>
          </p:cNvPr>
          <p:cNvGrpSpPr/>
          <p:nvPr/>
        </p:nvGrpSpPr>
        <p:grpSpPr>
          <a:xfrm>
            <a:off x="1267950" y="2637174"/>
            <a:ext cx="6259967" cy="1005475"/>
            <a:chOff x="1267950" y="2637175"/>
            <a:chExt cx="4694975" cy="836000"/>
          </a:xfrm>
        </p:grpSpPr>
        <p:sp>
          <p:nvSpPr>
            <p:cNvPr id="4" name="Google Shape;698;p39">
              <a:extLst>
                <a:ext uri="{FF2B5EF4-FFF2-40B4-BE49-F238E27FC236}">
                  <a16:creationId xmlns:a16="http://schemas.microsoft.com/office/drawing/2014/main" xmlns="" id="{4D623F3C-B61A-44C5-99B8-FE089558C867}"/>
                </a:ext>
              </a:extLst>
            </p:cNvPr>
            <p:cNvSpPr/>
            <p:nvPr/>
          </p:nvSpPr>
          <p:spPr>
            <a:xfrm>
              <a:off x="1619175" y="3205750"/>
              <a:ext cx="268850" cy="267425"/>
            </a:xfrm>
            <a:custGeom>
              <a:avLst/>
              <a:gdLst/>
              <a:ahLst/>
              <a:cxnLst/>
              <a:rect l="l" t="t" r="r" b="b"/>
              <a:pathLst>
                <a:path w="10754" h="10697" extrusionOk="0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" name="Google Shape;699;p39">
              <a:extLst>
                <a:ext uri="{FF2B5EF4-FFF2-40B4-BE49-F238E27FC236}">
                  <a16:creationId xmlns:a16="http://schemas.microsoft.com/office/drawing/2014/main" xmlns="" id="{D1F58B7B-879E-441F-BA4A-7400C4CFF3B0}"/>
                </a:ext>
              </a:extLst>
            </p:cNvPr>
            <p:cNvSpPr/>
            <p:nvPr/>
          </p:nvSpPr>
          <p:spPr>
            <a:xfrm>
              <a:off x="1267950" y="2637175"/>
              <a:ext cx="147625" cy="148225"/>
            </a:xfrm>
            <a:custGeom>
              <a:avLst/>
              <a:gdLst/>
              <a:ahLst/>
              <a:cxnLst/>
              <a:rect l="l" t="t" r="r" b="b"/>
              <a:pathLst>
                <a:path w="5905" h="5929" extrusionOk="0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" name="Google Shape;700;p39">
              <a:extLst>
                <a:ext uri="{FF2B5EF4-FFF2-40B4-BE49-F238E27FC236}">
                  <a16:creationId xmlns:a16="http://schemas.microsoft.com/office/drawing/2014/main" xmlns="" id="{1F76A903-87EE-4F0A-9C7B-B04D2838B8D0}"/>
                </a:ext>
              </a:extLst>
            </p:cNvPr>
            <p:cNvSpPr/>
            <p:nvPr/>
          </p:nvSpPr>
          <p:spPr>
            <a:xfrm>
              <a:off x="5765500" y="3103325"/>
              <a:ext cx="197425" cy="197450"/>
            </a:xfrm>
            <a:custGeom>
              <a:avLst/>
              <a:gdLst/>
              <a:ahLst/>
              <a:cxnLst/>
              <a:rect l="l" t="t" r="r" b="b"/>
              <a:pathLst>
                <a:path w="7897" h="7898" extrusionOk="0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7" name="Google Shape;703;p39">
            <a:extLst>
              <a:ext uri="{FF2B5EF4-FFF2-40B4-BE49-F238E27FC236}">
                <a16:creationId xmlns:a16="http://schemas.microsoft.com/office/drawing/2014/main" xmlns="" id="{69957EC7-9D3F-406C-ADD9-8392EF33C8E7}"/>
              </a:ext>
            </a:extLst>
          </p:cNvPr>
          <p:cNvGrpSpPr/>
          <p:nvPr/>
        </p:nvGrpSpPr>
        <p:grpSpPr>
          <a:xfrm>
            <a:off x="9087273" y="1711053"/>
            <a:ext cx="2405932" cy="3541554"/>
            <a:chOff x="4802200" y="1298975"/>
            <a:chExt cx="1195950" cy="1951500"/>
          </a:xfrm>
        </p:grpSpPr>
        <p:sp>
          <p:nvSpPr>
            <p:cNvPr id="8" name="Google Shape;704;p39">
              <a:extLst>
                <a:ext uri="{FF2B5EF4-FFF2-40B4-BE49-F238E27FC236}">
                  <a16:creationId xmlns:a16="http://schemas.microsoft.com/office/drawing/2014/main" xmlns="" id="{4B64490F-E87E-403B-8BF9-EA63CB9D4421}"/>
                </a:ext>
              </a:extLst>
            </p:cNvPr>
            <p:cNvSpPr/>
            <p:nvPr/>
          </p:nvSpPr>
          <p:spPr>
            <a:xfrm>
              <a:off x="4811800" y="2178825"/>
              <a:ext cx="69625" cy="267650"/>
            </a:xfrm>
            <a:custGeom>
              <a:avLst/>
              <a:gdLst/>
              <a:ahLst/>
              <a:cxnLst/>
              <a:rect l="l" t="t" r="r" b="b"/>
              <a:pathLst>
                <a:path w="2785" h="10706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9" name="Google Shape;705;p39">
              <a:extLst>
                <a:ext uri="{FF2B5EF4-FFF2-40B4-BE49-F238E27FC236}">
                  <a16:creationId xmlns:a16="http://schemas.microsoft.com/office/drawing/2014/main" xmlns="" id="{B7D3D66E-E078-4587-9784-1F53E40841F8}"/>
                </a:ext>
              </a:extLst>
            </p:cNvPr>
            <p:cNvSpPr/>
            <p:nvPr/>
          </p:nvSpPr>
          <p:spPr>
            <a:xfrm>
              <a:off x="4802200" y="2172225"/>
              <a:ext cx="31225" cy="270650"/>
            </a:xfrm>
            <a:custGeom>
              <a:avLst/>
              <a:gdLst/>
              <a:ahLst/>
              <a:cxnLst/>
              <a:rect l="l" t="t" r="r" b="b"/>
              <a:pathLst>
                <a:path w="1249" h="10826" extrusionOk="0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706;p39">
              <a:extLst>
                <a:ext uri="{FF2B5EF4-FFF2-40B4-BE49-F238E27FC236}">
                  <a16:creationId xmlns:a16="http://schemas.microsoft.com/office/drawing/2014/main" xmlns="" id="{30CB69D2-9764-4D7F-9AA5-C0013D5D9354}"/>
                </a:ext>
              </a:extLst>
            </p:cNvPr>
            <p:cNvSpPr/>
            <p:nvPr/>
          </p:nvSpPr>
          <p:spPr>
            <a:xfrm>
              <a:off x="4922800" y="1298975"/>
              <a:ext cx="917525" cy="658075"/>
            </a:xfrm>
            <a:custGeom>
              <a:avLst/>
              <a:gdLst/>
              <a:ahLst/>
              <a:cxnLst/>
              <a:rect l="l" t="t" r="r" b="b"/>
              <a:pathLst>
                <a:path w="36701" h="26323" extrusionOk="0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707;p39">
              <a:extLst>
                <a:ext uri="{FF2B5EF4-FFF2-40B4-BE49-F238E27FC236}">
                  <a16:creationId xmlns:a16="http://schemas.microsoft.com/office/drawing/2014/main" xmlns="" id="{EC1415C8-D7E8-4D86-8356-C253731D40D2}"/>
                </a:ext>
              </a:extLst>
            </p:cNvPr>
            <p:cNvSpPr/>
            <p:nvPr/>
          </p:nvSpPr>
          <p:spPr>
            <a:xfrm>
              <a:off x="5123225" y="2064800"/>
              <a:ext cx="874325" cy="1185425"/>
            </a:xfrm>
            <a:custGeom>
              <a:avLst/>
              <a:gdLst/>
              <a:ahLst/>
              <a:cxnLst/>
              <a:rect l="l" t="t" r="r" b="b"/>
              <a:pathLst>
                <a:path w="34973" h="47417" extrusionOk="0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" name="Google Shape;708;p39">
              <a:extLst>
                <a:ext uri="{FF2B5EF4-FFF2-40B4-BE49-F238E27FC236}">
                  <a16:creationId xmlns:a16="http://schemas.microsoft.com/office/drawing/2014/main" xmlns="" id="{5931064E-773C-484B-90A2-E7E89A43A24D}"/>
                </a:ext>
              </a:extLst>
            </p:cNvPr>
            <p:cNvSpPr/>
            <p:nvPr/>
          </p:nvSpPr>
          <p:spPr>
            <a:xfrm>
              <a:off x="5123225" y="2281775"/>
              <a:ext cx="874925" cy="968700"/>
            </a:xfrm>
            <a:custGeom>
              <a:avLst/>
              <a:gdLst/>
              <a:ahLst/>
              <a:cxnLst/>
              <a:rect l="l" t="t" r="r" b="b"/>
              <a:pathLst>
                <a:path w="34997" h="38748" extrusionOk="0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709;p39">
              <a:extLst>
                <a:ext uri="{FF2B5EF4-FFF2-40B4-BE49-F238E27FC236}">
                  <a16:creationId xmlns:a16="http://schemas.microsoft.com/office/drawing/2014/main" xmlns="" id="{32E86041-C055-4E94-A999-B0593126A3DF}"/>
                </a:ext>
              </a:extLst>
            </p:cNvPr>
            <p:cNvSpPr/>
            <p:nvPr/>
          </p:nvSpPr>
          <p:spPr>
            <a:xfrm>
              <a:off x="4825600" y="2287425"/>
              <a:ext cx="642075" cy="161450"/>
            </a:xfrm>
            <a:custGeom>
              <a:avLst/>
              <a:gdLst/>
              <a:ahLst/>
              <a:cxnLst/>
              <a:rect l="l" t="t" r="r" b="b"/>
              <a:pathLst>
                <a:path w="25683" h="6458" extrusionOk="0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" name="Google Shape;710;p39">
              <a:extLst>
                <a:ext uri="{FF2B5EF4-FFF2-40B4-BE49-F238E27FC236}">
                  <a16:creationId xmlns:a16="http://schemas.microsoft.com/office/drawing/2014/main" xmlns="" id="{F9285039-23E5-43F3-9322-9D710C63C286}"/>
                </a:ext>
              </a:extLst>
            </p:cNvPr>
            <p:cNvSpPr/>
            <p:nvPr/>
          </p:nvSpPr>
          <p:spPr>
            <a:xfrm>
              <a:off x="4813600" y="2325225"/>
              <a:ext cx="778300" cy="835425"/>
            </a:xfrm>
            <a:custGeom>
              <a:avLst/>
              <a:gdLst/>
              <a:ahLst/>
              <a:cxnLst/>
              <a:rect l="l" t="t" r="r" b="b"/>
              <a:pathLst>
                <a:path w="31132" h="33417" extrusionOk="0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711;p39">
              <a:extLst>
                <a:ext uri="{FF2B5EF4-FFF2-40B4-BE49-F238E27FC236}">
                  <a16:creationId xmlns:a16="http://schemas.microsoft.com/office/drawing/2014/main" xmlns="" id="{9A03FA61-E505-4B03-8EED-E69B1A8728CF}"/>
                </a:ext>
              </a:extLst>
            </p:cNvPr>
            <p:cNvSpPr/>
            <p:nvPr/>
          </p:nvSpPr>
          <p:spPr>
            <a:xfrm>
              <a:off x="4813600" y="2414050"/>
              <a:ext cx="245450" cy="746600"/>
            </a:xfrm>
            <a:custGeom>
              <a:avLst/>
              <a:gdLst/>
              <a:ahLst/>
              <a:cxnLst/>
              <a:rect l="l" t="t" r="r" b="b"/>
              <a:pathLst>
                <a:path w="9818" h="29864" extrusionOk="0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712;p39">
              <a:extLst>
                <a:ext uri="{FF2B5EF4-FFF2-40B4-BE49-F238E27FC236}">
                  <a16:creationId xmlns:a16="http://schemas.microsoft.com/office/drawing/2014/main" xmlns="" id="{0DC31716-1903-4E86-9F39-FD7EBBD150E2}"/>
                </a:ext>
              </a:extLst>
            </p:cNvPr>
            <p:cNvSpPr/>
            <p:nvPr/>
          </p:nvSpPr>
          <p:spPr>
            <a:xfrm>
              <a:off x="4999625" y="2367225"/>
              <a:ext cx="553275" cy="726700"/>
            </a:xfrm>
            <a:custGeom>
              <a:avLst/>
              <a:gdLst/>
              <a:ahLst/>
              <a:cxnLst/>
              <a:rect l="l" t="t" r="r" b="b"/>
              <a:pathLst>
                <a:path w="22131" h="29068" extrusionOk="0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" name="Google Shape;713;p39">
              <a:extLst>
                <a:ext uri="{FF2B5EF4-FFF2-40B4-BE49-F238E27FC236}">
                  <a16:creationId xmlns:a16="http://schemas.microsoft.com/office/drawing/2014/main" xmlns="" id="{05443DCF-79A5-482A-884B-0EDDA7EE854B}"/>
                </a:ext>
              </a:extLst>
            </p:cNvPr>
            <p:cNvSpPr/>
            <p:nvPr/>
          </p:nvSpPr>
          <p:spPr>
            <a:xfrm>
              <a:off x="5199425" y="2974500"/>
              <a:ext cx="241850" cy="64225"/>
            </a:xfrm>
            <a:custGeom>
              <a:avLst/>
              <a:gdLst/>
              <a:ahLst/>
              <a:cxnLst/>
              <a:rect l="l" t="t" r="r" b="b"/>
              <a:pathLst>
                <a:path w="9674" h="2569" extrusionOk="0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" name="Google Shape;714;p39">
              <a:extLst>
                <a:ext uri="{FF2B5EF4-FFF2-40B4-BE49-F238E27FC236}">
                  <a16:creationId xmlns:a16="http://schemas.microsoft.com/office/drawing/2014/main" xmlns="" id="{B1D23D78-C31E-4399-9630-A2DEBFB27513}"/>
                </a:ext>
              </a:extLst>
            </p:cNvPr>
            <p:cNvSpPr/>
            <p:nvPr/>
          </p:nvSpPr>
          <p:spPr>
            <a:xfrm>
              <a:off x="4841800" y="2484250"/>
              <a:ext cx="117625" cy="39625"/>
            </a:xfrm>
            <a:custGeom>
              <a:avLst/>
              <a:gdLst/>
              <a:ahLst/>
              <a:cxnLst/>
              <a:rect l="l" t="t" r="r" b="b"/>
              <a:pathLst>
                <a:path w="4705" h="1585" extrusionOk="0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" name="Google Shape;715;p39">
              <a:extLst>
                <a:ext uri="{FF2B5EF4-FFF2-40B4-BE49-F238E27FC236}">
                  <a16:creationId xmlns:a16="http://schemas.microsoft.com/office/drawing/2014/main" xmlns="" id="{ADE558A5-7A45-497D-AA16-39D8C9D6AE75}"/>
                </a:ext>
              </a:extLst>
            </p:cNvPr>
            <p:cNvSpPr/>
            <p:nvPr/>
          </p:nvSpPr>
          <p:spPr>
            <a:xfrm>
              <a:off x="4854400" y="2684075"/>
              <a:ext cx="149450" cy="95425"/>
            </a:xfrm>
            <a:custGeom>
              <a:avLst/>
              <a:gdLst/>
              <a:ahLst/>
              <a:cxnLst/>
              <a:rect l="l" t="t" r="r" b="b"/>
              <a:pathLst>
                <a:path w="5978" h="3817" extrusionOk="0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" name="Google Shape;716;p39">
              <a:extLst>
                <a:ext uri="{FF2B5EF4-FFF2-40B4-BE49-F238E27FC236}">
                  <a16:creationId xmlns:a16="http://schemas.microsoft.com/office/drawing/2014/main" xmlns="" id="{FCD2288E-6B50-4067-928A-A38A104AA4AA}"/>
                </a:ext>
              </a:extLst>
            </p:cNvPr>
            <p:cNvSpPr/>
            <p:nvPr/>
          </p:nvSpPr>
          <p:spPr>
            <a:xfrm>
              <a:off x="4864600" y="2766275"/>
              <a:ext cx="153650" cy="121850"/>
            </a:xfrm>
            <a:custGeom>
              <a:avLst/>
              <a:gdLst/>
              <a:ahLst/>
              <a:cxnLst/>
              <a:rect l="l" t="t" r="r" b="b"/>
              <a:pathLst>
                <a:path w="6146" h="4874" extrusionOk="0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" name="Google Shape;717;p39">
              <a:extLst>
                <a:ext uri="{FF2B5EF4-FFF2-40B4-BE49-F238E27FC236}">
                  <a16:creationId xmlns:a16="http://schemas.microsoft.com/office/drawing/2014/main" xmlns="" id="{4F1AD9FF-3F8F-4748-A799-302437BEB6D2}"/>
                </a:ext>
              </a:extLst>
            </p:cNvPr>
            <p:cNvSpPr/>
            <p:nvPr/>
          </p:nvSpPr>
          <p:spPr>
            <a:xfrm>
              <a:off x="5066225" y="2432650"/>
              <a:ext cx="390050" cy="132625"/>
            </a:xfrm>
            <a:custGeom>
              <a:avLst/>
              <a:gdLst/>
              <a:ahLst/>
              <a:cxnLst/>
              <a:rect l="l" t="t" r="r" b="b"/>
              <a:pathLst>
                <a:path w="15602" h="5305" extrusionOk="0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" name="Google Shape;718;p39">
              <a:extLst>
                <a:ext uri="{FF2B5EF4-FFF2-40B4-BE49-F238E27FC236}">
                  <a16:creationId xmlns:a16="http://schemas.microsoft.com/office/drawing/2014/main" xmlns="" id="{5FBDED47-65DA-4E34-9803-020E3BB42662}"/>
                </a:ext>
              </a:extLst>
            </p:cNvPr>
            <p:cNvSpPr/>
            <p:nvPr/>
          </p:nvSpPr>
          <p:spPr>
            <a:xfrm>
              <a:off x="5198225" y="2732675"/>
              <a:ext cx="719500" cy="474475"/>
            </a:xfrm>
            <a:custGeom>
              <a:avLst/>
              <a:gdLst/>
              <a:ahLst/>
              <a:cxnLst/>
              <a:rect l="l" t="t" r="r" b="b"/>
              <a:pathLst>
                <a:path w="28780" h="18979" extrusionOk="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719;p39">
              <a:extLst>
                <a:ext uri="{FF2B5EF4-FFF2-40B4-BE49-F238E27FC236}">
                  <a16:creationId xmlns:a16="http://schemas.microsoft.com/office/drawing/2014/main" xmlns="" id="{6027AF82-A268-4E7B-91F6-F5CA1F2E9696}"/>
                </a:ext>
              </a:extLst>
            </p:cNvPr>
            <p:cNvSpPr/>
            <p:nvPr/>
          </p:nvSpPr>
          <p:spPr>
            <a:xfrm>
              <a:off x="5636275" y="2321325"/>
              <a:ext cx="322875" cy="524425"/>
            </a:xfrm>
            <a:custGeom>
              <a:avLst/>
              <a:gdLst/>
              <a:ahLst/>
              <a:cxnLst/>
              <a:rect l="l" t="t" r="r" b="b"/>
              <a:pathLst>
                <a:path w="12915" h="20977" extrusionOk="0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720;p39">
              <a:extLst>
                <a:ext uri="{FF2B5EF4-FFF2-40B4-BE49-F238E27FC236}">
                  <a16:creationId xmlns:a16="http://schemas.microsoft.com/office/drawing/2014/main" xmlns="" id="{5971E227-FD23-47CD-8557-9993EF14BC6B}"/>
                </a:ext>
              </a:extLst>
            </p:cNvPr>
            <p:cNvSpPr/>
            <p:nvPr/>
          </p:nvSpPr>
          <p:spPr>
            <a:xfrm>
              <a:off x="5072825" y="1459050"/>
              <a:ext cx="631875" cy="752550"/>
            </a:xfrm>
            <a:custGeom>
              <a:avLst/>
              <a:gdLst/>
              <a:ahLst/>
              <a:cxnLst/>
              <a:rect l="l" t="t" r="r" b="b"/>
              <a:pathLst>
                <a:path w="25275" h="30102" extrusionOk="0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721;p39">
              <a:extLst>
                <a:ext uri="{FF2B5EF4-FFF2-40B4-BE49-F238E27FC236}">
                  <a16:creationId xmlns:a16="http://schemas.microsoft.com/office/drawing/2014/main" xmlns="" id="{C0E3E9C6-CD9D-4AB7-8046-EDCC96ADF291}"/>
                </a:ext>
              </a:extLst>
            </p:cNvPr>
            <p:cNvSpPr/>
            <p:nvPr/>
          </p:nvSpPr>
          <p:spPr>
            <a:xfrm>
              <a:off x="5665675" y="1771000"/>
              <a:ext cx="163850" cy="232950"/>
            </a:xfrm>
            <a:custGeom>
              <a:avLst/>
              <a:gdLst/>
              <a:ahLst/>
              <a:cxnLst/>
              <a:rect l="l" t="t" r="r" b="b"/>
              <a:pathLst>
                <a:path w="6554" h="9318" extrusionOk="0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6" name="Google Shape;722;p39">
              <a:extLst>
                <a:ext uri="{FF2B5EF4-FFF2-40B4-BE49-F238E27FC236}">
                  <a16:creationId xmlns:a16="http://schemas.microsoft.com/office/drawing/2014/main" xmlns="" id="{B3AB15A1-4181-4EDA-8DFE-EA8813F042CE}"/>
                </a:ext>
              </a:extLst>
            </p:cNvPr>
            <p:cNvSpPr/>
            <p:nvPr/>
          </p:nvSpPr>
          <p:spPr>
            <a:xfrm>
              <a:off x="5033225" y="1745225"/>
              <a:ext cx="139825" cy="95600"/>
            </a:xfrm>
            <a:custGeom>
              <a:avLst/>
              <a:gdLst/>
              <a:ahLst/>
              <a:cxnLst/>
              <a:rect l="l" t="t" r="r" b="b"/>
              <a:pathLst>
                <a:path w="5593" h="3824" extrusionOk="0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7" name="Google Shape;723;p39">
              <a:extLst>
                <a:ext uri="{FF2B5EF4-FFF2-40B4-BE49-F238E27FC236}">
                  <a16:creationId xmlns:a16="http://schemas.microsoft.com/office/drawing/2014/main" xmlns="" id="{3BB09C7A-241C-4614-B3D0-BDAFEA28D4B0}"/>
                </a:ext>
              </a:extLst>
            </p:cNvPr>
            <p:cNvSpPr/>
            <p:nvPr/>
          </p:nvSpPr>
          <p:spPr>
            <a:xfrm>
              <a:off x="5351250" y="1663000"/>
              <a:ext cx="143425" cy="72100"/>
            </a:xfrm>
            <a:custGeom>
              <a:avLst/>
              <a:gdLst/>
              <a:ahLst/>
              <a:cxnLst/>
              <a:rect l="l" t="t" r="r" b="b"/>
              <a:pathLst>
                <a:path w="5737" h="2884" extrusionOk="0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" name="Google Shape;724;p39">
              <a:extLst>
                <a:ext uri="{FF2B5EF4-FFF2-40B4-BE49-F238E27FC236}">
                  <a16:creationId xmlns:a16="http://schemas.microsoft.com/office/drawing/2014/main" xmlns="" id="{B8BDF73B-FC04-44E0-9D68-F3624E0D69B7}"/>
                </a:ext>
              </a:extLst>
            </p:cNvPr>
            <p:cNvSpPr/>
            <p:nvPr/>
          </p:nvSpPr>
          <p:spPr>
            <a:xfrm>
              <a:off x="5291250" y="1901600"/>
              <a:ext cx="127225" cy="110300"/>
            </a:xfrm>
            <a:custGeom>
              <a:avLst/>
              <a:gdLst/>
              <a:ahLst/>
              <a:cxnLst/>
              <a:rect l="l" t="t" r="r" b="b"/>
              <a:pathLst>
                <a:path w="5089" h="4412" extrusionOk="0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9" name="Google Shape;725;p39">
              <a:extLst>
                <a:ext uri="{FF2B5EF4-FFF2-40B4-BE49-F238E27FC236}">
                  <a16:creationId xmlns:a16="http://schemas.microsoft.com/office/drawing/2014/main" xmlns="" id="{2EB2C916-78F2-4F44-8BE3-24914B8C4E85}"/>
                </a:ext>
              </a:extLst>
            </p:cNvPr>
            <p:cNvSpPr/>
            <p:nvPr/>
          </p:nvSpPr>
          <p:spPr>
            <a:xfrm>
              <a:off x="5176025" y="1879125"/>
              <a:ext cx="48625" cy="79875"/>
            </a:xfrm>
            <a:custGeom>
              <a:avLst/>
              <a:gdLst/>
              <a:ahLst/>
              <a:cxnLst/>
              <a:rect l="l" t="t" r="r" b="b"/>
              <a:pathLst>
                <a:path w="1945" h="3195" extrusionOk="0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" name="Google Shape;726;p39">
              <a:extLst>
                <a:ext uri="{FF2B5EF4-FFF2-40B4-BE49-F238E27FC236}">
                  <a16:creationId xmlns:a16="http://schemas.microsoft.com/office/drawing/2014/main" xmlns="" id="{C54C00A5-9E48-42CC-B8F0-26204138C044}"/>
                </a:ext>
              </a:extLst>
            </p:cNvPr>
            <p:cNvSpPr/>
            <p:nvPr/>
          </p:nvSpPr>
          <p:spPr>
            <a:xfrm>
              <a:off x="5412450" y="1799800"/>
              <a:ext cx="48625" cy="80575"/>
            </a:xfrm>
            <a:custGeom>
              <a:avLst/>
              <a:gdLst/>
              <a:ahLst/>
              <a:cxnLst/>
              <a:rect l="l" t="t" r="r" b="b"/>
              <a:pathLst>
                <a:path w="1945" h="3223" extrusionOk="0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1" name="Google Shape;727;p39">
              <a:extLst>
                <a:ext uri="{FF2B5EF4-FFF2-40B4-BE49-F238E27FC236}">
                  <a16:creationId xmlns:a16="http://schemas.microsoft.com/office/drawing/2014/main" xmlns="" id="{D2FE14BC-5BF8-4C79-846C-AE2C2B176887}"/>
                </a:ext>
              </a:extLst>
            </p:cNvPr>
            <p:cNvSpPr/>
            <p:nvPr/>
          </p:nvSpPr>
          <p:spPr>
            <a:xfrm>
              <a:off x="5257650" y="1843350"/>
              <a:ext cx="79975" cy="79525"/>
            </a:xfrm>
            <a:custGeom>
              <a:avLst/>
              <a:gdLst/>
              <a:ahLst/>
              <a:cxnLst/>
              <a:rect l="l" t="t" r="r" b="b"/>
              <a:pathLst>
                <a:path w="3199" h="3181" extrusionOk="0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728;p39">
              <a:extLst>
                <a:ext uri="{FF2B5EF4-FFF2-40B4-BE49-F238E27FC236}">
                  <a16:creationId xmlns:a16="http://schemas.microsoft.com/office/drawing/2014/main" xmlns="" id="{53BA90EC-10B7-47DF-B67F-3FBC973417BD}"/>
                </a:ext>
              </a:extLst>
            </p:cNvPr>
            <p:cNvSpPr/>
            <p:nvPr/>
          </p:nvSpPr>
          <p:spPr>
            <a:xfrm>
              <a:off x="5146025" y="1408225"/>
              <a:ext cx="576700" cy="443275"/>
            </a:xfrm>
            <a:custGeom>
              <a:avLst/>
              <a:gdLst/>
              <a:ahLst/>
              <a:cxnLst/>
              <a:rect l="l" t="t" r="r" b="b"/>
              <a:pathLst>
                <a:path w="23068" h="17731" extrusionOk="0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3" name="Google Shape;729;p39">
              <a:extLst>
                <a:ext uri="{FF2B5EF4-FFF2-40B4-BE49-F238E27FC236}">
                  <a16:creationId xmlns:a16="http://schemas.microsoft.com/office/drawing/2014/main" xmlns="" id="{58EF06E0-11C8-4D6E-A0BB-4BD08417E907}"/>
                </a:ext>
              </a:extLst>
            </p:cNvPr>
            <p:cNvSpPr/>
            <p:nvPr/>
          </p:nvSpPr>
          <p:spPr>
            <a:xfrm>
              <a:off x="4927600" y="3012775"/>
              <a:ext cx="81050" cy="92075"/>
            </a:xfrm>
            <a:custGeom>
              <a:avLst/>
              <a:gdLst/>
              <a:ahLst/>
              <a:cxnLst/>
              <a:rect l="l" t="t" r="r" b="b"/>
              <a:pathLst>
                <a:path w="3242" h="3683" extrusionOk="0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4" name="Google Shape;730;p39">
              <a:extLst>
                <a:ext uri="{FF2B5EF4-FFF2-40B4-BE49-F238E27FC236}">
                  <a16:creationId xmlns:a16="http://schemas.microsoft.com/office/drawing/2014/main" xmlns="" id="{A5C1DCDF-0015-401A-8F24-6690BEB3E353}"/>
                </a:ext>
              </a:extLst>
            </p:cNvPr>
            <p:cNvSpPr/>
            <p:nvPr/>
          </p:nvSpPr>
          <p:spPr>
            <a:xfrm>
              <a:off x="5027225" y="2627000"/>
              <a:ext cx="393050" cy="364925"/>
            </a:xfrm>
            <a:custGeom>
              <a:avLst/>
              <a:gdLst/>
              <a:ahLst/>
              <a:cxnLst/>
              <a:rect l="l" t="t" r="r" b="b"/>
              <a:pathLst>
                <a:path w="15722" h="14597" extrusionOk="0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35" name="Google Shape;862;p45">
            <a:extLst>
              <a:ext uri="{FF2B5EF4-FFF2-40B4-BE49-F238E27FC236}">
                <a16:creationId xmlns:a16="http://schemas.microsoft.com/office/drawing/2014/main" xmlns="" id="{A2B743E6-2133-4B6F-AA69-4C94EA4AD427}"/>
              </a:ext>
            </a:extLst>
          </p:cNvPr>
          <p:cNvGrpSpPr/>
          <p:nvPr/>
        </p:nvGrpSpPr>
        <p:grpSpPr>
          <a:xfrm>
            <a:off x="359009" y="430769"/>
            <a:ext cx="1081139" cy="907105"/>
            <a:chOff x="2060750" y="1945217"/>
            <a:chExt cx="1088688" cy="1012500"/>
          </a:xfrm>
        </p:grpSpPr>
        <p:sp>
          <p:nvSpPr>
            <p:cNvPr id="36" name="Google Shape;863;p45">
              <a:extLst>
                <a:ext uri="{FF2B5EF4-FFF2-40B4-BE49-F238E27FC236}">
                  <a16:creationId xmlns:a16="http://schemas.microsoft.com/office/drawing/2014/main" xmlns="" id="{53CA8696-B16B-47F1-B5A1-4490EE18438A}"/>
                </a:ext>
              </a:extLst>
            </p:cNvPr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864;p45">
              <a:extLst>
                <a:ext uri="{FF2B5EF4-FFF2-40B4-BE49-F238E27FC236}">
                  <a16:creationId xmlns:a16="http://schemas.microsoft.com/office/drawing/2014/main" xmlns="" id="{C6DF1F61-F07D-499D-A569-B9E552B36243}"/>
                </a:ext>
              </a:extLst>
            </p:cNvPr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w="9525" cap="rnd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</p:grpSp>
      <p:sp>
        <p:nvSpPr>
          <p:cNvPr id="38" name="Google Shape;881;p45">
            <a:extLst>
              <a:ext uri="{FF2B5EF4-FFF2-40B4-BE49-F238E27FC236}">
                <a16:creationId xmlns:a16="http://schemas.microsoft.com/office/drawing/2014/main" xmlns="" id="{ED485B2B-318B-4C2A-8EA6-A7B4644FF0C7}"/>
              </a:ext>
            </a:extLst>
          </p:cNvPr>
          <p:cNvSpPr txBox="1">
            <a:spLocks/>
          </p:cNvSpPr>
          <p:nvPr/>
        </p:nvSpPr>
        <p:spPr>
          <a:xfrm>
            <a:off x="1492110" y="671300"/>
            <a:ext cx="9332244" cy="446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Kể lại từng đoạn câu chuyện</a:t>
            </a:r>
            <a:endParaRPr lang="vi-VN" sz="3200" b="1">
              <a:solidFill>
                <a:srgbClr val="0070C0"/>
              </a:solidFill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39" name="Google Shape;883;p45">
            <a:extLst>
              <a:ext uri="{FF2B5EF4-FFF2-40B4-BE49-F238E27FC236}">
                <a16:creationId xmlns:a16="http://schemas.microsoft.com/office/drawing/2014/main" xmlns="" id="{0A13F1D3-C47C-46B5-96C7-FC8A8A197170}"/>
              </a:ext>
            </a:extLst>
          </p:cNvPr>
          <p:cNvSpPr txBox="1">
            <a:spLocks/>
          </p:cNvSpPr>
          <p:nvPr/>
        </p:nvSpPr>
        <p:spPr>
          <a:xfrm>
            <a:off x="438930" y="546379"/>
            <a:ext cx="940800" cy="6343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3200" b="1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Google Shape;881;p45">
            <a:extLst>
              <a:ext uri="{FF2B5EF4-FFF2-40B4-BE49-F238E27FC236}">
                <a16:creationId xmlns:a16="http://schemas.microsoft.com/office/drawing/2014/main" xmlns="" id="{3D2EDDB2-AA11-41F0-B0D1-739C9FB02D36}"/>
              </a:ext>
            </a:extLst>
          </p:cNvPr>
          <p:cNvSpPr txBox="1">
            <a:spLocks/>
          </p:cNvSpPr>
          <p:nvPr/>
        </p:nvSpPr>
        <p:spPr>
          <a:xfrm>
            <a:off x="658802" y="2386049"/>
            <a:ext cx="8173786" cy="446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Dựa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theo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cô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(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thầy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)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vẽ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từng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đoạn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chuyện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  <a:endParaRPr lang="vi-VN" sz="32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25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314-23卡通动漫 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heme/theme1.xml><?xml version="1.0" encoding="utf-8"?>
<a:theme xmlns:a="http://schemas.openxmlformats.org/drawingml/2006/main" name="AAAAAAAAAAAA）">
  <a:themeElements>
    <a:clrScheme name="自定义 8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BA4A"/>
      </a:accent1>
      <a:accent2>
        <a:srgbClr val="A1D863"/>
      </a:accent2>
      <a:accent3>
        <a:srgbClr val="62BA4A"/>
      </a:accent3>
      <a:accent4>
        <a:srgbClr val="A1D863"/>
      </a:accent4>
      <a:accent5>
        <a:srgbClr val="62BA4A"/>
      </a:accent5>
      <a:accent6>
        <a:srgbClr val="A1D86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546</Words>
  <Application>Microsoft Office PowerPoint</Application>
  <PresentationFormat>Custom</PresentationFormat>
  <Paragraphs>72</Paragraphs>
  <Slides>19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AAAAAAAAAAAA）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5-0314-23卡通动漫 PPT模板</dc:title>
  <dc:subject>9Slide.vn</dc:subject>
  <dc:creator>Admin</dc:creator>
  <dc:description>9Slide.vn</dc:description>
  <cp:lastModifiedBy>M0</cp:lastModifiedBy>
  <cp:revision>25</cp:revision>
  <dcterms:created xsi:type="dcterms:W3CDTF">2019-03-14T08:42:56Z</dcterms:created>
  <dcterms:modified xsi:type="dcterms:W3CDTF">2022-05-04T05:49:34Z</dcterms:modified>
  <cp:category>9Slide.vn</cp:category>
</cp:coreProperties>
</file>