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11" r:id="rId2"/>
    <p:sldId id="312" r:id="rId3"/>
    <p:sldId id="313" r:id="rId4"/>
    <p:sldId id="287" r:id="rId5"/>
    <p:sldId id="288" r:id="rId6"/>
    <p:sldId id="310" r:id="rId7"/>
    <p:sldId id="256" r:id="rId8"/>
    <p:sldId id="258" r:id="rId9"/>
    <p:sldId id="259" r:id="rId10"/>
    <p:sldId id="285" r:id="rId11"/>
    <p:sldId id="260" r:id="rId12"/>
    <p:sldId id="261" r:id="rId13"/>
    <p:sldId id="262" r:id="rId14"/>
    <p:sldId id="266" r:id="rId15"/>
    <p:sldId id="267" r:id="rId16"/>
    <p:sldId id="269" r:id="rId17"/>
    <p:sldId id="268" r:id="rId18"/>
    <p:sldId id="270" r:id="rId19"/>
    <p:sldId id="263" r:id="rId20"/>
    <p:sldId id="271" r:id="rId21"/>
    <p:sldId id="272" r:id="rId22"/>
    <p:sldId id="273" r:id="rId23"/>
    <p:sldId id="264" r:id="rId24"/>
    <p:sldId id="289" r:id="rId25"/>
    <p:sldId id="291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309"/>
    <a:srgbClr val="F650EA"/>
    <a:srgbClr val="DBF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32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62FA-225F-4F5B-B53F-79AC1E1C3548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A2FE4-4DBC-4A41-9324-C65C4717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1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60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125FA-D25F-47A5-A09B-C6185D5E631D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C3C1-B6F7-4C78-818F-2A1B5BED3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912284" y="522288"/>
            <a:ext cx="1075266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67884" y="1839913"/>
            <a:ext cx="1008168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BÀI GIẢNG ĐIỆN TỬ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667001" y="2608263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ahoma" pitchFamily="34" charset="0"/>
              </a:rPr>
              <a:t>MÔN TOÁN LỚP 3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476251" y="3935413"/>
            <a:ext cx="1104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 hình học</a:t>
            </a:r>
            <a:endParaRPr lang="en-US" sz="6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7751" y="3286125"/>
            <a:ext cx="2762249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7-Point Star 1"/>
          <p:cNvSpPr/>
          <p:nvPr/>
        </p:nvSpPr>
        <p:spPr>
          <a:xfrm>
            <a:off x="1193799" y="5376333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0735732" y="793221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567266" y="615421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909299" y="5668433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8746065" y="3533246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2819399" y="2502429"/>
            <a:ext cx="474133" cy="39793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4721" y="113334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2464" y="68334"/>
            <a:ext cx="7011856" cy="90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Góc vuông, góc không vuông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36956" y="1488469"/>
            <a:ext cx="0" cy="2097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900" y="335590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2943" y="33425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411" y="11687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092333" y="1629911"/>
            <a:ext cx="1496097" cy="1942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4277" y="3342577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8320" y="3329247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4681" y="1153701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458219" y="1629911"/>
            <a:ext cx="1490534" cy="1844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90697" y="3244289"/>
            <a:ext cx="58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64740" y="3230959"/>
            <a:ext cx="55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5158" y="1103092"/>
            <a:ext cx="52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36956" y="3585579"/>
            <a:ext cx="17128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948754" y="3473961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92333" y="3572249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6828" y="4052902"/>
            <a:ext cx="349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 đỉnh O,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OA, OB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80706" y="4046108"/>
            <a:ext cx="383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P, cạnh PM, PN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51374" y="4046108"/>
            <a:ext cx="383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E, cạnh ED, EC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2714" y="3242998"/>
            <a:ext cx="301070" cy="3043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6" idx="0"/>
          </p:cNvCxnSpPr>
          <p:nvPr/>
        </p:nvCxnSpPr>
        <p:spPr>
          <a:xfrm flipH="1">
            <a:off x="2775979" y="2883871"/>
            <a:ext cx="56608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8499" y="288387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1869" y="288387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3053459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64203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36150" y="2831282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2131" y="2883871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497646" y="3939112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điểm A, O, B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97646" y="4646997"/>
            <a:ext cx="90971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là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điểm A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97646" y="1480836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Điểm ở giữa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08" y="-2867"/>
            <a:ext cx="12182792" cy="70788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GIỮA, TRUNG ĐIỂM CỦA ĐOẠN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0" y="0"/>
            <a:ext cx="815695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Trung điểm của đoạn thẳng.</a:t>
            </a:r>
          </a:p>
        </p:txBody>
      </p:sp>
      <p:cxnSp>
        <p:nvCxnSpPr>
          <p:cNvPr id="4" name="Straight Connector 3"/>
          <p:cNvCxnSpPr>
            <a:stCxn id="9" idx="6"/>
            <a:endCxn id="7" idx="2"/>
          </p:cNvCxnSpPr>
          <p:nvPr/>
        </p:nvCxnSpPr>
        <p:spPr>
          <a:xfrm flipH="1">
            <a:off x="2960361" y="1950870"/>
            <a:ext cx="482841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05401" y="195087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8771" y="195087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960361" y="1898281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3216" y="1898281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3052" y="1898281"/>
            <a:ext cx="45719" cy="1051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4260" y="196360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826036" y="3314689"/>
            <a:ext cx="235356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= AB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05703" y="2719653"/>
            <a:ext cx="90971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là điểm ở giữa hai điểm A và B.</a:t>
            </a:r>
          </a:p>
        </p:txBody>
      </p:sp>
      <p:sp>
        <p:nvSpPr>
          <p:cNvPr id="15" name="Arc 14"/>
          <p:cNvSpPr/>
          <p:nvPr/>
        </p:nvSpPr>
        <p:spPr>
          <a:xfrm rot="18365141">
            <a:off x="2235578" y="1497970"/>
            <a:ext cx="3995606" cy="416663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18365141">
            <a:off x="4617616" y="1471844"/>
            <a:ext cx="3995606" cy="416663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30014" y="843248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5111" y="889041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05703" y="4076248"/>
            <a:ext cx="1023536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là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đoạn thẳng 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7101" y="0"/>
            <a:ext cx="7538346" cy="861774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530088" y="2163418"/>
            <a:ext cx="3127513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142673" y="2160103"/>
            <a:ext cx="19053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048001" y="2160103"/>
            <a:ext cx="6096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30088" y="4674704"/>
            <a:ext cx="3127514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0087" y="2163418"/>
            <a:ext cx="612585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5388864" y="988452"/>
            <a:ext cx="6253637" cy="4193147"/>
          </a:xfrm>
          <a:prstGeom prst="cloudCallout">
            <a:avLst>
              <a:gd name="adj1" fmla="val -74627"/>
              <a:gd name="adj2" fmla="val 395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là độ dài đường bao quanh một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2410" y="9112"/>
            <a:ext cx="753834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MỘT HÌNH</a:t>
            </a:r>
          </a:p>
        </p:txBody>
      </p:sp>
      <p:sp>
        <p:nvSpPr>
          <p:cNvPr id="7" name="Flowchart: Manual Operation 6"/>
          <p:cNvSpPr/>
          <p:nvPr/>
        </p:nvSpPr>
        <p:spPr>
          <a:xfrm rot="10800000">
            <a:off x="1058121" y="3267686"/>
            <a:ext cx="3127513" cy="2517913"/>
          </a:xfrm>
          <a:prstGeom prst="flowChartManualOper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670706" y="3267686"/>
            <a:ext cx="19053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76034" y="3267686"/>
            <a:ext cx="609600" cy="2517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058121" y="5782287"/>
            <a:ext cx="3127514" cy="66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58120" y="3271001"/>
            <a:ext cx="612585" cy="2514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5961" y="274404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0834" y="38187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2410" y="57589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929" y="382832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9929" y="1370137"/>
            <a:ext cx="8792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Tính chu vi hình tứ giác ABCD.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765" y="2899965"/>
            <a:ext cx="3038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8429" y="5487456"/>
            <a:ext cx="407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                          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75077" y="2187524"/>
            <a:ext cx="2215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99831" y="3004911"/>
            <a:ext cx="6801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tứ giác ABCD là: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21583" y="3546960"/>
            <a:ext cx="5567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+ 6 + 4 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75700" y="4172699"/>
            <a:ext cx="353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9104" y="1829209"/>
            <a:ext cx="3799268" cy="1931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59104" y="3761040"/>
            <a:ext cx="37992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08244" y="3761040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67680" y="1829209"/>
            <a:ext cx="2586" cy="196364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67376" y="2411515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9336" y="4713697"/>
            <a:ext cx="2634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28740" y="4990695"/>
            <a:ext cx="6301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9104" y="4537450"/>
            <a:ext cx="10676586" cy="219915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7678" y="799268"/>
            <a:ext cx="838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Công thức tính chu vi hình chữ nhật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104" y="182920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3048" y="345664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7302" y="1844402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40999" y="3471842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6778765" y="3188315"/>
            <a:ext cx="330963" cy="500911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77523" y="5808502"/>
            <a:ext cx="3222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đơn vị đo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05377" y="130147"/>
            <a:ext cx="6427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16" grpId="0"/>
      <p:bldP spid="17" grpId="0"/>
      <p:bldP spid="19" grpId="0" animBg="1"/>
      <p:bldP spid="20" grpId="0"/>
      <p:bldP spid="2" grpId="0" animBg="1"/>
      <p:bldP spid="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4" grpId="0" animBg="1"/>
      <p:bldP spid="4" grpId="1" animBg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16" y="981016"/>
            <a:ext cx="106333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1: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Tính chu vi hình chữ nhật có chiều dài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 m; chiều rộng 8 m.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5377" y="130147"/>
            <a:ext cx="6427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545" y="3155324"/>
            <a:ext cx="3400022" cy="1931831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4438" y="245910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3287" y="3720367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0059" y="1720060"/>
            <a:ext cx="2254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7372" y="3450623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3477" y="2261986"/>
            <a:ext cx="5554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1543" y="2877539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+ 8) x 2 =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6348" y="2877539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9104" y="1589027"/>
            <a:ext cx="2679555" cy="26607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38659" y="1589027"/>
            <a:ext cx="0" cy="2648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63650" y="2616840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40256" y="5037686"/>
            <a:ext cx="4657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3830" y="5091545"/>
            <a:ext cx="2953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9104" y="4890052"/>
            <a:ext cx="10571505" cy="1166191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069" y="799268"/>
            <a:ext cx="7948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Công thức tính chu vi hình vuông: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9103" y="1600976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9103" y="3957298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35723" y="3944331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35723" y="1588009"/>
            <a:ext cx="301070" cy="304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32810" y="141686"/>
            <a:ext cx="5539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19" grpId="0" animBg="1"/>
      <p:bldP spid="20" grpId="0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423" y="0"/>
            <a:ext cx="1197904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2: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 chu vi hình vuông có cạnh là 5 cm.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9740" y="2518239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0315" y="4574842"/>
            <a:ext cx="3406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5716" y="3319293"/>
            <a:ext cx="4947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 là: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1067" y="39473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6418" y="3919324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7131" y="3947068"/>
            <a:ext cx="1245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92275" y="2717623"/>
            <a:ext cx="2679555" cy="26607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29349" y="2020790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  <p:bldP spid="17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651" y="180662"/>
            <a:ext cx="2234907" cy="707886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789" y="180662"/>
            <a:ext cx="5219827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174 SGK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651" y="1069305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166" y="1048023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028197" y="257568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28197" y="4662153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01345" y="2560657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79735" y="3618917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479735" y="2575682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53966" y="2592831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01344" y="2099451"/>
            <a:ext cx="366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1345" y="4587907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7112" y="34745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09022" y="1925237"/>
            <a:ext cx="6114883" cy="4932763"/>
          </a:xfrm>
        </p:spPr>
        <p:txBody>
          <a:bodyPr>
            <a:noAutofit/>
          </a:bodyPr>
          <a:lstStyle/>
          <a:p>
            <a:pPr marL="514350" indent="-514350" algn="just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mấy góc vuông? Nêu tên đỉnh và cạnh của mỗi góc vuông đó.</a:t>
            </a:r>
          </a:p>
          <a:p>
            <a:pPr marL="514350" indent="-514350" algn="just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đoạn thẳng AB là điểm nào? Trung điểm của đoạn thẳng ED là điểm nào?</a:t>
            </a:r>
          </a:p>
          <a:p>
            <a:pPr marL="514350" indent="-514350" algn="just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trung điểm đoạn thẳng AE và đoạn thẳng MN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3039110" y="4300855"/>
            <a:ext cx="6393180" cy="2557145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30664" y="-1340060"/>
            <a:ext cx="609441" cy="60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383" y="134620"/>
            <a:ext cx="11612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sz="40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62" y="112984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0437" y="1661561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680468" y="3189220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80468" y="5275691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53616" y="3174195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132006" y="4232455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132006" y="3189220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06237" y="3206369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3616" y="2514409"/>
            <a:ext cx="366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3616" y="5201445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19383" y="4088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672606" y="99542"/>
            <a:ext cx="10292248" cy="1693679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mấy góc vuông? Nêu tên đỉnh và cạnh của mỗi góc vuông đó.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562" y="15116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7 góc vuông.</a:t>
            </a:r>
          </a:p>
        </p:txBody>
      </p:sp>
      <p:grpSp>
        <p:nvGrpSpPr>
          <p:cNvPr id="49" name="Group 48"/>
          <p:cNvGrpSpPr/>
          <p:nvPr/>
        </p:nvGrpSpPr>
        <p:grpSpPr>
          <a:xfrm flipH="1">
            <a:off x="7826002" y="4217532"/>
            <a:ext cx="563759" cy="1032147"/>
            <a:chOff x="2729439" y="4947407"/>
            <a:chExt cx="1114628" cy="1620818"/>
          </a:xfrm>
        </p:grpSpPr>
        <p:sp>
          <p:nvSpPr>
            <p:cNvPr id="50" name="Right Triangle 4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 flipV="1">
            <a:off x="6715049" y="3199968"/>
            <a:ext cx="686637" cy="1024315"/>
            <a:chOff x="2729439" y="4947407"/>
            <a:chExt cx="1114628" cy="1620818"/>
          </a:xfrm>
        </p:grpSpPr>
        <p:sp>
          <p:nvSpPr>
            <p:cNvPr id="53" name="Right Triangle 5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ight Triangle 5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0800000" flipH="1">
            <a:off x="8419116" y="3185385"/>
            <a:ext cx="571525" cy="1032147"/>
            <a:chOff x="2729439" y="4947407"/>
            <a:chExt cx="1114628" cy="1620818"/>
          </a:xfrm>
        </p:grpSpPr>
        <p:sp>
          <p:nvSpPr>
            <p:cNvPr id="56" name="Right Triangle 55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3523404">
            <a:off x="10173903" y="3853231"/>
            <a:ext cx="686637" cy="1032147"/>
            <a:chOff x="2729439" y="4947407"/>
            <a:chExt cx="1114628" cy="1620818"/>
          </a:xfrm>
        </p:grpSpPr>
        <p:sp>
          <p:nvSpPr>
            <p:cNvPr id="59" name="Right Triangle 58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Triangle 59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 rot="10800000">
            <a:off x="7712954" y="3192136"/>
            <a:ext cx="686637" cy="1032147"/>
            <a:chOff x="2729439" y="4947407"/>
            <a:chExt cx="1114628" cy="1620818"/>
          </a:xfrm>
        </p:grpSpPr>
        <p:sp>
          <p:nvSpPr>
            <p:cNvPr id="62" name="Right Triangle 61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ight Triangle 62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32407" y="4217532"/>
            <a:ext cx="686637" cy="1032147"/>
            <a:chOff x="2729439" y="4947407"/>
            <a:chExt cx="1114628" cy="1620818"/>
          </a:xfrm>
        </p:grpSpPr>
        <p:sp>
          <p:nvSpPr>
            <p:cNvPr id="65" name="Right Triangle 64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715049" y="4217532"/>
            <a:ext cx="686637" cy="1032147"/>
            <a:chOff x="2729439" y="4947407"/>
            <a:chExt cx="1114628" cy="1620818"/>
          </a:xfrm>
        </p:grpSpPr>
        <p:sp>
          <p:nvSpPr>
            <p:cNvPr id="68" name="Right Triangle 67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ight Triangle 68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8794" y="1995941"/>
            <a:ext cx="6932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 A: đỉnh A, cạnh AM, AE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793" y="2513871"/>
            <a:ext cx="680827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 M: đỉnh M, cạnh MA, MN 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: đỉnh M, cạnh MN, MB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873" y="3992541"/>
            <a:ext cx="635943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 N: đỉnh N, cạnh NE, NM</a:t>
            </a:r>
          </a:p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: đỉnh N, cạnh NM, 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934" y="3478803"/>
            <a:ext cx="629531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 E: đỉnh E, cạnh EA, 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-76426" y="5004877"/>
            <a:ext cx="6487673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CB, CD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024" y="216885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8336" y="1493514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798367" y="3021173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98367" y="5107644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71515" y="3006148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249905" y="4064408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249905" y="3021173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4136" y="303832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71514" y="2544942"/>
            <a:ext cx="389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71515" y="5033398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37282" y="392006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747768" y="152051"/>
            <a:ext cx="10444232" cy="1693679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Trung điểm của đoạn thẳng AB là điểm nào? Trung điểm của đoạn thẳng ED là điểm nào?</a:t>
            </a:r>
          </a:p>
        </p:txBody>
      </p:sp>
      <p:sp>
        <p:nvSpPr>
          <p:cNvPr id="17" name="Arc 16"/>
          <p:cNvSpPr/>
          <p:nvPr/>
        </p:nvSpPr>
        <p:spPr>
          <a:xfrm rot="18365141">
            <a:off x="6234547" y="2709248"/>
            <a:ext cx="2914769" cy="3006408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365141">
            <a:off x="7994417" y="2709251"/>
            <a:ext cx="2914769" cy="3006408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7478333">
            <a:off x="6170536" y="2466676"/>
            <a:ext cx="2923997" cy="299304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7478333">
            <a:off x="7855343" y="2466675"/>
            <a:ext cx="2923997" cy="2993044"/>
          </a:xfrm>
          <a:prstGeom prst="arc">
            <a:avLst>
              <a:gd name="adj1" fmla="val 17209610"/>
              <a:gd name="adj2" fmla="val 0"/>
            </a:avLst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15065" y="213208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1218" y="528866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1348" y="535165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6232" y="216629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ô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30" y="156901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điểm đoạn thẳng AB là điểm M.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753" y="2813742"/>
            <a:ext cx="66086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điểm đoạn thẳng ED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điểm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04" y="106137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1026" name="Picture 2" descr="do it ! « design tutorial » - tut | Ảnh tường cho điện thoại,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8166" y="1048023"/>
            <a:ext cx="3084360" cy="5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028197" y="2575682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28197" y="4662153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001345" y="2560657"/>
            <a:ext cx="345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479735" y="3618917"/>
            <a:ext cx="1017431" cy="1043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0479735" y="2575682"/>
            <a:ext cx="1017431" cy="10432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53966" y="2592831"/>
            <a:ext cx="12879" cy="2086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01344" y="2099451"/>
            <a:ext cx="366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M            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1345" y="4587907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           N            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7112" y="347457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730492" y="155758"/>
            <a:ext cx="10403866" cy="11914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Xác định trung điểm đoạn thẳng AE và đoạn thẳng MN 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748" y="1347208"/>
            <a:ext cx="62574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Hướng dẫn cách xác định: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Ta thấy đoạn thẳng AE và MN có độ dài là 6 ô vuông. Ta chia 6 ô ra thành 3 ô bằng nhau, trung điểm sẽ nằm tại điểm đó. Xong ta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ý.</a:t>
            </a:r>
          </a:p>
        </p:txBody>
      </p:sp>
      <p:sp>
        <p:nvSpPr>
          <p:cNvPr id="17" name="Oval 16"/>
          <p:cNvSpPr/>
          <p:nvPr/>
        </p:nvSpPr>
        <p:spPr>
          <a:xfrm>
            <a:off x="6976630" y="3571743"/>
            <a:ext cx="113139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89520" y="3571743"/>
            <a:ext cx="113139" cy="935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1203" y="318218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2659" y="319086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52" y="167097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8135" y="330218"/>
            <a:ext cx="10403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 35cm, 26cm, 40cm.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205652" y="1788423"/>
            <a:ext cx="4494727" cy="2266682"/>
          </a:xfrm>
          <a:prstGeom prst="triangle">
            <a:avLst>
              <a:gd name="adj" fmla="val 73054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6239" y="2324577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385" y="232249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9743" y="3988726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9741" y="1616031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2076" y="3672634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3515" y="2409401"/>
            <a:ext cx="5474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0047" y="2964748"/>
            <a:ext cx="526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+ 26 + 40 = 101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05652" y="329184"/>
            <a:ext cx="11888812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125m,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Chu vi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( 125 + 68 ) x 2 = 386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386m</a:t>
            </a:r>
          </a:p>
        </p:txBody>
      </p:sp>
      <p:pic>
        <p:nvPicPr>
          <p:cNvPr id="10243" name="Picture 7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638800"/>
            <a:ext cx="1062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652" y="167097"/>
            <a:ext cx="14814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025156" y="318052"/>
            <a:ext cx="9901801" cy="6324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60m,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40m.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Chu vi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( 60 + 40 ) x 2= 200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200  : 4  = 50 (m)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</a:p>
        </p:txBody>
      </p:sp>
      <p:pic>
        <p:nvPicPr>
          <p:cNvPr id="12291" name="Picture 7" descr="carto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638800"/>
            <a:ext cx="1062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44" y="167097"/>
            <a:ext cx="1936212" cy="707886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 Văn bản 123"/>
          <p:cNvSpPr txBox="1">
            <a:spLocks noChangeArrowheads="1"/>
          </p:cNvSpPr>
          <p:nvPr/>
        </p:nvSpPr>
        <p:spPr bwMode="auto">
          <a:xfrm>
            <a:off x="1320800" y="220664"/>
            <a:ext cx="944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8000" b="1">
                <a:solidFill>
                  <a:srgbClr val="2A07F9"/>
                </a:solidFill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vi-VN" altLang="en-US" sz="8000" b="1">
                <a:solidFill>
                  <a:srgbClr val="2A07F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8000" b="1">
                <a:solidFill>
                  <a:srgbClr val="2A07F9"/>
                </a:solidFill>
                <a:latin typeface="Times New Roman" pitchFamily="18" charset="0"/>
                <a:cs typeface="Times New Roman" pitchFamily="18" charset="0"/>
              </a:rPr>
              <a:t> học tốt!</a:t>
            </a:r>
          </a:p>
        </p:txBody>
      </p:sp>
      <p:grpSp>
        <p:nvGrpSpPr>
          <p:cNvPr id="2" name="Google Shape;4908;p63"/>
          <p:cNvGrpSpPr>
            <a:grpSpLocks/>
          </p:cNvGrpSpPr>
          <p:nvPr/>
        </p:nvGrpSpPr>
        <p:grpSpPr bwMode="auto">
          <a:xfrm>
            <a:off x="2286001" y="4010026"/>
            <a:ext cx="4051300" cy="2111375"/>
            <a:chOff x="719953" y="2542959"/>
            <a:chExt cx="4050190" cy="2110947"/>
          </a:xfrm>
        </p:grpSpPr>
        <p:sp>
          <p:nvSpPr>
            <p:cNvPr id="9349" name="Google Shape;4909;p63"/>
            <p:cNvSpPr>
              <a:spLocks noChangeArrowheads="1"/>
            </p:cNvSpPr>
            <p:nvPr/>
          </p:nvSpPr>
          <p:spPr bwMode="auto">
            <a:xfrm>
              <a:off x="941980" y="4478590"/>
              <a:ext cx="1427169" cy="175316"/>
            </a:xfrm>
            <a:custGeom>
              <a:avLst/>
              <a:gdLst>
                <a:gd name="T0" fmla="*/ 0 w 11991"/>
                <a:gd name="T1" fmla="*/ 0 h 1473"/>
                <a:gd name="T2" fmla="*/ 11991 w 11991"/>
                <a:gd name="T3" fmla="*/ 1473 h 1473"/>
              </a:gdLst>
              <a:ahLst/>
              <a:cxnLst/>
              <a:rect l="T0" t="T1" r="T2" b="T3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350" name="Google Shape;4910;p63"/>
            <p:cNvSpPr>
              <a:spLocks noChangeArrowheads="1"/>
            </p:cNvSpPr>
            <p:nvPr/>
          </p:nvSpPr>
          <p:spPr bwMode="auto">
            <a:xfrm>
              <a:off x="3300680" y="4478590"/>
              <a:ext cx="1427169" cy="175316"/>
            </a:xfrm>
            <a:custGeom>
              <a:avLst/>
              <a:gdLst>
                <a:gd name="T0" fmla="*/ 0 w 11991"/>
                <a:gd name="T1" fmla="*/ 0 h 1473"/>
                <a:gd name="T2" fmla="*/ 11991 w 11991"/>
                <a:gd name="T3" fmla="*/ 1473 h 1473"/>
              </a:gdLst>
              <a:ahLst/>
              <a:cxnLst/>
              <a:rect l="T0" t="T1" r="T2" b="T3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3" name="Google Shape;4911;p63"/>
            <p:cNvGrpSpPr>
              <a:grpSpLocks/>
            </p:cNvGrpSpPr>
            <p:nvPr/>
          </p:nvGrpSpPr>
          <p:grpSpPr bwMode="auto">
            <a:xfrm>
              <a:off x="719953" y="2542959"/>
              <a:ext cx="4050190" cy="2060642"/>
              <a:chOff x="-1685572" y="1610345"/>
              <a:chExt cx="1004661" cy="511142"/>
            </a:xfrm>
          </p:grpSpPr>
          <p:sp>
            <p:nvSpPr>
              <p:cNvPr id="9352" name="Google Shape;4912;p63"/>
              <p:cNvSpPr>
                <a:spLocks noChangeArrowheads="1"/>
              </p:cNvSpPr>
              <p:nvPr/>
            </p:nvSpPr>
            <p:spPr bwMode="auto">
              <a:xfrm>
                <a:off x="-1271555" y="1956276"/>
                <a:ext cx="226226" cy="9126"/>
              </a:xfrm>
              <a:custGeom>
                <a:avLst/>
                <a:gdLst>
                  <a:gd name="T0" fmla="*/ 0 w 38523"/>
                  <a:gd name="T1" fmla="*/ 0 h 1554"/>
                  <a:gd name="T2" fmla="*/ 38523 w 38523"/>
                  <a:gd name="T3" fmla="*/ 1554 h 1554"/>
                </a:gdLst>
                <a:ahLst/>
                <a:cxnLst/>
                <a:rect l="T0" t="T1" r="T2" b="T3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53" name="Google Shape;4913;p63"/>
              <p:cNvSpPr>
                <a:spLocks noChangeArrowheads="1"/>
              </p:cNvSpPr>
              <p:nvPr/>
            </p:nvSpPr>
            <p:spPr bwMode="auto">
              <a:xfrm>
                <a:off x="-1279207" y="1929621"/>
                <a:ext cx="46123" cy="62530"/>
              </a:xfrm>
              <a:custGeom>
                <a:avLst/>
                <a:gdLst>
                  <a:gd name="T0" fmla="*/ 0 w 7854"/>
                  <a:gd name="T1" fmla="*/ 0 h 10648"/>
                  <a:gd name="T2" fmla="*/ 7854 w 7854"/>
                  <a:gd name="T3" fmla="*/ 10648 h 10648"/>
                </a:gdLst>
                <a:ahLst/>
                <a:cxnLst/>
                <a:rect l="T0" t="T1" r="T2" b="T3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54" name="Google Shape;4914;p63"/>
              <p:cNvSpPr>
                <a:spLocks noChangeArrowheads="1"/>
              </p:cNvSpPr>
              <p:nvPr/>
            </p:nvSpPr>
            <p:spPr bwMode="auto">
              <a:xfrm>
                <a:off x="-1077763" y="1929621"/>
                <a:ext cx="46269" cy="62530"/>
              </a:xfrm>
              <a:custGeom>
                <a:avLst/>
                <a:gdLst>
                  <a:gd name="T0" fmla="*/ 0 w 7879"/>
                  <a:gd name="T1" fmla="*/ 0 h 10648"/>
                  <a:gd name="T2" fmla="*/ 7879 w 7879"/>
                  <a:gd name="T3" fmla="*/ 10648 h 10648"/>
                </a:gdLst>
                <a:ahLst/>
                <a:cxnLst/>
                <a:rect l="T0" t="T1" r="T2" b="T3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00" name="Google Shape;4915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685572" y="1845384"/>
                <a:ext cx="118628" cy="235432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56" name="Google Shape;4916;p63"/>
              <p:cNvSpPr>
                <a:spLocks noChangeArrowheads="1"/>
              </p:cNvSpPr>
              <p:nvPr/>
            </p:nvSpPr>
            <p:spPr bwMode="auto">
              <a:xfrm>
                <a:off x="-1684398" y="1853349"/>
                <a:ext cx="116135" cy="227483"/>
              </a:xfrm>
              <a:custGeom>
                <a:avLst/>
                <a:gdLst>
                  <a:gd name="T0" fmla="*/ 0 w 19776"/>
                  <a:gd name="T1" fmla="*/ 0 h 38737"/>
                  <a:gd name="T2" fmla="*/ 19776 w 19776"/>
                  <a:gd name="T3" fmla="*/ 38737 h 38737"/>
                </a:gdLst>
                <a:ahLst/>
                <a:cxnLst/>
                <a:rect l="T0" t="T1" r="T2" b="T3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57" name="Google Shape;4917;p63"/>
              <p:cNvSpPr>
                <a:spLocks noChangeArrowheads="1"/>
              </p:cNvSpPr>
              <p:nvPr/>
            </p:nvSpPr>
            <p:spPr bwMode="auto">
              <a:xfrm>
                <a:off x="-1685572" y="1845738"/>
                <a:ext cx="32087" cy="31389"/>
              </a:xfrm>
              <a:custGeom>
                <a:avLst/>
                <a:gdLst>
                  <a:gd name="T0" fmla="*/ 0 w 5464"/>
                  <a:gd name="T1" fmla="*/ 0 h 5345"/>
                  <a:gd name="T2" fmla="*/ 5464 w 5464"/>
                  <a:gd name="T3" fmla="*/ 5345 h 5345"/>
                </a:gdLst>
                <a:ahLst/>
                <a:cxnLst/>
                <a:rect l="T0" t="T1" r="T2" b="T3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58" name="Google Shape;4918;p63"/>
              <p:cNvSpPr>
                <a:spLocks noChangeArrowheads="1"/>
              </p:cNvSpPr>
              <p:nvPr/>
            </p:nvSpPr>
            <p:spPr bwMode="auto">
              <a:xfrm>
                <a:off x="-1637447" y="1846331"/>
                <a:ext cx="10159" cy="29439"/>
              </a:xfrm>
              <a:custGeom>
                <a:avLst/>
                <a:gdLst>
                  <a:gd name="T0" fmla="*/ 0 w 1730"/>
                  <a:gd name="T1" fmla="*/ 0 h 5013"/>
                  <a:gd name="T2" fmla="*/ 1730 w 1730"/>
                  <a:gd name="T3" fmla="*/ 5013 h 5013"/>
                </a:gdLst>
                <a:ahLst/>
                <a:cxnLst/>
                <a:rect l="T0" t="T1" r="T2" b="T3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59" name="Google Shape;4919;p63"/>
              <p:cNvSpPr>
                <a:spLocks noChangeArrowheads="1"/>
              </p:cNvSpPr>
              <p:nvPr/>
            </p:nvSpPr>
            <p:spPr bwMode="auto">
              <a:xfrm>
                <a:off x="-1618902" y="1855604"/>
                <a:ext cx="13107" cy="28705"/>
              </a:xfrm>
              <a:custGeom>
                <a:avLst/>
                <a:gdLst>
                  <a:gd name="T0" fmla="*/ 0 w 2232"/>
                  <a:gd name="T1" fmla="*/ 0 h 4888"/>
                  <a:gd name="T2" fmla="*/ 2232 w 2232"/>
                  <a:gd name="T3" fmla="*/ 4888 h 4888"/>
                </a:gdLst>
                <a:ahLst/>
                <a:cxnLst/>
                <a:rect l="T0" t="T1" r="T2" b="T3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0" name="Google Shape;4920;p63"/>
              <p:cNvSpPr>
                <a:spLocks noChangeArrowheads="1"/>
              </p:cNvSpPr>
              <p:nvPr/>
            </p:nvSpPr>
            <p:spPr bwMode="auto">
              <a:xfrm>
                <a:off x="-1605507" y="1876651"/>
                <a:ext cx="20313" cy="21787"/>
              </a:xfrm>
              <a:custGeom>
                <a:avLst/>
                <a:gdLst>
                  <a:gd name="T0" fmla="*/ 0 w 3459"/>
                  <a:gd name="T1" fmla="*/ 0 h 3710"/>
                  <a:gd name="T2" fmla="*/ 3459 w 3459"/>
                  <a:gd name="T3" fmla="*/ 3710 h 3710"/>
                </a:gdLst>
                <a:ahLst/>
                <a:cxnLst/>
                <a:rect l="T0" t="T1" r="T2" b="T3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1" name="Google Shape;4921;p63"/>
              <p:cNvSpPr>
                <a:spLocks noChangeArrowheads="1"/>
              </p:cNvSpPr>
              <p:nvPr/>
            </p:nvSpPr>
            <p:spPr bwMode="auto">
              <a:xfrm>
                <a:off x="-1595500" y="1900493"/>
                <a:ext cx="22527" cy="20313"/>
              </a:xfrm>
              <a:custGeom>
                <a:avLst/>
                <a:gdLst>
                  <a:gd name="T0" fmla="*/ 0 w 3836"/>
                  <a:gd name="T1" fmla="*/ 0 h 3459"/>
                  <a:gd name="T2" fmla="*/ 3836 w 3836"/>
                  <a:gd name="T3" fmla="*/ 3459 h 3459"/>
                </a:gdLst>
                <a:ahLst/>
                <a:cxnLst/>
                <a:rect l="T0" t="T1" r="T2" b="T3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2" name="Google Shape;4922;p63"/>
              <p:cNvSpPr>
                <a:spLocks noChangeArrowheads="1"/>
              </p:cNvSpPr>
              <p:nvPr/>
            </p:nvSpPr>
            <p:spPr bwMode="auto">
              <a:xfrm>
                <a:off x="-1589463" y="1932874"/>
                <a:ext cx="21640" cy="14429"/>
              </a:xfrm>
              <a:custGeom>
                <a:avLst/>
                <a:gdLst>
                  <a:gd name="T0" fmla="*/ 0 w 3685"/>
                  <a:gd name="T1" fmla="*/ 0 h 2457"/>
                  <a:gd name="T2" fmla="*/ 3685 w 3685"/>
                  <a:gd name="T3" fmla="*/ 2457 h 2457"/>
                </a:gdLst>
                <a:ahLst/>
                <a:cxnLst/>
                <a:rect l="T0" t="T1" r="T2" b="T3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3" name="Google Shape;4923;p63"/>
              <p:cNvSpPr>
                <a:spLocks noChangeArrowheads="1"/>
              </p:cNvSpPr>
              <p:nvPr/>
            </p:nvSpPr>
            <p:spPr bwMode="auto">
              <a:xfrm>
                <a:off x="-1590203" y="1959952"/>
                <a:ext cx="21793" cy="12961"/>
              </a:xfrm>
              <a:custGeom>
                <a:avLst/>
                <a:gdLst>
                  <a:gd name="T0" fmla="*/ 0 w 3711"/>
                  <a:gd name="T1" fmla="*/ 0 h 2207"/>
                  <a:gd name="T2" fmla="*/ 3711 w 3711"/>
                  <a:gd name="T3" fmla="*/ 2207 h 2207"/>
                </a:gdLst>
                <a:ahLst/>
                <a:cxnLst/>
                <a:rect l="T0" t="T1" r="T2" b="T3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4" name="Google Shape;4924;p63"/>
              <p:cNvSpPr>
                <a:spLocks noChangeArrowheads="1"/>
              </p:cNvSpPr>
              <p:nvPr/>
            </p:nvSpPr>
            <p:spPr bwMode="auto">
              <a:xfrm>
                <a:off x="-1592851" y="1987183"/>
                <a:ext cx="20759" cy="6542"/>
              </a:xfrm>
              <a:custGeom>
                <a:avLst/>
                <a:gdLst>
                  <a:gd name="T0" fmla="*/ 0 w 3535"/>
                  <a:gd name="T1" fmla="*/ 0 h 1114"/>
                  <a:gd name="T2" fmla="*/ 3535 w 3535"/>
                  <a:gd name="T3" fmla="*/ 1114 h 1114"/>
                </a:gdLst>
                <a:ahLst/>
                <a:cxnLst/>
                <a:rect l="T0" t="T1" r="T2" b="T3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5" name="Google Shape;4925;p63"/>
              <p:cNvSpPr>
                <a:spLocks noChangeArrowheads="1"/>
              </p:cNvSpPr>
              <p:nvPr/>
            </p:nvSpPr>
            <p:spPr bwMode="auto">
              <a:xfrm>
                <a:off x="-1595794" y="2007937"/>
                <a:ext cx="19873" cy="7217"/>
              </a:xfrm>
              <a:custGeom>
                <a:avLst/>
                <a:gdLst>
                  <a:gd name="T0" fmla="*/ 0 w 3384"/>
                  <a:gd name="T1" fmla="*/ 0 h 1229"/>
                  <a:gd name="T2" fmla="*/ 3384 w 3384"/>
                  <a:gd name="T3" fmla="*/ 1229 h 1229"/>
                </a:gdLst>
                <a:ahLst/>
                <a:cxnLst/>
                <a:rect l="T0" t="T1" r="T2" b="T3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6" name="Google Shape;4926;p63"/>
              <p:cNvSpPr>
                <a:spLocks noChangeArrowheads="1"/>
              </p:cNvSpPr>
              <p:nvPr/>
            </p:nvSpPr>
            <p:spPr bwMode="auto">
              <a:xfrm>
                <a:off x="-1598002" y="2032660"/>
                <a:ext cx="18258" cy="8597"/>
              </a:xfrm>
              <a:custGeom>
                <a:avLst/>
                <a:gdLst>
                  <a:gd name="T0" fmla="*/ 0 w 3109"/>
                  <a:gd name="T1" fmla="*/ 0 h 1464"/>
                  <a:gd name="T2" fmla="*/ 3109 w 3109"/>
                  <a:gd name="T3" fmla="*/ 1464 h 1464"/>
                </a:gdLst>
                <a:ahLst/>
                <a:cxnLst/>
                <a:rect l="T0" t="T1" r="T2" b="T3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67" name="Google Shape;4927;p63"/>
              <p:cNvSpPr>
                <a:spLocks noChangeArrowheads="1"/>
              </p:cNvSpPr>
              <p:nvPr/>
            </p:nvSpPr>
            <p:spPr bwMode="auto">
              <a:xfrm>
                <a:off x="-1596381" y="2050912"/>
                <a:ext cx="17958" cy="9572"/>
              </a:xfrm>
              <a:custGeom>
                <a:avLst/>
                <a:gdLst>
                  <a:gd name="T0" fmla="*/ 0 w 3058"/>
                  <a:gd name="T1" fmla="*/ 0 h 1630"/>
                  <a:gd name="T2" fmla="*/ 3058 w 3058"/>
                  <a:gd name="T3" fmla="*/ 1630 h 1630"/>
                </a:gdLst>
                <a:ahLst/>
                <a:cxnLst/>
                <a:rect l="T0" t="T1" r="T2" b="T3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13" name="Google Shape;4928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409999" y="1872155"/>
                <a:ext cx="60889" cy="22440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14" name="Google Shape;492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404225" y="2077666"/>
                <a:ext cx="85559" cy="35827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70" name="Google Shape;4930;p63"/>
              <p:cNvSpPr>
                <a:spLocks noChangeArrowheads="1"/>
              </p:cNvSpPr>
              <p:nvPr/>
            </p:nvSpPr>
            <p:spPr bwMode="auto">
              <a:xfrm>
                <a:off x="-1404274" y="2082553"/>
                <a:ext cx="75033" cy="31148"/>
              </a:xfrm>
              <a:custGeom>
                <a:avLst/>
                <a:gdLst>
                  <a:gd name="T0" fmla="*/ 0 w 12777"/>
                  <a:gd name="T1" fmla="*/ 0 h 5304"/>
                  <a:gd name="T2" fmla="*/ 12777 w 12777"/>
                  <a:gd name="T3" fmla="*/ 5304 h 5304"/>
                </a:gdLst>
                <a:ahLst/>
                <a:cxnLst/>
                <a:rect l="T0" t="T1" r="T2" b="T3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16" name="Google Shape;4931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47536" y="2088690"/>
                <a:ext cx="6299" cy="2322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17" name="Google Shape;493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35463" y="2091446"/>
                <a:ext cx="5774" cy="1929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18" name="Google Shape;4933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632032" y="1862706"/>
                <a:ext cx="277673" cy="252755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74" name="Google Shape;4934;p63"/>
              <p:cNvSpPr>
                <a:spLocks noChangeArrowheads="1"/>
              </p:cNvSpPr>
              <p:nvPr/>
            </p:nvSpPr>
            <p:spPr bwMode="auto">
              <a:xfrm>
                <a:off x="-1470398" y="2028684"/>
                <a:ext cx="88317" cy="86995"/>
              </a:xfrm>
              <a:custGeom>
                <a:avLst/>
                <a:gdLst>
                  <a:gd name="T0" fmla="*/ 0 w 15039"/>
                  <a:gd name="T1" fmla="*/ 0 h 14814"/>
                  <a:gd name="T2" fmla="*/ 15039 w 15039"/>
                  <a:gd name="T3" fmla="*/ 14814 h 14814"/>
                </a:gdLst>
                <a:ahLst/>
                <a:cxnLst/>
                <a:rect l="T0" t="T1" r="T2" b="T3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75" name="Google Shape;4935;p63"/>
              <p:cNvSpPr>
                <a:spLocks noChangeArrowheads="1"/>
              </p:cNvSpPr>
              <p:nvPr/>
            </p:nvSpPr>
            <p:spPr bwMode="auto">
              <a:xfrm>
                <a:off x="-1506308" y="1905937"/>
                <a:ext cx="42247" cy="36897"/>
              </a:xfrm>
              <a:custGeom>
                <a:avLst/>
                <a:gdLst>
                  <a:gd name="T0" fmla="*/ 0 w 7194"/>
                  <a:gd name="T1" fmla="*/ 0 h 6283"/>
                  <a:gd name="T2" fmla="*/ 7194 w 7194"/>
                  <a:gd name="T3" fmla="*/ 6283 h 6283"/>
                </a:gdLst>
                <a:ahLst/>
                <a:cxnLst/>
                <a:rect l="T0" t="T1" r="T2" b="T3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76" name="Google Shape;4936;p63"/>
              <p:cNvSpPr>
                <a:spLocks noChangeArrowheads="1"/>
              </p:cNvSpPr>
              <p:nvPr/>
            </p:nvSpPr>
            <p:spPr bwMode="auto">
              <a:xfrm>
                <a:off x="-1547815" y="1956717"/>
                <a:ext cx="54761" cy="35623"/>
              </a:xfrm>
              <a:custGeom>
                <a:avLst/>
                <a:gdLst>
                  <a:gd name="T0" fmla="*/ 0 w 9325"/>
                  <a:gd name="T1" fmla="*/ 0 h 6066"/>
                  <a:gd name="T2" fmla="*/ 9325 w 9325"/>
                  <a:gd name="T3" fmla="*/ 6066 h 6066"/>
                </a:gdLst>
                <a:ahLst/>
                <a:cxnLst/>
                <a:rect l="T0" t="T1" r="T2" b="T3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77" name="Google Shape;4937;p63"/>
              <p:cNvSpPr>
                <a:spLocks noChangeArrowheads="1"/>
              </p:cNvSpPr>
              <p:nvPr/>
            </p:nvSpPr>
            <p:spPr bwMode="auto">
              <a:xfrm>
                <a:off x="-1577988" y="2015882"/>
                <a:ext cx="69037" cy="27090"/>
              </a:xfrm>
              <a:custGeom>
                <a:avLst/>
                <a:gdLst>
                  <a:gd name="T0" fmla="*/ 0 w 11756"/>
                  <a:gd name="T1" fmla="*/ 0 h 4613"/>
                  <a:gd name="T2" fmla="*/ 11756 w 11756"/>
                  <a:gd name="T3" fmla="*/ 4613 h 4613"/>
                </a:gdLst>
                <a:ahLst/>
                <a:cxnLst/>
                <a:rect l="T0" t="T1" r="T2" b="T3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78" name="Google Shape;4938;p63"/>
              <p:cNvSpPr>
                <a:spLocks noChangeArrowheads="1"/>
              </p:cNvSpPr>
              <p:nvPr/>
            </p:nvSpPr>
            <p:spPr bwMode="auto">
              <a:xfrm>
                <a:off x="-1443755" y="1862815"/>
                <a:ext cx="89344" cy="42834"/>
              </a:xfrm>
              <a:custGeom>
                <a:avLst/>
                <a:gdLst>
                  <a:gd name="T0" fmla="*/ 0 w 15214"/>
                  <a:gd name="T1" fmla="*/ 0 h 7294"/>
                  <a:gd name="T2" fmla="*/ 15214 w 15214"/>
                  <a:gd name="T3" fmla="*/ 7294 h 7294"/>
                </a:gdLst>
                <a:ahLst/>
                <a:cxnLst/>
                <a:rect l="T0" t="T1" r="T2" b="T3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24" name="Google Shape;493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484010" y="2073729"/>
                <a:ext cx="136999" cy="44882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80" name="Google Shape;4940;p63"/>
              <p:cNvSpPr>
                <a:spLocks noChangeArrowheads="1"/>
              </p:cNvSpPr>
              <p:nvPr/>
            </p:nvSpPr>
            <p:spPr bwMode="auto">
              <a:xfrm>
                <a:off x="-1484134" y="2073873"/>
                <a:ext cx="92486" cy="44866"/>
              </a:xfrm>
              <a:custGeom>
                <a:avLst/>
                <a:gdLst>
                  <a:gd name="T0" fmla="*/ 0 w 15749"/>
                  <a:gd name="T1" fmla="*/ 0 h 7640"/>
                  <a:gd name="T2" fmla="*/ 15749 w 15749"/>
                  <a:gd name="T3" fmla="*/ 7640 h 7640"/>
                </a:gdLst>
                <a:ahLst/>
                <a:cxnLst/>
                <a:rect l="T0" t="T1" r="T2" b="T3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26" name="Google Shape;4941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90052" y="2093020"/>
                <a:ext cx="18371" cy="2440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27" name="Google Shape;494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76930" y="2087509"/>
                <a:ext cx="19946" cy="27559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28" name="Google Shape;4943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541224" y="1972942"/>
                <a:ext cx="177417" cy="145275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84" name="Google Shape;4944;p63"/>
              <p:cNvSpPr>
                <a:spLocks noChangeArrowheads="1"/>
              </p:cNvSpPr>
              <p:nvPr/>
            </p:nvSpPr>
            <p:spPr bwMode="auto">
              <a:xfrm>
                <a:off x="-1512786" y="1973201"/>
                <a:ext cx="138650" cy="61233"/>
              </a:xfrm>
              <a:custGeom>
                <a:avLst/>
                <a:gdLst>
                  <a:gd name="T0" fmla="*/ 0 w 23610"/>
                  <a:gd name="T1" fmla="*/ 0 h 10427"/>
                  <a:gd name="T2" fmla="*/ 23610 w 23610"/>
                  <a:gd name="T3" fmla="*/ 10427 h 10427"/>
                </a:gdLst>
                <a:ahLst/>
                <a:cxnLst/>
                <a:rect l="T0" t="T1" r="T2" b="T3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85" name="Google Shape;4945;p63"/>
              <p:cNvSpPr>
                <a:spLocks noChangeArrowheads="1"/>
              </p:cNvSpPr>
              <p:nvPr/>
            </p:nvSpPr>
            <p:spPr bwMode="auto">
              <a:xfrm>
                <a:off x="-1473340" y="1975702"/>
                <a:ext cx="38571" cy="53264"/>
              </a:xfrm>
              <a:custGeom>
                <a:avLst/>
                <a:gdLst>
                  <a:gd name="T0" fmla="*/ 0 w 6568"/>
                  <a:gd name="T1" fmla="*/ 0 h 9070"/>
                  <a:gd name="T2" fmla="*/ 6568 w 6568"/>
                  <a:gd name="T3" fmla="*/ 9070 h 9070"/>
                </a:gdLst>
                <a:ahLst/>
                <a:cxnLst/>
                <a:rect l="T0" t="T1" r="T2" b="T3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86" name="Google Shape;4946;p63"/>
              <p:cNvSpPr>
                <a:spLocks noChangeArrowheads="1"/>
              </p:cNvSpPr>
              <p:nvPr/>
            </p:nvSpPr>
            <p:spPr bwMode="auto">
              <a:xfrm>
                <a:off x="-1434869" y="1975556"/>
                <a:ext cx="51314" cy="51067"/>
              </a:xfrm>
              <a:custGeom>
                <a:avLst/>
                <a:gdLst>
                  <a:gd name="T0" fmla="*/ 0 w 8738"/>
                  <a:gd name="T1" fmla="*/ 0 h 8696"/>
                  <a:gd name="T2" fmla="*/ 8738 w 8738"/>
                  <a:gd name="T3" fmla="*/ 8696 h 8696"/>
                </a:gdLst>
                <a:ahLst/>
                <a:cxnLst/>
                <a:rect l="T0" t="T1" r="T2" b="T3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32" name="Google Shape;494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444117" y="1632392"/>
                <a:ext cx="83459" cy="73622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88" name="Google Shape;4948;p63"/>
              <p:cNvSpPr>
                <a:spLocks noChangeArrowheads="1"/>
              </p:cNvSpPr>
              <p:nvPr/>
            </p:nvSpPr>
            <p:spPr bwMode="auto">
              <a:xfrm>
                <a:off x="-1430218" y="1632396"/>
                <a:ext cx="62119" cy="29668"/>
              </a:xfrm>
              <a:custGeom>
                <a:avLst/>
                <a:gdLst>
                  <a:gd name="T0" fmla="*/ 0 w 10578"/>
                  <a:gd name="T1" fmla="*/ 0 h 5052"/>
                  <a:gd name="T2" fmla="*/ 10578 w 10578"/>
                  <a:gd name="T3" fmla="*/ 5052 h 5052"/>
                </a:gdLst>
                <a:ahLst/>
                <a:cxnLst/>
                <a:rect l="T0" t="T1" r="T2" b="T3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34" name="Google Shape;494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512879" y="1666644"/>
                <a:ext cx="234106" cy="2110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90" name="Google Shape;4950;p63"/>
              <p:cNvSpPr>
                <a:spLocks noChangeArrowheads="1"/>
              </p:cNvSpPr>
              <p:nvPr/>
            </p:nvSpPr>
            <p:spPr bwMode="auto">
              <a:xfrm>
                <a:off x="-1512786" y="1666815"/>
                <a:ext cx="124080" cy="150524"/>
              </a:xfrm>
              <a:custGeom>
                <a:avLst/>
                <a:gdLst>
                  <a:gd name="T0" fmla="*/ 0 w 21129"/>
                  <a:gd name="T1" fmla="*/ 0 h 25632"/>
                  <a:gd name="T2" fmla="*/ 21129 w 21129"/>
                  <a:gd name="T3" fmla="*/ 25632 h 25632"/>
                </a:gdLst>
                <a:ahLst/>
                <a:cxnLst/>
                <a:rect l="T0" t="T1" r="T2" b="T3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1" name="Google Shape;4951;p63"/>
              <p:cNvSpPr>
                <a:spLocks noChangeArrowheads="1"/>
              </p:cNvSpPr>
              <p:nvPr/>
            </p:nvSpPr>
            <p:spPr bwMode="auto">
              <a:xfrm>
                <a:off x="-1482026" y="1737708"/>
                <a:ext cx="75955" cy="21053"/>
              </a:xfrm>
              <a:custGeom>
                <a:avLst/>
                <a:gdLst>
                  <a:gd name="T0" fmla="*/ 0 w 12934"/>
                  <a:gd name="T1" fmla="*/ 0 h 3585"/>
                  <a:gd name="T2" fmla="*/ 12934 w 12934"/>
                  <a:gd name="T3" fmla="*/ 3585 h 3585"/>
                </a:gdLst>
                <a:ahLst/>
                <a:cxnLst/>
                <a:rect l="T0" t="T1" r="T2" b="T3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2" name="Google Shape;4952;p63"/>
              <p:cNvSpPr>
                <a:spLocks noChangeArrowheads="1"/>
              </p:cNvSpPr>
              <p:nvPr/>
            </p:nvSpPr>
            <p:spPr bwMode="auto">
              <a:xfrm>
                <a:off x="-1490999" y="1756547"/>
                <a:ext cx="100525" cy="25269"/>
              </a:xfrm>
              <a:custGeom>
                <a:avLst/>
                <a:gdLst>
                  <a:gd name="T0" fmla="*/ 0 w 17118"/>
                  <a:gd name="T1" fmla="*/ 0 h 4303"/>
                  <a:gd name="T2" fmla="*/ 17118 w 17118"/>
                  <a:gd name="T3" fmla="*/ 4303 h 4303"/>
                </a:gdLst>
                <a:ahLst/>
                <a:cxnLst/>
                <a:rect l="T0" t="T1" r="T2" b="T3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3" name="Google Shape;4953;p63"/>
              <p:cNvSpPr>
                <a:spLocks noChangeArrowheads="1"/>
              </p:cNvSpPr>
              <p:nvPr/>
            </p:nvSpPr>
            <p:spPr bwMode="auto">
              <a:xfrm>
                <a:off x="-1341573" y="1766154"/>
                <a:ext cx="17060" cy="20049"/>
              </a:xfrm>
              <a:custGeom>
                <a:avLst/>
                <a:gdLst>
                  <a:gd name="T0" fmla="*/ 0 w 2905"/>
                  <a:gd name="T1" fmla="*/ 0 h 3414"/>
                  <a:gd name="T2" fmla="*/ 2905 w 2905"/>
                  <a:gd name="T3" fmla="*/ 3414 h 3414"/>
                </a:gdLst>
                <a:ahLst/>
                <a:cxnLst/>
                <a:rect l="T0" t="T1" r="T2" b="T3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4" name="Google Shape;4954;p63"/>
              <p:cNvSpPr>
                <a:spLocks noChangeArrowheads="1"/>
              </p:cNvSpPr>
              <p:nvPr/>
            </p:nvSpPr>
            <p:spPr bwMode="auto">
              <a:xfrm>
                <a:off x="-1337785" y="1775967"/>
                <a:ext cx="6841" cy="7593"/>
              </a:xfrm>
              <a:custGeom>
                <a:avLst/>
                <a:gdLst>
                  <a:gd name="T0" fmla="*/ 0 w 1165"/>
                  <a:gd name="T1" fmla="*/ 0 h 1293"/>
                  <a:gd name="T2" fmla="*/ 1165 w 1165"/>
                  <a:gd name="T3" fmla="*/ 1293 h 1293"/>
                </a:gdLst>
                <a:ahLst/>
                <a:cxnLst/>
                <a:rect l="T0" t="T1" r="T2" b="T3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5" name="Google Shape;4955;p63"/>
              <p:cNvSpPr>
                <a:spLocks noChangeArrowheads="1"/>
              </p:cNvSpPr>
              <p:nvPr/>
            </p:nvSpPr>
            <p:spPr bwMode="auto">
              <a:xfrm>
                <a:off x="-1337997" y="1772244"/>
                <a:ext cx="3617" cy="2584"/>
              </a:xfrm>
              <a:custGeom>
                <a:avLst/>
                <a:gdLst>
                  <a:gd name="T0" fmla="*/ 0 w 616"/>
                  <a:gd name="T1" fmla="*/ 0 h 440"/>
                  <a:gd name="T2" fmla="*/ 616 w 616"/>
                  <a:gd name="T3" fmla="*/ 440 h 440"/>
                </a:gdLst>
                <a:ahLst/>
                <a:cxnLst/>
                <a:rect l="T0" t="T1" r="T2" b="T3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6" name="Google Shape;4956;p63"/>
              <p:cNvSpPr>
                <a:spLocks noChangeArrowheads="1"/>
              </p:cNvSpPr>
              <p:nvPr/>
            </p:nvSpPr>
            <p:spPr bwMode="auto">
              <a:xfrm>
                <a:off x="-1505122" y="1779511"/>
                <a:ext cx="220013" cy="94060"/>
              </a:xfrm>
              <a:custGeom>
                <a:avLst/>
                <a:gdLst>
                  <a:gd name="T0" fmla="*/ 0 w 37465"/>
                  <a:gd name="T1" fmla="*/ 0 h 16017"/>
                  <a:gd name="T2" fmla="*/ 37465 w 37465"/>
                  <a:gd name="T3" fmla="*/ 16017 h 16017"/>
                </a:gdLst>
                <a:ahLst/>
                <a:cxnLst/>
                <a:rect l="T0" t="T1" r="T2" b="T3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97" name="Google Shape;4957;p63"/>
              <p:cNvSpPr>
                <a:spLocks noChangeArrowheads="1"/>
              </p:cNvSpPr>
              <p:nvPr/>
            </p:nvSpPr>
            <p:spPr bwMode="auto">
              <a:xfrm>
                <a:off x="-1457296" y="1805564"/>
                <a:ext cx="172188" cy="73823"/>
              </a:xfrm>
              <a:custGeom>
                <a:avLst/>
                <a:gdLst>
                  <a:gd name="T0" fmla="*/ 0 w 29321"/>
                  <a:gd name="T1" fmla="*/ 0 h 12571"/>
                  <a:gd name="T2" fmla="*/ 29321 w 29321"/>
                  <a:gd name="T3" fmla="*/ 12571 h 12571"/>
                </a:gdLst>
                <a:ahLst/>
                <a:cxnLst/>
                <a:rect l="T0" t="T1" r="T2" b="T3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43" name="Google Shape;4958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18141" y="1724518"/>
                <a:ext cx="45142" cy="115354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99" name="Google Shape;4959;p63"/>
              <p:cNvSpPr>
                <a:spLocks noChangeArrowheads="1"/>
              </p:cNvSpPr>
              <p:nvPr/>
            </p:nvSpPr>
            <p:spPr bwMode="auto">
              <a:xfrm>
                <a:off x="-1317919" y="1724465"/>
                <a:ext cx="32680" cy="115541"/>
              </a:xfrm>
              <a:custGeom>
                <a:avLst/>
                <a:gdLst>
                  <a:gd name="T0" fmla="*/ 0 w 5565"/>
                  <a:gd name="T1" fmla="*/ 0 h 19675"/>
                  <a:gd name="T2" fmla="*/ 5565 w 5565"/>
                  <a:gd name="T3" fmla="*/ 19675 h 19675"/>
                </a:gdLst>
                <a:ahLst/>
                <a:cxnLst/>
                <a:rect l="T0" t="T1" r="T2" b="T3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0" name="Google Shape;4960;p63"/>
              <p:cNvSpPr>
                <a:spLocks noChangeArrowheads="1"/>
              </p:cNvSpPr>
              <p:nvPr/>
            </p:nvSpPr>
            <p:spPr bwMode="auto">
              <a:xfrm>
                <a:off x="-1393568" y="1828373"/>
                <a:ext cx="83020" cy="3835"/>
              </a:xfrm>
              <a:custGeom>
                <a:avLst/>
                <a:gdLst>
                  <a:gd name="T0" fmla="*/ 0 w 14137"/>
                  <a:gd name="T1" fmla="*/ 0 h 653"/>
                  <a:gd name="T2" fmla="*/ 14137 w 14137"/>
                  <a:gd name="T3" fmla="*/ 653 h 653"/>
                </a:gdLst>
                <a:ahLst/>
                <a:cxnLst/>
                <a:rect l="T0" t="T1" r="T2" b="T3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1" name="Google Shape;4961;p63"/>
              <p:cNvSpPr>
                <a:spLocks noChangeArrowheads="1"/>
              </p:cNvSpPr>
              <p:nvPr/>
            </p:nvSpPr>
            <p:spPr bwMode="auto">
              <a:xfrm>
                <a:off x="-1384196" y="1835121"/>
                <a:ext cx="73301" cy="18610"/>
              </a:xfrm>
              <a:custGeom>
                <a:avLst/>
                <a:gdLst>
                  <a:gd name="T0" fmla="*/ 0 w 12482"/>
                  <a:gd name="T1" fmla="*/ 0 h 3169"/>
                  <a:gd name="T2" fmla="*/ 12482 w 12482"/>
                  <a:gd name="T3" fmla="*/ 3169 h 3169"/>
                </a:gdLst>
                <a:ahLst/>
                <a:cxnLst/>
                <a:rect l="T0" t="T1" r="T2" b="T3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2" name="Google Shape;4962;p63"/>
              <p:cNvSpPr>
                <a:spLocks noChangeArrowheads="1"/>
              </p:cNvSpPr>
              <p:nvPr/>
            </p:nvSpPr>
            <p:spPr bwMode="auto">
              <a:xfrm>
                <a:off x="-1382299" y="1803756"/>
                <a:ext cx="72138" cy="22145"/>
              </a:xfrm>
              <a:custGeom>
                <a:avLst/>
                <a:gdLst>
                  <a:gd name="T0" fmla="*/ 0 w 12284"/>
                  <a:gd name="T1" fmla="*/ 0 h 3771"/>
                  <a:gd name="T2" fmla="*/ 12284 w 12284"/>
                  <a:gd name="T3" fmla="*/ 3771 h 3771"/>
                </a:gdLst>
                <a:ahLst/>
                <a:cxnLst/>
                <a:rect l="T0" t="T1" r="T2" b="T3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3" name="Google Shape;4963;p63"/>
              <p:cNvSpPr>
                <a:spLocks noChangeArrowheads="1"/>
              </p:cNvSpPr>
              <p:nvPr/>
            </p:nvSpPr>
            <p:spPr bwMode="auto">
              <a:xfrm>
                <a:off x="-1393715" y="1826705"/>
                <a:ext cx="83014" cy="3336"/>
              </a:xfrm>
              <a:custGeom>
                <a:avLst/>
                <a:gdLst>
                  <a:gd name="T0" fmla="*/ 0 w 14136"/>
                  <a:gd name="T1" fmla="*/ 0 h 568"/>
                  <a:gd name="T2" fmla="*/ 14136 w 14136"/>
                  <a:gd name="T3" fmla="*/ 568 h 568"/>
                </a:gdLst>
                <a:ahLst/>
                <a:cxnLst/>
                <a:rect l="T0" t="T1" r="T2" b="T3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4" name="Google Shape;4964;p63"/>
              <p:cNvSpPr>
                <a:spLocks noChangeArrowheads="1"/>
              </p:cNvSpPr>
              <p:nvPr/>
            </p:nvSpPr>
            <p:spPr bwMode="auto">
              <a:xfrm>
                <a:off x="-1385082" y="1835121"/>
                <a:ext cx="73747" cy="16255"/>
              </a:xfrm>
              <a:custGeom>
                <a:avLst/>
                <a:gdLst>
                  <a:gd name="T0" fmla="*/ 0 w 12558"/>
                  <a:gd name="T1" fmla="*/ 0 h 2768"/>
                  <a:gd name="T2" fmla="*/ 12558 w 12558"/>
                  <a:gd name="T3" fmla="*/ 2768 h 2768"/>
                </a:gdLst>
                <a:ahLst/>
                <a:cxnLst/>
                <a:rect l="T0" t="T1" r="T2" b="T3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5" name="Google Shape;4965;p63"/>
              <p:cNvSpPr>
                <a:spLocks noChangeArrowheads="1"/>
              </p:cNvSpPr>
              <p:nvPr/>
            </p:nvSpPr>
            <p:spPr bwMode="auto">
              <a:xfrm>
                <a:off x="-1381547" y="1801553"/>
                <a:ext cx="71386" cy="24347"/>
              </a:xfrm>
              <a:custGeom>
                <a:avLst/>
                <a:gdLst>
                  <a:gd name="T0" fmla="*/ 0 w 12156"/>
                  <a:gd name="T1" fmla="*/ 0 h 4146"/>
                  <a:gd name="T2" fmla="*/ 12156 w 12156"/>
                  <a:gd name="T3" fmla="*/ 4146 h 4146"/>
                </a:gdLst>
                <a:ahLst/>
                <a:cxnLst/>
                <a:rect l="T0" t="T1" r="T2" b="T3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51" name="Google Shape;4966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305543" y="1807588"/>
                <a:ext cx="32544" cy="32283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07" name="Google Shape;4967;p63"/>
              <p:cNvSpPr>
                <a:spLocks noChangeArrowheads="1"/>
              </p:cNvSpPr>
              <p:nvPr/>
            </p:nvSpPr>
            <p:spPr bwMode="auto">
              <a:xfrm>
                <a:off x="-1300988" y="1810063"/>
                <a:ext cx="18252" cy="10571"/>
              </a:xfrm>
              <a:custGeom>
                <a:avLst/>
                <a:gdLst>
                  <a:gd name="T0" fmla="*/ 0 w 3108"/>
                  <a:gd name="T1" fmla="*/ 0 h 1800"/>
                  <a:gd name="T2" fmla="*/ 3108 w 3108"/>
                  <a:gd name="T3" fmla="*/ 1800 h 1800"/>
                </a:gdLst>
                <a:ahLst/>
                <a:cxnLst/>
                <a:rect l="T0" t="T1" r="T2" b="T3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8" name="Google Shape;4968;p63"/>
              <p:cNvSpPr>
                <a:spLocks noChangeArrowheads="1"/>
              </p:cNvSpPr>
              <p:nvPr/>
            </p:nvSpPr>
            <p:spPr bwMode="auto">
              <a:xfrm>
                <a:off x="-1297752" y="1822565"/>
                <a:ext cx="3835" cy="3406"/>
              </a:xfrm>
              <a:custGeom>
                <a:avLst/>
                <a:gdLst>
                  <a:gd name="T0" fmla="*/ 0 w 653"/>
                  <a:gd name="T1" fmla="*/ 0 h 580"/>
                  <a:gd name="T2" fmla="*/ 653 w 653"/>
                  <a:gd name="T3" fmla="*/ 580 h 580"/>
                </a:gdLst>
                <a:ahLst/>
                <a:cxnLst/>
                <a:rect l="T0" t="T1" r="T2" b="T3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09" name="Google Shape;4969;p63"/>
              <p:cNvSpPr>
                <a:spLocks noChangeArrowheads="1"/>
              </p:cNvSpPr>
              <p:nvPr/>
            </p:nvSpPr>
            <p:spPr bwMode="auto">
              <a:xfrm>
                <a:off x="-1308940" y="1780688"/>
                <a:ext cx="27824" cy="17958"/>
              </a:xfrm>
              <a:custGeom>
                <a:avLst/>
                <a:gdLst>
                  <a:gd name="T0" fmla="*/ 0 w 4738"/>
                  <a:gd name="T1" fmla="*/ 0 h 3058"/>
                  <a:gd name="T2" fmla="*/ 4738 w 4738"/>
                  <a:gd name="T3" fmla="*/ 3058 h 3058"/>
                </a:gdLst>
                <a:ahLst/>
                <a:cxnLst/>
                <a:rect l="T0" t="T1" r="T2" b="T3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0" name="Google Shape;4970;p63"/>
              <p:cNvSpPr>
                <a:spLocks noChangeArrowheads="1"/>
              </p:cNvSpPr>
              <p:nvPr/>
            </p:nvSpPr>
            <p:spPr bwMode="auto">
              <a:xfrm>
                <a:off x="-1311588" y="1765085"/>
                <a:ext cx="23701" cy="14869"/>
              </a:xfrm>
              <a:custGeom>
                <a:avLst/>
                <a:gdLst>
                  <a:gd name="T0" fmla="*/ 0 w 4036"/>
                  <a:gd name="T1" fmla="*/ 0 h 2532"/>
                  <a:gd name="T2" fmla="*/ 4036 w 4036"/>
                  <a:gd name="T3" fmla="*/ 2532 h 2532"/>
                </a:gdLst>
                <a:ahLst/>
                <a:cxnLst/>
                <a:rect l="T0" t="T1" r="T2" b="T3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1" name="Google Shape;4971;p63"/>
              <p:cNvSpPr>
                <a:spLocks noChangeArrowheads="1"/>
              </p:cNvSpPr>
              <p:nvPr/>
            </p:nvSpPr>
            <p:spPr bwMode="auto">
              <a:xfrm>
                <a:off x="-1313502" y="1750956"/>
                <a:ext cx="17817" cy="12074"/>
              </a:xfrm>
              <a:custGeom>
                <a:avLst/>
                <a:gdLst>
                  <a:gd name="T0" fmla="*/ 0 w 3034"/>
                  <a:gd name="T1" fmla="*/ 0 h 2056"/>
                  <a:gd name="T2" fmla="*/ 3034 w 3034"/>
                  <a:gd name="T3" fmla="*/ 2056 h 2056"/>
                </a:gdLst>
                <a:ahLst/>
                <a:cxnLst/>
                <a:rect l="T0" t="T1" r="T2" b="T3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57" name="Google Shape;497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492408" y="1647353"/>
                <a:ext cx="81885" cy="71260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13" name="Google Shape;4973;p63"/>
              <p:cNvSpPr>
                <a:spLocks noChangeArrowheads="1"/>
              </p:cNvSpPr>
              <p:nvPr/>
            </p:nvSpPr>
            <p:spPr bwMode="auto">
              <a:xfrm>
                <a:off x="-1460979" y="1678572"/>
                <a:ext cx="37983" cy="26174"/>
              </a:xfrm>
              <a:custGeom>
                <a:avLst/>
                <a:gdLst>
                  <a:gd name="T0" fmla="*/ 0 w 6468"/>
                  <a:gd name="T1" fmla="*/ 0 h 4457"/>
                  <a:gd name="T2" fmla="*/ 6468 w 6468"/>
                  <a:gd name="T3" fmla="*/ 4457 h 4457"/>
                </a:gdLst>
                <a:ahLst/>
                <a:cxnLst/>
                <a:rect l="T0" t="T1" r="T2" b="T3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4" name="Google Shape;4974;p63"/>
              <p:cNvSpPr>
                <a:spLocks noChangeArrowheads="1"/>
              </p:cNvSpPr>
              <p:nvPr/>
            </p:nvSpPr>
            <p:spPr bwMode="auto">
              <a:xfrm>
                <a:off x="-1464866" y="1677297"/>
                <a:ext cx="45107" cy="18011"/>
              </a:xfrm>
              <a:custGeom>
                <a:avLst/>
                <a:gdLst>
                  <a:gd name="T0" fmla="*/ 0 w 7681"/>
                  <a:gd name="T1" fmla="*/ 0 h 3067"/>
                  <a:gd name="T2" fmla="*/ 7681 w 7681"/>
                  <a:gd name="T3" fmla="*/ 3067 h 3067"/>
                </a:gdLst>
                <a:ahLst/>
                <a:cxnLst/>
                <a:rect l="T0" t="T1" r="T2" b="T3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64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5" name="Google Shape;4975;p63"/>
              <p:cNvSpPr>
                <a:spLocks noChangeArrowheads="1"/>
              </p:cNvSpPr>
              <p:nvPr/>
            </p:nvSpPr>
            <p:spPr bwMode="auto">
              <a:xfrm>
                <a:off x="-764811" y="1870350"/>
                <a:ext cx="63587" cy="235939"/>
              </a:xfrm>
              <a:custGeom>
                <a:avLst/>
                <a:gdLst>
                  <a:gd name="T0" fmla="*/ 0 w 10828"/>
                  <a:gd name="T1" fmla="*/ 0 h 40177"/>
                  <a:gd name="T2" fmla="*/ 10828 w 10828"/>
                  <a:gd name="T3" fmla="*/ 40177 h 40177"/>
                </a:gdLst>
                <a:ahLst/>
                <a:cxnLst/>
                <a:rect l="T0" t="T1" r="T2" b="T3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6" name="Google Shape;4976;p63"/>
              <p:cNvSpPr>
                <a:spLocks noChangeArrowheads="1"/>
              </p:cNvSpPr>
              <p:nvPr/>
            </p:nvSpPr>
            <p:spPr bwMode="auto">
              <a:xfrm>
                <a:off x="-764811" y="2035749"/>
                <a:ext cx="46957" cy="70540"/>
              </a:xfrm>
              <a:custGeom>
                <a:avLst/>
                <a:gdLst>
                  <a:gd name="T0" fmla="*/ 0 w 7996"/>
                  <a:gd name="T1" fmla="*/ 0 h 12012"/>
                  <a:gd name="T2" fmla="*/ 7996 w 7996"/>
                  <a:gd name="T3" fmla="*/ 12012 h 12012"/>
                </a:gdLst>
                <a:ahLst/>
                <a:cxnLst/>
                <a:rect l="T0" t="T1" r="T2" b="T3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62" name="Google Shape;497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760171" y="1811132"/>
                <a:ext cx="57739" cy="68110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18" name="Google Shape;4978;p63"/>
              <p:cNvSpPr>
                <a:spLocks noChangeArrowheads="1"/>
              </p:cNvSpPr>
              <p:nvPr/>
            </p:nvSpPr>
            <p:spPr bwMode="auto">
              <a:xfrm>
                <a:off x="-747587" y="1811155"/>
                <a:ext cx="41213" cy="60493"/>
              </a:xfrm>
              <a:custGeom>
                <a:avLst/>
                <a:gdLst>
                  <a:gd name="T0" fmla="*/ 0 w 7018"/>
                  <a:gd name="T1" fmla="*/ 0 h 10301"/>
                  <a:gd name="T2" fmla="*/ 7018 w 7018"/>
                  <a:gd name="T3" fmla="*/ 10301 h 10301"/>
                </a:gdLst>
                <a:ahLst/>
                <a:cxnLst/>
                <a:rect l="T0" t="T1" r="T2" b="T3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19" name="Google Shape;4979;p63"/>
              <p:cNvSpPr>
                <a:spLocks noChangeArrowheads="1"/>
              </p:cNvSpPr>
              <p:nvPr/>
            </p:nvSpPr>
            <p:spPr bwMode="auto">
              <a:xfrm>
                <a:off x="-755832" y="1811155"/>
                <a:ext cx="43868" cy="68297"/>
              </a:xfrm>
              <a:custGeom>
                <a:avLst/>
                <a:gdLst>
                  <a:gd name="T0" fmla="*/ 0 w 7470"/>
                  <a:gd name="T1" fmla="*/ 0 h 11630"/>
                  <a:gd name="T2" fmla="*/ 7470 w 7470"/>
                  <a:gd name="T3" fmla="*/ 11630 h 11630"/>
                </a:gdLst>
                <a:ahLst/>
                <a:cxnLst/>
                <a:rect l="T0" t="T1" r="T2" b="T3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20" name="Google Shape;4980;p63"/>
              <p:cNvSpPr>
                <a:spLocks noChangeArrowheads="1"/>
              </p:cNvSpPr>
              <p:nvPr/>
            </p:nvSpPr>
            <p:spPr bwMode="auto">
              <a:xfrm>
                <a:off x="-958645" y="1864137"/>
                <a:ext cx="277734" cy="253839"/>
              </a:xfrm>
              <a:custGeom>
                <a:avLst/>
                <a:gdLst>
                  <a:gd name="T0" fmla="*/ 0 w 47294"/>
                  <a:gd name="T1" fmla="*/ 0 h 43225"/>
                  <a:gd name="T2" fmla="*/ 47294 w 47294"/>
                  <a:gd name="T3" fmla="*/ 43225 h 43225"/>
                </a:gdLst>
                <a:ahLst/>
                <a:cxnLst/>
                <a:rect l="T0" t="T1" r="T2" b="T3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21" name="Google Shape;4981;p63"/>
              <p:cNvSpPr>
                <a:spLocks noChangeArrowheads="1"/>
              </p:cNvSpPr>
              <p:nvPr/>
            </p:nvSpPr>
            <p:spPr bwMode="auto">
              <a:xfrm>
                <a:off x="-958645" y="1864137"/>
                <a:ext cx="116869" cy="73453"/>
              </a:xfrm>
              <a:custGeom>
                <a:avLst/>
                <a:gdLst>
                  <a:gd name="T0" fmla="*/ 0 w 19901"/>
                  <a:gd name="T1" fmla="*/ 0 h 12508"/>
                  <a:gd name="T2" fmla="*/ 19901 w 19901"/>
                  <a:gd name="T3" fmla="*/ 12508 h 12508"/>
                </a:gdLst>
                <a:ahLst/>
                <a:cxnLst/>
                <a:rect l="T0" t="T1" r="T2" b="T3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22" name="Google Shape;4982;p63"/>
              <p:cNvSpPr>
                <a:spLocks noChangeArrowheads="1"/>
              </p:cNvSpPr>
              <p:nvPr/>
            </p:nvSpPr>
            <p:spPr bwMode="auto">
              <a:xfrm>
                <a:off x="-958645" y="1873703"/>
                <a:ext cx="58437" cy="226960"/>
              </a:xfrm>
              <a:custGeom>
                <a:avLst/>
                <a:gdLst>
                  <a:gd name="T0" fmla="*/ 0 w 9951"/>
                  <a:gd name="T1" fmla="*/ 0 h 38648"/>
                  <a:gd name="T2" fmla="*/ 9951 w 9951"/>
                  <a:gd name="T3" fmla="*/ 38648 h 38648"/>
                </a:gdLst>
                <a:ahLst/>
                <a:cxnLst/>
                <a:rect l="T0" t="T1" r="T2" b="T3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68" name="Google Shape;4983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994277" y="2079241"/>
                <a:ext cx="85559" cy="35827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69" name="Google Shape;4984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980629" y="2084753"/>
                <a:ext cx="11023" cy="29527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25" name="Google Shape;4985;p63"/>
              <p:cNvSpPr>
                <a:spLocks noChangeArrowheads="1"/>
              </p:cNvSpPr>
              <p:nvPr/>
            </p:nvSpPr>
            <p:spPr bwMode="auto">
              <a:xfrm>
                <a:off x="-949437" y="1974522"/>
                <a:ext cx="177567" cy="143653"/>
              </a:xfrm>
              <a:custGeom>
                <a:avLst/>
                <a:gdLst>
                  <a:gd name="T0" fmla="*/ 0 w 30237"/>
                  <a:gd name="T1" fmla="*/ 0 h 24462"/>
                  <a:gd name="T2" fmla="*/ 30237 w 30237"/>
                  <a:gd name="T3" fmla="*/ 24462 h 24462"/>
                </a:gdLst>
                <a:ahLst/>
                <a:cxnLst/>
                <a:rect l="T0" t="T1" r="T2" b="T3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26" name="Google Shape;4986;p63"/>
              <p:cNvSpPr>
                <a:spLocks noChangeArrowheads="1"/>
              </p:cNvSpPr>
              <p:nvPr/>
            </p:nvSpPr>
            <p:spPr bwMode="auto">
              <a:xfrm>
                <a:off x="-935983" y="1974540"/>
                <a:ext cx="143213" cy="68873"/>
              </a:xfrm>
              <a:custGeom>
                <a:avLst/>
                <a:gdLst>
                  <a:gd name="T0" fmla="*/ 0 w 24387"/>
                  <a:gd name="T1" fmla="*/ 0 h 11728"/>
                  <a:gd name="T2" fmla="*/ 24387 w 24387"/>
                  <a:gd name="T3" fmla="*/ 11728 h 11728"/>
                </a:gdLst>
                <a:ahLst/>
                <a:cxnLst/>
                <a:rect l="T0" t="T1" r="T2" b="T3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27" name="Google Shape;4987;p63"/>
              <p:cNvSpPr>
                <a:spLocks noChangeArrowheads="1"/>
              </p:cNvSpPr>
              <p:nvPr/>
            </p:nvSpPr>
            <p:spPr bwMode="auto">
              <a:xfrm>
                <a:off x="-937451" y="2015442"/>
                <a:ext cx="100385" cy="102446"/>
              </a:xfrm>
              <a:custGeom>
                <a:avLst/>
                <a:gdLst>
                  <a:gd name="T0" fmla="*/ 0 w 17094"/>
                  <a:gd name="T1" fmla="*/ 0 h 17445"/>
                  <a:gd name="T2" fmla="*/ 17094 w 17094"/>
                  <a:gd name="T3" fmla="*/ 17445 h 17445"/>
                </a:gdLst>
                <a:ahLst/>
                <a:cxnLst/>
                <a:rect l="T0" t="T1" r="T2" b="T3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73" name="Google Shape;4988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977480" y="2074910"/>
                <a:ext cx="134899" cy="46457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74" name="Google Shape;498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943886" y="2096564"/>
                <a:ext cx="12598" cy="22441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375" name="Google Shape;4990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964358" y="2091446"/>
                <a:ext cx="13647" cy="2637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31" name="Google Shape;4991;p63"/>
              <p:cNvSpPr>
                <a:spLocks noChangeArrowheads="1"/>
              </p:cNvSpPr>
              <p:nvPr/>
            </p:nvSpPr>
            <p:spPr bwMode="auto">
              <a:xfrm>
                <a:off x="-938925" y="2075036"/>
                <a:ext cx="96115" cy="42746"/>
              </a:xfrm>
              <a:custGeom>
                <a:avLst/>
                <a:gdLst>
                  <a:gd name="T0" fmla="*/ 0 w 16367"/>
                  <a:gd name="T1" fmla="*/ 0 h 7279"/>
                  <a:gd name="T2" fmla="*/ 16367 w 16367"/>
                  <a:gd name="T3" fmla="*/ 7279 h 7279"/>
                </a:gdLst>
                <a:ahLst/>
                <a:cxnLst/>
                <a:rect l="T0" t="T1" r="T2" b="T3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77" name="Google Shape;499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016848" y="1610345"/>
                <a:ext cx="258251" cy="294487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33" name="Google Shape;4993;p63"/>
              <p:cNvSpPr>
                <a:spLocks noChangeArrowheads="1"/>
              </p:cNvSpPr>
              <p:nvPr/>
            </p:nvSpPr>
            <p:spPr bwMode="auto">
              <a:xfrm>
                <a:off x="-1001479" y="1650431"/>
                <a:ext cx="20196" cy="40591"/>
              </a:xfrm>
              <a:custGeom>
                <a:avLst/>
                <a:gdLst>
                  <a:gd name="T0" fmla="*/ 0 w 3439"/>
                  <a:gd name="T1" fmla="*/ 0 h 6912"/>
                  <a:gd name="T2" fmla="*/ 3439 w 3439"/>
                  <a:gd name="T3" fmla="*/ 6912 h 6912"/>
                </a:gdLst>
                <a:ahLst/>
                <a:cxnLst/>
                <a:rect l="T0" t="T1" r="T2" b="T3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4" name="Google Shape;4994;p63"/>
              <p:cNvSpPr>
                <a:spLocks noChangeArrowheads="1"/>
              </p:cNvSpPr>
              <p:nvPr/>
            </p:nvSpPr>
            <p:spPr bwMode="auto">
              <a:xfrm>
                <a:off x="-1007510" y="1680310"/>
                <a:ext cx="25322" cy="15503"/>
              </a:xfrm>
              <a:custGeom>
                <a:avLst/>
                <a:gdLst>
                  <a:gd name="T0" fmla="*/ 0 w 4312"/>
                  <a:gd name="T1" fmla="*/ 0 h 2640"/>
                  <a:gd name="T2" fmla="*/ 4312 w 4312"/>
                  <a:gd name="T3" fmla="*/ 2640 h 2640"/>
                </a:gdLst>
                <a:ahLst/>
                <a:cxnLst/>
                <a:rect l="T0" t="T1" r="T2" b="T3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5" name="Google Shape;4995;p63"/>
              <p:cNvSpPr>
                <a:spLocks noChangeArrowheads="1"/>
              </p:cNvSpPr>
              <p:nvPr/>
            </p:nvSpPr>
            <p:spPr bwMode="auto">
              <a:xfrm>
                <a:off x="-1006189" y="1694145"/>
                <a:ext cx="23701" cy="9925"/>
              </a:xfrm>
              <a:custGeom>
                <a:avLst/>
                <a:gdLst>
                  <a:gd name="T0" fmla="*/ 0 w 4036"/>
                  <a:gd name="T1" fmla="*/ 0 h 1690"/>
                  <a:gd name="T2" fmla="*/ 4036 w 4036"/>
                  <a:gd name="T3" fmla="*/ 1690 h 1690"/>
                </a:gdLst>
                <a:ahLst/>
                <a:cxnLst/>
                <a:rect l="T0" t="T1" r="T2" b="T3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6" name="Google Shape;4996;p63"/>
              <p:cNvSpPr>
                <a:spLocks noChangeArrowheads="1"/>
              </p:cNvSpPr>
              <p:nvPr/>
            </p:nvSpPr>
            <p:spPr bwMode="auto">
              <a:xfrm>
                <a:off x="-983668" y="1873550"/>
                <a:ext cx="21000" cy="27243"/>
              </a:xfrm>
              <a:custGeom>
                <a:avLst/>
                <a:gdLst>
                  <a:gd name="T0" fmla="*/ 0 w 3576"/>
                  <a:gd name="T1" fmla="*/ 0 h 4639"/>
                  <a:gd name="T2" fmla="*/ 3576 w 3576"/>
                  <a:gd name="T3" fmla="*/ 4639 h 4639"/>
                </a:gdLst>
                <a:ahLst/>
                <a:cxnLst/>
                <a:rect l="T0" t="T1" r="T2" b="T3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7" name="Google Shape;4997;p63"/>
              <p:cNvSpPr>
                <a:spLocks noChangeArrowheads="1"/>
              </p:cNvSpPr>
              <p:nvPr/>
            </p:nvSpPr>
            <p:spPr bwMode="auto">
              <a:xfrm>
                <a:off x="-989705" y="1867184"/>
                <a:ext cx="18862" cy="21981"/>
              </a:xfrm>
              <a:custGeom>
                <a:avLst/>
                <a:gdLst>
                  <a:gd name="T0" fmla="*/ 0 w 3212"/>
                  <a:gd name="T1" fmla="*/ 0 h 3743"/>
                  <a:gd name="T2" fmla="*/ 3212 w 3212"/>
                  <a:gd name="T3" fmla="*/ 3743 h 3743"/>
                </a:gdLst>
                <a:ahLst/>
                <a:cxnLst/>
                <a:rect l="T0" t="T1" r="T2" b="T3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8" name="Google Shape;4998;p63"/>
              <p:cNvSpPr>
                <a:spLocks noChangeArrowheads="1"/>
              </p:cNvSpPr>
              <p:nvPr/>
            </p:nvSpPr>
            <p:spPr bwMode="auto">
              <a:xfrm>
                <a:off x="-971147" y="1839725"/>
                <a:ext cx="103168" cy="55178"/>
              </a:xfrm>
              <a:custGeom>
                <a:avLst/>
                <a:gdLst>
                  <a:gd name="T0" fmla="*/ 0 w 17568"/>
                  <a:gd name="T1" fmla="*/ 0 h 9396"/>
                  <a:gd name="T2" fmla="*/ 17568 w 17568"/>
                  <a:gd name="T3" fmla="*/ 9396 h 9396"/>
                </a:gdLst>
                <a:ahLst/>
                <a:cxnLst/>
                <a:rect l="T0" t="T1" r="T2" b="T3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39" name="Google Shape;4999;p63"/>
              <p:cNvSpPr>
                <a:spLocks noChangeArrowheads="1"/>
              </p:cNvSpPr>
              <p:nvPr/>
            </p:nvSpPr>
            <p:spPr bwMode="auto">
              <a:xfrm>
                <a:off x="-962474" y="1872951"/>
                <a:ext cx="48284" cy="29903"/>
              </a:xfrm>
              <a:custGeom>
                <a:avLst/>
                <a:gdLst>
                  <a:gd name="T0" fmla="*/ 0 w 8222"/>
                  <a:gd name="T1" fmla="*/ 0 h 5092"/>
                  <a:gd name="T2" fmla="*/ 8222 w 8222"/>
                  <a:gd name="T3" fmla="*/ 5092 h 5092"/>
                </a:gdLst>
                <a:ahLst/>
                <a:cxnLst/>
                <a:rect l="T0" t="T1" r="T2" b="T3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0" name="Google Shape;5000;p63"/>
              <p:cNvSpPr>
                <a:spLocks noChangeArrowheads="1"/>
              </p:cNvSpPr>
              <p:nvPr/>
            </p:nvSpPr>
            <p:spPr bwMode="auto">
              <a:xfrm>
                <a:off x="-968804" y="1880180"/>
                <a:ext cx="20759" cy="24882"/>
              </a:xfrm>
              <a:custGeom>
                <a:avLst/>
                <a:gdLst>
                  <a:gd name="T0" fmla="*/ 0 w 3535"/>
                  <a:gd name="T1" fmla="*/ 0 h 4237"/>
                  <a:gd name="T2" fmla="*/ 3535 w 3535"/>
                  <a:gd name="T3" fmla="*/ 4237 h 4237"/>
                </a:gdLst>
                <a:ahLst/>
                <a:cxnLst/>
                <a:rect l="T0" t="T1" r="T2" b="T3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1" name="Google Shape;5001;p63"/>
              <p:cNvSpPr>
                <a:spLocks noChangeArrowheads="1"/>
              </p:cNvSpPr>
              <p:nvPr/>
            </p:nvSpPr>
            <p:spPr bwMode="auto">
              <a:xfrm>
                <a:off x="-960119" y="1741560"/>
                <a:ext cx="195907" cy="16173"/>
              </a:xfrm>
              <a:custGeom>
                <a:avLst/>
                <a:gdLst>
                  <a:gd name="T0" fmla="*/ 0 w 33360"/>
                  <a:gd name="T1" fmla="*/ 0 h 2754"/>
                  <a:gd name="T2" fmla="*/ 33360 w 33360"/>
                  <a:gd name="T3" fmla="*/ 2754 h 2754"/>
                </a:gdLst>
                <a:ahLst/>
                <a:cxnLst/>
                <a:rect l="T0" t="T1" r="T2" b="T3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2" name="Google Shape;5002;p63"/>
              <p:cNvSpPr>
                <a:spLocks noChangeArrowheads="1"/>
              </p:cNvSpPr>
              <p:nvPr/>
            </p:nvSpPr>
            <p:spPr bwMode="auto">
              <a:xfrm>
                <a:off x="-955850" y="1762578"/>
                <a:ext cx="189136" cy="21059"/>
              </a:xfrm>
              <a:custGeom>
                <a:avLst/>
                <a:gdLst>
                  <a:gd name="T0" fmla="*/ 0 w 32207"/>
                  <a:gd name="T1" fmla="*/ 0 h 3586"/>
                  <a:gd name="T2" fmla="*/ 32207 w 32207"/>
                  <a:gd name="T3" fmla="*/ 3586 h 3586"/>
                </a:gdLst>
                <a:ahLst/>
                <a:cxnLst/>
                <a:rect l="T0" t="T1" r="T2" b="T3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3" name="Google Shape;5003;p63"/>
              <p:cNvSpPr>
                <a:spLocks noChangeArrowheads="1"/>
              </p:cNvSpPr>
              <p:nvPr/>
            </p:nvSpPr>
            <p:spPr bwMode="auto">
              <a:xfrm>
                <a:off x="-957617" y="1775538"/>
                <a:ext cx="181037" cy="38565"/>
              </a:xfrm>
              <a:custGeom>
                <a:avLst/>
                <a:gdLst>
                  <a:gd name="T0" fmla="*/ 0 w 30828"/>
                  <a:gd name="T1" fmla="*/ 0 h 6567"/>
                  <a:gd name="T2" fmla="*/ 30828 w 30828"/>
                  <a:gd name="T3" fmla="*/ 6567 h 6567"/>
                </a:gdLst>
                <a:ahLst/>
                <a:cxnLst/>
                <a:rect l="T0" t="T1" r="T2" b="T3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4" name="Google Shape;5004;p63"/>
              <p:cNvSpPr>
                <a:spLocks noChangeArrowheads="1"/>
              </p:cNvSpPr>
              <p:nvPr/>
            </p:nvSpPr>
            <p:spPr bwMode="auto">
              <a:xfrm>
                <a:off x="-955474" y="1791975"/>
                <a:ext cx="166386" cy="44649"/>
              </a:xfrm>
              <a:custGeom>
                <a:avLst/>
                <a:gdLst>
                  <a:gd name="T0" fmla="*/ 0 w 28333"/>
                  <a:gd name="T1" fmla="*/ 0 h 7603"/>
                  <a:gd name="T2" fmla="*/ 28333 w 28333"/>
                  <a:gd name="T3" fmla="*/ 7603 h 7603"/>
                </a:gdLst>
                <a:ahLst/>
                <a:cxnLst/>
                <a:rect l="T0" t="T1" r="T2" b="T3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5" name="Google Shape;5005;p63"/>
              <p:cNvSpPr>
                <a:spLocks noChangeArrowheads="1"/>
              </p:cNvSpPr>
              <p:nvPr/>
            </p:nvSpPr>
            <p:spPr bwMode="auto">
              <a:xfrm>
                <a:off x="-958116" y="1808600"/>
                <a:ext cx="154605" cy="47156"/>
              </a:xfrm>
              <a:custGeom>
                <a:avLst/>
                <a:gdLst>
                  <a:gd name="T0" fmla="*/ 0 w 26327"/>
                  <a:gd name="T1" fmla="*/ 0 h 8030"/>
                  <a:gd name="T2" fmla="*/ 26327 w 26327"/>
                  <a:gd name="T3" fmla="*/ 8030 h 8030"/>
                </a:gdLst>
                <a:ahLst/>
                <a:cxnLst/>
                <a:rect l="T0" t="T1" r="T2" b="T3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6" name="Google Shape;5006;p63"/>
              <p:cNvSpPr>
                <a:spLocks noChangeArrowheads="1"/>
              </p:cNvSpPr>
              <p:nvPr/>
            </p:nvSpPr>
            <p:spPr bwMode="auto">
              <a:xfrm>
                <a:off x="-951433" y="1821455"/>
                <a:ext cx="134674" cy="42540"/>
              </a:xfrm>
              <a:custGeom>
                <a:avLst/>
                <a:gdLst>
                  <a:gd name="T0" fmla="*/ 0 w 22933"/>
                  <a:gd name="T1" fmla="*/ 0 h 7244"/>
                  <a:gd name="T2" fmla="*/ 22933 w 22933"/>
                  <a:gd name="T3" fmla="*/ 7244 h 7244"/>
                </a:gdLst>
                <a:ahLst/>
                <a:cxnLst/>
                <a:rect l="T0" t="T1" r="T2" b="T3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7" name="Google Shape;5007;p63"/>
              <p:cNvSpPr>
                <a:spLocks noChangeArrowheads="1"/>
              </p:cNvSpPr>
              <p:nvPr/>
            </p:nvSpPr>
            <p:spPr bwMode="auto">
              <a:xfrm>
                <a:off x="-970225" y="1686194"/>
                <a:ext cx="194973" cy="65866"/>
              </a:xfrm>
              <a:custGeom>
                <a:avLst/>
                <a:gdLst>
                  <a:gd name="T0" fmla="*/ 0 w 33201"/>
                  <a:gd name="T1" fmla="*/ 0 h 11216"/>
                  <a:gd name="T2" fmla="*/ 33201 w 33201"/>
                  <a:gd name="T3" fmla="*/ 11216 h 11216"/>
                </a:gdLst>
                <a:ahLst/>
                <a:cxnLst/>
                <a:rect l="T0" t="T1" r="T2" b="T3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8" name="Google Shape;5008;p63"/>
              <p:cNvSpPr>
                <a:spLocks noChangeArrowheads="1"/>
              </p:cNvSpPr>
              <p:nvPr/>
            </p:nvSpPr>
            <p:spPr bwMode="auto">
              <a:xfrm>
                <a:off x="-959491" y="1653519"/>
                <a:ext cx="164665" cy="79161"/>
              </a:xfrm>
              <a:custGeom>
                <a:avLst/>
                <a:gdLst>
                  <a:gd name="T0" fmla="*/ 0 w 28040"/>
                  <a:gd name="T1" fmla="*/ 0 h 13480"/>
                  <a:gd name="T2" fmla="*/ 28040 w 28040"/>
                  <a:gd name="T3" fmla="*/ 13480 h 13480"/>
                </a:gdLst>
                <a:ahLst/>
                <a:cxnLst/>
                <a:rect l="T0" t="T1" r="T2" b="T3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49" name="Google Shape;5009;p63"/>
              <p:cNvSpPr>
                <a:spLocks noChangeArrowheads="1"/>
              </p:cNvSpPr>
              <p:nvPr/>
            </p:nvSpPr>
            <p:spPr bwMode="auto">
              <a:xfrm>
                <a:off x="-970272" y="1618789"/>
                <a:ext cx="135408" cy="103309"/>
              </a:xfrm>
              <a:custGeom>
                <a:avLst/>
                <a:gdLst>
                  <a:gd name="T0" fmla="*/ 0 w 23058"/>
                  <a:gd name="T1" fmla="*/ 0 h 17592"/>
                  <a:gd name="T2" fmla="*/ 23058 w 23058"/>
                  <a:gd name="T3" fmla="*/ 17592 h 17592"/>
                </a:gdLst>
                <a:ahLst/>
                <a:cxnLst/>
                <a:rect l="T0" t="T1" r="T2" b="T3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50" name="Google Shape;5010;p63"/>
              <p:cNvSpPr>
                <a:spLocks noChangeArrowheads="1"/>
              </p:cNvSpPr>
              <p:nvPr/>
            </p:nvSpPr>
            <p:spPr bwMode="auto">
              <a:xfrm>
                <a:off x="-978371" y="1616581"/>
                <a:ext cx="46516" cy="87154"/>
              </a:xfrm>
              <a:custGeom>
                <a:avLst/>
                <a:gdLst>
                  <a:gd name="T0" fmla="*/ 0 w 7921"/>
                  <a:gd name="T1" fmla="*/ 0 h 14841"/>
                  <a:gd name="T2" fmla="*/ 7921 w 7921"/>
                  <a:gd name="T3" fmla="*/ 14841 h 14841"/>
                </a:gdLst>
                <a:ahLst/>
                <a:cxnLst/>
                <a:rect l="T0" t="T1" r="T2" b="T3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51" name="Google Shape;5011;p63"/>
              <p:cNvSpPr>
                <a:spLocks noChangeArrowheads="1"/>
              </p:cNvSpPr>
              <p:nvPr/>
            </p:nvSpPr>
            <p:spPr bwMode="auto">
              <a:xfrm>
                <a:off x="-992647" y="1683546"/>
                <a:ext cx="44602" cy="207564"/>
              </a:xfrm>
              <a:custGeom>
                <a:avLst/>
                <a:gdLst>
                  <a:gd name="T0" fmla="*/ 0 w 7595"/>
                  <a:gd name="T1" fmla="*/ 0 h 35345"/>
                  <a:gd name="T2" fmla="*/ 7595 w 7595"/>
                  <a:gd name="T3" fmla="*/ 35345 h 35345"/>
                </a:gdLst>
                <a:ahLst/>
                <a:cxnLst/>
                <a:rect l="T0" t="T1" r="T2" b="T3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52" name="Google Shape;5012;p63"/>
              <p:cNvSpPr>
                <a:spLocks noChangeArrowheads="1"/>
              </p:cNvSpPr>
              <p:nvPr/>
            </p:nvSpPr>
            <p:spPr bwMode="auto">
              <a:xfrm>
                <a:off x="-907871" y="1669322"/>
                <a:ext cx="65966" cy="55830"/>
              </a:xfrm>
              <a:custGeom>
                <a:avLst/>
                <a:gdLst>
                  <a:gd name="T0" fmla="*/ 0 w 11233"/>
                  <a:gd name="T1" fmla="*/ 0 h 9507"/>
                  <a:gd name="T2" fmla="*/ 11233 w 11233"/>
                  <a:gd name="T3" fmla="*/ 9507 h 9507"/>
                </a:gdLst>
                <a:ahLst/>
                <a:cxnLst/>
                <a:rect l="T0" t="T1" r="T2" b="T3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398" name="Google Shape;5013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890872" y="1687904"/>
                <a:ext cx="35169" cy="26378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54" name="Google Shape;5014;p63"/>
              <p:cNvSpPr>
                <a:spLocks noChangeArrowheads="1"/>
              </p:cNvSpPr>
              <p:nvPr/>
            </p:nvSpPr>
            <p:spPr bwMode="auto">
              <a:xfrm>
                <a:off x="-892415" y="1685859"/>
                <a:ext cx="34941" cy="28106"/>
              </a:xfrm>
              <a:custGeom>
                <a:avLst/>
                <a:gdLst>
                  <a:gd name="T0" fmla="*/ 0 w 5950"/>
                  <a:gd name="T1" fmla="*/ 0 h 4786"/>
                  <a:gd name="T2" fmla="*/ 5950 w 5950"/>
                  <a:gd name="T3" fmla="*/ 4786 h 4786"/>
                </a:gdLst>
                <a:ahLst/>
                <a:cxnLst/>
                <a:rect l="T0" t="T1" r="T2" b="T3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55" name="Google Shape;5015;p63"/>
              <p:cNvSpPr>
                <a:spLocks noChangeArrowheads="1"/>
              </p:cNvSpPr>
              <p:nvPr/>
            </p:nvSpPr>
            <p:spPr bwMode="auto">
              <a:xfrm>
                <a:off x="-1047983" y="1691791"/>
                <a:ext cx="115248" cy="191631"/>
              </a:xfrm>
              <a:custGeom>
                <a:avLst/>
                <a:gdLst>
                  <a:gd name="T0" fmla="*/ 0 w 19625"/>
                  <a:gd name="T1" fmla="*/ 0 h 32632"/>
                  <a:gd name="T2" fmla="*/ 19625 w 19625"/>
                  <a:gd name="T3" fmla="*/ 32632 h 32632"/>
                </a:gdLst>
                <a:ahLst/>
                <a:cxnLst/>
                <a:rect l="T0" t="T1" r="T2" b="T3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56" name="Google Shape;5016;p63"/>
              <p:cNvSpPr>
                <a:spLocks noChangeArrowheads="1"/>
              </p:cNvSpPr>
              <p:nvPr/>
            </p:nvSpPr>
            <p:spPr bwMode="auto">
              <a:xfrm>
                <a:off x="-993234" y="1691791"/>
                <a:ext cx="53581" cy="81986"/>
              </a:xfrm>
              <a:custGeom>
                <a:avLst/>
                <a:gdLst>
                  <a:gd name="T0" fmla="*/ 0 w 9124"/>
                  <a:gd name="T1" fmla="*/ 0 h 13961"/>
                  <a:gd name="T2" fmla="*/ 9124 w 9124"/>
                  <a:gd name="T3" fmla="*/ 13961 h 13961"/>
                </a:gdLst>
                <a:ahLst/>
                <a:cxnLst/>
                <a:rect l="T0" t="T1" r="T2" b="T3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402" name="Google Shape;501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042568" y="1737116"/>
                <a:ext cx="35693" cy="109448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403" name="Google Shape;5018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036269" y="1813100"/>
                <a:ext cx="45142" cy="46063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59" name="Google Shape;5019;p63"/>
              <p:cNvSpPr>
                <a:spLocks noChangeArrowheads="1"/>
              </p:cNvSpPr>
              <p:nvPr/>
            </p:nvSpPr>
            <p:spPr bwMode="auto">
              <a:xfrm>
                <a:off x="-1039451" y="1737120"/>
                <a:ext cx="32827" cy="109364"/>
              </a:xfrm>
              <a:custGeom>
                <a:avLst/>
                <a:gdLst>
                  <a:gd name="T0" fmla="*/ 0 w 5590"/>
                  <a:gd name="T1" fmla="*/ 0 h 18623"/>
                  <a:gd name="T2" fmla="*/ 5590 w 5590"/>
                  <a:gd name="T3" fmla="*/ 18623 h 18623"/>
                </a:gdLst>
                <a:ahLst/>
                <a:cxnLst/>
                <a:rect l="T0" t="T1" r="T2" b="T3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405" name="Google Shape;5020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1042568" y="1813100"/>
                <a:ext cx="24670" cy="33464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461" name="Google Shape;5021;p63"/>
              <p:cNvSpPr>
                <a:spLocks noChangeArrowheads="1"/>
              </p:cNvSpPr>
              <p:nvPr/>
            </p:nvSpPr>
            <p:spPr bwMode="auto">
              <a:xfrm>
                <a:off x="-1014721" y="1843090"/>
                <a:ext cx="5009" cy="3835"/>
              </a:xfrm>
              <a:custGeom>
                <a:avLst/>
                <a:gdLst>
                  <a:gd name="T0" fmla="*/ 0 w 853"/>
                  <a:gd name="T1" fmla="*/ 0 h 653"/>
                  <a:gd name="T2" fmla="*/ 853 w 853"/>
                  <a:gd name="T3" fmla="*/ 653 h 653"/>
                </a:gdLst>
                <a:ahLst/>
                <a:cxnLst/>
                <a:rect l="T0" t="T1" r="T2" b="T3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2" name="Google Shape;5022;p63"/>
              <p:cNvSpPr>
                <a:spLocks noChangeArrowheads="1"/>
              </p:cNvSpPr>
              <p:nvPr/>
            </p:nvSpPr>
            <p:spPr bwMode="auto">
              <a:xfrm>
                <a:off x="-1012220" y="1834704"/>
                <a:ext cx="6037" cy="4716"/>
              </a:xfrm>
              <a:custGeom>
                <a:avLst/>
                <a:gdLst>
                  <a:gd name="T0" fmla="*/ 0 w 1028"/>
                  <a:gd name="T1" fmla="*/ 0 h 803"/>
                  <a:gd name="T2" fmla="*/ 1028 w 1028"/>
                  <a:gd name="T3" fmla="*/ 803 h 803"/>
                </a:gdLst>
                <a:ahLst/>
                <a:cxnLst/>
                <a:rect l="T0" t="T1" r="T2" b="T3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3" name="Google Shape;5023;p63"/>
              <p:cNvSpPr>
                <a:spLocks noChangeArrowheads="1"/>
              </p:cNvSpPr>
              <p:nvPr/>
            </p:nvSpPr>
            <p:spPr bwMode="auto">
              <a:xfrm>
                <a:off x="-1021933" y="1843976"/>
                <a:ext cx="5303" cy="4122"/>
              </a:xfrm>
              <a:custGeom>
                <a:avLst/>
                <a:gdLst>
                  <a:gd name="T0" fmla="*/ 0 w 903"/>
                  <a:gd name="T1" fmla="*/ 0 h 702"/>
                  <a:gd name="T2" fmla="*/ 903 w 903"/>
                  <a:gd name="T3" fmla="*/ 702 h 702"/>
                </a:gdLst>
                <a:ahLst/>
                <a:cxnLst/>
                <a:rect l="T0" t="T1" r="T2" b="T3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4" name="Google Shape;5024;p63"/>
              <p:cNvSpPr>
                <a:spLocks noChangeArrowheads="1"/>
              </p:cNvSpPr>
              <p:nvPr/>
            </p:nvSpPr>
            <p:spPr bwMode="auto">
              <a:xfrm>
                <a:off x="-1018257" y="1836319"/>
                <a:ext cx="4128" cy="3247"/>
              </a:xfrm>
              <a:custGeom>
                <a:avLst/>
                <a:gdLst>
                  <a:gd name="T0" fmla="*/ 0 w 703"/>
                  <a:gd name="T1" fmla="*/ 0 h 553"/>
                  <a:gd name="T2" fmla="*/ 703 w 703"/>
                  <a:gd name="T3" fmla="*/ 553 h 553"/>
                </a:gdLst>
                <a:ahLst/>
                <a:cxnLst/>
                <a:rect l="T0" t="T1" r="T2" b="T3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5" name="Google Shape;5025;p63"/>
              <p:cNvSpPr>
                <a:spLocks noChangeArrowheads="1"/>
              </p:cNvSpPr>
              <p:nvPr/>
            </p:nvSpPr>
            <p:spPr bwMode="auto">
              <a:xfrm>
                <a:off x="-1034300" y="1815536"/>
                <a:ext cx="13548" cy="11575"/>
              </a:xfrm>
              <a:custGeom>
                <a:avLst/>
                <a:gdLst>
                  <a:gd name="T0" fmla="*/ 0 w 2307"/>
                  <a:gd name="T1" fmla="*/ 0 h 1971"/>
                  <a:gd name="T2" fmla="*/ 2307 w 2307"/>
                  <a:gd name="T3" fmla="*/ 1971 h 1971"/>
                </a:gdLst>
                <a:ahLst/>
                <a:cxnLst/>
                <a:rect l="T0" t="T1" r="T2" b="T3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6" name="Google Shape;5026;p63"/>
              <p:cNvSpPr>
                <a:spLocks noChangeArrowheads="1"/>
              </p:cNvSpPr>
              <p:nvPr/>
            </p:nvSpPr>
            <p:spPr bwMode="auto">
              <a:xfrm>
                <a:off x="-1040185" y="1815101"/>
                <a:ext cx="5303" cy="3007"/>
              </a:xfrm>
              <a:custGeom>
                <a:avLst/>
                <a:gdLst>
                  <a:gd name="T0" fmla="*/ 0 w 903"/>
                  <a:gd name="T1" fmla="*/ 0 h 512"/>
                  <a:gd name="T2" fmla="*/ 903 w 903"/>
                  <a:gd name="T3" fmla="*/ 512 h 512"/>
                </a:gdLst>
                <a:ahLst/>
                <a:cxnLst/>
                <a:rect l="T0" t="T1" r="T2" b="T3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7" name="Google Shape;5027;p63"/>
              <p:cNvSpPr>
                <a:spLocks noChangeArrowheads="1"/>
              </p:cNvSpPr>
              <p:nvPr/>
            </p:nvSpPr>
            <p:spPr bwMode="auto">
              <a:xfrm>
                <a:off x="-998132" y="1771821"/>
                <a:ext cx="15098" cy="15298"/>
              </a:xfrm>
              <a:custGeom>
                <a:avLst/>
                <a:gdLst>
                  <a:gd name="T0" fmla="*/ 0 w 2571"/>
                  <a:gd name="T1" fmla="*/ 0 h 2605"/>
                  <a:gd name="T2" fmla="*/ 2571 w 2571"/>
                  <a:gd name="T3" fmla="*/ 2605 h 2605"/>
                </a:gdLst>
                <a:ahLst/>
                <a:cxnLst/>
                <a:rect l="T0" t="T1" r="T2" b="T3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8" name="Google Shape;5028;p63"/>
              <p:cNvSpPr>
                <a:spLocks noChangeArrowheads="1"/>
              </p:cNvSpPr>
              <p:nvPr/>
            </p:nvSpPr>
            <p:spPr bwMode="auto">
              <a:xfrm>
                <a:off x="-998572" y="1769513"/>
                <a:ext cx="15227" cy="15251"/>
              </a:xfrm>
              <a:custGeom>
                <a:avLst/>
                <a:gdLst>
                  <a:gd name="T0" fmla="*/ 0 w 2593"/>
                  <a:gd name="T1" fmla="*/ 0 h 2597"/>
                  <a:gd name="T2" fmla="*/ 2593 w 2593"/>
                  <a:gd name="T3" fmla="*/ 2597 h 2597"/>
                </a:gdLst>
                <a:ahLst/>
                <a:cxnLst/>
                <a:rect l="T0" t="T1" r="T2" b="T3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69" name="Google Shape;5029;p63"/>
              <p:cNvSpPr>
                <a:spLocks noChangeArrowheads="1"/>
              </p:cNvSpPr>
              <p:nvPr/>
            </p:nvSpPr>
            <p:spPr bwMode="auto">
              <a:xfrm>
                <a:off x="-990585" y="1771797"/>
                <a:ext cx="3388" cy="5831"/>
              </a:xfrm>
              <a:custGeom>
                <a:avLst/>
                <a:gdLst>
                  <a:gd name="T0" fmla="*/ 0 w 577"/>
                  <a:gd name="T1" fmla="*/ 0 h 993"/>
                  <a:gd name="T2" fmla="*/ 577 w 577"/>
                  <a:gd name="T3" fmla="*/ 993 h 993"/>
                </a:gdLst>
                <a:ahLst/>
                <a:cxnLst/>
                <a:rect l="T0" t="T1" r="T2" b="T3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470" name="Google Shape;5030;p63"/>
              <p:cNvSpPr>
                <a:spLocks noChangeArrowheads="1"/>
              </p:cNvSpPr>
              <p:nvPr/>
            </p:nvSpPr>
            <p:spPr bwMode="auto">
              <a:xfrm>
                <a:off x="-992353" y="1778651"/>
                <a:ext cx="3465" cy="3236"/>
              </a:xfrm>
              <a:custGeom>
                <a:avLst/>
                <a:gdLst>
                  <a:gd name="T0" fmla="*/ 0 w 590"/>
                  <a:gd name="T1" fmla="*/ 0 h 551"/>
                  <a:gd name="T2" fmla="*/ 590 w 590"/>
                  <a:gd name="T3" fmla="*/ 551 h 551"/>
                </a:gdLst>
                <a:ahLst/>
                <a:cxnLst/>
                <a:rect l="T0" t="T1" r="T2" b="T3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4" name="Google Shape;5031;p63"/>
          <p:cNvGrpSpPr>
            <a:grpSpLocks/>
          </p:cNvGrpSpPr>
          <p:nvPr/>
        </p:nvGrpSpPr>
        <p:grpSpPr bwMode="auto">
          <a:xfrm>
            <a:off x="8128000" y="4002088"/>
            <a:ext cx="1737784" cy="2127250"/>
            <a:chOff x="6685951" y="2450060"/>
            <a:chExt cx="1738050" cy="2127646"/>
          </a:xfrm>
        </p:grpSpPr>
        <p:sp>
          <p:nvSpPr>
            <p:cNvPr id="9258" name="Google Shape;5032;p63"/>
            <p:cNvSpPr>
              <a:spLocks noChangeArrowheads="1"/>
            </p:cNvSpPr>
            <p:nvPr/>
          </p:nvSpPr>
          <p:spPr bwMode="auto">
            <a:xfrm>
              <a:off x="6996830" y="4402390"/>
              <a:ext cx="1427169" cy="175316"/>
            </a:xfrm>
            <a:custGeom>
              <a:avLst/>
              <a:gdLst>
                <a:gd name="T0" fmla="*/ 0 w 11991"/>
                <a:gd name="T1" fmla="*/ 0 h 1473"/>
                <a:gd name="T2" fmla="*/ 11991 w 11991"/>
                <a:gd name="T3" fmla="*/ 1473 h 1473"/>
              </a:gdLst>
              <a:ahLst/>
              <a:cxnLst/>
              <a:rect l="T0" t="T1" r="T2" b="T3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grpSp>
          <p:nvGrpSpPr>
            <p:cNvPr id="5" name="Google Shape;5033;p63"/>
            <p:cNvGrpSpPr>
              <a:grpSpLocks/>
            </p:cNvGrpSpPr>
            <p:nvPr/>
          </p:nvGrpSpPr>
          <p:grpSpPr bwMode="auto">
            <a:xfrm>
              <a:off x="6685951" y="2450060"/>
              <a:ext cx="1738050" cy="2092632"/>
              <a:chOff x="1610033" y="1062587"/>
              <a:chExt cx="391303" cy="471133"/>
            </a:xfrm>
          </p:grpSpPr>
          <p:sp>
            <p:nvSpPr>
              <p:cNvPr id="9260" name="Google Shape;5034;p63"/>
              <p:cNvSpPr>
                <a:spLocks noChangeArrowheads="1"/>
              </p:cNvSpPr>
              <p:nvPr/>
            </p:nvSpPr>
            <p:spPr bwMode="auto">
              <a:xfrm>
                <a:off x="1633817" y="1256527"/>
                <a:ext cx="112599" cy="215227"/>
              </a:xfrm>
              <a:custGeom>
                <a:avLst/>
                <a:gdLst>
                  <a:gd name="T0" fmla="*/ 0 w 19174"/>
                  <a:gd name="T1" fmla="*/ 0 h 36650"/>
                  <a:gd name="T2" fmla="*/ 19174 w 19174"/>
                  <a:gd name="T3" fmla="*/ 36650 h 36650"/>
                </a:gdLst>
                <a:ahLst/>
                <a:cxnLst/>
                <a:rect l="T0" t="T1" r="T2" b="T3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61" name="Google Shape;5035;p63"/>
              <p:cNvSpPr>
                <a:spLocks noChangeArrowheads="1"/>
              </p:cNvSpPr>
              <p:nvPr/>
            </p:nvSpPr>
            <p:spPr bwMode="auto">
              <a:xfrm>
                <a:off x="1695490" y="1421268"/>
                <a:ext cx="50926" cy="50486"/>
              </a:xfrm>
              <a:custGeom>
                <a:avLst/>
                <a:gdLst>
                  <a:gd name="T0" fmla="*/ 0 w 8672"/>
                  <a:gd name="T1" fmla="*/ 0 h 8597"/>
                  <a:gd name="T2" fmla="*/ 8672 w 8672"/>
                  <a:gd name="T3" fmla="*/ 8597 h 8597"/>
                </a:gdLst>
                <a:ahLst/>
                <a:cxnLst/>
                <a:rect l="T0" t="T1" r="T2" b="T3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06" name="Google Shape;5036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10033" y="1203789"/>
                <a:ext cx="54334" cy="7006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63" name="Google Shape;5037;p63"/>
              <p:cNvSpPr>
                <a:spLocks noChangeArrowheads="1"/>
              </p:cNvSpPr>
              <p:nvPr/>
            </p:nvSpPr>
            <p:spPr bwMode="auto">
              <a:xfrm>
                <a:off x="1611595" y="1203739"/>
                <a:ext cx="24823" cy="67264"/>
              </a:xfrm>
              <a:custGeom>
                <a:avLst/>
                <a:gdLst>
                  <a:gd name="T0" fmla="*/ 0 w 4227"/>
                  <a:gd name="T1" fmla="*/ 0 h 11454"/>
                  <a:gd name="T2" fmla="*/ 4227 w 4227"/>
                  <a:gd name="T3" fmla="*/ 11454 h 11454"/>
                </a:gdLst>
                <a:ahLst/>
                <a:cxnLst/>
                <a:rect l="T0" t="T1" r="T2" b="T3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64" name="Google Shape;5038;p63"/>
              <p:cNvSpPr>
                <a:spLocks noChangeArrowheads="1"/>
              </p:cNvSpPr>
              <p:nvPr/>
            </p:nvSpPr>
            <p:spPr bwMode="auto">
              <a:xfrm>
                <a:off x="1617039" y="1203739"/>
                <a:ext cx="41366" cy="69618"/>
              </a:xfrm>
              <a:custGeom>
                <a:avLst/>
                <a:gdLst>
                  <a:gd name="T0" fmla="*/ 0 w 7044"/>
                  <a:gd name="T1" fmla="*/ 0 h 11855"/>
                  <a:gd name="T2" fmla="*/ 7044 w 7044"/>
                  <a:gd name="T3" fmla="*/ 11855 h 11855"/>
                </a:gdLst>
                <a:ahLst/>
                <a:cxnLst/>
                <a:rect l="T0" t="T1" r="T2" b="T3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65" name="Google Shape;5039;p63"/>
              <p:cNvSpPr>
                <a:spLocks noChangeArrowheads="1"/>
              </p:cNvSpPr>
              <p:nvPr/>
            </p:nvSpPr>
            <p:spPr bwMode="auto">
              <a:xfrm>
                <a:off x="1919203" y="1374799"/>
                <a:ext cx="76249" cy="140823"/>
              </a:xfrm>
              <a:custGeom>
                <a:avLst/>
                <a:gdLst>
                  <a:gd name="T0" fmla="*/ 0 w 12984"/>
                  <a:gd name="T1" fmla="*/ 0 h 23980"/>
                  <a:gd name="T2" fmla="*/ 12984 w 12984"/>
                  <a:gd name="T3" fmla="*/ 23980 h 23980"/>
                </a:gdLst>
                <a:ahLst/>
                <a:cxnLst/>
                <a:rect l="T0" t="T1" r="T2" b="T3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11" name="Google Shape;5040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28890" y="1480832"/>
                <a:ext cx="53381" cy="41467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67" name="Google Shape;5041;p63"/>
              <p:cNvSpPr>
                <a:spLocks noChangeArrowheads="1"/>
              </p:cNvSpPr>
              <p:nvPr/>
            </p:nvSpPr>
            <p:spPr bwMode="auto">
              <a:xfrm>
                <a:off x="1929063" y="1480709"/>
                <a:ext cx="52993" cy="41636"/>
              </a:xfrm>
              <a:custGeom>
                <a:avLst/>
                <a:gdLst>
                  <a:gd name="T0" fmla="*/ 0 w 9024"/>
                  <a:gd name="T1" fmla="*/ 0 h 7090"/>
                  <a:gd name="T2" fmla="*/ 9024 w 9024"/>
                  <a:gd name="T3" fmla="*/ 7090 h 7090"/>
                </a:gdLst>
                <a:ahLst/>
                <a:cxnLst/>
                <a:rect l="T0" t="T1" r="T2" b="T3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68" name="Google Shape;5042;p63"/>
              <p:cNvSpPr>
                <a:spLocks noChangeArrowheads="1"/>
              </p:cNvSpPr>
              <p:nvPr/>
            </p:nvSpPr>
            <p:spPr bwMode="auto">
              <a:xfrm>
                <a:off x="1692695" y="1374799"/>
                <a:ext cx="76243" cy="140823"/>
              </a:xfrm>
              <a:custGeom>
                <a:avLst/>
                <a:gdLst>
                  <a:gd name="T0" fmla="*/ 0 w 12983"/>
                  <a:gd name="T1" fmla="*/ 0 h 23980"/>
                  <a:gd name="T2" fmla="*/ 12983 w 12983"/>
                  <a:gd name="T3" fmla="*/ 23980 h 23980"/>
                </a:gdLst>
                <a:ahLst/>
                <a:cxnLst/>
                <a:rect l="T0" t="T1" r="T2" b="T3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69" name="Google Shape;5043;p63"/>
              <p:cNvSpPr>
                <a:spLocks noChangeArrowheads="1"/>
              </p:cNvSpPr>
              <p:nvPr/>
            </p:nvSpPr>
            <p:spPr bwMode="auto">
              <a:xfrm>
                <a:off x="1692695" y="1376525"/>
                <a:ext cx="62554" cy="139096"/>
              </a:xfrm>
              <a:custGeom>
                <a:avLst/>
                <a:gdLst>
                  <a:gd name="T0" fmla="*/ 0 w 10652"/>
                  <a:gd name="T1" fmla="*/ 0 h 23686"/>
                  <a:gd name="T2" fmla="*/ 10652 w 10652"/>
                  <a:gd name="T3" fmla="*/ 23686 h 23686"/>
                </a:gdLst>
                <a:ahLst/>
                <a:cxnLst/>
                <a:rect l="T0" t="T1" r="T2" b="T3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15" name="Google Shape;5044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06310" y="1480832"/>
                <a:ext cx="52905" cy="41467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71" name="Google Shape;5045;p63"/>
              <p:cNvSpPr>
                <a:spLocks noChangeArrowheads="1"/>
              </p:cNvSpPr>
              <p:nvPr/>
            </p:nvSpPr>
            <p:spPr bwMode="auto">
              <a:xfrm>
                <a:off x="1728458" y="1480762"/>
                <a:ext cx="30619" cy="41624"/>
              </a:xfrm>
              <a:custGeom>
                <a:avLst/>
                <a:gdLst>
                  <a:gd name="T0" fmla="*/ 0 w 5214"/>
                  <a:gd name="T1" fmla="*/ 0 h 7088"/>
                  <a:gd name="T2" fmla="*/ 5214 w 5214"/>
                  <a:gd name="T3" fmla="*/ 7088 h 7088"/>
                </a:gdLst>
                <a:ahLst/>
                <a:cxnLst/>
                <a:rect l="T0" t="T1" r="T2" b="T3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17" name="Google Shape;5046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30617" y="1491914"/>
                <a:ext cx="13345" cy="3038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18" name="Google Shape;504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09646" y="1492629"/>
                <a:ext cx="19065" cy="27526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74" name="Google Shape;5048;p63"/>
              <p:cNvSpPr>
                <a:spLocks noChangeArrowheads="1"/>
              </p:cNvSpPr>
              <p:nvPr/>
            </p:nvSpPr>
            <p:spPr bwMode="auto">
              <a:xfrm>
                <a:off x="1768932" y="1286735"/>
                <a:ext cx="164847" cy="235652"/>
              </a:xfrm>
              <a:custGeom>
                <a:avLst/>
                <a:gdLst>
                  <a:gd name="T0" fmla="*/ 0 w 28071"/>
                  <a:gd name="T1" fmla="*/ 0 h 40128"/>
                  <a:gd name="T2" fmla="*/ 28071 w 28071"/>
                  <a:gd name="T3" fmla="*/ 40128 h 40128"/>
                </a:gdLst>
                <a:ahLst/>
                <a:cxnLst/>
                <a:rect l="T0" t="T1" r="T2" b="T3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20" name="Google Shape;504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98773" y="1371802"/>
                <a:ext cx="101996" cy="150497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 dirty="0"/>
              </a:p>
            </p:txBody>
          </p:sp>
          <p:sp>
            <p:nvSpPr>
              <p:cNvPr id="9276" name="Google Shape;5050;p63"/>
              <p:cNvSpPr>
                <a:spLocks noChangeArrowheads="1"/>
              </p:cNvSpPr>
              <p:nvPr/>
            </p:nvSpPr>
            <p:spPr bwMode="auto">
              <a:xfrm>
                <a:off x="1866010" y="1293018"/>
                <a:ext cx="80136" cy="229368"/>
              </a:xfrm>
              <a:custGeom>
                <a:avLst/>
                <a:gdLst>
                  <a:gd name="T0" fmla="*/ 0 w 13646"/>
                  <a:gd name="T1" fmla="*/ 0 h 39058"/>
                  <a:gd name="T2" fmla="*/ 13646 w 13646"/>
                  <a:gd name="T3" fmla="*/ 39058 h 39058"/>
                </a:gdLst>
                <a:ahLst/>
                <a:cxnLst/>
                <a:rect l="T0" t="T1" r="T2" b="T3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77" name="Google Shape;5051;p63"/>
              <p:cNvSpPr>
                <a:spLocks noChangeArrowheads="1"/>
              </p:cNvSpPr>
              <p:nvPr/>
            </p:nvSpPr>
            <p:spPr bwMode="auto">
              <a:xfrm>
                <a:off x="1881085" y="1367106"/>
                <a:ext cx="23555" cy="140711"/>
              </a:xfrm>
              <a:custGeom>
                <a:avLst/>
                <a:gdLst>
                  <a:gd name="T0" fmla="*/ 0 w 4011"/>
                  <a:gd name="T1" fmla="*/ 0 h 23961"/>
                  <a:gd name="T2" fmla="*/ 4011 w 4011"/>
                  <a:gd name="T3" fmla="*/ 23961 h 23961"/>
                </a:gdLst>
                <a:ahLst/>
                <a:cxnLst/>
                <a:rect l="T0" t="T1" r="T2" b="T3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23" name="Google Shape;505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54538" y="1487624"/>
                <a:ext cx="97706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79" name="Google Shape;5053;p63"/>
              <p:cNvSpPr>
                <a:spLocks noChangeArrowheads="1"/>
              </p:cNvSpPr>
              <p:nvPr/>
            </p:nvSpPr>
            <p:spPr bwMode="auto">
              <a:xfrm>
                <a:off x="1854312" y="1487756"/>
                <a:ext cx="69166" cy="40667"/>
              </a:xfrm>
              <a:custGeom>
                <a:avLst/>
                <a:gdLst>
                  <a:gd name="T0" fmla="*/ 0 w 11778"/>
                  <a:gd name="T1" fmla="*/ 0 h 6925"/>
                  <a:gd name="T2" fmla="*/ 11778 w 11778"/>
                  <a:gd name="T3" fmla="*/ 6925 h 6925"/>
                </a:gdLst>
                <a:ahLst/>
                <a:cxnLst/>
                <a:rect l="T0" t="T1" r="T2" b="T3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25" name="Google Shape;5054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76939" y="1493701"/>
                <a:ext cx="11916" cy="3932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26" name="Google Shape;5055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02200" y="1494416"/>
                <a:ext cx="13822" cy="3896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82" name="Google Shape;5056;p63"/>
              <p:cNvSpPr>
                <a:spLocks noChangeArrowheads="1"/>
              </p:cNvSpPr>
              <p:nvPr/>
            </p:nvSpPr>
            <p:spPr bwMode="auto">
              <a:xfrm>
                <a:off x="1753035" y="1293018"/>
                <a:ext cx="80136" cy="229368"/>
              </a:xfrm>
              <a:custGeom>
                <a:avLst/>
                <a:gdLst>
                  <a:gd name="T0" fmla="*/ 0 w 13646"/>
                  <a:gd name="T1" fmla="*/ 0 h 39058"/>
                  <a:gd name="T2" fmla="*/ 13646 w 13646"/>
                  <a:gd name="T3" fmla="*/ 39058 h 39058"/>
                </a:gdLst>
                <a:ahLst/>
                <a:cxnLst/>
                <a:rect l="T0" t="T1" r="T2" b="T3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83" name="Google Shape;5057;p63"/>
              <p:cNvSpPr>
                <a:spLocks noChangeArrowheads="1"/>
              </p:cNvSpPr>
              <p:nvPr/>
            </p:nvSpPr>
            <p:spPr bwMode="auto">
              <a:xfrm>
                <a:off x="1801312" y="1341725"/>
                <a:ext cx="21640" cy="152209"/>
              </a:xfrm>
              <a:custGeom>
                <a:avLst/>
                <a:gdLst>
                  <a:gd name="T0" fmla="*/ 0 w 3685"/>
                  <a:gd name="T1" fmla="*/ 0 h 25919"/>
                  <a:gd name="T2" fmla="*/ 3685 w 3685"/>
                  <a:gd name="T3" fmla="*/ 25919 h 25919"/>
                </a:gdLst>
                <a:ahLst/>
                <a:cxnLst/>
                <a:rect l="T0" t="T1" r="T2" b="T3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84" name="Google Shape;5058;p63"/>
              <p:cNvSpPr>
                <a:spLocks noChangeArrowheads="1"/>
              </p:cNvSpPr>
              <p:nvPr/>
            </p:nvSpPr>
            <p:spPr bwMode="auto">
              <a:xfrm>
                <a:off x="1753035" y="1311470"/>
                <a:ext cx="44602" cy="210917"/>
              </a:xfrm>
              <a:custGeom>
                <a:avLst/>
                <a:gdLst>
                  <a:gd name="T0" fmla="*/ 0 w 7595"/>
                  <a:gd name="T1" fmla="*/ 0 h 35916"/>
                  <a:gd name="T2" fmla="*/ 7595 w 7595"/>
                  <a:gd name="T3" fmla="*/ 35916 h 35916"/>
                </a:gdLst>
                <a:ahLst/>
                <a:cxnLst/>
                <a:rect l="T0" t="T1" r="T2" b="T3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30" name="Google Shape;5059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46822" y="1487624"/>
                <a:ext cx="98183" cy="4611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86" name="Google Shape;5060;p63"/>
              <p:cNvSpPr>
                <a:spLocks noChangeArrowheads="1"/>
              </p:cNvSpPr>
              <p:nvPr/>
            </p:nvSpPr>
            <p:spPr bwMode="auto">
              <a:xfrm>
                <a:off x="1747004" y="1487727"/>
                <a:ext cx="76389" cy="41577"/>
              </a:xfrm>
              <a:custGeom>
                <a:avLst/>
                <a:gdLst>
                  <a:gd name="T0" fmla="*/ 0 w 13008"/>
                  <a:gd name="T1" fmla="*/ 0 h 7080"/>
                  <a:gd name="T2" fmla="*/ 13008 w 13008"/>
                  <a:gd name="T3" fmla="*/ 7080 h 7080"/>
                </a:gdLst>
                <a:ahLst/>
                <a:cxnLst/>
                <a:rect l="T0" t="T1" r="T2" b="T3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32" name="Google Shape;5061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73513" y="1500493"/>
                <a:ext cx="12869" cy="325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33" name="Google Shape;506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03063" y="1492271"/>
                <a:ext cx="14299" cy="4075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89" name="Google Shape;5063;p63"/>
              <p:cNvSpPr>
                <a:spLocks noChangeArrowheads="1"/>
              </p:cNvSpPr>
              <p:nvPr/>
            </p:nvSpPr>
            <p:spPr bwMode="auto">
              <a:xfrm>
                <a:off x="1783354" y="1286735"/>
                <a:ext cx="136888" cy="62061"/>
              </a:xfrm>
              <a:custGeom>
                <a:avLst/>
                <a:gdLst>
                  <a:gd name="T0" fmla="*/ 0 w 23310"/>
                  <a:gd name="T1" fmla="*/ 0 h 10568"/>
                  <a:gd name="T2" fmla="*/ 23310 w 23310"/>
                  <a:gd name="T3" fmla="*/ 10568 h 10568"/>
                </a:gdLst>
                <a:ahLst/>
                <a:cxnLst/>
                <a:rect l="T0" t="T1" r="T2" b="T3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35" name="Google Shape;5064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681526" y="1072954"/>
                <a:ext cx="318857" cy="269178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291" name="Google Shape;5065;p63"/>
              <p:cNvSpPr>
                <a:spLocks noChangeArrowheads="1"/>
              </p:cNvSpPr>
              <p:nvPr/>
            </p:nvSpPr>
            <p:spPr bwMode="auto">
              <a:xfrm>
                <a:off x="1683275" y="1073070"/>
                <a:ext cx="184126" cy="232375"/>
              </a:xfrm>
              <a:custGeom>
                <a:avLst/>
                <a:gdLst>
                  <a:gd name="T0" fmla="*/ 0 w 31354"/>
                  <a:gd name="T1" fmla="*/ 0 h 39570"/>
                  <a:gd name="T2" fmla="*/ 31354 w 31354"/>
                  <a:gd name="T3" fmla="*/ 39570 h 39570"/>
                </a:gdLst>
                <a:ahLst/>
                <a:cxnLst/>
                <a:rect l="T0" t="T1" r="T2" b="T3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2" name="Google Shape;5066;p63"/>
              <p:cNvSpPr>
                <a:spLocks noChangeArrowheads="1"/>
              </p:cNvSpPr>
              <p:nvPr/>
            </p:nvSpPr>
            <p:spPr bwMode="auto">
              <a:xfrm>
                <a:off x="1811172" y="1076717"/>
                <a:ext cx="25352" cy="84382"/>
              </a:xfrm>
              <a:custGeom>
                <a:avLst/>
                <a:gdLst>
                  <a:gd name="T0" fmla="*/ 0 w 4317"/>
                  <a:gd name="T1" fmla="*/ 0 h 14369"/>
                  <a:gd name="T2" fmla="*/ 4317 w 4317"/>
                  <a:gd name="T3" fmla="*/ 14369 h 14369"/>
                </a:gdLst>
                <a:ahLst/>
                <a:cxnLst/>
                <a:rect l="T0" t="T1" r="T2" b="T3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3" name="Google Shape;5067;p63"/>
              <p:cNvSpPr>
                <a:spLocks noChangeArrowheads="1"/>
              </p:cNvSpPr>
              <p:nvPr/>
            </p:nvSpPr>
            <p:spPr bwMode="auto">
              <a:xfrm>
                <a:off x="1854887" y="1073774"/>
                <a:ext cx="10159" cy="87858"/>
              </a:xfrm>
              <a:custGeom>
                <a:avLst/>
                <a:gdLst>
                  <a:gd name="T0" fmla="*/ 0 w 1730"/>
                  <a:gd name="T1" fmla="*/ 0 h 14961"/>
                  <a:gd name="T2" fmla="*/ 1730 w 1730"/>
                  <a:gd name="T3" fmla="*/ 14961 h 14961"/>
                </a:gdLst>
                <a:ahLst/>
                <a:cxnLst/>
                <a:rect l="T0" t="T1" r="T2" b="T3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4" name="Google Shape;5068;p63"/>
              <p:cNvSpPr>
                <a:spLocks noChangeArrowheads="1"/>
              </p:cNvSpPr>
              <p:nvPr/>
            </p:nvSpPr>
            <p:spPr bwMode="auto">
              <a:xfrm>
                <a:off x="1873227" y="1091292"/>
                <a:ext cx="41566" cy="82514"/>
              </a:xfrm>
              <a:custGeom>
                <a:avLst/>
                <a:gdLst>
                  <a:gd name="T0" fmla="*/ 0 w 7078"/>
                  <a:gd name="T1" fmla="*/ 0 h 14051"/>
                  <a:gd name="T2" fmla="*/ 7078 w 7078"/>
                  <a:gd name="T3" fmla="*/ 14051 h 14051"/>
                </a:gdLst>
                <a:ahLst/>
                <a:cxnLst/>
                <a:rect l="T0" t="T1" r="T2" b="T3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5" name="Google Shape;5069;p63"/>
              <p:cNvSpPr>
                <a:spLocks noChangeArrowheads="1"/>
              </p:cNvSpPr>
              <p:nvPr/>
            </p:nvSpPr>
            <p:spPr bwMode="auto">
              <a:xfrm>
                <a:off x="1893675" y="1121312"/>
                <a:ext cx="54826" cy="52988"/>
              </a:xfrm>
              <a:custGeom>
                <a:avLst/>
                <a:gdLst>
                  <a:gd name="T0" fmla="*/ 0 w 9336"/>
                  <a:gd name="T1" fmla="*/ 0 h 9023"/>
                  <a:gd name="T2" fmla="*/ 9336 w 9336"/>
                  <a:gd name="T3" fmla="*/ 9023 h 9023"/>
                </a:gdLst>
                <a:ahLst/>
                <a:cxnLst/>
                <a:rect l="T0" t="T1" r="T2" b="T3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6" name="Google Shape;5070;p63"/>
              <p:cNvSpPr>
                <a:spLocks noChangeArrowheads="1"/>
              </p:cNvSpPr>
              <p:nvPr/>
            </p:nvSpPr>
            <p:spPr bwMode="auto">
              <a:xfrm>
                <a:off x="1897257" y="1150311"/>
                <a:ext cx="71110" cy="44766"/>
              </a:xfrm>
              <a:custGeom>
                <a:avLst/>
                <a:gdLst>
                  <a:gd name="T0" fmla="*/ 0 w 12109"/>
                  <a:gd name="T1" fmla="*/ 0 h 7623"/>
                  <a:gd name="T2" fmla="*/ 12109 w 12109"/>
                  <a:gd name="T3" fmla="*/ 7623 h 7623"/>
                </a:gdLst>
                <a:ahLst/>
                <a:cxnLst/>
                <a:rect l="T0" t="T1" r="T2" b="T3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7" name="Google Shape;5071;p63"/>
              <p:cNvSpPr>
                <a:spLocks noChangeArrowheads="1"/>
              </p:cNvSpPr>
              <p:nvPr/>
            </p:nvSpPr>
            <p:spPr bwMode="auto">
              <a:xfrm>
                <a:off x="1901527" y="1168410"/>
                <a:ext cx="76113" cy="28270"/>
              </a:xfrm>
              <a:custGeom>
                <a:avLst/>
                <a:gdLst>
                  <a:gd name="T0" fmla="*/ 0 w 12961"/>
                  <a:gd name="T1" fmla="*/ 0 h 4814"/>
                  <a:gd name="T2" fmla="*/ 12961 w 12961"/>
                  <a:gd name="T3" fmla="*/ 4814 h 4814"/>
                </a:gdLst>
                <a:ahLst/>
                <a:cxnLst/>
                <a:rect l="T0" t="T1" r="T2" b="T3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8" name="Google Shape;5072;p63"/>
              <p:cNvSpPr>
                <a:spLocks noChangeArrowheads="1"/>
              </p:cNvSpPr>
              <p:nvPr/>
            </p:nvSpPr>
            <p:spPr bwMode="auto">
              <a:xfrm>
                <a:off x="1874413" y="1194020"/>
                <a:ext cx="112793" cy="27207"/>
              </a:xfrm>
              <a:custGeom>
                <a:avLst/>
                <a:gdLst>
                  <a:gd name="T0" fmla="*/ 0 w 19207"/>
                  <a:gd name="T1" fmla="*/ 0 h 4633"/>
                  <a:gd name="T2" fmla="*/ 19207 w 19207"/>
                  <a:gd name="T3" fmla="*/ 4633 h 4633"/>
                </a:gdLst>
                <a:ahLst/>
                <a:cxnLst/>
                <a:rect l="T0" t="T1" r="T2" b="T3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299" name="Google Shape;5073;p63"/>
              <p:cNvSpPr>
                <a:spLocks noChangeArrowheads="1"/>
              </p:cNvSpPr>
              <p:nvPr/>
            </p:nvSpPr>
            <p:spPr bwMode="auto">
              <a:xfrm>
                <a:off x="1889958" y="1226918"/>
                <a:ext cx="103726" cy="10970"/>
              </a:xfrm>
              <a:custGeom>
                <a:avLst/>
                <a:gdLst>
                  <a:gd name="T0" fmla="*/ 0 w 17663"/>
                  <a:gd name="T1" fmla="*/ 0 h 1868"/>
                  <a:gd name="T2" fmla="*/ 17663 w 17663"/>
                  <a:gd name="T3" fmla="*/ 1868 h 1868"/>
                </a:gdLst>
                <a:ahLst/>
                <a:cxnLst/>
                <a:rect l="T0" t="T1" r="T2" b="T3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0" name="Google Shape;5074;p63"/>
              <p:cNvSpPr>
                <a:spLocks noChangeArrowheads="1"/>
              </p:cNvSpPr>
              <p:nvPr/>
            </p:nvSpPr>
            <p:spPr bwMode="auto">
              <a:xfrm>
                <a:off x="1865452" y="1244371"/>
                <a:ext cx="116751" cy="90067"/>
              </a:xfrm>
              <a:custGeom>
                <a:avLst/>
                <a:gdLst>
                  <a:gd name="T0" fmla="*/ 0 w 19881"/>
                  <a:gd name="T1" fmla="*/ 0 h 15337"/>
                  <a:gd name="T2" fmla="*/ 19881 w 19881"/>
                  <a:gd name="T3" fmla="*/ 15337 h 15337"/>
                </a:gdLst>
                <a:ahLst/>
                <a:cxnLst/>
                <a:rect l="T0" t="T1" r="T2" b="T3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1" name="Google Shape;5075;p63"/>
              <p:cNvSpPr>
                <a:spLocks noChangeArrowheads="1"/>
              </p:cNvSpPr>
              <p:nvPr/>
            </p:nvSpPr>
            <p:spPr bwMode="auto">
              <a:xfrm>
                <a:off x="1854887" y="1263409"/>
                <a:ext cx="12955" cy="78093"/>
              </a:xfrm>
              <a:custGeom>
                <a:avLst/>
                <a:gdLst>
                  <a:gd name="T0" fmla="*/ 0 w 2206"/>
                  <a:gd name="T1" fmla="*/ 0 h 13298"/>
                  <a:gd name="T2" fmla="*/ 2206 w 2206"/>
                  <a:gd name="T3" fmla="*/ 13298 h 13298"/>
                </a:gdLst>
                <a:ahLst/>
                <a:cxnLst/>
                <a:rect l="T0" t="T1" r="T2" b="T3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2" name="Google Shape;5076;p63"/>
              <p:cNvSpPr>
                <a:spLocks noChangeArrowheads="1"/>
              </p:cNvSpPr>
              <p:nvPr/>
            </p:nvSpPr>
            <p:spPr bwMode="auto">
              <a:xfrm>
                <a:off x="1830158" y="1264372"/>
                <a:ext cx="11369" cy="77570"/>
              </a:xfrm>
              <a:custGeom>
                <a:avLst/>
                <a:gdLst>
                  <a:gd name="T0" fmla="*/ 0 w 1936"/>
                  <a:gd name="T1" fmla="*/ 0 h 13209"/>
                  <a:gd name="T2" fmla="*/ 1936 w 1936"/>
                  <a:gd name="T3" fmla="*/ 13209 h 13209"/>
                </a:gdLst>
                <a:ahLst/>
                <a:cxnLst/>
                <a:rect l="T0" t="T1" r="T2" b="T3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3" name="Google Shape;5077;p63"/>
              <p:cNvSpPr>
                <a:spLocks noChangeArrowheads="1"/>
              </p:cNvSpPr>
              <p:nvPr/>
            </p:nvSpPr>
            <p:spPr bwMode="auto">
              <a:xfrm>
                <a:off x="1810145" y="1266005"/>
                <a:ext cx="19538" cy="72995"/>
              </a:xfrm>
              <a:custGeom>
                <a:avLst/>
                <a:gdLst>
                  <a:gd name="T0" fmla="*/ 0 w 3327"/>
                  <a:gd name="T1" fmla="*/ 0 h 12430"/>
                  <a:gd name="T2" fmla="*/ 3327 w 3327"/>
                  <a:gd name="T3" fmla="*/ 12430 h 12430"/>
                </a:gdLst>
                <a:ahLst/>
                <a:cxnLst/>
                <a:rect l="T0" t="T1" r="T2" b="T3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4" name="Google Shape;5078;p63"/>
              <p:cNvSpPr>
                <a:spLocks noChangeArrowheads="1"/>
              </p:cNvSpPr>
              <p:nvPr/>
            </p:nvSpPr>
            <p:spPr bwMode="auto">
              <a:xfrm>
                <a:off x="1769965" y="1265506"/>
                <a:ext cx="41930" cy="58631"/>
              </a:xfrm>
              <a:custGeom>
                <a:avLst/>
                <a:gdLst>
                  <a:gd name="T0" fmla="*/ 0 w 7140"/>
                  <a:gd name="T1" fmla="*/ 0 h 9984"/>
                  <a:gd name="T2" fmla="*/ 7140 w 7140"/>
                  <a:gd name="T3" fmla="*/ 9984 h 9984"/>
                </a:gdLst>
                <a:ahLst/>
                <a:cxnLst/>
                <a:rect l="T0" t="T1" r="T2" b="T3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5" name="Google Shape;5079;p63"/>
              <p:cNvSpPr>
                <a:spLocks noChangeArrowheads="1"/>
              </p:cNvSpPr>
              <p:nvPr/>
            </p:nvSpPr>
            <p:spPr bwMode="auto">
              <a:xfrm>
                <a:off x="1743322" y="1260044"/>
                <a:ext cx="50498" cy="48930"/>
              </a:xfrm>
              <a:custGeom>
                <a:avLst/>
                <a:gdLst>
                  <a:gd name="T0" fmla="*/ 0 w 8599"/>
                  <a:gd name="T1" fmla="*/ 0 h 8332"/>
                  <a:gd name="T2" fmla="*/ 8599 w 8599"/>
                  <a:gd name="T3" fmla="*/ 8332 h 8332"/>
                </a:gdLst>
                <a:ahLst/>
                <a:cxnLst/>
                <a:rect l="T0" t="T1" r="T2" b="T3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6" name="Google Shape;5080;p63"/>
              <p:cNvSpPr>
                <a:spLocks noChangeArrowheads="1"/>
              </p:cNvSpPr>
              <p:nvPr/>
            </p:nvSpPr>
            <p:spPr bwMode="auto">
              <a:xfrm>
                <a:off x="1716243" y="1256574"/>
                <a:ext cx="61591" cy="30472"/>
              </a:xfrm>
              <a:custGeom>
                <a:avLst/>
                <a:gdLst>
                  <a:gd name="T0" fmla="*/ 0 w 10488"/>
                  <a:gd name="T1" fmla="*/ 0 h 5189"/>
                  <a:gd name="T2" fmla="*/ 10488 w 10488"/>
                  <a:gd name="T3" fmla="*/ 5189 h 5189"/>
                </a:gdLst>
                <a:ahLst/>
                <a:cxnLst/>
                <a:rect l="T0" t="T1" r="T2" b="T3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7" name="Google Shape;5081;p63"/>
              <p:cNvSpPr>
                <a:spLocks noChangeArrowheads="1"/>
              </p:cNvSpPr>
              <p:nvPr/>
            </p:nvSpPr>
            <p:spPr bwMode="auto">
              <a:xfrm>
                <a:off x="1701374" y="1243578"/>
                <a:ext cx="73612" cy="27571"/>
              </a:xfrm>
              <a:custGeom>
                <a:avLst/>
                <a:gdLst>
                  <a:gd name="T0" fmla="*/ 0 w 12535"/>
                  <a:gd name="T1" fmla="*/ 0 h 4695"/>
                  <a:gd name="T2" fmla="*/ 12535 w 12535"/>
                  <a:gd name="T3" fmla="*/ 4695 h 4695"/>
                </a:gdLst>
                <a:ahLst/>
                <a:cxnLst/>
                <a:rect l="T0" t="T1" r="T2" b="T3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8" name="Google Shape;5082;p63"/>
              <p:cNvSpPr>
                <a:spLocks noChangeArrowheads="1"/>
              </p:cNvSpPr>
              <p:nvPr/>
            </p:nvSpPr>
            <p:spPr bwMode="auto">
              <a:xfrm>
                <a:off x="1695196" y="1236408"/>
                <a:ext cx="69724" cy="25175"/>
              </a:xfrm>
              <a:custGeom>
                <a:avLst/>
                <a:gdLst>
                  <a:gd name="T0" fmla="*/ 0 w 11873"/>
                  <a:gd name="T1" fmla="*/ 0 h 4287"/>
                  <a:gd name="T2" fmla="*/ 11873 w 11873"/>
                  <a:gd name="T3" fmla="*/ 4287 h 4287"/>
                </a:gdLst>
                <a:ahLst/>
                <a:cxnLst/>
                <a:rect l="T0" t="T1" r="T2" b="T3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09" name="Google Shape;5083;p63"/>
              <p:cNvSpPr>
                <a:spLocks noChangeArrowheads="1"/>
              </p:cNvSpPr>
              <p:nvPr/>
            </p:nvSpPr>
            <p:spPr bwMode="auto">
              <a:xfrm>
                <a:off x="1686658" y="1230717"/>
                <a:ext cx="67416" cy="8498"/>
              </a:xfrm>
              <a:custGeom>
                <a:avLst/>
                <a:gdLst>
                  <a:gd name="T0" fmla="*/ 0 w 11480"/>
                  <a:gd name="T1" fmla="*/ 0 h 1447"/>
                  <a:gd name="T2" fmla="*/ 11480 w 11480"/>
                  <a:gd name="T3" fmla="*/ 1447 h 1447"/>
                </a:gdLst>
                <a:ahLst/>
                <a:cxnLst/>
                <a:rect l="T0" t="T1" r="T2" b="T3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0" name="Google Shape;5084;p63"/>
              <p:cNvSpPr>
                <a:spLocks noChangeArrowheads="1"/>
              </p:cNvSpPr>
              <p:nvPr/>
            </p:nvSpPr>
            <p:spPr bwMode="auto">
              <a:xfrm>
                <a:off x="1687685" y="1206240"/>
                <a:ext cx="97895" cy="18170"/>
              </a:xfrm>
              <a:custGeom>
                <a:avLst/>
                <a:gdLst>
                  <a:gd name="T0" fmla="*/ 0 w 16670"/>
                  <a:gd name="T1" fmla="*/ 0 h 3094"/>
                  <a:gd name="T2" fmla="*/ 16670 w 16670"/>
                  <a:gd name="T3" fmla="*/ 3094 h 3094"/>
                </a:gdLst>
                <a:ahLst/>
                <a:cxnLst/>
                <a:rect l="T0" t="T1" r="T2" b="T3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1" name="Google Shape;5085;p63"/>
              <p:cNvSpPr>
                <a:spLocks noChangeArrowheads="1"/>
              </p:cNvSpPr>
              <p:nvPr/>
            </p:nvSpPr>
            <p:spPr bwMode="auto">
              <a:xfrm>
                <a:off x="1708733" y="1162819"/>
                <a:ext cx="85879" cy="63341"/>
              </a:xfrm>
              <a:custGeom>
                <a:avLst/>
                <a:gdLst>
                  <a:gd name="T0" fmla="*/ 0 w 14624"/>
                  <a:gd name="T1" fmla="*/ 0 h 10786"/>
                  <a:gd name="T2" fmla="*/ 14624 w 14624"/>
                  <a:gd name="T3" fmla="*/ 10786 h 10786"/>
                </a:gdLst>
                <a:ahLst/>
                <a:cxnLst/>
                <a:rect l="T0" t="T1" r="T2" b="T3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2" name="Google Shape;5086;p63"/>
              <p:cNvSpPr>
                <a:spLocks noChangeArrowheads="1"/>
              </p:cNvSpPr>
              <p:nvPr/>
            </p:nvSpPr>
            <p:spPr bwMode="auto">
              <a:xfrm>
                <a:off x="1737584" y="1129411"/>
                <a:ext cx="75432" cy="70769"/>
              </a:xfrm>
              <a:custGeom>
                <a:avLst/>
                <a:gdLst>
                  <a:gd name="T0" fmla="*/ 0 w 12845"/>
                  <a:gd name="T1" fmla="*/ 0 h 12051"/>
                  <a:gd name="T2" fmla="*/ 12845 w 12845"/>
                  <a:gd name="T3" fmla="*/ 12051 h 12051"/>
                </a:gdLst>
                <a:ahLst/>
                <a:cxnLst/>
                <a:rect l="T0" t="T1" r="T2" b="T3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3" name="Google Shape;5087;p63"/>
              <p:cNvSpPr>
                <a:spLocks noChangeArrowheads="1"/>
              </p:cNvSpPr>
              <p:nvPr/>
            </p:nvSpPr>
            <p:spPr bwMode="auto">
              <a:xfrm>
                <a:off x="1784535" y="1092467"/>
                <a:ext cx="33238" cy="79414"/>
              </a:xfrm>
              <a:custGeom>
                <a:avLst/>
                <a:gdLst>
                  <a:gd name="T0" fmla="*/ 0 w 5660"/>
                  <a:gd name="T1" fmla="*/ 0 h 13523"/>
                  <a:gd name="T2" fmla="*/ 5660 w 5660"/>
                  <a:gd name="T3" fmla="*/ 13523 h 13523"/>
                </a:gdLst>
                <a:ahLst/>
                <a:cxnLst/>
                <a:rect l="T0" t="T1" r="T2" b="T3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4" name="Google Shape;5088;p63"/>
              <p:cNvSpPr>
                <a:spLocks noChangeArrowheads="1"/>
              </p:cNvSpPr>
              <p:nvPr/>
            </p:nvSpPr>
            <p:spPr bwMode="auto">
              <a:xfrm>
                <a:off x="1864518" y="1076129"/>
                <a:ext cx="14805" cy="61984"/>
              </a:xfrm>
              <a:custGeom>
                <a:avLst/>
                <a:gdLst>
                  <a:gd name="T0" fmla="*/ 0 w 2521"/>
                  <a:gd name="T1" fmla="*/ 0 h 10555"/>
                  <a:gd name="T2" fmla="*/ 2521 w 2521"/>
                  <a:gd name="T3" fmla="*/ 10555 h 10555"/>
                </a:gdLst>
                <a:ahLst/>
                <a:cxnLst/>
                <a:rect l="T0" t="T1" r="T2" b="T3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5" name="Google Shape;5089;p63"/>
              <p:cNvSpPr>
                <a:spLocks noChangeArrowheads="1"/>
              </p:cNvSpPr>
              <p:nvPr/>
            </p:nvSpPr>
            <p:spPr bwMode="auto">
              <a:xfrm>
                <a:off x="1743322" y="1110061"/>
                <a:ext cx="221370" cy="187726"/>
              </a:xfrm>
              <a:custGeom>
                <a:avLst/>
                <a:gdLst>
                  <a:gd name="T0" fmla="*/ 0 w 37696"/>
                  <a:gd name="T1" fmla="*/ 0 h 31967"/>
                  <a:gd name="T2" fmla="*/ 37696 w 37696"/>
                  <a:gd name="T3" fmla="*/ 31967 h 31967"/>
                </a:gdLst>
                <a:ahLst/>
                <a:cxnLst/>
                <a:rect l="T0" t="T1" r="T2" b="T3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6" name="Google Shape;5090;p63"/>
              <p:cNvSpPr>
                <a:spLocks noChangeArrowheads="1"/>
              </p:cNvSpPr>
              <p:nvPr/>
            </p:nvSpPr>
            <p:spPr bwMode="auto">
              <a:xfrm>
                <a:off x="1738905" y="1115111"/>
                <a:ext cx="207681" cy="190621"/>
              </a:xfrm>
              <a:custGeom>
                <a:avLst/>
                <a:gdLst>
                  <a:gd name="T0" fmla="*/ 0 w 35365"/>
                  <a:gd name="T1" fmla="*/ 0 h 32460"/>
                  <a:gd name="T2" fmla="*/ 35365 w 35365"/>
                  <a:gd name="T3" fmla="*/ 32460 h 32460"/>
                </a:gdLst>
                <a:ahLst/>
                <a:cxnLst/>
                <a:rect l="T0" t="T1" r="T2" b="T3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7" name="Google Shape;5091;p63"/>
              <p:cNvSpPr>
                <a:spLocks noChangeArrowheads="1"/>
              </p:cNvSpPr>
              <p:nvPr/>
            </p:nvSpPr>
            <p:spPr bwMode="auto">
              <a:xfrm>
                <a:off x="1738905" y="1115129"/>
                <a:ext cx="112893" cy="147635"/>
              </a:xfrm>
              <a:custGeom>
                <a:avLst/>
                <a:gdLst>
                  <a:gd name="T0" fmla="*/ 0 w 19224"/>
                  <a:gd name="T1" fmla="*/ 0 h 25140"/>
                  <a:gd name="T2" fmla="*/ 19224 w 19224"/>
                  <a:gd name="T3" fmla="*/ 25140 h 25140"/>
                </a:gdLst>
                <a:ahLst/>
                <a:cxnLst/>
                <a:rect l="T0" t="T1" r="T2" b="T3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8" name="Google Shape;5092;p63"/>
              <p:cNvSpPr>
                <a:spLocks noChangeArrowheads="1"/>
              </p:cNvSpPr>
              <p:nvPr/>
            </p:nvSpPr>
            <p:spPr bwMode="auto">
              <a:xfrm>
                <a:off x="1876668" y="1203886"/>
                <a:ext cx="16420" cy="15315"/>
              </a:xfrm>
              <a:custGeom>
                <a:avLst/>
                <a:gdLst>
                  <a:gd name="T0" fmla="*/ 0 w 2796"/>
                  <a:gd name="T1" fmla="*/ 0 h 2608"/>
                  <a:gd name="T2" fmla="*/ 2796 w 2796"/>
                  <a:gd name="T3" fmla="*/ 2608 h 2608"/>
                </a:gdLst>
                <a:ahLst/>
                <a:cxnLst/>
                <a:rect l="T0" t="T1" r="T2" b="T3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19" name="Google Shape;5093;p63"/>
              <p:cNvSpPr>
                <a:spLocks noChangeArrowheads="1"/>
              </p:cNvSpPr>
              <p:nvPr/>
            </p:nvSpPr>
            <p:spPr bwMode="auto">
              <a:xfrm>
                <a:off x="1802487" y="1193286"/>
                <a:ext cx="16455" cy="15462"/>
              </a:xfrm>
              <a:custGeom>
                <a:avLst/>
                <a:gdLst>
                  <a:gd name="T0" fmla="*/ 0 w 2802"/>
                  <a:gd name="T1" fmla="*/ 0 h 2633"/>
                  <a:gd name="T2" fmla="*/ 2802 w 2802"/>
                  <a:gd name="T3" fmla="*/ 2633 h 2633"/>
                </a:gdLst>
                <a:ahLst/>
                <a:cxnLst/>
                <a:rect l="T0" t="T1" r="T2" b="T3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0" name="Google Shape;5094;p63"/>
              <p:cNvSpPr>
                <a:spLocks noChangeArrowheads="1"/>
              </p:cNvSpPr>
              <p:nvPr/>
            </p:nvSpPr>
            <p:spPr bwMode="auto">
              <a:xfrm>
                <a:off x="1829571" y="1222578"/>
                <a:ext cx="109064" cy="83113"/>
              </a:xfrm>
              <a:custGeom>
                <a:avLst/>
                <a:gdLst>
                  <a:gd name="T0" fmla="*/ 0 w 18572"/>
                  <a:gd name="T1" fmla="*/ 0 h 14153"/>
                  <a:gd name="T2" fmla="*/ 18572 w 18572"/>
                  <a:gd name="T3" fmla="*/ 14153 h 14153"/>
                </a:gdLst>
                <a:ahLst/>
                <a:cxnLst/>
                <a:rect l="T0" t="T1" r="T2" b="T3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66" name="Google Shape;5095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04016" y="1187346"/>
                <a:ext cx="65296" cy="86151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22" name="Google Shape;5096;p63"/>
              <p:cNvSpPr>
                <a:spLocks noChangeArrowheads="1"/>
              </p:cNvSpPr>
              <p:nvPr/>
            </p:nvSpPr>
            <p:spPr bwMode="auto">
              <a:xfrm>
                <a:off x="1804255" y="1187548"/>
                <a:ext cx="41953" cy="75949"/>
              </a:xfrm>
              <a:custGeom>
                <a:avLst/>
                <a:gdLst>
                  <a:gd name="T0" fmla="*/ 0 w 7144"/>
                  <a:gd name="T1" fmla="*/ 0 h 12933"/>
                  <a:gd name="T2" fmla="*/ 7144 w 7144"/>
                  <a:gd name="T3" fmla="*/ 12933 h 12933"/>
                </a:gdLst>
                <a:ahLst/>
                <a:cxnLst/>
                <a:rect l="T0" t="T1" r="T2" b="T3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3" name="Google Shape;5097;p63"/>
              <p:cNvSpPr>
                <a:spLocks noChangeArrowheads="1"/>
              </p:cNvSpPr>
              <p:nvPr/>
            </p:nvSpPr>
            <p:spPr bwMode="auto">
              <a:xfrm>
                <a:off x="1804989" y="1243548"/>
                <a:ext cx="62413" cy="29803"/>
              </a:xfrm>
              <a:custGeom>
                <a:avLst/>
                <a:gdLst>
                  <a:gd name="T0" fmla="*/ 0 w 10628"/>
                  <a:gd name="T1" fmla="*/ 0 h 5075"/>
                  <a:gd name="T2" fmla="*/ 10628 w 10628"/>
                  <a:gd name="T3" fmla="*/ 5075 h 5075"/>
                </a:gdLst>
                <a:ahLst/>
                <a:cxnLst/>
                <a:rect l="T0" t="T1" r="T2" b="T3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4" name="Google Shape;5098;p63"/>
              <p:cNvSpPr>
                <a:spLocks noChangeArrowheads="1"/>
              </p:cNvSpPr>
              <p:nvPr/>
            </p:nvSpPr>
            <p:spPr bwMode="auto">
              <a:xfrm>
                <a:off x="1809305" y="1245692"/>
                <a:ext cx="15269" cy="5773"/>
              </a:xfrm>
              <a:custGeom>
                <a:avLst/>
                <a:gdLst>
                  <a:gd name="T0" fmla="*/ 0 w 2600"/>
                  <a:gd name="T1" fmla="*/ 0 h 983"/>
                  <a:gd name="T2" fmla="*/ 2600 w 2600"/>
                  <a:gd name="T3" fmla="*/ 983 h 983"/>
                </a:gdLst>
                <a:ahLst/>
                <a:cxnLst/>
                <a:rect l="T0" t="T1" r="T2" b="T3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5" name="Google Shape;5099;p63"/>
              <p:cNvSpPr>
                <a:spLocks noChangeArrowheads="1"/>
              </p:cNvSpPr>
              <p:nvPr/>
            </p:nvSpPr>
            <p:spPr bwMode="auto">
              <a:xfrm>
                <a:off x="1825554" y="1246021"/>
                <a:ext cx="4169" cy="2572"/>
              </a:xfrm>
              <a:custGeom>
                <a:avLst/>
                <a:gdLst>
                  <a:gd name="T0" fmla="*/ 0 w 710"/>
                  <a:gd name="T1" fmla="*/ 0 h 438"/>
                  <a:gd name="T2" fmla="*/ 710 w 710"/>
                  <a:gd name="T3" fmla="*/ 438 h 438"/>
                </a:gdLst>
                <a:ahLst/>
                <a:cxnLst/>
                <a:rect l="T0" t="T1" r="T2" b="T3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6" name="Google Shape;5100;p63"/>
              <p:cNvSpPr>
                <a:spLocks noChangeArrowheads="1"/>
              </p:cNvSpPr>
              <p:nvPr/>
            </p:nvSpPr>
            <p:spPr bwMode="auto">
              <a:xfrm>
                <a:off x="1875347" y="1202705"/>
                <a:ext cx="16273" cy="15462"/>
              </a:xfrm>
              <a:custGeom>
                <a:avLst/>
                <a:gdLst>
                  <a:gd name="T0" fmla="*/ 0 w 2771"/>
                  <a:gd name="T1" fmla="*/ 0 h 2633"/>
                  <a:gd name="T2" fmla="*/ 2771 w 2771"/>
                  <a:gd name="T3" fmla="*/ 2633 h 2633"/>
                </a:gdLst>
                <a:ahLst/>
                <a:cxnLst/>
                <a:rect l="T0" t="T1" r="T2" b="T3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7" name="Google Shape;5101;p63"/>
              <p:cNvSpPr>
                <a:spLocks noChangeArrowheads="1"/>
              </p:cNvSpPr>
              <p:nvPr/>
            </p:nvSpPr>
            <p:spPr bwMode="auto">
              <a:xfrm>
                <a:off x="1880497" y="1204009"/>
                <a:ext cx="4686" cy="4792"/>
              </a:xfrm>
              <a:custGeom>
                <a:avLst/>
                <a:gdLst>
                  <a:gd name="T0" fmla="*/ 0 w 798"/>
                  <a:gd name="T1" fmla="*/ 0 h 816"/>
                  <a:gd name="T2" fmla="*/ 798 w 798"/>
                  <a:gd name="T3" fmla="*/ 816 h 816"/>
                </a:gdLst>
                <a:ahLst/>
                <a:cxnLst/>
                <a:rect l="T0" t="T1" r="T2" b="T3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8" name="Google Shape;5102;p63"/>
              <p:cNvSpPr>
                <a:spLocks noChangeArrowheads="1"/>
              </p:cNvSpPr>
              <p:nvPr/>
            </p:nvSpPr>
            <p:spPr bwMode="auto">
              <a:xfrm>
                <a:off x="1879170" y="1209359"/>
                <a:ext cx="3095" cy="3312"/>
              </a:xfrm>
              <a:custGeom>
                <a:avLst/>
                <a:gdLst>
                  <a:gd name="T0" fmla="*/ 0 w 527"/>
                  <a:gd name="T1" fmla="*/ 0 h 564"/>
                  <a:gd name="T2" fmla="*/ 527 w 527"/>
                  <a:gd name="T3" fmla="*/ 564 h 564"/>
                </a:gdLst>
                <a:ahLst/>
                <a:cxnLst/>
                <a:rect l="T0" t="T1" r="T2" b="T3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29" name="Google Shape;5103;p63"/>
              <p:cNvSpPr>
                <a:spLocks noChangeArrowheads="1"/>
              </p:cNvSpPr>
              <p:nvPr/>
            </p:nvSpPr>
            <p:spPr bwMode="auto">
              <a:xfrm>
                <a:off x="1801019" y="1192258"/>
                <a:ext cx="16420" cy="15315"/>
              </a:xfrm>
              <a:custGeom>
                <a:avLst/>
                <a:gdLst>
                  <a:gd name="T0" fmla="*/ 0 w 2796"/>
                  <a:gd name="T1" fmla="*/ 0 h 2608"/>
                  <a:gd name="T2" fmla="*/ 2796 w 2796"/>
                  <a:gd name="T3" fmla="*/ 2608 h 2608"/>
                </a:gdLst>
                <a:ahLst/>
                <a:cxnLst/>
                <a:rect l="T0" t="T1" r="T2" b="T3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30" name="Google Shape;5104;p63"/>
              <p:cNvSpPr>
                <a:spLocks noChangeArrowheads="1"/>
              </p:cNvSpPr>
              <p:nvPr/>
            </p:nvSpPr>
            <p:spPr bwMode="auto">
              <a:xfrm>
                <a:off x="1806903" y="1192792"/>
                <a:ext cx="4076" cy="4128"/>
              </a:xfrm>
              <a:custGeom>
                <a:avLst/>
                <a:gdLst>
                  <a:gd name="T0" fmla="*/ 0 w 694"/>
                  <a:gd name="T1" fmla="*/ 0 h 703"/>
                  <a:gd name="T2" fmla="*/ 694 w 694"/>
                  <a:gd name="T3" fmla="*/ 703 h 703"/>
                </a:gdLst>
                <a:ahLst/>
                <a:cxnLst/>
                <a:rect l="T0" t="T1" r="T2" b="T3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31" name="Google Shape;5105;p63"/>
              <p:cNvSpPr>
                <a:spLocks noChangeArrowheads="1"/>
              </p:cNvSpPr>
              <p:nvPr/>
            </p:nvSpPr>
            <p:spPr bwMode="auto">
              <a:xfrm>
                <a:off x="1805059" y="1197849"/>
                <a:ext cx="3471" cy="4152"/>
              </a:xfrm>
              <a:custGeom>
                <a:avLst/>
                <a:gdLst>
                  <a:gd name="T0" fmla="*/ 0 w 591"/>
                  <a:gd name="T1" fmla="*/ 0 h 707"/>
                  <a:gd name="T2" fmla="*/ 591 w 591"/>
                  <a:gd name="T3" fmla="*/ 707 h 707"/>
                </a:gdLst>
                <a:ahLst/>
                <a:cxnLst/>
                <a:rect l="T0" t="T1" r="T2" b="T3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77" name="Google Shape;5106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48729" y="1213441"/>
                <a:ext cx="49091" cy="4039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78" name="Google Shape;510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65410" y="1272067"/>
                <a:ext cx="32410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34" name="Google Shape;5108;p63"/>
              <p:cNvSpPr>
                <a:spLocks noChangeArrowheads="1"/>
              </p:cNvSpPr>
              <p:nvPr/>
            </p:nvSpPr>
            <p:spPr bwMode="auto">
              <a:xfrm>
                <a:off x="1782473" y="1245387"/>
                <a:ext cx="15380" cy="8298"/>
              </a:xfrm>
              <a:custGeom>
                <a:avLst/>
                <a:gdLst>
                  <a:gd name="T0" fmla="*/ 0 w 2619"/>
                  <a:gd name="T1" fmla="*/ 0 h 1413"/>
                  <a:gd name="T2" fmla="*/ 2619 w 2619"/>
                  <a:gd name="T3" fmla="*/ 1413 h 1413"/>
                </a:gdLst>
                <a:ahLst/>
                <a:cxnLst/>
                <a:rect l="T0" t="T1" r="T2" b="T3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35" name="Google Shape;5109;p63"/>
              <p:cNvSpPr>
                <a:spLocks noChangeArrowheads="1"/>
              </p:cNvSpPr>
              <p:nvPr/>
            </p:nvSpPr>
            <p:spPr bwMode="auto">
              <a:xfrm>
                <a:off x="1776583" y="1273340"/>
                <a:ext cx="21053" cy="2273"/>
              </a:xfrm>
              <a:custGeom>
                <a:avLst/>
                <a:gdLst>
                  <a:gd name="T0" fmla="*/ 0 w 3585"/>
                  <a:gd name="T1" fmla="*/ 0 h 387"/>
                  <a:gd name="T2" fmla="*/ 3585 w 3585"/>
                  <a:gd name="T3" fmla="*/ 387 h 387"/>
                </a:gdLst>
                <a:ahLst/>
                <a:cxnLst/>
                <a:rect l="T0" t="T1" r="T2" b="T3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81" name="Google Shape;5110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63117" y="1222736"/>
                <a:ext cx="75306" cy="44327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82" name="Google Shape;5111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858827" y="1272782"/>
                <a:ext cx="45279" cy="20019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283" name="Google Shape;5112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76373" y="1227025"/>
                <a:ext cx="102473" cy="79717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39" name="Google Shape;5113;p63"/>
              <p:cNvSpPr>
                <a:spLocks noChangeArrowheads="1"/>
              </p:cNvSpPr>
              <p:nvPr/>
            </p:nvSpPr>
            <p:spPr bwMode="auto">
              <a:xfrm>
                <a:off x="1799104" y="1226841"/>
                <a:ext cx="79907" cy="79731"/>
              </a:xfrm>
              <a:custGeom>
                <a:avLst/>
                <a:gdLst>
                  <a:gd name="T0" fmla="*/ 0 w 13607"/>
                  <a:gd name="T1" fmla="*/ 0 h 13577"/>
                  <a:gd name="T2" fmla="*/ 13607 w 13607"/>
                  <a:gd name="T3" fmla="*/ 13577 h 13577"/>
                </a:gdLst>
                <a:ahLst/>
                <a:cxnLst/>
                <a:rect l="T0" t="T1" r="T2" b="T3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157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40" name="Google Shape;5114;p63"/>
              <p:cNvSpPr>
                <a:spLocks noChangeArrowheads="1"/>
              </p:cNvSpPr>
              <p:nvPr/>
            </p:nvSpPr>
            <p:spPr bwMode="auto">
              <a:xfrm>
                <a:off x="1787624" y="1257901"/>
                <a:ext cx="80512" cy="10159"/>
              </a:xfrm>
              <a:custGeom>
                <a:avLst/>
                <a:gdLst>
                  <a:gd name="T0" fmla="*/ 0 w 13710"/>
                  <a:gd name="T1" fmla="*/ 0 h 1730"/>
                  <a:gd name="T2" fmla="*/ 13710 w 13710"/>
                  <a:gd name="T3" fmla="*/ 1730 h 1730"/>
                </a:gdLst>
                <a:ahLst/>
                <a:cxnLst/>
                <a:rect l="T0" t="T1" r="T2" b="T3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41" name="Google Shape;5115;p63"/>
              <p:cNvSpPr>
                <a:spLocks noChangeArrowheads="1"/>
              </p:cNvSpPr>
              <p:nvPr/>
            </p:nvSpPr>
            <p:spPr bwMode="auto">
              <a:xfrm>
                <a:off x="1787917" y="1268935"/>
                <a:ext cx="73154" cy="10165"/>
              </a:xfrm>
              <a:custGeom>
                <a:avLst/>
                <a:gdLst>
                  <a:gd name="T0" fmla="*/ 0 w 12457"/>
                  <a:gd name="T1" fmla="*/ 0 h 1731"/>
                  <a:gd name="T2" fmla="*/ 12457 w 12457"/>
                  <a:gd name="T3" fmla="*/ 1731 h 1731"/>
                </a:gdLst>
                <a:ahLst/>
                <a:cxnLst/>
                <a:rect l="T0" t="T1" r="T2" b="T3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42" name="Google Shape;5116;p63"/>
              <p:cNvSpPr>
                <a:spLocks noChangeArrowheads="1"/>
              </p:cNvSpPr>
              <p:nvPr/>
            </p:nvSpPr>
            <p:spPr bwMode="auto">
              <a:xfrm>
                <a:off x="1791200" y="1280974"/>
                <a:ext cx="59571" cy="8010"/>
              </a:xfrm>
              <a:custGeom>
                <a:avLst/>
                <a:gdLst>
                  <a:gd name="T0" fmla="*/ 0 w 10144"/>
                  <a:gd name="T1" fmla="*/ 0 h 1364"/>
                  <a:gd name="T2" fmla="*/ 10144 w 10144"/>
                  <a:gd name="T3" fmla="*/ 1364 h 1364"/>
                </a:gdLst>
                <a:ahLst/>
                <a:cxnLst/>
                <a:rect l="T0" t="T1" r="T2" b="T3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43" name="Google Shape;5117;p63"/>
              <p:cNvSpPr>
                <a:spLocks noChangeArrowheads="1"/>
              </p:cNvSpPr>
              <p:nvPr/>
            </p:nvSpPr>
            <p:spPr bwMode="auto">
              <a:xfrm>
                <a:off x="1726984" y="1062587"/>
                <a:ext cx="79314" cy="56341"/>
              </a:xfrm>
              <a:custGeom>
                <a:avLst/>
                <a:gdLst>
                  <a:gd name="T0" fmla="*/ 0 w 13506"/>
                  <a:gd name="T1" fmla="*/ 0 h 9594"/>
                  <a:gd name="T2" fmla="*/ 13506 w 13506"/>
                  <a:gd name="T3" fmla="*/ 9594 h 9594"/>
                </a:gdLst>
                <a:ahLst/>
                <a:cxnLst/>
                <a:rect l="T0" t="T1" r="T2" b="T3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89" name="Google Shape;5118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756831" y="1081533"/>
                <a:ext cx="33840" cy="25738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45" name="Google Shape;5119;p63"/>
              <p:cNvSpPr>
                <a:spLocks noChangeArrowheads="1"/>
              </p:cNvSpPr>
              <p:nvPr/>
            </p:nvSpPr>
            <p:spPr bwMode="auto">
              <a:xfrm>
                <a:off x="1754791" y="1079547"/>
                <a:ext cx="36962" cy="24118"/>
              </a:xfrm>
              <a:custGeom>
                <a:avLst/>
                <a:gdLst>
                  <a:gd name="T0" fmla="*/ 0 w 6294"/>
                  <a:gd name="T1" fmla="*/ 0 h 4107"/>
                  <a:gd name="T2" fmla="*/ 6294 w 6294"/>
                  <a:gd name="T3" fmla="*/ 4107 h 4107"/>
                </a:gdLst>
                <a:ahLst/>
                <a:cxnLst/>
                <a:rect l="T0" t="T1" r="T2" b="T3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9346" name="Google Shape;5120;p63"/>
              <p:cNvSpPr>
                <a:spLocks noChangeArrowheads="1"/>
              </p:cNvSpPr>
              <p:nvPr/>
            </p:nvSpPr>
            <p:spPr bwMode="auto">
              <a:xfrm>
                <a:off x="1926268" y="1096067"/>
                <a:ext cx="75068" cy="55865"/>
              </a:xfrm>
              <a:custGeom>
                <a:avLst/>
                <a:gdLst>
                  <a:gd name="T0" fmla="*/ 0 w 12783"/>
                  <a:gd name="T1" fmla="*/ 0 h 9513"/>
                  <a:gd name="T2" fmla="*/ 12783 w 12783"/>
                  <a:gd name="T3" fmla="*/ 9513 h 9513"/>
                </a:gdLst>
                <a:ahLst/>
                <a:cxnLst/>
                <a:rect l="T0" t="T1" r="T2" b="T3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292" name="Google Shape;5121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938423" y="1117638"/>
                <a:ext cx="36223" cy="25023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defRPr/>
                </a:pPr>
                <a:endParaRPr/>
              </a:p>
            </p:txBody>
          </p:sp>
          <p:sp>
            <p:nvSpPr>
              <p:cNvPr id="9348" name="Google Shape;5122;p63"/>
              <p:cNvSpPr>
                <a:spLocks noChangeArrowheads="1"/>
              </p:cNvSpPr>
              <p:nvPr/>
            </p:nvSpPr>
            <p:spPr bwMode="auto">
              <a:xfrm>
                <a:off x="1936762" y="1116250"/>
                <a:ext cx="39757" cy="16437"/>
              </a:xfrm>
              <a:custGeom>
                <a:avLst/>
                <a:gdLst>
                  <a:gd name="T0" fmla="*/ 0 w 6770"/>
                  <a:gd name="T1" fmla="*/ 0 h 2799"/>
                  <a:gd name="T2" fmla="*/ 6770 w 6770"/>
                  <a:gd name="T3" fmla="*/ 2799 h 2799"/>
                </a:gdLst>
                <a:ahLst/>
                <a:cxnLst/>
                <a:rect l="T0" t="T1" r="T2" b="T3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>
                  <a:buClr>
                    <a:srgbClr val="000000"/>
                  </a:buClr>
                  <a:buFont typeface="Arial" charset="0"/>
                  <a:buNone/>
                </a:pPr>
                <a:endParaRPr lang="en-US"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endParaRPr>
              </a:p>
            </p:txBody>
          </p:sp>
        </p:grpSp>
      </p:grpSp>
      <p:grpSp>
        <p:nvGrpSpPr>
          <p:cNvPr id="6" name="Google Shape;5123;p63"/>
          <p:cNvGrpSpPr>
            <a:grpSpLocks/>
          </p:cNvGrpSpPr>
          <p:nvPr/>
        </p:nvGrpSpPr>
        <p:grpSpPr bwMode="auto">
          <a:xfrm>
            <a:off x="6462184" y="4116388"/>
            <a:ext cx="1540933" cy="2005012"/>
            <a:chOff x="5038641" y="2573327"/>
            <a:chExt cx="1540798" cy="2004379"/>
          </a:xfrm>
        </p:grpSpPr>
        <p:sp>
          <p:nvSpPr>
            <p:cNvPr id="9223" name="Google Shape;5124;p63"/>
            <p:cNvSpPr>
              <a:spLocks noChangeArrowheads="1"/>
            </p:cNvSpPr>
            <p:nvPr/>
          </p:nvSpPr>
          <p:spPr bwMode="auto">
            <a:xfrm>
              <a:off x="5081130" y="4402390"/>
              <a:ext cx="1427169" cy="175316"/>
            </a:xfrm>
            <a:custGeom>
              <a:avLst/>
              <a:gdLst>
                <a:gd name="T0" fmla="*/ 0 w 11991"/>
                <a:gd name="T1" fmla="*/ 0 h 1473"/>
                <a:gd name="T2" fmla="*/ 11991 w 11991"/>
                <a:gd name="T3" fmla="*/ 1473 h 1473"/>
              </a:gdLst>
              <a:ahLst/>
              <a:cxnLst/>
              <a:rect l="T0" t="T1" r="T2" b="T3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47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24" name="Google Shape;5125;p63"/>
            <p:cNvSpPr>
              <a:spLocks noChangeArrowheads="1"/>
            </p:cNvSpPr>
            <p:nvPr/>
          </p:nvSpPr>
          <p:spPr bwMode="auto">
            <a:xfrm>
              <a:off x="5072679" y="3877998"/>
              <a:ext cx="495004" cy="581413"/>
            </a:xfrm>
            <a:custGeom>
              <a:avLst/>
              <a:gdLst>
                <a:gd name="T0" fmla="*/ 0 w 4159"/>
                <a:gd name="T1" fmla="*/ 0 h 4885"/>
                <a:gd name="T2" fmla="*/ 4159 w 4159"/>
                <a:gd name="T3" fmla="*/ 4885 h 4885"/>
              </a:gdLst>
              <a:ahLst/>
              <a:cxnLst/>
              <a:rect l="T0" t="T1" r="T2" b="T3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9" name="Google Shape;5126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33357" y="3976234"/>
              <a:ext cx="38097" cy="33326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0" name="Google Shape;5127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37590" y="4103194"/>
              <a:ext cx="44445" cy="49196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27" name="Google Shape;5128;p63"/>
            <p:cNvSpPr>
              <a:spLocks noChangeArrowheads="1"/>
            </p:cNvSpPr>
            <p:nvPr/>
          </p:nvSpPr>
          <p:spPr bwMode="auto">
            <a:xfrm>
              <a:off x="5244658" y="3933103"/>
              <a:ext cx="323020" cy="523569"/>
            </a:xfrm>
            <a:custGeom>
              <a:avLst/>
              <a:gdLst>
                <a:gd name="T0" fmla="*/ 0 w 2714"/>
                <a:gd name="T1" fmla="*/ 0 h 4399"/>
                <a:gd name="T2" fmla="*/ 2714 w 2714"/>
                <a:gd name="T3" fmla="*/ 4399 h 4399"/>
              </a:gdLst>
              <a:ahLst/>
              <a:cxnLst/>
              <a:rect l="T0" t="T1" r="T2" b="T3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1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28" name="Google Shape;5129;p63"/>
            <p:cNvSpPr>
              <a:spLocks noChangeArrowheads="1"/>
            </p:cNvSpPr>
            <p:nvPr/>
          </p:nvSpPr>
          <p:spPr bwMode="auto">
            <a:xfrm>
              <a:off x="6029096" y="3877998"/>
              <a:ext cx="495123" cy="581413"/>
            </a:xfrm>
            <a:custGeom>
              <a:avLst/>
              <a:gdLst>
                <a:gd name="T0" fmla="*/ 0 w 4160"/>
                <a:gd name="T1" fmla="*/ 0 h 4885"/>
                <a:gd name="T2" fmla="*/ 4160 w 4160"/>
                <a:gd name="T3" fmla="*/ 4885 h 4885"/>
              </a:gdLst>
              <a:ahLst/>
              <a:cxnLst/>
              <a:rect l="T0" t="T1" r="T2" b="T3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73" name="Google Shape;5130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325461" y="3976234"/>
              <a:ext cx="40212" cy="33326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4" name="Google Shape;5131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314878" y="4103194"/>
              <a:ext cx="44447" cy="49196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31" name="Google Shape;5132;p63"/>
            <p:cNvSpPr>
              <a:spLocks noChangeArrowheads="1"/>
            </p:cNvSpPr>
            <p:nvPr/>
          </p:nvSpPr>
          <p:spPr bwMode="auto">
            <a:xfrm>
              <a:off x="6029096" y="3933103"/>
              <a:ext cx="323139" cy="523569"/>
            </a:xfrm>
            <a:custGeom>
              <a:avLst/>
              <a:gdLst>
                <a:gd name="T0" fmla="*/ 0 w 2715"/>
                <a:gd name="T1" fmla="*/ 0 h 4399"/>
                <a:gd name="T2" fmla="*/ 2715 w 2715"/>
                <a:gd name="T3" fmla="*/ 4399 h 4399"/>
              </a:gdLst>
              <a:ahLst/>
              <a:cxnLst/>
              <a:rect l="T0" t="T1" r="T2" b="T3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1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76" name="Google Shape;5133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93684" y="4012734"/>
              <a:ext cx="575683" cy="511014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33" name="Google Shape;5134;p63"/>
            <p:cNvSpPr>
              <a:spLocks noChangeArrowheads="1"/>
            </p:cNvSpPr>
            <p:nvPr/>
          </p:nvSpPr>
          <p:spPr bwMode="auto">
            <a:xfrm>
              <a:off x="5493165" y="4012488"/>
              <a:ext cx="576652" cy="510477"/>
            </a:xfrm>
            <a:custGeom>
              <a:avLst/>
              <a:gdLst>
                <a:gd name="T0" fmla="*/ 0 w 4845"/>
                <a:gd name="T1" fmla="*/ 0 h 4289"/>
                <a:gd name="T2" fmla="*/ 4845 w 4845"/>
                <a:gd name="T3" fmla="*/ 4289 h 4289"/>
              </a:gdLst>
              <a:ahLst/>
              <a:cxnLst/>
              <a:rect l="T0" t="T1" r="T2" b="T3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1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34" name="Google Shape;5135;p63"/>
            <p:cNvSpPr>
              <a:spLocks noChangeArrowheads="1"/>
            </p:cNvSpPr>
            <p:nvPr/>
          </p:nvSpPr>
          <p:spPr bwMode="auto">
            <a:xfrm>
              <a:off x="5312617" y="3813134"/>
              <a:ext cx="990722" cy="712811"/>
            </a:xfrm>
            <a:custGeom>
              <a:avLst/>
              <a:gdLst>
                <a:gd name="T0" fmla="*/ 0 w 8324"/>
                <a:gd name="T1" fmla="*/ 0 h 5989"/>
                <a:gd name="T2" fmla="*/ 8324 w 8324"/>
                <a:gd name="T3" fmla="*/ 5989 h 5989"/>
              </a:gdLst>
              <a:ahLst/>
              <a:cxnLst/>
              <a:rect l="T0" t="T1" r="T2" b="T3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79" name="Google Shape;5136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02150" y="4046062"/>
              <a:ext cx="35981" cy="555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0" name="Google Shape;5137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28088" y="3944494"/>
              <a:ext cx="16932" cy="19044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1" name="Google Shape;5138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84183" y="4155564"/>
              <a:ext cx="55029" cy="55545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38" name="Google Shape;5139;p63"/>
            <p:cNvSpPr>
              <a:spLocks noChangeArrowheads="1"/>
            </p:cNvSpPr>
            <p:nvPr/>
          </p:nvSpPr>
          <p:spPr bwMode="auto">
            <a:xfrm>
              <a:off x="5451747" y="3813134"/>
              <a:ext cx="706146" cy="132350"/>
            </a:xfrm>
            <a:custGeom>
              <a:avLst/>
              <a:gdLst>
                <a:gd name="T0" fmla="*/ 0 w 5933"/>
                <a:gd name="T1" fmla="*/ 0 h 1112"/>
                <a:gd name="T2" fmla="*/ 5933 w 5933"/>
                <a:gd name="T3" fmla="*/ 1112 h 1112"/>
              </a:gdLst>
              <a:ahLst/>
              <a:cxnLst/>
              <a:rect l="T0" t="T1" r="T2" b="T3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1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39" name="Google Shape;5140;p63"/>
            <p:cNvSpPr>
              <a:spLocks noChangeArrowheads="1"/>
            </p:cNvSpPr>
            <p:nvPr/>
          </p:nvSpPr>
          <p:spPr bwMode="auto">
            <a:xfrm>
              <a:off x="5048281" y="2573327"/>
              <a:ext cx="1522623" cy="1321717"/>
            </a:xfrm>
            <a:custGeom>
              <a:avLst/>
              <a:gdLst>
                <a:gd name="T0" fmla="*/ 0 w 12793"/>
                <a:gd name="T1" fmla="*/ 0 h 11105"/>
                <a:gd name="T2" fmla="*/ 12793 w 12793"/>
                <a:gd name="T3" fmla="*/ 11105 h 11105"/>
              </a:gdLst>
              <a:ahLst/>
              <a:cxnLst/>
              <a:rect l="T0" t="T1" r="T2" b="T3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40" name="Google Shape;5141;p63"/>
            <p:cNvSpPr>
              <a:spLocks noChangeArrowheads="1"/>
            </p:cNvSpPr>
            <p:nvPr/>
          </p:nvSpPr>
          <p:spPr bwMode="auto">
            <a:xfrm>
              <a:off x="5311545" y="2652711"/>
              <a:ext cx="134969" cy="198644"/>
            </a:xfrm>
            <a:custGeom>
              <a:avLst/>
              <a:gdLst>
                <a:gd name="T0" fmla="*/ 0 w 1134"/>
                <a:gd name="T1" fmla="*/ 0 h 1669"/>
                <a:gd name="T2" fmla="*/ 1134 w 1134"/>
                <a:gd name="T3" fmla="*/ 1669 h 1669"/>
              </a:gdLst>
              <a:ahLst/>
              <a:cxnLst/>
              <a:rect l="T0" t="T1" r="T2" b="T3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41" name="Google Shape;5142;p63"/>
            <p:cNvSpPr>
              <a:spLocks noChangeArrowheads="1"/>
            </p:cNvSpPr>
            <p:nvPr/>
          </p:nvSpPr>
          <p:spPr bwMode="auto">
            <a:xfrm>
              <a:off x="6207620" y="2652711"/>
              <a:ext cx="134969" cy="198644"/>
            </a:xfrm>
            <a:custGeom>
              <a:avLst/>
              <a:gdLst>
                <a:gd name="T0" fmla="*/ 0 w 1134"/>
                <a:gd name="T1" fmla="*/ 0 h 1669"/>
                <a:gd name="T2" fmla="*/ 1134 w 1134"/>
                <a:gd name="T3" fmla="*/ 1669 h 1669"/>
              </a:gdLst>
              <a:ahLst/>
              <a:cxnLst/>
              <a:rect l="T0" t="T1" r="T2" b="T3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86" name="Google Shape;5143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37094" y="3596941"/>
              <a:ext cx="224347" cy="174570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7" name="Google Shape;5144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87889" y="3531874"/>
              <a:ext cx="27515" cy="39674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8" name="Google Shape;5145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391072" y="3174799"/>
              <a:ext cx="69845" cy="120612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9" name="Google Shape;5146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340276" y="3104971"/>
              <a:ext cx="40214" cy="41262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0" name="Google Shape;5147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40772" y="3642964"/>
              <a:ext cx="71960" cy="66654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1" name="Google Shape;5148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91042" y="3625507"/>
              <a:ext cx="31748" cy="4284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2" name="Google Shape;5149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445005" y="3535048"/>
              <a:ext cx="27514" cy="33326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49" name="Google Shape;5150;p63"/>
            <p:cNvSpPr>
              <a:spLocks noChangeArrowheads="1"/>
            </p:cNvSpPr>
            <p:nvPr/>
          </p:nvSpPr>
          <p:spPr bwMode="auto">
            <a:xfrm>
              <a:off x="5038641" y="2959539"/>
              <a:ext cx="1524884" cy="935497"/>
            </a:xfrm>
            <a:custGeom>
              <a:avLst/>
              <a:gdLst>
                <a:gd name="T0" fmla="*/ 0 w 12812"/>
                <a:gd name="T1" fmla="*/ 0 h 7860"/>
                <a:gd name="T2" fmla="*/ 12812 w 12812"/>
                <a:gd name="T3" fmla="*/ 7860 h 7860"/>
              </a:gdLst>
              <a:ahLst/>
              <a:cxnLst/>
              <a:rect l="T0" t="T1" r="T2" b="T3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157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94" name="Google Shape;5151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71454" y="2936749"/>
              <a:ext cx="175667" cy="57132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5" name="Google Shape;5152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87889" y="2936749"/>
              <a:ext cx="177784" cy="57132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6" name="Google Shape;5153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051340" y="3370000"/>
              <a:ext cx="372501" cy="98394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7" name="Google Shape;5154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204821" y="3370000"/>
              <a:ext cx="374618" cy="98394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98" name="Google Shape;5155;p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87860" y="2920879"/>
              <a:ext cx="861408" cy="51894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9255" name="Google Shape;5156;p63"/>
            <p:cNvSpPr>
              <a:spLocks noChangeArrowheads="1"/>
            </p:cNvSpPr>
            <p:nvPr/>
          </p:nvSpPr>
          <p:spPr bwMode="auto">
            <a:xfrm>
              <a:off x="5400689" y="3002028"/>
              <a:ext cx="832545" cy="167818"/>
            </a:xfrm>
            <a:custGeom>
              <a:avLst/>
              <a:gdLst>
                <a:gd name="T0" fmla="*/ 0 w 6995"/>
                <a:gd name="T1" fmla="*/ 0 h 1410"/>
                <a:gd name="T2" fmla="*/ 6995 w 6995"/>
                <a:gd name="T3" fmla="*/ 1410 h 1410"/>
              </a:gdLst>
              <a:ahLst/>
              <a:cxnLst/>
              <a:rect l="T0" t="T1" r="T2" b="T3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56" name="Google Shape;5157;p63"/>
            <p:cNvSpPr>
              <a:spLocks noChangeArrowheads="1"/>
            </p:cNvSpPr>
            <p:nvPr/>
          </p:nvSpPr>
          <p:spPr bwMode="auto">
            <a:xfrm>
              <a:off x="5386883" y="3231375"/>
              <a:ext cx="860158" cy="87123"/>
            </a:xfrm>
            <a:custGeom>
              <a:avLst/>
              <a:gdLst>
                <a:gd name="T0" fmla="*/ 0 w 7227"/>
                <a:gd name="T1" fmla="*/ 0 h 732"/>
                <a:gd name="T2" fmla="*/ 7227 w 7227"/>
                <a:gd name="T3" fmla="*/ 732 h 732"/>
              </a:gdLst>
              <a:ahLst/>
              <a:cxnLst/>
              <a:rect l="T0" t="T1" r="T2" b="T3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9257" name="Google Shape;5158;p63"/>
            <p:cNvSpPr>
              <a:spLocks noChangeArrowheads="1"/>
            </p:cNvSpPr>
            <p:nvPr/>
          </p:nvSpPr>
          <p:spPr bwMode="auto">
            <a:xfrm>
              <a:off x="5386883" y="2920858"/>
              <a:ext cx="857063" cy="518689"/>
            </a:xfrm>
            <a:custGeom>
              <a:avLst/>
              <a:gdLst>
                <a:gd name="T0" fmla="*/ 0 w 7201"/>
                <a:gd name="T1" fmla="*/ 0 h 4358"/>
                <a:gd name="T2" fmla="*/ 7201 w 7201"/>
                <a:gd name="T3" fmla="*/ 4358 h 4358"/>
              </a:gdLst>
              <a:ahLst/>
              <a:cxnLst/>
              <a:rect l="T0" t="T1" r="T2" b="T3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9222" name="Hộp Văn bản 415"/>
          <p:cNvSpPr txBox="1">
            <a:spLocks noChangeArrowheads="1"/>
          </p:cNvSpPr>
          <p:nvPr/>
        </p:nvSpPr>
        <p:spPr bwMode="auto">
          <a:xfrm>
            <a:off x="713317" y="3208338"/>
            <a:ext cx="1107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Ôn lại bài cũ và xem trước bài mới</a:t>
            </a:r>
            <a:endParaRPr lang="vi-V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134620"/>
            <a:ext cx="11612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sz="40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" y="2103117"/>
            <a:ext cx="1173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 </a:t>
            </a:r>
            <a:r>
              <a:rPr lang="en-US" sz="3600" b="1" dirty="0" err="1" smtClean="0"/>
              <a:t>Hoạt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ôn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bài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661" y="2817102"/>
            <a:ext cx="8610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Đổi :</a:t>
            </a:r>
          </a:p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3dam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………..dam</a:t>
            </a:r>
          </a:p>
        </p:txBody>
      </p:sp>
      <p:sp>
        <p:nvSpPr>
          <p:cNvPr id="6" name="Title 6"/>
          <p:cNvSpPr txBox="1"/>
          <p:nvPr/>
        </p:nvSpPr>
        <p:spPr>
          <a:xfrm>
            <a:off x="4736275" y="4304477"/>
            <a:ext cx="425002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23</a:t>
            </a:r>
          </a:p>
        </p:txBody>
      </p:sp>
      <p:sp>
        <p:nvSpPr>
          <p:cNvPr id="7" name="Title 6"/>
          <p:cNvSpPr txBox="1"/>
          <p:nvPr/>
        </p:nvSpPr>
        <p:spPr>
          <a:xfrm>
            <a:off x="4736272" y="4934172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230</a:t>
            </a:r>
          </a:p>
        </p:txBody>
      </p:sp>
      <p:sp>
        <p:nvSpPr>
          <p:cNvPr id="8" name="Title 6"/>
          <p:cNvSpPr txBox="1"/>
          <p:nvPr/>
        </p:nvSpPr>
        <p:spPr>
          <a:xfrm>
            <a:off x="4736273" y="6254767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32</a:t>
            </a:r>
          </a:p>
        </p:txBody>
      </p:sp>
      <p:sp>
        <p:nvSpPr>
          <p:cNvPr id="9" name="Title 6"/>
          <p:cNvSpPr txBox="1"/>
          <p:nvPr/>
        </p:nvSpPr>
        <p:spPr>
          <a:xfrm>
            <a:off x="4736273" y="5579142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203</a:t>
            </a:r>
          </a:p>
        </p:txBody>
      </p:sp>
      <p:sp>
        <p:nvSpPr>
          <p:cNvPr id="10" name="Oval 9"/>
          <p:cNvSpPr/>
          <p:nvPr/>
        </p:nvSpPr>
        <p:spPr>
          <a:xfrm>
            <a:off x="4532960" y="4060765"/>
            <a:ext cx="914399" cy="8731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773" y="221378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 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1m 20cm = ………..cm</a:t>
            </a:r>
          </a:p>
        </p:txBody>
      </p:sp>
      <p:sp>
        <p:nvSpPr>
          <p:cNvPr id="5" name="Title 6"/>
          <p:cNvSpPr txBox="1"/>
          <p:nvPr/>
        </p:nvSpPr>
        <p:spPr>
          <a:xfrm>
            <a:off x="3796004" y="3228531"/>
            <a:ext cx="425002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120</a:t>
            </a:r>
          </a:p>
        </p:txBody>
      </p:sp>
      <p:sp>
        <p:nvSpPr>
          <p:cNvPr id="6" name="Title 6"/>
          <p:cNvSpPr txBox="1"/>
          <p:nvPr/>
        </p:nvSpPr>
        <p:spPr>
          <a:xfrm>
            <a:off x="3796004" y="2586018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12</a:t>
            </a:r>
          </a:p>
        </p:txBody>
      </p:sp>
      <p:sp>
        <p:nvSpPr>
          <p:cNvPr id="7" name="Title 6"/>
          <p:cNvSpPr txBox="1"/>
          <p:nvPr/>
        </p:nvSpPr>
        <p:spPr>
          <a:xfrm>
            <a:off x="3796005" y="3906613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21</a:t>
            </a:r>
          </a:p>
        </p:txBody>
      </p:sp>
      <p:sp>
        <p:nvSpPr>
          <p:cNvPr id="8" name="Title 6"/>
          <p:cNvSpPr txBox="1"/>
          <p:nvPr/>
        </p:nvSpPr>
        <p:spPr>
          <a:xfrm>
            <a:off x="3796004" y="1943505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1200</a:t>
            </a:r>
          </a:p>
        </p:txBody>
      </p:sp>
      <p:sp>
        <p:nvSpPr>
          <p:cNvPr id="22" name="Oval 21"/>
          <p:cNvSpPr/>
          <p:nvPr/>
        </p:nvSpPr>
        <p:spPr>
          <a:xfrm>
            <a:off x="3718852" y="3058792"/>
            <a:ext cx="914399" cy="8731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28" y="138662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: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120 m + 30 m = ………..</a:t>
            </a:r>
          </a:p>
        </p:txBody>
      </p:sp>
      <p:sp>
        <p:nvSpPr>
          <p:cNvPr id="5" name="Title 6"/>
          <p:cNvSpPr txBox="1"/>
          <p:nvPr/>
        </p:nvSpPr>
        <p:spPr>
          <a:xfrm>
            <a:off x="5452705" y="3574953"/>
            <a:ext cx="4250028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 150m</a:t>
            </a:r>
          </a:p>
        </p:txBody>
      </p:sp>
      <p:sp>
        <p:nvSpPr>
          <p:cNvPr id="6" name="Title 6"/>
          <p:cNvSpPr txBox="1"/>
          <p:nvPr/>
        </p:nvSpPr>
        <p:spPr>
          <a:xfrm>
            <a:off x="5452706" y="2177606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110 m</a:t>
            </a:r>
          </a:p>
        </p:txBody>
      </p:sp>
      <p:sp>
        <p:nvSpPr>
          <p:cNvPr id="7" name="Title 6"/>
          <p:cNvSpPr txBox="1"/>
          <p:nvPr/>
        </p:nvSpPr>
        <p:spPr>
          <a:xfrm>
            <a:off x="5452705" y="2839783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110</a:t>
            </a:r>
          </a:p>
        </p:txBody>
      </p:sp>
      <p:sp>
        <p:nvSpPr>
          <p:cNvPr id="8" name="Title 6"/>
          <p:cNvSpPr txBox="1"/>
          <p:nvPr/>
        </p:nvSpPr>
        <p:spPr>
          <a:xfrm>
            <a:off x="5452706" y="1535093"/>
            <a:ext cx="557608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150</a:t>
            </a:r>
          </a:p>
        </p:txBody>
      </p:sp>
      <p:sp>
        <p:nvSpPr>
          <p:cNvPr id="22" name="Oval 21"/>
          <p:cNvSpPr/>
          <p:nvPr/>
        </p:nvSpPr>
        <p:spPr>
          <a:xfrm>
            <a:off x="5313499" y="3369975"/>
            <a:ext cx="914399" cy="87314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30664" y="-1340060"/>
            <a:ext cx="609441" cy="609441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287383" y="-48262"/>
            <a:ext cx="11612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ctr"/>
            <a:r>
              <a:rPr lang="en-US" sz="4000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0573" y="2401836"/>
            <a:ext cx="3670480" cy="2112137"/>
            <a:chOff x="17578" y="2178552"/>
            <a:chExt cx="4600047" cy="2543736"/>
          </a:xfrm>
        </p:grpSpPr>
        <p:pic>
          <p:nvPicPr>
            <p:cNvPr id="5" name="Picture 2" descr="A caixa de texto no material Verde Livr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2" b="89272" l="0" r="973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" t="27451" r="3053" b="20738"/>
            <a:stretch>
              <a:fillRect/>
            </a:stretch>
          </p:blipFill>
          <p:spPr bwMode="auto">
            <a:xfrm>
              <a:off x="17578" y="2178552"/>
              <a:ext cx="4600047" cy="2543736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592698" y="2480924"/>
              <a:ext cx="3449806" cy="18904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</a:t>
              </a:r>
            </a:p>
            <a:p>
              <a:pPr algn="ctr"/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6"/>
          <p:cNvSpPr/>
          <p:nvPr/>
        </p:nvSpPr>
        <p:spPr>
          <a:xfrm>
            <a:off x="6566335" y="41449"/>
            <a:ext cx="3994341" cy="1996225"/>
          </a:xfrm>
          <a:prstGeom prst="cloud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vuông, góc không vuông</a:t>
            </a:r>
          </a:p>
        </p:txBody>
      </p:sp>
      <p:sp>
        <p:nvSpPr>
          <p:cNvPr id="8" name="Cloud 7"/>
          <p:cNvSpPr/>
          <p:nvPr/>
        </p:nvSpPr>
        <p:spPr>
          <a:xfrm>
            <a:off x="6578725" y="4857964"/>
            <a:ext cx="3994341" cy="1996225"/>
          </a:xfrm>
          <a:prstGeom prst="cloud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một hình</a:t>
            </a:r>
          </a:p>
        </p:txBody>
      </p:sp>
      <p:sp>
        <p:nvSpPr>
          <p:cNvPr id="10" name="Cloud 9"/>
          <p:cNvSpPr/>
          <p:nvPr/>
        </p:nvSpPr>
        <p:spPr>
          <a:xfrm>
            <a:off x="6220496" y="2439621"/>
            <a:ext cx="5100034" cy="1996225"/>
          </a:xfrm>
          <a:prstGeom prst="cloud">
            <a:avLst/>
          </a:prstGeom>
          <a:solidFill>
            <a:srgbClr val="24C309"/>
          </a:solidFill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giữa. Trung điểm của đoạn thẳng</a:t>
            </a:r>
          </a:p>
        </p:txBody>
      </p: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3971053" y="1039562"/>
            <a:ext cx="2607672" cy="24183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8" idx="2"/>
          </p:cNvCxnSpPr>
          <p:nvPr/>
        </p:nvCxnSpPr>
        <p:spPr>
          <a:xfrm>
            <a:off x="3971053" y="3457905"/>
            <a:ext cx="2620062" cy="2398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10" idx="2"/>
          </p:cNvCxnSpPr>
          <p:nvPr/>
        </p:nvCxnSpPr>
        <p:spPr>
          <a:xfrm flipV="1">
            <a:off x="3971053" y="3437734"/>
            <a:ext cx="2265263" cy="20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7279" y="0"/>
            <a:ext cx="10547798" cy="114621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VUÔNG, GÓC KHÔNG VUÔNG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84101" y="2871989"/>
            <a:ext cx="1867438" cy="23933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84101" y="5241701"/>
            <a:ext cx="2758226" cy="2361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26045" y="503564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2327" y="50356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59631" y="220273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Pie 16"/>
          <p:cNvSpPr/>
          <p:nvPr/>
        </p:nvSpPr>
        <p:spPr>
          <a:xfrm rot="17716932">
            <a:off x="1251275" y="4945486"/>
            <a:ext cx="751377" cy="592428"/>
          </a:xfrm>
          <a:prstGeom prst="pie">
            <a:avLst>
              <a:gd name="adj1" fmla="val 889655"/>
              <a:gd name="adj2" fmla="val 38792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342327" y="1468193"/>
            <a:ext cx="7300174" cy="2331076"/>
          </a:xfrm>
          <a:prstGeom prst="cloudCallout">
            <a:avLst>
              <a:gd name="adj1" fmla="val -57367"/>
              <a:gd name="adj2" fmla="val 549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được tạo bởi hai cạnh và xuất phát từ một điểm.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97287" y="4804808"/>
            <a:ext cx="7209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OA, 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7279" y="0"/>
            <a:ext cx="10547798" cy="114621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VUÔNG, GÓC KHÔNG VUÔNG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11368" y="1983346"/>
            <a:ext cx="0" cy="2097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312" y="3850784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7355" y="383745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079" y="141690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966745" y="2124788"/>
            <a:ext cx="1496097" cy="19423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08689" y="3837454"/>
            <a:ext cx="58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2732" y="3824124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8389" y="1423681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332631" y="2124788"/>
            <a:ext cx="1490534" cy="18440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5109" y="3739166"/>
            <a:ext cx="58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539152" y="3725836"/>
            <a:ext cx="55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8476" y="1423455"/>
            <a:ext cx="528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41007" y="2450772"/>
            <a:ext cx="1114628" cy="1620818"/>
            <a:chOff x="2729439" y="4947407"/>
            <a:chExt cx="1114628" cy="1620818"/>
          </a:xfrm>
        </p:grpSpPr>
        <p:sp>
          <p:nvSpPr>
            <p:cNvPr id="31" name="Right Triangle 30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811368" y="4080456"/>
            <a:ext cx="17128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967846" y="2438119"/>
            <a:ext cx="1114628" cy="1620818"/>
            <a:chOff x="2729439" y="4947407"/>
            <a:chExt cx="1114628" cy="1620818"/>
          </a:xfrm>
        </p:grpSpPr>
        <p:sp>
          <p:nvSpPr>
            <p:cNvPr id="40" name="Right Triangle 39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Triangle 40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829234" y="2348020"/>
            <a:ext cx="1114628" cy="1620818"/>
            <a:chOff x="2729439" y="4947407"/>
            <a:chExt cx="1114628" cy="1620818"/>
          </a:xfrm>
        </p:grpSpPr>
        <p:sp>
          <p:nvSpPr>
            <p:cNvPr id="43" name="Right Triangle 42"/>
            <p:cNvSpPr/>
            <p:nvPr/>
          </p:nvSpPr>
          <p:spPr>
            <a:xfrm>
              <a:off x="2729439" y="4947407"/>
              <a:ext cx="1114628" cy="1620818"/>
            </a:xfrm>
            <a:prstGeom prst="rt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/>
            <p:cNvSpPr/>
            <p:nvPr/>
          </p:nvSpPr>
          <p:spPr>
            <a:xfrm>
              <a:off x="2897746" y="5499279"/>
              <a:ext cx="592429" cy="901521"/>
            </a:xfrm>
            <a:prstGeom prst="rt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9823166" y="3968838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6745" y="4067126"/>
            <a:ext cx="171289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8519" y="4867457"/>
            <a:ext cx="3493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 đỉnh O,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OA, OB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274074" y="4867457"/>
            <a:ext cx="383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P, cạnh PM, PN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332631" y="4883622"/>
            <a:ext cx="3830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E, cạnh ED,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1073</Words>
  <Application>Microsoft Office PowerPoint</Application>
  <PresentationFormat>Custom</PresentationFormat>
  <Paragraphs>202</Paragraphs>
  <Slides>26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BKV</cp:lastModifiedBy>
  <cp:revision>46</cp:revision>
  <dcterms:created xsi:type="dcterms:W3CDTF">2020-03-29T13:57:00Z</dcterms:created>
  <dcterms:modified xsi:type="dcterms:W3CDTF">2022-05-24T02:08:00Z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FE56866181F34C03A4E520623DBE0614</vt:lpwstr>
  </property>
  <property fmtid="{D5CDD505-2E9C-101B-9397-08002B2CF9AE}" pid="3" name="KSOProductBuildVer">
    <vt:lpwstr>1033-11.2.0.11029</vt:lpwstr>
  </property>
</Properties>
</file>