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734" r:id="rId4"/>
    <p:sldMasterId id="2147483746" r:id="rId5"/>
    <p:sldMasterId id="2147483758" r:id="rId6"/>
    <p:sldMasterId id="2147483770" r:id="rId7"/>
    <p:sldMasterId id="2147483794" r:id="rId8"/>
  </p:sldMasterIdLst>
  <p:notesMasterIdLst>
    <p:notesMasterId r:id="rId20"/>
  </p:notesMasterIdLst>
  <p:sldIdLst>
    <p:sldId id="521" r:id="rId9"/>
    <p:sldId id="532" r:id="rId10"/>
    <p:sldId id="528" r:id="rId11"/>
    <p:sldId id="529" r:id="rId12"/>
    <p:sldId id="530" r:id="rId13"/>
    <p:sldId id="533" r:id="rId14"/>
    <p:sldId id="527" r:id="rId15"/>
    <p:sldId id="522" r:id="rId16"/>
    <p:sldId id="259" r:id="rId17"/>
    <p:sldId id="534" r:id="rId18"/>
    <p:sldId id="519" r:id="rId19"/>
  </p:sldIdLst>
  <p:sldSz cx="12192000" cy="6858000"/>
  <p:notesSz cx="6858000" cy="9144000"/>
  <p:custDataLst>
    <p:tags r:id="rId2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" y="4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A1FA5-4520-4E0D-B3EC-8BBA3906B470}" type="datetimeFigureOut">
              <a:rPr lang="en-US" smtClean="0"/>
              <a:t>18/4/2022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7DC14-719F-4D17-9CC7-7886740F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45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493A-89BC-4F2F-B625-40A7C1CDD0F4}" type="datetimeFigureOut">
              <a:rPr lang="vi-VN" smtClean="0"/>
              <a:pPr/>
              <a:t>18/04/2022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2B87-03C4-4A4F-A60E-E64F1B7597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493A-89BC-4F2F-B625-40A7C1CDD0F4}" type="datetimeFigureOut">
              <a:rPr lang="vi-VN" smtClean="0"/>
              <a:pPr/>
              <a:t>18/04/2022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2B87-03C4-4A4F-A60E-E64F1B7597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493A-89BC-4F2F-B625-40A7C1CDD0F4}" type="datetimeFigureOut">
              <a:rPr lang="vi-VN" smtClean="0"/>
              <a:pPr/>
              <a:t>18/04/2022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2B87-03C4-4A4F-A60E-E64F1B7597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DB4E44-F9D5-43CC-8B68-C8EF24059719}" type="datetimeFigureOut">
              <a:rPr lang="en-US"/>
              <a:pPr>
                <a:defRPr/>
              </a:pPr>
              <a:t>18/4/2022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2EDD52D-2040-4060-A3D7-590F87261A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980363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C0AED8-4014-4F89-B661-C68678F6707B}" type="datetimeFigureOut">
              <a:rPr lang="en-US"/>
              <a:pPr>
                <a:defRPr/>
              </a:pPr>
              <a:t>18/4/2022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45BE2ED-B279-45C4-AA75-574CB017DC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342063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E6266BC-264D-4A26-8169-164C0087DE20}" type="datetimeFigureOut">
              <a:rPr lang="en-US"/>
              <a:pPr>
                <a:defRPr/>
              </a:pPr>
              <a:t>18/4/2022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4B6DA89-1351-47C9-A2EE-9FB72F73E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435922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871BC7C-BC03-4AA8-9A29-284A99A49CC4}" type="datetimeFigureOut">
              <a:rPr lang="en-US"/>
              <a:pPr>
                <a:defRPr/>
              </a:pPr>
              <a:t>18/4/2022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B50F803-F6C1-41B1-90FC-062AEDB77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685423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A27171-4D2D-4088-89F0-B307572FB0DC}" type="datetimeFigureOut">
              <a:rPr lang="en-US"/>
              <a:pPr>
                <a:defRPr/>
              </a:pPr>
              <a:t>18/4/2022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609195F-A3EC-4E05-B37C-5E9D2F54A8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371967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E36FB3-8458-4B4C-B4AE-4427CD4EBD28}" type="datetimeFigureOut">
              <a:rPr lang="en-US"/>
              <a:pPr>
                <a:defRPr/>
              </a:pPr>
              <a:t>18/4/2022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FF18472-C315-4DBD-A4B6-F470A06AA0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303875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BBFF2A4-E0FE-4E38-8EA8-088D05CC2310}" type="datetimeFigureOut">
              <a:rPr lang="en-US"/>
              <a:pPr>
                <a:defRPr/>
              </a:pPr>
              <a:t>18/4/2022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C4CD9F8-6BC6-4928-AA3F-4BD1D8A7DB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726388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D0E91D-E307-44E4-AACB-4ADBBB995DCD}" type="datetimeFigureOut">
              <a:rPr lang="en-US"/>
              <a:pPr>
                <a:defRPr/>
              </a:pPr>
              <a:t>18/4/2022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22C7F37-C5C7-4AA2-BBC2-AA920A7D0F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901061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493A-89BC-4F2F-B625-40A7C1CDD0F4}" type="datetimeFigureOut">
              <a:rPr lang="vi-VN" smtClean="0"/>
              <a:pPr/>
              <a:t>18/04/2022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2B87-03C4-4A4F-A60E-E64F1B7597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21F56D-86A1-4B8A-B196-EA1E5C4C683D}" type="datetimeFigureOut">
              <a:rPr lang="en-US"/>
              <a:pPr>
                <a:defRPr/>
              </a:pPr>
              <a:t>18/4/2022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A994F0-A07C-4856-8E0D-3A099BECEF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599688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0D6CB99-4767-4C76-9204-4C6ED7A4E9B0}" type="datetimeFigureOut">
              <a:rPr lang="en-US"/>
              <a:pPr>
                <a:defRPr/>
              </a:pPr>
              <a:t>18/4/2022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4783689-05FB-4623-B6CE-DD40723199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31341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91FEC-577E-4487-9E3A-C1FAD2F5CB6C}" type="datetimeFigureOut">
              <a:rPr lang="en-US"/>
              <a:pPr>
                <a:defRPr/>
              </a:pPr>
              <a:t>18/4/2022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3065A29-9D11-4C2C-A808-DF1D579C3D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21448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5E78A3-6270-4F88-B4D6-138E62DA6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CAD2496-EA63-476A-978F-356ECE059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39" indent="0" algn="ctr">
              <a:buNone/>
              <a:defRPr sz="2000"/>
            </a:lvl2pPr>
            <a:lvl3pPr marL="913901" indent="0" algn="ctr">
              <a:buNone/>
              <a:defRPr sz="1900"/>
            </a:lvl3pPr>
            <a:lvl4pPr marL="1370852" indent="0" algn="ctr">
              <a:buNone/>
              <a:defRPr sz="1600"/>
            </a:lvl4pPr>
            <a:lvl5pPr marL="1827802" indent="0" algn="ctr">
              <a:buNone/>
              <a:defRPr sz="1600"/>
            </a:lvl5pPr>
            <a:lvl6pPr marL="2284766" indent="0" algn="ctr">
              <a:buNone/>
              <a:defRPr sz="1600"/>
            </a:lvl6pPr>
            <a:lvl7pPr marL="2741702" indent="0" algn="ctr">
              <a:buNone/>
              <a:defRPr sz="1600"/>
            </a:lvl7pPr>
            <a:lvl8pPr marL="3198640" indent="0" algn="ctr">
              <a:buNone/>
              <a:defRPr sz="1600"/>
            </a:lvl8pPr>
            <a:lvl9pPr marL="365557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D265E5-44FC-48F1-A5DE-D6370E240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969BE1-1CC6-4A1F-B967-6C7FC22CF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800226-17C8-4F43-B919-0DA230DC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49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B27E60-E2CA-41EF-9B5B-9406EA7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DE8FAC-4DD7-4EF4-A028-0BB59DDAB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38922D-487E-4792-9E50-4C84169DA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7FE89B-4B71-4EE9-BE87-F52E27AF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EEFBF3-29BB-4141-B7D6-279AA531E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71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B70711-819B-40AF-9D0C-D0E718CCB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5" y="17099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17829A-EA52-47C6-B5E5-4775C2FC8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5" y="458960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8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7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7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5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2569F0-1D1C-438A-8CAB-5FEE6B32F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9C36DE-8C6A-4AD1-8358-F2315EE9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FA904A-EF43-4C93-B791-05289E92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34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F9E5E6-1BFE-45A9-A0C4-8E0157BDA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76C1E1-3366-4138-9780-E02D97C35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75B4F56-3D15-4A44-B2E6-7D0D040E5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D3D3774-20F0-4494-A50B-2AEC9E2BF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7D8E5C8-B9E5-4FC5-8C43-CDA97C872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EF7785-ECCF-47AD-9522-670C7063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66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63520C-68B5-4CD4-9ABF-03B76CAB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745A2C-BBDE-4847-A472-CFDB0B233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901" indent="0">
              <a:buNone/>
              <a:defRPr sz="1900" b="1"/>
            </a:lvl3pPr>
            <a:lvl4pPr marL="1370852" indent="0">
              <a:buNone/>
              <a:defRPr sz="1600" b="1"/>
            </a:lvl4pPr>
            <a:lvl5pPr marL="1827802" indent="0">
              <a:buNone/>
              <a:defRPr sz="1600" b="1"/>
            </a:lvl5pPr>
            <a:lvl6pPr marL="2284766" indent="0">
              <a:buNone/>
              <a:defRPr sz="1600" b="1"/>
            </a:lvl6pPr>
            <a:lvl7pPr marL="2741702" indent="0">
              <a:buNone/>
              <a:defRPr sz="1600" b="1"/>
            </a:lvl7pPr>
            <a:lvl8pPr marL="3198640" indent="0">
              <a:buNone/>
              <a:defRPr sz="1600" b="1"/>
            </a:lvl8pPr>
            <a:lvl9pPr marL="36555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8D26522-D7D6-4D09-B2A4-67BAEAB0D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FC56FA1-AEBF-4B05-92DA-0F8CB797B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901" indent="0">
              <a:buNone/>
              <a:defRPr sz="1900" b="1"/>
            </a:lvl3pPr>
            <a:lvl4pPr marL="1370852" indent="0">
              <a:buNone/>
              <a:defRPr sz="1600" b="1"/>
            </a:lvl4pPr>
            <a:lvl5pPr marL="1827802" indent="0">
              <a:buNone/>
              <a:defRPr sz="1600" b="1"/>
            </a:lvl5pPr>
            <a:lvl6pPr marL="2284766" indent="0">
              <a:buNone/>
              <a:defRPr sz="1600" b="1"/>
            </a:lvl6pPr>
            <a:lvl7pPr marL="2741702" indent="0">
              <a:buNone/>
              <a:defRPr sz="1600" b="1"/>
            </a:lvl7pPr>
            <a:lvl8pPr marL="3198640" indent="0">
              <a:buNone/>
              <a:defRPr sz="1600" b="1"/>
            </a:lvl8pPr>
            <a:lvl9pPr marL="36555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0CB257A-B004-4DEB-9D73-4D573F0E9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D74820E-2BCF-4DEE-ABE4-EAE57B66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A6293B-1FDB-4BB7-B84A-B9EB40BB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4A41E6-0744-43B5-9D3B-BF2677A46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01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DC5425-EC61-4452-8A6C-CF9F4260E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3AB4B2C-87FE-41A0-AC35-F7BC6C7B2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3782827-DA40-49FD-A4AA-EE452243C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098B27-9F7C-4903-8169-903AB5260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37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9547C54-BCCD-45C1-AFD5-14428B6FA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2106C1-1524-4E93-9B34-8F7E01424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0638C17-2605-4F23-B70C-7D07A81C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0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493A-89BC-4F2F-B625-40A7C1CDD0F4}" type="datetimeFigureOut">
              <a:rPr lang="vi-VN" smtClean="0"/>
              <a:pPr/>
              <a:t>18/04/2022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2B87-03C4-4A4F-A60E-E64F1B7597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B35D29-E284-4157-AA7D-8BFA36BA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53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CF11DC-CD1B-4316-ACA4-27A7852C2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274" y="987590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621BBA8-1091-41FC-A9B8-02293EF7A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53" y="2057403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39" indent="0">
              <a:buNone/>
              <a:defRPr sz="1500"/>
            </a:lvl2pPr>
            <a:lvl3pPr marL="913901" indent="0">
              <a:buNone/>
              <a:defRPr sz="1200"/>
            </a:lvl3pPr>
            <a:lvl4pPr marL="1370852" indent="0">
              <a:buNone/>
              <a:defRPr sz="1100"/>
            </a:lvl4pPr>
            <a:lvl5pPr marL="1827802" indent="0">
              <a:buNone/>
              <a:defRPr sz="1100"/>
            </a:lvl5pPr>
            <a:lvl6pPr marL="2284766" indent="0">
              <a:buNone/>
              <a:defRPr sz="1100"/>
            </a:lvl6pPr>
            <a:lvl7pPr marL="2741702" indent="0">
              <a:buNone/>
              <a:defRPr sz="1100"/>
            </a:lvl7pPr>
            <a:lvl8pPr marL="3198640" indent="0">
              <a:buNone/>
              <a:defRPr sz="1100"/>
            </a:lvl8pPr>
            <a:lvl9pPr marL="365557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82B637-D382-4F8C-B800-C1960D37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662616-6804-433B-A443-DAC3EBBE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C27291-9023-4EAE-ABF0-A220A166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35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21AD08-E125-4573-B83C-50F55DB17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53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AB501A1-A75D-4DEC-B767-A22AB9683D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274" y="987590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901" indent="0">
              <a:buNone/>
              <a:defRPr sz="2400"/>
            </a:lvl3pPr>
            <a:lvl4pPr marL="1370852" indent="0">
              <a:buNone/>
              <a:defRPr sz="2000"/>
            </a:lvl4pPr>
            <a:lvl5pPr marL="1827802" indent="0">
              <a:buNone/>
              <a:defRPr sz="2000"/>
            </a:lvl5pPr>
            <a:lvl6pPr marL="2284766" indent="0">
              <a:buNone/>
              <a:defRPr sz="2000"/>
            </a:lvl6pPr>
            <a:lvl7pPr marL="2741702" indent="0">
              <a:buNone/>
              <a:defRPr sz="2000"/>
            </a:lvl7pPr>
            <a:lvl8pPr marL="3198640" indent="0">
              <a:buNone/>
              <a:defRPr sz="2000"/>
            </a:lvl8pPr>
            <a:lvl9pPr marL="365557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BAC6D1-DC7C-478E-8291-464E42BE4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53" y="2057403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39" indent="0">
              <a:buNone/>
              <a:defRPr sz="1500"/>
            </a:lvl2pPr>
            <a:lvl3pPr marL="913901" indent="0">
              <a:buNone/>
              <a:defRPr sz="1200"/>
            </a:lvl3pPr>
            <a:lvl4pPr marL="1370852" indent="0">
              <a:buNone/>
              <a:defRPr sz="1100"/>
            </a:lvl4pPr>
            <a:lvl5pPr marL="1827802" indent="0">
              <a:buNone/>
              <a:defRPr sz="1100"/>
            </a:lvl5pPr>
            <a:lvl6pPr marL="2284766" indent="0">
              <a:buNone/>
              <a:defRPr sz="1100"/>
            </a:lvl6pPr>
            <a:lvl7pPr marL="2741702" indent="0">
              <a:buNone/>
              <a:defRPr sz="1100"/>
            </a:lvl7pPr>
            <a:lvl8pPr marL="3198640" indent="0">
              <a:buNone/>
              <a:defRPr sz="1100"/>
            </a:lvl8pPr>
            <a:lvl9pPr marL="365557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A7A2E4-C5F9-4455-BB29-6EA34EE0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155225-FC2E-40A2-A9AF-D75350A00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A952F8-6B4D-4E28-B9E1-BE8BBE9A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61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9596DD-ABB4-4F7D-ABEF-E3F3C5E7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AA86C65-AFF0-43B4-B4EA-C076A5CAD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3A80D2-BBA9-4119-AA4F-4388CE0A1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0A1385-0ABF-4AC7-B319-1802F482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6F0475-70B5-43FE-BCD3-FEB53AE8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72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53457A1-8C71-4C07-8ACC-5E8DCC5FF4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11" y="36522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38D7B6-9BAA-4611-9EF9-1B5DDE724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11" y="36522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F3BAC7-1C8F-439E-8EA0-CECA90F6B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11E8-E0B6-4393-9A0A-1E4DA73B8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00CE5C-3ADA-46AF-AC14-806F9C2BF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87D6D3-01C1-40CA-82B0-18B9EE60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5C85-8865-4EEA-BF8B-2648B75F32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01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F183F8-360F-496E-A8AE-DB4CEE1DF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F116A-67E8-4FF6-9938-D4CAE781AB1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280982-B6D3-4FB3-9CDB-EC5318C37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4E2514-60FC-464F-867B-1260A6B7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4D1DD-EE64-44B4-89F9-446C4970642C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351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028E4E-F689-4484-A65B-2BAC6AA1D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00C40-45CD-4D01-9EAC-81D4C84D04A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42A104-FFF0-4DA2-AFEA-9F3761C1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B29B9B-9CCA-4814-9CE0-4528971B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4058F-BE53-43ED-985B-EE6298DAF4E6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36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32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09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19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2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4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458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36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27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FDBA01-7EDA-4A10-8464-EB2BFCA3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00C4F-F50D-4895-B158-1D1BC3C94FB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26BAE3-CAE6-47D9-BBE8-012B861D2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249DF3-7B0A-49F2-961F-B59E0A0B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1C5EF-68BD-4A18-9E3F-99E8A4D18786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419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DD6E6EF-4776-468F-85F1-60C5480E9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B2A2E-26CE-489F-87D9-BE7E641005C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8617E64-4B0C-413A-BC05-9F3C04FE5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797A102-BC65-4FBB-8C39-397CE9B5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3BC19-CA0A-49F8-9F7A-BBD554A5D582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171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8" y="1535122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97" indent="0">
              <a:buNone/>
              <a:defRPr sz="2700" b="1"/>
            </a:lvl2pPr>
            <a:lvl3pPr marL="1218194" indent="0">
              <a:buNone/>
              <a:defRPr sz="2400" b="1"/>
            </a:lvl3pPr>
            <a:lvl4pPr marL="1827295" indent="0">
              <a:buNone/>
              <a:defRPr sz="2100" b="1"/>
            </a:lvl4pPr>
            <a:lvl5pPr marL="2436388" indent="0">
              <a:buNone/>
              <a:defRPr sz="2100" b="1"/>
            </a:lvl5pPr>
            <a:lvl6pPr marL="3045491" indent="0">
              <a:buNone/>
              <a:defRPr sz="2100" b="1"/>
            </a:lvl6pPr>
            <a:lvl7pPr marL="3654583" indent="0">
              <a:buNone/>
              <a:defRPr sz="2100" b="1"/>
            </a:lvl7pPr>
            <a:lvl8pPr marL="4263685" indent="0">
              <a:buNone/>
              <a:defRPr sz="2100" b="1"/>
            </a:lvl8pPr>
            <a:lvl9pPr marL="48727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8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0" y="1535122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97" indent="0">
              <a:buNone/>
              <a:defRPr sz="2700" b="1"/>
            </a:lvl2pPr>
            <a:lvl3pPr marL="1218194" indent="0">
              <a:buNone/>
              <a:defRPr sz="2400" b="1"/>
            </a:lvl3pPr>
            <a:lvl4pPr marL="1827295" indent="0">
              <a:buNone/>
              <a:defRPr sz="2100" b="1"/>
            </a:lvl4pPr>
            <a:lvl5pPr marL="2436388" indent="0">
              <a:buNone/>
              <a:defRPr sz="2100" b="1"/>
            </a:lvl5pPr>
            <a:lvl6pPr marL="3045491" indent="0">
              <a:buNone/>
              <a:defRPr sz="2100" b="1"/>
            </a:lvl6pPr>
            <a:lvl7pPr marL="3654583" indent="0">
              <a:buNone/>
              <a:defRPr sz="2100" b="1"/>
            </a:lvl7pPr>
            <a:lvl8pPr marL="4263685" indent="0">
              <a:buNone/>
              <a:defRPr sz="2100" b="1"/>
            </a:lvl8pPr>
            <a:lvl9pPr marL="48727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0F983F4-8E27-4E51-9909-4484E282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3C802-9E2F-44BA-8B07-3136AAAA162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6824D4DC-8827-497E-B31C-1E8A3CE1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897BB56D-02E6-4B50-AF17-3389C1BD7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81B32-1C07-4D29-A1DD-6FB0A47CC87E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2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ABE4149E-FD9B-4D23-ABD4-169F18CDE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E36BA-FD8E-474F-BB3B-CFAA1D73D68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6E8A83E5-EFC8-4596-AD86-E80312CA1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6C718E7-AAAE-4C09-9ED0-1FD6B10BD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F98B8-64E5-44D9-B3DC-666FCE323523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7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493A-89BC-4F2F-B625-40A7C1CDD0F4}" type="datetimeFigureOut">
              <a:rPr lang="vi-VN" smtClean="0"/>
              <a:pPr/>
              <a:t>18/04/2022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2B87-03C4-4A4F-A60E-E64F1B7597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4D329E61-21F7-47EE-8DBC-26CA6C45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BA9DB-2369-4F6C-B093-7B7CB5E15ED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32721616-D3D1-43B3-906B-9568C278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AE0C93AD-D12C-4218-AB91-4E0F6F39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D8E7-25F8-47D7-A1E8-EC67603E48EC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940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121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12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097" indent="0">
              <a:buNone/>
              <a:defRPr sz="1600"/>
            </a:lvl2pPr>
            <a:lvl3pPr marL="1218194" indent="0">
              <a:buNone/>
              <a:defRPr sz="1300"/>
            </a:lvl3pPr>
            <a:lvl4pPr marL="1827295" indent="0">
              <a:buNone/>
              <a:defRPr sz="1200"/>
            </a:lvl4pPr>
            <a:lvl5pPr marL="2436388" indent="0">
              <a:buNone/>
              <a:defRPr sz="1200"/>
            </a:lvl5pPr>
            <a:lvl6pPr marL="3045491" indent="0">
              <a:buNone/>
              <a:defRPr sz="1200"/>
            </a:lvl6pPr>
            <a:lvl7pPr marL="3654583" indent="0">
              <a:buNone/>
              <a:defRPr sz="1200"/>
            </a:lvl7pPr>
            <a:lvl8pPr marL="4263685" indent="0">
              <a:buNone/>
              <a:defRPr sz="1200"/>
            </a:lvl8pPr>
            <a:lvl9pPr marL="48727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EA0B825-57DB-45BF-B5F7-8A6C246A2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4F3B1-66F9-4899-BAF7-7F02AD4244D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B826590-DCCD-4F3D-B349-1FFA128BD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F62CC00-9FE4-4751-BF64-8D1E0C0A8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483F5-0FB4-46B5-9EE1-0239F27CBD8C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689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7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097" indent="0">
              <a:buNone/>
              <a:defRPr sz="3700"/>
            </a:lvl2pPr>
            <a:lvl3pPr marL="1218194" indent="0">
              <a:buNone/>
              <a:defRPr sz="3200"/>
            </a:lvl3pPr>
            <a:lvl4pPr marL="1827295" indent="0">
              <a:buNone/>
              <a:defRPr sz="2700"/>
            </a:lvl4pPr>
            <a:lvl5pPr marL="2436388" indent="0">
              <a:buNone/>
              <a:defRPr sz="2700"/>
            </a:lvl5pPr>
            <a:lvl6pPr marL="3045491" indent="0">
              <a:buNone/>
              <a:defRPr sz="2700"/>
            </a:lvl6pPr>
            <a:lvl7pPr marL="3654583" indent="0">
              <a:buNone/>
              <a:defRPr sz="2700"/>
            </a:lvl7pPr>
            <a:lvl8pPr marL="4263685" indent="0">
              <a:buNone/>
              <a:defRPr sz="2700"/>
            </a:lvl8pPr>
            <a:lvl9pPr marL="4872778" indent="0">
              <a:buNone/>
              <a:defRPr sz="27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09"/>
            <a:ext cx="7315200" cy="804861"/>
          </a:xfrm>
        </p:spPr>
        <p:txBody>
          <a:bodyPr/>
          <a:lstStyle>
            <a:lvl1pPr marL="0" indent="0">
              <a:buNone/>
              <a:defRPr sz="1900"/>
            </a:lvl1pPr>
            <a:lvl2pPr marL="609097" indent="0">
              <a:buNone/>
              <a:defRPr sz="1600"/>
            </a:lvl2pPr>
            <a:lvl3pPr marL="1218194" indent="0">
              <a:buNone/>
              <a:defRPr sz="1300"/>
            </a:lvl3pPr>
            <a:lvl4pPr marL="1827295" indent="0">
              <a:buNone/>
              <a:defRPr sz="1200"/>
            </a:lvl4pPr>
            <a:lvl5pPr marL="2436388" indent="0">
              <a:buNone/>
              <a:defRPr sz="1200"/>
            </a:lvl5pPr>
            <a:lvl6pPr marL="3045491" indent="0">
              <a:buNone/>
              <a:defRPr sz="1200"/>
            </a:lvl6pPr>
            <a:lvl7pPr marL="3654583" indent="0">
              <a:buNone/>
              <a:defRPr sz="1200"/>
            </a:lvl7pPr>
            <a:lvl8pPr marL="4263685" indent="0">
              <a:buNone/>
              <a:defRPr sz="1200"/>
            </a:lvl8pPr>
            <a:lvl9pPr marL="48727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629690C-851F-46D0-98E6-283B3FEE3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545D8-D84A-4E31-BFC8-AA730BE2C6F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069616C-053C-46BE-B8D4-2F51F969D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BE58147-0676-4EF1-B490-C27788DD6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93809-8630-4FA2-97C1-55FA5FC9C9D9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058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35D6C1-16B3-4ECE-AA65-0D8E47CA1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789D9-2ECA-446B-8128-614823D3A65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798D7E-0ECD-4EE4-A7EC-820B6C73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E58080-EF3A-40DA-82DE-9E5F3E07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638BF-5770-4593-BB89-69202E60E490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206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0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0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98D6D4-9947-40CC-AC34-7BBBE32D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2F1E0-BD00-40F2-9EF3-B0C82641094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2B3538-6BCC-403E-8A5A-DBEC4263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212A98-ADEB-4607-9127-8FCAC2E2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50599-EFDA-4DA4-BE8E-309FE17F0962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438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002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962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53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374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3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493A-89BC-4F2F-B625-40A7C1CDD0F4}" type="datetimeFigureOut">
              <a:rPr lang="vi-VN" smtClean="0"/>
              <a:pPr/>
              <a:t>18/04/2022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2B87-03C4-4A4F-A60E-E64F1B7597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255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804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733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855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501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202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2918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1676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87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54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493A-89BC-4F2F-B625-40A7C1CDD0F4}" type="datetimeFigureOut">
              <a:rPr lang="vi-VN" smtClean="0"/>
              <a:pPr/>
              <a:t>18/04/2022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2B87-03C4-4A4F-A60E-E64F1B7597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783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435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585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004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524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137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071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00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113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61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493A-89BC-4F2F-B625-40A7C1CDD0F4}" type="datetimeFigureOut">
              <a:rPr lang="vi-VN" smtClean="0"/>
              <a:pPr/>
              <a:t>18/04/2022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2B87-03C4-4A4F-A60E-E64F1B7597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1352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018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594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029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275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008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851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89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594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5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493A-89BC-4F2F-B625-40A7C1CDD0F4}" type="datetimeFigureOut">
              <a:rPr lang="vi-VN" smtClean="0"/>
              <a:pPr/>
              <a:t>18/04/2022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2B87-03C4-4A4F-A60E-E64F1B7597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811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917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083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840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74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979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6532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773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9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493A-89BC-4F2F-B625-40A7C1CDD0F4}" type="datetimeFigureOut">
              <a:rPr lang="vi-VN" smtClean="0"/>
              <a:pPr/>
              <a:t>18/04/2022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2B87-03C4-4A4F-A60E-E64F1B75976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7493A-89BC-4F2F-B625-40A7C1CDD0F4}" type="datetimeFigureOut">
              <a:rPr lang="vi-VN" smtClean="0"/>
              <a:pPr/>
              <a:t>18/04/2022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F2B87-03C4-4A4F-A60E-E64F1B75976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9453D82-23DE-4B4D-A823-7F8FDBBCD726}" type="datetimeFigureOut">
              <a:rPr lang="en-US"/>
              <a:pPr>
                <a:defRPr/>
              </a:pPr>
              <a:t>18/4/2022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7B2F56-3D08-4EE8-AC2F-E3F221B9C8E6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23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9EE7DC9-4773-4C89-9912-F5B5112B5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396" tIns="45718" rIns="9139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BE4A65-0BBA-46F5-9A6C-0277910F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396" tIns="45718" rIns="9139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E62D07-4E42-4A7F-8F60-C9AB3E774E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488"/>
            <a:ext cx="2743200" cy="365125"/>
          </a:xfrm>
          <a:prstGeom prst="rect">
            <a:avLst/>
          </a:prstGeom>
        </p:spPr>
        <p:txBody>
          <a:bodyPr vert="horz" lIns="91396" tIns="45718" rIns="9139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01"/>
            <a:fld id="{75E011E8-E0B6-4393-9A0A-1E4DA73B88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901"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F0E6EB-4FB8-4C3B-A54A-8131958F1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488"/>
            <a:ext cx="4114800" cy="365125"/>
          </a:xfrm>
          <a:prstGeom prst="rect">
            <a:avLst/>
          </a:prstGeom>
        </p:spPr>
        <p:txBody>
          <a:bodyPr vert="horz" lIns="91396" tIns="45718" rIns="9139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0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E19424-FAEE-4033-B78B-3FEE055FA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488"/>
            <a:ext cx="2743200" cy="365125"/>
          </a:xfrm>
          <a:prstGeom prst="rect">
            <a:avLst/>
          </a:prstGeom>
        </p:spPr>
        <p:txBody>
          <a:bodyPr vert="horz" lIns="91396" tIns="45718" rIns="9139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01"/>
            <a:fld id="{C4515C85-8865-4EEA-BF8B-2648B75F32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90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71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390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2" indent="-228482" algn="l" defTabSz="91390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46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2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20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59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21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72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22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86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1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2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66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2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40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79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xmlns="" id="{CB98D360-B5BA-4FF4-8074-5195C40D3F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687" rIns="91368" bIns="456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xmlns="" id="{5413C69F-11A5-42DA-BFA3-F41266713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1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687" rIns="91368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F85782-4F67-4624-84F3-962840D588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420"/>
            <a:ext cx="2844800" cy="365125"/>
          </a:xfrm>
          <a:prstGeom prst="rect">
            <a:avLst/>
          </a:prstGeom>
        </p:spPr>
        <p:txBody>
          <a:bodyPr vert="horz" lIns="91368" tIns="45687" rIns="91368" bIns="4568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2">
              <a:defRPr/>
            </a:pPr>
            <a:fld id="{07F2AC82-3D77-42E1-AEB1-5F06AAD8AC6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3672">
                <a:defRPr/>
              </a:pPr>
              <a:t>18/04/2022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CCFE92-8F15-4D4D-B260-985561E634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420"/>
            <a:ext cx="3860800" cy="365125"/>
          </a:xfrm>
          <a:prstGeom prst="rect">
            <a:avLst/>
          </a:prstGeom>
        </p:spPr>
        <p:txBody>
          <a:bodyPr vert="horz" lIns="91368" tIns="45687" rIns="91368" bIns="4568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2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82D3E7-48EF-44A6-978E-DCC397ACC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420"/>
            <a:ext cx="2844800" cy="365125"/>
          </a:xfrm>
          <a:prstGeom prst="rect">
            <a:avLst/>
          </a:prstGeom>
        </p:spPr>
        <p:txBody>
          <a:bodyPr vert="horz" lIns="91368" tIns="45687" rIns="91368" bIns="4568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2">
              <a:defRPr/>
            </a:pPr>
            <a:fld id="{999BD3B9-6599-4BB2-B156-B183687A654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3672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86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1216638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6638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2pPr>
      <a:lvl3pPr algn="ctr" defTabSz="1216638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3pPr>
      <a:lvl4pPr algn="ctr" defTabSz="1216638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4pPr>
      <a:lvl5pPr algn="ctr" defTabSz="1216638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5pPr>
      <a:lvl6pPr marL="456832" algn="ctr" defTabSz="1216638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6pPr>
      <a:lvl7pPr marL="913672" algn="ctr" defTabSz="1216638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7pPr>
      <a:lvl8pPr marL="1370504" algn="ctr" defTabSz="1216638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8pPr>
      <a:lvl9pPr marL="1827341" algn="ctr" defTabSz="1216638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5246" indent="-455246" algn="l" defTabSz="12166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8221" indent="-379109" algn="l" defTabSz="12166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197" indent="-302973" algn="l" defTabSz="12166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309" indent="-302973" algn="l" defTabSz="12166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39421" indent="-302973" algn="l" defTabSz="12166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036" indent="-304552" algn="l" defTabSz="121819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133" indent="-304552" algn="l" defTabSz="121819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230" indent="-304552" algn="l" defTabSz="121819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326" indent="-304552" algn="l" defTabSz="121819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8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97" algn="l" defTabSz="1218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194" algn="l" defTabSz="1218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95" algn="l" defTabSz="1218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388" algn="l" defTabSz="1218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491" algn="l" defTabSz="1218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583" algn="l" defTabSz="1218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685" algn="l" defTabSz="1218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778" algn="l" defTabSz="1218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7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9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8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4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722" y="-144389"/>
            <a:ext cx="151447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28" y="2877425"/>
            <a:ext cx="190341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12"/>
          <p:cNvSpPr>
            <a:spLocks noChangeArrowheads="1" noChangeShapeType="1" noTextEdit="1"/>
          </p:cNvSpPr>
          <p:nvPr/>
        </p:nvSpPr>
        <p:spPr bwMode="auto">
          <a:xfrm>
            <a:off x="4632325" y="228600"/>
            <a:ext cx="3978275" cy="4302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 dirty="0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</a:t>
            </a:r>
            <a:r>
              <a:rPr lang="vi-VN" sz="4800" b="1" kern="10" dirty="0" smtClean="0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4800" b="1" kern="10" dirty="0" smtClean="0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ÁI MỘ A</a:t>
            </a:r>
            <a:endParaRPr lang="en-US" sz="4800" b="1" kern="10" dirty="0"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1" y="457200"/>
            <a:ext cx="1054099" cy="518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85" y="-16817"/>
            <a:ext cx="988967" cy="563711"/>
          </a:xfrm>
          <a:prstGeom prst="rect">
            <a:avLst/>
          </a:prstGeom>
        </p:spPr>
      </p:pic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4953000" y="2819400"/>
            <a:ext cx="3124200" cy="6930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</a:rPr>
              <a:t>   </a:t>
            </a:r>
            <a:r>
              <a:rPr lang="en-US" altLang="en-US" sz="10400" b="1" kern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TOÁN LUYỆN TẬP</a:t>
            </a:r>
            <a:endParaRPr kumimoji="0" lang="en-US" sz="10400" b="1" i="0" u="none" strike="noStrike" kern="0" cap="none" spc="0" normalizeH="0" baseline="0" noProof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cs typeface="Arial" pitchFamily="34" charset="0"/>
            </a:endParaRPr>
          </a:p>
        </p:txBody>
      </p:sp>
      <p:pic>
        <p:nvPicPr>
          <p:cNvPr id="12" name="Picture 3" descr="C:\Users\MKC\Pictures\Picture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7" y="5029247"/>
            <a:ext cx="61722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8" y="5054599"/>
            <a:ext cx="4643909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1"/>
          <p:cNvSpPr txBox="1">
            <a:spLocks/>
          </p:cNvSpPr>
          <p:nvPr/>
        </p:nvSpPr>
        <p:spPr bwMode="auto">
          <a:xfrm>
            <a:off x="2438400" y="1447848"/>
            <a:ext cx="8610600" cy="17788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prstTxWarp prst="textDeflateBottom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 smtClean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Chào</a:t>
            </a:r>
            <a:r>
              <a:rPr kumimoji="0" lang="en-US" sz="5400" b="1" i="0" u="none" strike="noStrike" kern="0" cap="none" spc="0" normalizeH="0" baseline="0" noProof="0" dirty="0" smtClean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mừng</a:t>
            </a:r>
            <a:r>
              <a:rPr kumimoji="0" lang="en-US" sz="5400" b="1" i="0" u="none" strike="noStrike" kern="0" cap="none" spc="0" normalizeH="0" baseline="0" noProof="0" dirty="0" smtClean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kumimoji="0" lang="en-US" sz="5400" b="1" i="0" u="none" strike="noStrike" kern="0" cap="none" spc="0" normalizeH="0" baseline="0" noProof="0" dirty="0" smtClean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kumimoji="0" lang="en-US" sz="5400" b="1" i="0" u="none" strike="noStrike" kern="0" cap="none" spc="0" normalizeH="0" baseline="0" noProof="0" dirty="0" smtClean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đến</a:t>
            </a:r>
            <a:r>
              <a:rPr kumimoji="0" lang="en-US" sz="5400" b="1" i="0" u="none" strike="noStrike" kern="0" cap="none" spc="0" normalizeH="0" baseline="0" noProof="0" dirty="0" smtClean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kumimoji="0" lang="en-US" sz="5400" b="1" i="0" u="none" strike="noStrike" kern="0" cap="none" spc="0" normalizeH="0" baseline="0" noProof="0" dirty="0" smtClean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giờ</a:t>
            </a:r>
            <a:r>
              <a:rPr kumimoji="0" lang="en-US" sz="5400" b="1" i="0" u="none" strike="noStrike" kern="0" cap="none" spc="0" normalizeH="0" baseline="0" noProof="0" dirty="0" smtClean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kumimoji="0" lang="en-US" sz="5400" b="1" i="0" u="none" strike="noStrike" kern="0" cap="none" spc="0" normalizeH="0" baseline="0" noProof="0" dirty="0" smtClean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hôm</a:t>
            </a:r>
            <a:r>
              <a:rPr kumimoji="0" lang="en-US" sz="5400" b="1" i="0" u="none" strike="noStrike" kern="0" cap="none" spc="0" normalizeH="0" baseline="0" noProof="0" dirty="0" smtClean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nay</a:t>
            </a:r>
            <a:endParaRPr kumimoji="0" lang="en-US" sz="5400" b="1" i="0" u="none" strike="noStrike" kern="0" cap="none" spc="0" normalizeH="0" baseline="0" noProof="0" dirty="0">
              <a:ln w="12700">
                <a:solidFill>
                  <a:srgbClr val="000000">
                    <a:lumMod val="5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1156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508000" y="3260727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prstClr val="black"/>
                </a:solidFill>
                <a:latin typeface=".VnTime" pitchFamily="34" charset="0"/>
              </a:rPr>
              <a:t>64755</a:t>
            </a: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609600" y="4291015"/>
            <a:ext cx="101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0000"/>
                </a:solidFill>
                <a:latin typeface=".VnTime" pitchFamily="34" charset="0"/>
              </a:rPr>
              <a:t>2055</a:t>
            </a: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203200" y="3514732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prstClr val="black"/>
                </a:solidFill>
                <a:latin typeface=".VnTime" pitchFamily="34" charset="0"/>
              </a:rPr>
              <a:t>-</a:t>
            </a:r>
          </a:p>
        </p:txBody>
      </p:sp>
      <p:sp>
        <p:nvSpPr>
          <p:cNvPr id="9" name="Line 38"/>
          <p:cNvSpPr>
            <a:spLocks noChangeShapeType="1"/>
          </p:cNvSpPr>
          <p:nvPr/>
        </p:nvSpPr>
        <p:spPr bwMode="auto">
          <a:xfrm>
            <a:off x="247651" y="4276725"/>
            <a:ext cx="142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0" name="Oval 43"/>
          <p:cNvSpPr>
            <a:spLocks noChangeArrowheads="1"/>
          </p:cNvSpPr>
          <p:nvPr/>
        </p:nvSpPr>
        <p:spPr bwMode="auto">
          <a:xfrm>
            <a:off x="1771651" y="4124325"/>
            <a:ext cx="9144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800" smtClean="0">
              <a:solidFill>
                <a:srgbClr val="FF0000"/>
              </a:solidFill>
            </a:endParaRPr>
          </a:p>
        </p:txBody>
      </p:sp>
      <p:sp>
        <p:nvSpPr>
          <p:cNvPr id="11" name="WordArt 48"/>
          <p:cNvSpPr>
            <a:spLocks noChangeArrowheads="1" noChangeShapeType="1" noTextEdit="1"/>
          </p:cNvSpPr>
          <p:nvPr/>
        </p:nvSpPr>
        <p:spPr bwMode="auto">
          <a:xfrm>
            <a:off x="2006601" y="4276725"/>
            <a:ext cx="374651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a typeface="+mj-lt"/>
                <a:cs typeface="Calibri"/>
              </a:rPr>
              <a:t>Đ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450851" y="3821116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prstClr val="black"/>
                </a:solidFill>
                <a:latin typeface=".VnTime" pitchFamily="34" charset="0"/>
              </a:rPr>
              <a:t>62700</a:t>
            </a:r>
          </a:p>
        </p:txBody>
      </p:sp>
      <p:sp>
        <p:nvSpPr>
          <p:cNvPr id="14" name="Oval 43"/>
          <p:cNvSpPr>
            <a:spLocks noChangeArrowheads="1"/>
          </p:cNvSpPr>
          <p:nvPr/>
        </p:nvSpPr>
        <p:spPr bwMode="auto">
          <a:xfrm>
            <a:off x="552451" y="2447925"/>
            <a:ext cx="914400" cy="685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vi-VN" alt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43"/>
          <p:cNvSpPr>
            <a:spLocks noChangeArrowheads="1"/>
          </p:cNvSpPr>
          <p:nvPr/>
        </p:nvSpPr>
        <p:spPr bwMode="auto">
          <a:xfrm>
            <a:off x="3657600" y="2447925"/>
            <a:ext cx="914400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vi-VN" altLang="en-US" sz="4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3505200" y="3209925"/>
            <a:ext cx="12192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7360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207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517902" y="4352931"/>
            <a:ext cx="901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7150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3149600" y="3514732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9" name="Line 39"/>
          <p:cNvSpPr>
            <a:spLocks noChangeShapeType="1"/>
          </p:cNvSpPr>
          <p:nvPr/>
        </p:nvSpPr>
        <p:spPr bwMode="auto">
          <a:xfrm>
            <a:off x="3149600" y="4395788"/>
            <a:ext cx="142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2" name="Oval 43"/>
          <p:cNvSpPr>
            <a:spLocks noChangeArrowheads="1"/>
          </p:cNvSpPr>
          <p:nvPr/>
        </p:nvSpPr>
        <p:spPr bwMode="auto">
          <a:xfrm>
            <a:off x="4673600" y="4124325"/>
            <a:ext cx="9144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800" smtClean="0">
              <a:solidFill>
                <a:srgbClr val="FF0000"/>
              </a:solidFill>
            </a:endParaRPr>
          </a:p>
        </p:txBody>
      </p:sp>
      <p:sp>
        <p:nvSpPr>
          <p:cNvPr id="24" name="WordArt 48"/>
          <p:cNvSpPr>
            <a:spLocks noChangeArrowheads="1" noChangeShapeType="1" noTextEdit="1"/>
          </p:cNvSpPr>
          <p:nvPr/>
        </p:nvSpPr>
        <p:spPr bwMode="auto">
          <a:xfrm>
            <a:off x="4978401" y="4267200"/>
            <a:ext cx="374651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a typeface="+mj-lt"/>
                <a:cs typeface="Calibri"/>
              </a:rPr>
              <a:t>S</a:t>
            </a:r>
          </a:p>
        </p:txBody>
      </p:sp>
      <p:sp>
        <p:nvSpPr>
          <p:cNvPr id="26" name="Oval 43"/>
          <p:cNvSpPr>
            <a:spLocks noChangeArrowheads="1"/>
          </p:cNvSpPr>
          <p:nvPr/>
        </p:nvSpPr>
        <p:spPr bwMode="auto">
          <a:xfrm>
            <a:off x="6604000" y="2524125"/>
            <a:ext cx="914400" cy="68580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vi-VN" alt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6400800" y="3286125"/>
            <a:ext cx="17272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26962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12071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6388100" y="4429131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14891</a:t>
            </a: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6096000" y="3590928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0" name="Line 39"/>
          <p:cNvSpPr>
            <a:spLocks noChangeShapeType="1"/>
          </p:cNvSpPr>
          <p:nvPr/>
        </p:nvSpPr>
        <p:spPr bwMode="auto">
          <a:xfrm>
            <a:off x="6197600" y="4471988"/>
            <a:ext cx="142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1" name="Oval 43"/>
          <p:cNvSpPr>
            <a:spLocks noChangeArrowheads="1"/>
          </p:cNvSpPr>
          <p:nvPr/>
        </p:nvSpPr>
        <p:spPr bwMode="auto">
          <a:xfrm>
            <a:off x="7721600" y="4200525"/>
            <a:ext cx="9144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800" smtClean="0">
              <a:solidFill>
                <a:srgbClr val="FF0000"/>
              </a:solidFill>
            </a:endParaRPr>
          </a:p>
        </p:txBody>
      </p:sp>
      <p:sp>
        <p:nvSpPr>
          <p:cNvPr id="32" name="WordArt 48"/>
          <p:cNvSpPr>
            <a:spLocks noChangeArrowheads="1" noChangeShapeType="1" noTextEdit="1"/>
          </p:cNvSpPr>
          <p:nvPr/>
        </p:nvSpPr>
        <p:spPr bwMode="auto">
          <a:xfrm>
            <a:off x="7956556" y="4352925"/>
            <a:ext cx="374649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a typeface="+mj-lt"/>
                <a:cs typeface="Calibri"/>
              </a:rPr>
              <a:t>Đ</a:t>
            </a:r>
          </a:p>
        </p:txBody>
      </p:sp>
      <p:sp>
        <p:nvSpPr>
          <p:cNvPr id="33" name="Oval 43"/>
          <p:cNvSpPr>
            <a:spLocks noChangeArrowheads="1"/>
          </p:cNvSpPr>
          <p:nvPr/>
        </p:nvSpPr>
        <p:spPr bwMode="auto">
          <a:xfrm>
            <a:off x="9550400" y="2524125"/>
            <a:ext cx="914400" cy="685800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vi-VN" altLang="en-US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9448800" y="3325817"/>
            <a:ext cx="12192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369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9601200" y="4343405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9042400" y="3590928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7" name="Line 39"/>
          <p:cNvSpPr>
            <a:spLocks noChangeShapeType="1"/>
          </p:cNvSpPr>
          <p:nvPr/>
        </p:nvSpPr>
        <p:spPr bwMode="auto">
          <a:xfrm>
            <a:off x="9144000" y="4343400"/>
            <a:ext cx="142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8" name="Oval 43"/>
          <p:cNvSpPr>
            <a:spLocks noChangeArrowheads="1"/>
          </p:cNvSpPr>
          <p:nvPr/>
        </p:nvSpPr>
        <p:spPr bwMode="auto">
          <a:xfrm>
            <a:off x="10566400" y="4200525"/>
            <a:ext cx="9144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800" smtClean="0">
              <a:solidFill>
                <a:srgbClr val="FF0000"/>
              </a:solidFill>
            </a:endParaRPr>
          </a:p>
        </p:txBody>
      </p:sp>
      <p:sp>
        <p:nvSpPr>
          <p:cNvPr id="40" name="WordArt 48"/>
          <p:cNvSpPr>
            <a:spLocks noChangeArrowheads="1" noChangeShapeType="1" noTextEdit="1"/>
          </p:cNvSpPr>
          <p:nvPr/>
        </p:nvSpPr>
        <p:spPr bwMode="auto">
          <a:xfrm>
            <a:off x="10801356" y="4352925"/>
            <a:ext cx="374649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a typeface="+mj-lt"/>
                <a:cs typeface="Calibri"/>
              </a:rPr>
              <a:t>S</a:t>
            </a:r>
          </a:p>
        </p:txBody>
      </p:sp>
      <p:pic>
        <p:nvPicPr>
          <p:cNvPr id="15393" name="Picture 5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2700"/>
            <a:ext cx="111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10"/>
          <p:cNvSpPr>
            <a:spLocks noChangeArrowheads="1"/>
          </p:cNvSpPr>
          <p:nvPr/>
        </p:nvSpPr>
        <p:spPr bwMode="auto">
          <a:xfrm>
            <a:off x="82296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51" name="Oval 11"/>
          <p:cNvSpPr>
            <a:spLocks noChangeArrowheads="1"/>
          </p:cNvSpPr>
          <p:nvPr/>
        </p:nvSpPr>
        <p:spPr bwMode="auto">
          <a:xfrm>
            <a:off x="82296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52" name="Oval 13"/>
          <p:cNvSpPr>
            <a:spLocks noChangeArrowheads="1"/>
          </p:cNvSpPr>
          <p:nvPr/>
        </p:nvSpPr>
        <p:spPr bwMode="auto">
          <a:xfrm>
            <a:off x="82296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53" name="Oval 14"/>
          <p:cNvSpPr>
            <a:spLocks noChangeArrowheads="1"/>
          </p:cNvSpPr>
          <p:nvPr/>
        </p:nvSpPr>
        <p:spPr bwMode="auto">
          <a:xfrm>
            <a:off x="82296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54" name="Oval 15"/>
          <p:cNvSpPr>
            <a:spLocks noChangeArrowheads="1"/>
          </p:cNvSpPr>
          <p:nvPr/>
        </p:nvSpPr>
        <p:spPr bwMode="auto">
          <a:xfrm>
            <a:off x="82296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55" name="Oval 16"/>
          <p:cNvSpPr>
            <a:spLocks noChangeArrowheads="1"/>
          </p:cNvSpPr>
          <p:nvPr/>
        </p:nvSpPr>
        <p:spPr bwMode="auto">
          <a:xfrm>
            <a:off x="8534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56" name="Oval 62"/>
          <p:cNvSpPr>
            <a:spLocks noChangeArrowheads="1"/>
          </p:cNvSpPr>
          <p:nvPr/>
        </p:nvSpPr>
        <p:spPr bwMode="auto">
          <a:xfrm>
            <a:off x="8331205" y="5618170"/>
            <a:ext cx="1428751" cy="93503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smtClean="0">
                <a:solidFill>
                  <a:srgbClr val="FF00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8337551" y="5638800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58" name="Oval 11"/>
          <p:cNvSpPr>
            <a:spLocks noChangeArrowheads="1"/>
          </p:cNvSpPr>
          <p:nvPr/>
        </p:nvSpPr>
        <p:spPr bwMode="auto">
          <a:xfrm>
            <a:off x="8337551" y="5638800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59" name="Oval 13"/>
          <p:cNvSpPr>
            <a:spLocks noChangeArrowheads="1"/>
          </p:cNvSpPr>
          <p:nvPr/>
        </p:nvSpPr>
        <p:spPr bwMode="auto">
          <a:xfrm>
            <a:off x="8337551" y="5638800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60" name="Oval 14"/>
          <p:cNvSpPr>
            <a:spLocks noChangeArrowheads="1"/>
          </p:cNvSpPr>
          <p:nvPr/>
        </p:nvSpPr>
        <p:spPr bwMode="auto">
          <a:xfrm>
            <a:off x="8229600" y="5638800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1" name="Oval 15"/>
          <p:cNvSpPr>
            <a:spLocks noChangeArrowheads="1"/>
          </p:cNvSpPr>
          <p:nvPr/>
        </p:nvSpPr>
        <p:spPr bwMode="auto">
          <a:xfrm>
            <a:off x="8458200" y="5638800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8458200" y="5638800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8153403" y="5638800"/>
            <a:ext cx="1631951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smtClean="0">
                <a:solidFill>
                  <a:srgbClr val="FF00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64" name="Oval 10"/>
          <p:cNvSpPr>
            <a:spLocks noChangeArrowheads="1"/>
          </p:cNvSpPr>
          <p:nvPr/>
        </p:nvSpPr>
        <p:spPr bwMode="auto">
          <a:xfrm>
            <a:off x="8026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65" name="Oval 11"/>
          <p:cNvSpPr>
            <a:spLocks noChangeArrowheads="1"/>
          </p:cNvSpPr>
          <p:nvPr/>
        </p:nvSpPr>
        <p:spPr bwMode="auto">
          <a:xfrm>
            <a:off x="8026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66" name="Oval 13"/>
          <p:cNvSpPr>
            <a:spLocks noChangeArrowheads="1"/>
          </p:cNvSpPr>
          <p:nvPr/>
        </p:nvSpPr>
        <p:spPr bwMode="auto">
          <a:xfrm>
            <a:off x="8026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67" name="Oval 14"/>
          <p:cNvSpPr>
            <a:spLocks noChangeArrowheads="1"/>
          </p:cNvSpPr>
          <p:nvPr/>
        </p:nvSpPr>
        <p:spPr bwMode="auto">
          <a:xfrm>
            <a:off x="8026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8" name="Oval 15"/>
          <p:cNvSpPr>
            <a:spLocks noChangeArrowheads="1"/>
          </p:cNvSpPr>
          <p:nvPr/>
        </p:nvSpPr>
        <p:spPr bwMode="auto">
          <a:xfrm>
            <a:off x="8026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69" name="Oval 16"/>
          <p:cNvSpPr>
            <a:spLocks noChangeArrowheads="1"/>
          </p:cNvSpPr>
          <p:nvPr/>
        </p:nvSpPr>
        <p:spPr bwMode="auto">
          <a:xfrm>
            <a:off x="8026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70" name="Oval 62"/>
          <p:cNvSpPr>
            <a:spLocks noChangeArrowheads="1"/>
          </p:cNvSpPr>
          <p:nvPr/>
        </p:nvSpPr>
        <p:spPr bwMode="auto">
          <a:xfrm>
            <a:off x="8128005" y="5618170"/>
            <a:ext cx="1631951" cy="93503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smtClean="0">
                <a:solidFill>
                  <a:srgbClr val="FF00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71" name="Oval 10"/>
          <p:cNvSpPr>
            <a:spLocks noChangeArrowheads="1"/>
          </p:cNvSpPr>
          <p:nvPr/>
        </p:nvSpPr>
        <p:spPr bwMode="auto">
          <a:xfrm>
            <a:off x="8026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72" name="Oval 11"/>
          <p:cNvSpPr>
            <a:spLocks noChangeArrowheads="1"/>
          </p:cNvSpPr>
          <p:nvPr/>
        </p:nvSpPr>
        <p:spPr bwMode="auto">
          <a:xfrm>
            <a:off x="8026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73" name="Oval 13"/>
          <p:cNvSpPr>
            <a:spLocks noChangeArrowheads="1"/>
          </p:cNvSpPr>
          <p:nvPr/>
        </p:nvSpPr>
        <p:spPr bwMode="auto">
          <a:xfrm>
            <a:off x="8026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74" name="Oval 14"/>
          <p:cNvSpPr>
            <a:spLocks noChangeArrowheads="1"/>
          </p:cNvSpPr>
          <p:nvPr/>
        </p:nvSpPr>
        <p:spPr bwMode="auto">
          <a:xfrm>
            <a:off x="8026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75" name="Oval 15"/>
          <p:cNvSpPr>
            <a:spLocks noChangeArrowheads="1"/>
          </p:cNvSpPr>
          <p:nvPr/>
        </p:nvSpPr>
        <p:spPr bwMode="auto">
          <a:xfrm>
            <a:off x="8026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6" name="Oval 16"/>
          <p:cNvSpPr>
            <a:spLocks noChangeArrowheads="1"/>
          </p:cNvSpPr>
          <p:nvPr/>
        </p:nvSpPr>
        <p:spPr bwMode="auto">
          <a:xfrm>
            <a:off x="8026400" y="5618163"/>
            <a:ext cx="13208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smtClean="0">
                <a:solidFill>
                  <a:prstClr val="black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77" name="Oval 62"/>
          <p:cNvSpPr>
            <a:spLocks noChangeArrowheads="1"/>
          </p:cNvSpPr>
          <p:nvPr/>
        </p:nvSpPr>
        <p:spPr bwMode="auto">
          <a:xfrm>
            <a:off x="8128005" y="5618170"/>
            <a:ext cx="1631951" cy="93503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smtClean="0">
                <a:solidFill>
                  <a:srgbClr val="FF00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82" name="Text Box 26"/>
          <p:cNvSpPr txBox="1">
            <a:spLocks noChangeArrowheads="1"/>
          </p:cNvSpPr>
          <p:nvPr/>
        </p:nvSpPr>
        <p:spPr bwMode="auto">
          <a:xfrm>
            <a:off x="9448800" y="381000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312</a:t>
            </a:r>
          </a:p>
        </p:txBody>
      </p:sp>
      <p:sp>
        <p:nvSpPr>
          <p:cNvPr id="83" name="Text Box 26"/>
          <p:cNvSpPr txBox="1">
            <a:spLocks noChangeArrowheads="1"/>
          </p:cNvSpPr>
          <p:nvPr/>
        </p:nvSpPr>
        <p:spPr bwMode="auto">
          <a:xfrm>
            <a:off x="9982200" y="3325818"/>
            <a:ext cx="40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 </a:t>
            </a:r>
          </a:p>
        </p:txBody>
      </p:sp>
      <p:sp>
        <p:nvSpPr>
          <p:cNvPr id="84" name="Text Box 26"/>
          <p:cNvSpPr txBox="1">
            <a:spLocks noChangeArrowheads="1"/>
          </p:cNvSpPr>
          <p:nvPr/>
        </p:nvSpPr>
        <p:spPr bwMode="auto">
          <a:xfrm>
            <a:off x="9982200" y="3810002"/>
            <a:ext cx="40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</a:p>
        </p:txBody>
      </p:sp>
      <p:sp>
        <p:nvSpPr>
          <p:cNvPr id="85" name="Text Box 26"/>
          <p:cNvSpPr txBox="1">
            <a:spLocks noChangeArrowheads="1"/>
          </p:cNvSpPr>
          <p:nvPr/>
        </p:nvSpPr>
        <p:spPr bwMode="auto">
          <a:xfrm>
            <a:off x="9982200" y="4343400"/>
            <a:ext cx="30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3505200" y="4343404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7153</a:t>
            </a:r>
          </a:p>
        </p:txBody>
      </p:sp>
      <p:sp>
        <p:nvSpPr>
          <p:cNvPr id="86" name="Text Box 31"/>
          <p:cNvSpPr txBox="1">
            <a:spLocks noChangeArrowheads="1"/>
          </p:cNvSpPr>
          <p:nvPr/>
        </p:nvSpPr>
        <p:spPr bwMode="auto">
          <a:xfrm>
            <a:off x="9448800" y="4800602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567</a:t>
            </a:r>
          </a:p>
        </p:txBody>
      </p:sp>
      <p:sp>
        <p:nvSpPr>
          <p:cNvPr id="87" name="WordArt 48"/>
          <p:cNvSpPr>
            <a:spLocks noChangeArrowheads="1" noChangeShapeType="1" noTextEdit="1"/>
          </p:cNvSpPr>
          <p:nvPr/>
        </p:nvSpPr>
        <p:spPr bwMode="auto">
          <a:xfrm>
            <a:off x="4953001" y="4267200"/>
            <a:ext cx="374651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a typeface="+mj-lt"/>
                <a:cs typeface="Calibri"/>
              </a:rPr>
              <a:t>Đ</a:t>
            </a:r>
          </a:p>
        </p:txBody>
      </p:sp>
      <p:sp>
        <p:nvSpPr>
          <p:cNvPr id="88" name="WordArt 3"/>
          <p:cNvSpPr>
            <a:spLocks noChangeArrowheads="1" noChangeShapeType="1" noTextEdit="1"/>
          </p:cNvSpPr>
          <p:nvPr/>
        </p:nvSpPr>
        <p:spPr bwMode="auto">
          <a:xfrm>
            <a:off x="4521204" y="802380"/>
            <a:ext cx="4013197" cy="64542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THỬ TÀI CỦA BẠN </a:t>
            </a:r>
            <a:r>
              <a:rPr lang="vi-VN" sz="48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  </a:t>
            </a:r>
            <a:endParaRPr lang="en-US" sz="48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901948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 nodeType="clickPar">
                      <p:stCondLst>
                        <p:cond delay="indefinite"/>
                      </p:stCondLst>
                      <p:childTnLst>
                        <p:par>
                          <p:cTn id="2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 nodeType="clickPar">
                      <p:stCondLst>
                        <p:cond delay="indefinite"/>
                      </p:stCondLst>
                      <p:childTnLst>
                        <p:par>
                          <p:cTn id="3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 nodeType="clickPar">
                      <p:stCondLst>
                        <p:cond delay="indefinite"/>
                      </p:stCondLst>
                      <p:childTnLst>
                        <p:par>
                          <p:cTn id="3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 nodeType="clickPar">
                      <p:stCondLst>
                        <p:cond delay="indefinite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 nodeType="clickPar">
                      <p:stCondLst>
                        <p:cond delay="indefinite"/>
                      </p:stCondLst>
                      <p:childTnLst>
                        <p:par>
                          <p:cTn id="4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 nodeType="clickPar">
                      <p:stCondLst>
                        <p:cond delay="indefinite"/>
                      </p:stCondLst>
                      <p:childTnLst>
                        <p:par>
                          <p:cTn id="5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  <p:bldP spid="14" grpId="0" animBg="1"/>
      <p:bldP spid="15" grpId="0" animBg="1"/>
      <p:bldP spid="16" grpId="0" build="allAtOnce"/>
      <p:bldP spid="17" grpId="0"/>
      <p:bldP spid="17" grpId="1"/>
      <p:bldP spid="18" grpId="0"/>
      <p:bldP spid="19" grpId="0" animBg="1"/>
      <p:bldP spid="22" grpId="0" animBg="1"/>
      <p:bldP spid="24" grpId="0" animBg="1"/>
      <p:bldP spid="24" grpId="1"/>
      <p:bldP spid="26" grpId="0" animBg="1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 animBg="1"/>
      <p:bldP spid="38" grpId="0" animBg="1"/>
      <p:bldP spid="40" grpId="0" animBg="1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1" grpId="2" animBg="1"/>
      <p:bldP spid="51" grpId="3" animBg="1"/>
      <p:bldP spid="52" grpId="0" animBg="1"/>
      <p:bldP spid="52" grpId="1" animBg="1"/>
      <p:bldP spid="52" grpId="2" animBg="1"/>
      <p:bldP spid="52" grpId="3" animBg="1"/>
      <p:bldP spid="53" grpId="0" animBg="1"/>
      <p:bldP spid="53" grpId="1" animBg="1"/>
      <p:bldP spid="53" grpId="2" animBg="1"/>
      <p:bldP spid="53" grpId="3" animBg="1"/>
      <p:bldP spid="54" grpId="0" animBg="1"/>
      <p:bldP spid="54" grpId="1" animBg="1"/>
      <p:bldP spid="54" grpId="2" animBg="1"/>
      <p:bldP spid="54" grpId="3" animBg="1"/>
      <p:bldP spid="55" grpId="0" animBg="1"/>
      <p:bldP spid="55" grpId="1" animBg="1"/>
      <p:bldP spid="55" grpId="2" animBg="1"/>
      <p:bldP spid="55" grpId="3" animBg="1"/>
      <p:bldP spid="56" grpId="0" animBg="1"/>
      <p:bldP spid="56" grpId="1" animBg="1"/>
      <p:bldP spid="56" grpId="2" animBg="1"/>
      <p:bldP spid="56" grpId="3" animBg="1"/>
      <p:bldP spid="57" grpId="0" animBg="1"/>
      <p:bldP spid="57" grpId="1" animBg="1"/>
      <p:bldP spid="57" grpId="2" animBg="1"/>
      <p:bldP spid="57" grpId="3" animBg="1"/>
      <p:bldP spid="58" grpId="0" animBg="1"/>
      <p:bldP spid="58" grpId="1" animBg="1"/>
      <p:bldP spid="58" grpId="2" animBg="1"/>
      <p:bldP spid="58" grpId="3" animBg="1"/>
      <p:bldP spid="59" grpId="0" animBg="1"/>
      <p:bldP spid="59" grpId="1" animBg="1"/>
      <p:bldP spid="59" grpId="2" animBg="1"/>
      <p:bldP spid="59" grpId="3" animBg="1"/>
      <p:bldP spid="60" grpId="0" animBg="1"/>
      <p:bldP spid="60" grpId="1" animBg="1"/>
      <p:bldP spid="60" grpId="2" animBg="1"/>
      <p:bldP spid="60" grpId="3" animBg="1"/>
      <p:bldP spid="61" grpId="0" animBg="1"/>
      <p:bldP spid="61" grpId="1" animBg="1"/>
      <p:bldP spid="61" grpId="2" animBg="1"/>
      <p:bldP spid="61" grpId="3" animBg="1"/>
      <p:bldP spid="62" grpId="0" animBg="1"/>
      <p:bldP spid="62" grpId="1" animBg="1"/>
      <p:bldP spid="62" grpId="2" animBg="1"/>
      <p:bldP spid="62" grpId="3" animBg="1"/>
      <p:bldP spid="63" grpId="0" animBg="1"/>
      <p:bldP spid="63" grpId="1" animBg="1"/>
      <p:bldP spid="63" grpId="2" animBg="1"/>
      <p:bldP spid="63" grpId="3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0" grpId="2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82" grpId="0"/>
      <p:bldP spid="83" grpId="0"/>
      <p:bldP spid="83" grpId="1"/>
      <p:bldP spid="84" grpId="0"/>
      <p:bldP spid="84" grpId="1"/>
      <p:bldP spid="85" grpId="0"/>
      <p:bldP spid="85" grpId="1"/>
      <p:bldP spid="81" grpId="0"/>
      <p:bldP spid="86" grpId="0"/>
      <p:bldP spid="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="" xmlns:a16="http://schemas.microsoft.com/office/drawing/2014/main" id="{1BEFF259-DCBB-4683-BB1A-F0EFF49B6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1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6" name="Group 3">
            <a:extLst>
              <a:ext uri="{FF2B5EF4-FFF2-40B4-BE49-F238E27FC236}">
                <a16:creationId xmlns="" xmlns:a16="http://schemas.microsoft.com/office/drawing/2014/main" id="{35F8FAA2-FAA7-48EE-A2D8-6EEEE292E217}"/>
              </a:ext>
            </a:extLst>
          </p:cNvPr>
          <p:cNvGrpSpPr>
            <a:grpSpLocks/>
          </p:cNvGrpSpPr>
          <p:nvPr/>
        </p:nvGrpSpPr>
        <p:grpSpPr bwMode="auto">
          <a:xfrm>
            <a:off x="1497808" y="610393"/>
            <a:ext cx="9196389" cy="5637214"/>
            <a:chOff x="0" y="382905"/>
            <a:chExt cx="9144000" cy="6092190"/>
          </a:xfrm>
        </p:grpSpPr>
        <p:pic>
          <p:nvPicPr>
            <p:cNvPr id="16388" name="Picture 1" descr="bìa.jpg">
              <a:extLst>
                <a:ext uri="{FF2B5EF4-FFF2-40B4-BE49-F238E27FC236}">
                  <a16:creationId xmlns="" xmlns:a16="http://schemas.microsoft.com/office/drawing/2014/main" id="{B62D3149-9E62-4B97-A42D-4F3220228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905"/>
              <a:ext cx="9144000" cy="609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AA7D4943-E098-4B8D-8134-56F141C6A80E}"/>
                </a:ext>
              </a:extLst>
            </p:cNvPr>
            <p:cNvSpPr/>
            <p:nvPr/>
          </p:nvSpPr>
          <p:spPr>
            <a:xfrm>
              <a:off x="1829161" y="3249071"/>
              <a:ext cx="5715226" cy="10647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28CD0C0-D0CF-4CAC-B412-320CDF0E2F96}"/>
              </a:ext>
            </a:extLst>
          </p:cNvPr>
          <p:cNvSpPr/>
          <p:nvPr/>
        </p:nvSpPr>
        <p:spPr>
          <a:xfrm>
            <a:off x="1904999" y="3226223"/>
            <a:ext cx="83820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6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</a:t>
            </a:r>
            <a:endParaRPr lang="en-US" sz="60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53200" y="3732085"/>
            <a:ext cx="535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ut_On_Your_Dancing_Pant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5117.8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0" y="5257800"/>
            <a:ext cx="609600" cy="609600"/>
          </a:xfrm>
          <a:prstGeom prst="rect">
            <a:avLst/>
          </a:prstGeom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609600" y="1219200"/>
            <a:ext cx="5486400" cy="132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1800" b="1" kern="10" dirty="0">
                <a:ln w="9525">
                  <a:round/>
                  <a:headEnd/>
                  <a:tailEnd/>
                </a:ln>
                <a:solidFill>
                  <a:srgbClr val="800080"/>
                </a:solidFill>
                <a:latin typeface="Calibri"/>
                <a:cs typeface="Calibri"/>
              </a:rPr>
              <a:t>KHỞI ĐỘNG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720181" y="2955950"/>
            <a:ext cx="1570038" cy="1187450"/>
            <a:chOff x="2928" y="384"/>
            <a:chExt cx="1789" cy="1403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hidden">
            <a:xfrm>
              <a:off x="3360" y="637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ysClr val="window" lastClr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hidden">
            <a:xfrm>
              <a:off x="3722" y="892"/>
              <a:ext cx="186" cy="131"/>
            </a:xfrm>
            <a:prstGeom prst="ellipse">
              <a:avLst/>
            </a:prstGeom>
            <a:gradFill rotWithShape="0">
              <a:gsLst>
                <a:gs pos="0">
                  <a:srgbClr val="C0504D"/>
                </a:gs>
                <a:gs pos="100000">
                  <a:srgbClr val="EEECE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hidden">
            <a:xfrm rot="2711884">
              <a:off x="3846" y="1099"/>
              <a:ext cx="557" cy="99"/>
            </a:xfrm>
            <a:custGeom>
              <a:avLst/>
              <a:gdLst>
                <a:gd name="T0" fmla="*/ 0 w 2736"/>
                <a:gd name="T1" fmla="*/ 101 h 504"/>
                <a:gd name="T2" fmla="*/ 176 w 2736"/>
                <a:gd name="T3" fmla="*/ 34 h 504"/>
                <a:gd name="T4" fmla="*/ 361 w 2736"/>
                <a:gd name="T5" fmla="*/ 5 h 504"/>
                <a:gd name="T6" fmla="*/ 556 w 2736"/>
                <a:gd name="T7" fmla="*/ 5 h 504"/>
                <a:gd name="T8" fmla="*/ 553 w 2736"/>
                <a:gd name="T9" fmla="*/ 21 h 504"/>
                <a:gd name="T10" fmla="*/ 358 w 2736"/>
                <a:gd name="T11" fmla="*/ 21 h 504"/>
                <a:gd name="T12" fmla="*/ 133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hidden">
            <a:xfrm rot="2711884">
              <a:off x="4251" y="1393"/>
              <a:ext cx="298" cy="156"/>
            </a:xfrm>
            <a:custGeom>
              <a:avLst/>
              <a:gdLst>
                <a:gd name="T0" fmla="*/ 1 w 1769"/>
                <a:gd name="T1" fmla="*/ 2 h 791"/>
                <a:gd name="T2" fmla="*/ 82 w 1769"/>
                <a:gd name="T3" fmla="*/ 11 h 791"/>
                <a:gd name="T4" fmla="*/ 196 w 1769"/>
                <a:gd name="T5" fmla="*/ 40 h 791"/>
                <a:gd name="T6" fmla="*/ 272 w 1769"/>
                <a:gd name="T7" fmla="*/ 86 h 791"/>
                <a:gd name="T8" fmla="*/ 297 w 1769"/>
                <a:gd name="T9" fmla="*/ 122 h 791"/>
                <a:gd name="T10" fmla="*/ 285 w 1769"/>
                <a:gd name="T11" fmla="*/ 157 h 791"/>
                <a:gd name="T12" fmla="*/ 269 w 1769"/>
                <a:gd name="T13" fmla="*/ 126 h 791"/>
                <a:gd name="T14" fmla="*/ 235 w 1769"/>
                <a:gd name="T15" fmla="*/ 91 h 791"/>
                <a:gd name="T16" fmla="*/ 187 w 1769"/>
                <a:gd name="T17" fmla="*/ 59 h 791"/>
                <a:gd name="T18" fmla="*/ 98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hidden">
            <a:xfrm rot="2104081">
              <a:off x="3878" y="1027"/>
              <a:ext cx="586" cy="113"/>
            </a:xfrm>
            <a:custGeom>
              <a:avLst/>
              <a:gdLst>
                <a:gd name="T0" fmla="*/ 0 w 2736"/>
                <a:gd name="T1" fmla="*/ 112 h 504"/>
                <a:gd name="T2" fmla="*/ 185 w 2736"/>
                <a:gd name="T3" fmla="*/ 37 h 504"/>
                <a:gd name="T4" fmla="*/ 380 w 2736"/>
                <a:gd name="T5" fmla="*/ 5 h 504"/>
                <a:gd name="T6" fmla="*/ 586 w 2736"/>
                <a:gd name="T7" fmla="*/ 5 h 504"/>
                <a:gd name="T8" fmla="*/ 583 w 2736"/>
                <a:gd name="T9" fmla="*/ 23 h 504"/>
                <a:gd name="T10" fmla="*/ 378 w 2736"/>
                <a:gd name="T11" fmla="*/ 23 h 504"/>
                <a:gd name="T12" fmla="*/ 140 w 2736"/>
                <a:gd name="T13" fmla="*/ 65 h 504"/>
                <a:gd name="T14" fmla="*/ 0 w 2736"/>
                <a:gd name="T15" fmla="*/ 112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1 w 1769"/>
                <a:gd name="T1" fmla="*/ 2 h 791"/>
                <a:gd name="T2" fmla="*/ 86 w 1769"/>
                <a:gd name="T3" fmla="*/ 12 h 791"/>
                <a:gd name="T4" fmla="*/ 206 w 1769"/>
                <a:gd name="T5" fmla="*/ 45 h 791"/>
                <a:gd name="T6" fmla="*/ 287 w 1769"/>
                <a:gd name="T7" fmla="*/ 96 h 791"/>
                <a:gd name="T8" fmla="*/ 313 w 1769"/>
                <a:gd name="T9" fmla="*/ 136 h 791"/>
                <a:gd name="T10" fmla="*/ 301 w 1769"/>
                <a:gd name="T11" fmla="*/ 175 h 791"/>
                <a:gd name="T12" fmla="*/ 283 w 1769"/>
                <a:gd name="T13" fmla="*/ 141 h 791"/>
                <a:gd name="T14" fmla="*/ 247 w 1769"/>
                <a:gd name="T15" fmla="*/ 101 h 791"/>
                <a:gd name="T16" fmla="*/ 197 w 1769"/>
                <a:gd name="T17" fmla="*/ 66 h 791"/>
                <a:gd name="T18" fmla="*/ 103 w 1769"/>
                <a:gd name="T19" fmla="*/ 34 h 791"/>
                <a:gd name="T20" fmla="*/ 0 w 1769"/>
                <a:gd name="T21" fmla="*/ 17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hidden">
            <a:xfrm rot="1582915">
              <a:off x="3889" y="967"/>
              <a:ext cx="561" cy="98"/>
            </a:xfrm>
            <a:custGeom>
              <a:avLst/>
              <a:gdLst>
                <a:gd name="T0" fmla="*/ 0 w 2736"/>
                <a:gd name="T1" fmla="*/ 98 h 504"/>
                <a:gd name="T2" fmla="*/ 177 w 2736"/>
                <a:gd name="T3" fmla="*/ 33 h 504"/>
                <a:gd name="T4" fmla="*/ 364 w 2736"/>
                <a:gd name="T5" fmla="*/ 5 h 504"/>
                <a:gd name="T6" fmla="*/ 561 w 2736"/>
                <a:gd name="T7" fmla="*/ 5 h 504"/>
                <a:gd name="T8" fmla="*/ 558 w 2736"/>
                <a:gd name="T9" fmla="*/ 20 h 504"/>
                <a:gd name="T10" fmla="*/ 362 w 2736"/>
                <a:gd name="T11" fmla="*/ 20 h 504"/>
                <a:gd name="T12" fmla="*/ 134 w 2736"/>
                <a:gd name="T13" fmla="*/ 57 h 504"/>
                <a:gd name="T14" fmla="*/ 0 w 2736"/>
                <a:gd name="T15" fmla="*/ 98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hidden">
            <a:xfrm rot="1582915">
              <a:off x="4388" y="1157"/>
              <a:ext cx="302" cy="154"/>
            </a:xfrm>
            <a:custGeom>
              <a:avLst/>
              <a:gdLst>
                <a:gd name="T0" fmla="*/ 1 w 1769"/>
                <a:gd name="T1" fmla="*/ 2 h 791"/>
                <a:gd name="T2" fmla="*/ 83 w 1769"/>
                <a:gd name="T3" fmla="*/ 11 h 791"/>
                <a:gd name="T4" fmla="*/ 197 w 1769"/>
                <a:gd name="T5" fmla="*/ 39 h 791"/>
                <a:gd name="T6" fmla="*/ 274 w 1769"/>
                <a:gd name="T7" fmla="*/ 84 h 791"/>
                <a:gd name="T8" fmla="*/ 299 w 1769"/>
                <a:gd name="T9" fmla="*/ 119 h 791"/>
                <a:gd name="T10" fmla="*/ 287 w 1769"/>
                <a:gd name="T11" fmla="*/ 153 h 791"/>
                <a:gd name="T12" fmla="*/ 270 w 1769"/>
                <a:gd name="T13" fmla="*/ 123 h 791"/>
                <a:gd name="T14" fmla="*/ 236 w 1769"/>
                <a:gd name="T15" fmla="*/ 88 h 791"/>
                <a:gd name="T16" fmla="*/ 189 w 1769"/>
                <a:gd name="T17" fmla="*/ 58 h 791"/>
                <a:gd name="T18" fmla="*/ 99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hidden">
            <a:xfrm rot="1080363">
              <a:off x="3898" y="904"/>
              <a:ext cx="541" cy="107"/>
            </a:xfrm>
            <a:custGeom>
              <a:avLst/>
              <a:gdLst>
                <a:gd name="T0" fmla="*/ 0 w 2736"/>
                <a:gd name="T1" fmla="*/ 108 h 504"/>
                <a:gd name="T2" fmla="*/ 171 w 2736"/>
                <a:gd name="T3" fmla="*/ 36 h 504"/>
                <a:gd name="T4" fmla="*/ 352 w 2736"/>
                <a:gd name="T5" fmla="*/ 5 h 504"/>
                <a:gd name="T6" fmla="*/ 542 w 2736"/>
                <a:gd name="T7" fmla="*/ 5 h 504"/>
                <a:gd name="T8" fmla="*/ 539 w 2736"/>
                <a:gd name="T9" fmla="*/ 22 h 504"/>
                <a:gd name="T10" fmla="*/ 349 w 2736"/>
                <a:gd name="T11" fmla="*/ 22 h 504"/>
                <a:gd name="T12" fmla="*/ 130 w 2736"/>
                <a:gd name="T13" fmla="*/ 63 h 504"/>
                <a:gd name="T14" fmla="*/ 0 w 2736"/>
                <a:gd name="T15" fmla="*/ 108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hidden">
            <a:xfrm rot="1080363">
              <a:off x="4406" y="1033"/>
              <a:ext cx="289" cy="171"/>
            </a:xfrm>
            <a:custGeom>
              <a:avLst/>
              <a:gdLst>
                <a:gd name="T0" fmla="*/ 1 w 1769"/>
                <a:gd name="T1" fmla="*/ 2 h 791"/>
                <a:gd name="T2" fmla="*/ 80 w 1769"/>
                <a:gd name="T3" fmla="*/ 12 h 791"/>
                <a:gd name="T4" fmla="*/ 190 w 1769"/>
                <a:gd name="T5" fmla="*/ 43 h 791"/>
                <a:gd name="T6" fmla="*/ 265 w 1769"/>
                <a:gd name="T7" fmla="*/ 93 h 791"/>
                <a:gd name="T8" fmla="*/ 289 w 1769"/>
                <a:gd name="T9" fmla="*/ 131 h 791"/>
                <a:gd name="T10" fmla="*/ 278 w 1769"/>
                <a:gd name="T11" fmla="*/ 169 h 791"/>
                <a:gd name="T12" fmla="*/ 261 w 1769"/>
                <a:gd name="T13" fmla="*/ 136 h 791"/>
                <a:gd name="T14" fmla="*/ 228 w 1769"/>
                <a:gd name="T15" fmla="*/ 98 h 791"/>
                <a:gd name="T16" fmla="*/ 182 w 1769"/>
                <a:gd name="T17" fmla="*/ 64 h 791"/>
                <a:gd name="T18" fmla="*/ 96 w 1769"/>
                <a:gd name="T19" fmla="*/ 33 h 791"/>
                <a:gd name="T20" fmla="*/ 0 w 1769"/>
                <a:gd name="T21" fmla="*/ 16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101 h 504"/>
                <a:gd name="T2" fmla="*/ 158 w 2736"/>
                <a:gd name="T3" fmla="*/ 34 h 504"/>
                <a:gd name="T4" fmla="*/ 324 w 2736"/>
                <a:gd name="T5" fmla="*/ 5 h 504"/>
                <a:gd name="T6" fmla="*/ 499 w 2736"/>
                <a:gd name="T7" fmla="*/ 5 h 504"/>
                <a:gd name="T8" fmla="*/ 496 w 2736"/>
                <a:gd name="T9" fmla="*/ 21 h 504"/>
                <a:gd name="T10" fmla="*/ 322 w 2736"/>
                <a:gd name="T11" fmla="*/ 21 h 504"/>
                <a:gd name="T12" fmla="*/ 119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hidden">
            <a:xfrm rot="463793">
              <a:off x="4397" y="887"/>
              <a:ext cx="268" cy="158"/>
            </a:xfrm>
            <a:custGeom>
              <a:avLst/>
              <a:gdLst>
                <a:gd name="T0" fmla="*/ 1 w 1769"/>
                <a:gd name="T1" fmla="*/ 2 h 791"/>
                <a:gd name="T2" fmla="*/ 73 w 1769"/>
                <a:gd name="T3" fmla="*/ 11 h 791"/>
                <a:gd name="T4" fmla="*/ 175 w 1769"/>
                <a:gd name="T5" fmla="*/ 40 h 791"/>
                <a:gd name="T6" fmla="*/ 244 w 1769"/>
                <a:gd name="T7" fmla="*/ 86 h 791"/>
                <a:gd name="T8" fmla="*/ 266 w 1769"/>
                <a:gd name="T9" fmla="*/ 122 h 791"/>
                <a:gd name="T10" fmla="*/ 256 w 1769"/>
                <a:gd name="T11" fmla="*/ 157 h 791"/>
                <a:gd name="T12" fmla="*/ 241 w 1769"/>
                <a:gd name="T13" fmla="*/ 126 h 791"/>
                <a:gd name="T14" fmla="*/ 210 w 1769"/>
                <a:gd name="T15" fmla="*/ 91 h 791"/>
                <a:gd name="T16" fmla="*/ 168 w 1769"/>
                <a:gd name="T17" fmla="*/ 59 h 791"/>
                <a:gd name="T18" fmla="*/ 88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71 h 504"/>
                <a:gd name="T2" fmla="*/ 143 w 2736"/>
                <a:gd name="T3" fmla="*/ 24 h 504"/>
                <a:gd name="T4" fmla="*/ 295 w 2736"/>
                <a:gd name="T5" fmla="*/ 3 h 504"/>
                <a:gd name="T6" fmla="*/ 454 w 2736"/>
                <a:gd name="T7" fmla="*/ 3 h 504"/>
                <a:gd name="T8" fmla="*/ 451 w 2736"/>
                <a:gd name="T9" fmla="*/ 15 h 504"/>
                <a:gd name="T10" fmla="*/ 293 w 2736"/>
                <a:gd name="T11" fmla="*/ 15 h 504"/>
                <a:gd name="T12" fmla="*/ 109 w 2736"/>
                <a:gd name="T13" fmla="*/ 41 h 504"/>
                <a:gd name="T14" fmla="*/ 0 w 2736"/>
                <a:gd name="T15" fmla="*/ 7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hidden">
            <a:xfrm rot="-84182">
              <a:off x="4368" y="785"/>
              <a:ext cx="242" cy="111"/>
            </a:xfrm>
            <a:custGeom>
              <a:avLst/>
              <a:gdLst>
                <a:gd name="T0" fmla="*/ 1 w 1769"/>
                <a:gd name="T1" fmla="*/ 1 h 791"/>
                <a:gd name="T2" fmla="*/ 67 w 1769"/>
                <a:gd name="T3" fmla="*/ 8 h 791"/>
                <a:gd name="T4" fmla="*/ 160 w 1769"/>
                <a:gd name="T5" fmla="*/ 28 h 791"/>
                <a:gd name="T6" fmla="*/ 222 w 1769"/>
                <a:gd name="T7" fmla="*/ 61 h 791"/>
                <a:gd name="T8" fmla="*/ 242 w 1769"/>
                <a:gd name="T9" fmla="*/ 85 h 791"/>
                <a:gd name="T10" fmla="*/ 233 w 1769"/>
                <a:gd name="T11" fmla="*/ 110 h 791"/>
                <a:gd name="T12" fmla="*/ 219 w 1769"/>
                <a:gd name="T13" fmla="*/ 89 h 791"/>
                <a:gd name="T14" fmla="*/ 192 w 1769"/>
                <a:gd name="T15" fmla="*/ 64 h 791"/>
                <a:gd name="T16" fmla="*/ 153 w 1769"/>
                <a:gd name="T17" fmla="*/ 42 h 791"/>
                <a:gd name="T18" fmla="*/ 80 w 1769"/>
                <a:gd name="T19" fmla="*/ 21 h 791"/>
                <a:gd name="T20" fmla="*/ 0 w 1769"/>
                <a:gd name="T21" fmla="*/ 11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hidden">
            <a:xfrm rot="-802576">
              <a:off x="3901" y="740"/>
              <a:ext cx="398" cy="69"/>
            </a:xfrm>
            <a:custGeom>
              <a:avLst/>
              <a:gdLst>
                <a:gd name="T0" fmla="*/ 0 w 2736"/>
                <a:gd name="T1" fmla="*/ 69 h 504"/>
                <a:gd name="T2" fmla="*/ 126 w 2736"/>
                <a:gd name="T3" fmla="*/ 23 h 504"/>
                <a:gd name="T4" fmla="*/ 259 w 2736"/>
                <a:gd name="T5" fmla="*/ 3 h 504"/>
                <a:gd name="T6" fmla="*/ 399 w 2736"/>
                <a:gd name="T7" fmla="*/ 3 h 504"/>
                <a:gd name="T8" fmla="*/ 397 w 2736"/>
                <a:gd name="T9" fmla="*/ 14 h 504"/>
                <a:gd name="T10" fmla="*/ 257 w 2736"/>
                <a:gd name="T11" fmla="*/ 14 h 504"/>
                <a:gd name="T12" fmla="*/ 95 w 2736"/>
                <a:gd name="T13" fmla="*/ 40 h 504"/>
                <a:gd name="T14" fmla="*/ 0 w 2736"/>
                <a:gd name="T15" fmla="*/ 6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hidden">
            <a:xfrm rot="-802576">
              <a:off x="4296" y="673"/>
              <a:ext cx="213" cy="107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7 h 791"/>
                <a:gd name="T6" fmla="*/ 195 w 1769"/>
                <a:gd name="T7" fmla="*/ 59 h 791"/>
                <a:gd name="T8" fmla="*/ 212 w 1769"/>
                <a:gd name="T9" fmla="*/ 83 h 791"/>
                <a:gd name="T10" fmla="*/ 204 w 1769"/>
                <a:gd name="T11" fmla="*/ 107 h 791"/>
                <a:gd name="T12" fmla="*/ 192 w 1769"/>
                <a:gd name="T13" fmla="*/ 86 h 791"/>
                <a:gd name="T14" fmla="*/ 168 w 1769"/>
                <a:gd name="T15" fmla="*/ 62 h 791"/>
                <a:gd name="T16" fmla="*/ 134 w 1769"/>
                <a:gd name="T17" fmla="*/ 40 h 791"/>
                <a:gd name="T18" fmla="*/ 70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hidden">
            <a:xfrm rot="18888116" flipH="1">
              <a:off x="3236" y="1137"/>
              <a:ext cx="557" cy="101"/>
            </a:xfrm>
            <a:custGeom>
              <a:avLst/>
              <a:gdLst>
                <a:gd name="T0" fmla="*/ 0 w 2736"/>
                <a:gd name="T1" fmla="*/ 101 h 504"/>
                <a:gd name="T2" fmla="*/ 176 w 2736"/>
                <a:gd name="T3" fmla="*/ 34 h 504"/>
                <a:gd name="T4" fmla="*/ 362 w 2736"/>
                <a:gd name="T5" fmla="*/ 5 h 504"/>
                <a:gd name="T6" fmla="*/ 557 w 2736"/>
                <a:gd name="T7" fmla="*/ 5 h 504"/>
                <a:gd name="T8" fmla="*/ 554 w 2736"/>
                <a:gd name="T9" fmla="*/ 21 h 504"/>
                <a:gd name="T10" fmla="*/ 359 w 2736"/>
                <a:gd name="T11" fmla="*/ 21 h 504"/>
                <a:gd name="T12" fmla="*/ 133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hidden">
            <a:xfrm rot="18888116" flipH="1">
              <a:off x="3085" y="1433"/>
              <a:ext cx="300" cy="156"/>
            </a:xfrm>
            <a:custGeom>
              <a:avLst/>
              <a:gdLst>
                <a:gd name="T0" fmla="*/ 1 w 1769"/>
                <a:gd name="T1" fmla="*/ 2 h 791"/>
                <a:gd name="T2" fmla="*/ 82 w 1769"/>
                <a:gd name="T3" fmla="*/ 11 h 791"/>
                <a:gd name="T4" fmla="*/ 196 w 1769"/>
                <a:gd name="T5" fmla="*/ 40 h 791"/>
                <a:gd name="T6" fmla="*/ 272 w 1769"/>
                <a:gd name="T7" fmla="*/ 86 h 791"/>
                <a:gd name="T8" fmla="*/ 297 w 1769"/>
                <a:gd name="T9" fmla="*/ 122 h 791"/>
                <a:gd name="T10" fmla="*/ 285 w 1769"/>
                <a:gd name="T11" fmla="*/ 157 h 791"/>
                <a:gd name="T12" fmla="*/ 269 w 1769"/>
                <a:gd name="T13" fmla="*/ 126 h 791"/>
                <a:gd name="T14" fmla="*/ 235 w 1769"/>
                <a:gd name="T15" fmla="*/ 91 h 791"/>
                <a:gd name="T16" fmla="*/ 187 w 1769"/>
                <a:gd name="T17" fmla="*/ 59 h 791"/>
                <a:gd name="T18" fmla="*/ 98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hidden">
            <a:xfrm rot="19495919" flipH="1">
              <a:off x="3160" y="1086"/>
              <a:ext cx="586" cy="111"/>
            </a:xfrm>
            <a:custGeom>
              <a:avLst/>
              <a:gdLst>
                <a:gd name="T0" fmla="*/ 0 w 2736"/>
                <a:gd name="T1" fmla="*/ 112 h 504"/>
                <a:gd name="T2" fmla="*/ 185 w 2736"/>
                <a:gd name="T3" fmla="*/ 37 h 504"/>
                <a:gd name="T4" fmla="*/ 380 w 2736"/>
                <a:gd name="T5" fmla="*/ 5 h 504"/>
                <a:gd name="T6" fmla="*/ 586 w 2736"/>
                <a:gd name="T7" fmla="*/ 5 h 504"/>
                <a:gd name="T8" fmla="*/ 583 w 2736"/>
                <a:gd name="T9" fmla="*/ 23 h 504"/>
                <a:gd name="T10" fmla="*/ 378 w 2736"/>
                <a:gd name="T11" fmla="*/ 23 h 504"/>
                <a:gd name="T12" fmla="*/ 140 w 2736"/>
                <a:gd name="T13" fmla="*/ 65 h 504"/>
                <a:gd name="T14" fmla="*/ 0 w 2736"/>
                <a:gd name="T15" fmla="*/ 112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1 w 1769"/>
                <a:gd name="T1" fmla="*/ 2 h 791"/>
                <a:gd name="T2" fmla="*/ 86 w 1769"/>
                <a:gd name="T3" fmla="*/ 12 h 791"/>
                <a:gd name="T4" fmla="*/ 206 w 1769"/>
                <a:gd name="T5" fmla="*/ 45 h 791"/>
                <a:gd name="T6" fmla="*/ 287 w 1769"/>
                <a:gd name="T7" fmla="*/ 96 h 791"/>
                <a:gd name="T8" fmla="*/ 313 w 1769"/>
                <a:gd name="T9" fmla="*/ 136 h 791"/>
                <a:gd name="T10" fmla="*/ 301 w 1769"/>
                <a:gd name="T11" fmla="*/ 175 h 791"/>
                <a:gd name="T12" fmla="*/ 283 w 1769"/>
                <a:gd name="T13" fmla="*/ 141 h 791"/>
                <a:gd name="T14" fmla="*/ 247 w 1769"/>
                <a:gd name="T15" fmla="*/ 101 h 791"/>
                <a:gd name="T16" fmla="*/ 197 w 1769"/>
                <a:gd name="T17" fmla="*/ 66 h 791"/>
                <a:gd name="T18" fmla="*/ 103 w 1769"/>
                <a:gd name="T19" fmla="*/ 34 h 791"/>
                <a:gd name="T20" fmla="*/ 0 w 1769"/>
                <a:gd name="T21" fmla="*/ 17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hidden">
            <a:xfrm rot="20017085" flipH="1">
              <a:off x="3176" y="1025"/>
              <a:ext cx="561" cy="98"/>
            </a:xfrm>
            <a:custGeom>
              <a:avLst/>
              <a:gdLst>
                <a:gd name="T0" fmla="*/ 0 w 2736"/>
                <a:gd name="T1" fmla="*/ 98 h 504"/>
                <a:gd name="T2" fmla="*/ 177 w 2736"/>
                <a:gd name="T3" fmla="*/ 33 h 504"/>
                <a:gd name="T4" fmla="*/ 364 w 2736"/>
                <a:gd name="T5" fmla="*/ 5 h 504"/>
                <a:gd name="T6" fmla="*/ 561 w 2736"/>
                <a:gd name="T7" fmla="*/ 5 h 504"/>
                <a:gd name="T8" fmla="*/ 558 w 2736"/>
                <a:gd name="T9" fmla="*/ 20 h 504"/>
                <a:gd name="T10" fmla="*/ 362 w 2736"/>
                <a:gd name="T11" fmla="*/ 20 h 504"/>
                <a:gd name="T12" fmla="*/ 134 w 2736"/>
                <a:gd name="T13" fmla="*/ 57 h 504"/>
                <a:gd name="T14" fmla="*/ 0 w 2736"/>
                <a:gd name="T15" fmla="*/ 98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hidden">
            <a:xfrm rot="20017085" flipH="1">
              <a:off x="2935" y="1215"/>
              <a:ext cx="300" cy="154"/>
            </a:xfrm>
            <a:custGeom>
              <a:avLst/>
              <a:gdLst>
                <a:gd name="T0" fmla="*/ 1 w 1769"/>
                <a:gd name="T1" fmla="*/ 2 h 791"/>
                <a:gd name="T2" fmla="*/ 83 w 1769"/>
                <a:gd name="T3" fmla="*/ 11 h 791"/>
                <a:gd name="T4" fmla="*/ 197 w 1769"/>
                <a:gd name="T5" fmla="*/ 39 h 791"/>
                <a:gd name="T6" fmla="*/ 274 w 1769"/>
                <a:gd name="T7" fmla="*/ 84 h 791"/>
                <a:gd name="T8" fmla="*/ 299 w 1769"/>
                <a:gd name="T9" fmla="*/ 118 h 791"/>
                <a:gd name="T10" fmla="*/ 287 w 1769"/>
                <a:gd name="T11" fmla="*/ 152 h 791"/>
                <a:gd name="T12" fmla="*/ 270 w 1769"/>
                <a:gd name="T13" fmla="*/ 122 h 791"/>
                <a:gd name="T14" fmla="*/ 236 w 1769"/>
                <a:gd name="T15" fmla="*/ 88 h 791"/>
                <a:gd name="T16" fmla="*/ 189 w 1769"/>
                <a:gd name="T17" fmla="*/ 57 h 791"/>
                <a:gd name="T18" fmla="*/ 99 w 1769"/>
                <a:gd name="T19" fmla="*/ 29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hidden">
            <a:xfrm rot="20519637" flipH="1">
              <a:off x="3185" y="962"/>
              <a:ext cx="543" cy="107"/>
            </a:xfrm>
            <a:custGeom>
              <a:avLst/>
              <a:gdLst>
                <a:gd name="T0" fmla="*/ 0 w 2736"/>
                <a:gd name="T1" fmla="*/ 108 h 504"/>
                <a:gd name="T2" fmla="*/ 171 w 2736"/>
                <a:gd name="T3" fmla="*/ 36 h 504"/>
                <a:gd name="T4" fmla="*/ 352 w 2736"/>
                <a:gd name="T5" fmla="*/ 5 h 504"/>
                <a:gd name="T6" fmla="*/ 542 w 2736"/>
                <a:gd name="T7" fmla="*/ 5 h 504"/>
                <a:gd name="T8" fmla="*/ 539 w 2736"/>
                <a:gd name="T9" fmla="*/ 22 h 504"/>
                <a:gd name="T10" fmla="*/ 349 w 2736"/>
                <a:gd name="T11" fmla="*/ 22 h 504"/>
                <a:gd name="T12" fmla="*/ 130 w 2736"/>
                <a:gd name="T13" fmla="*/ 63 h 504"/>
                <a:gd name="T14" fmla="*/ 0 w 2736"/>
                <a:gd name="T15" fmla="*/ 108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hidden">
            <a:xfrm rot="20519637" flipH="1">
              <a:off x="2928" y="1089"/>
              <a:ext cx="291" cy="171"/>
            </a:xfrm>
            <a:custGeom>
              <a:avLst/>
              <a:gdLst>
                <a:gd name="T0" fmla="*/ 1 w 1769"/>
                <a:gd name="T1" fmla="*/ 2 h 791"/>
                <a:gd name="T2" fmla="*/ 80 w 1769"/>
                <a:gd name="T3" fmla="*/ 12 h 791"/>
                <a:gd name="T4" fmla="*/ 190 w 1769"/>
                <a:gd name="T5" fmla="*/ 43 h 791"/>
                <a:gd name="T6" fmla="*/ 265 w 1769"/>
                <a:gd name="T7" fmla="*/ 93 h 791"/>
                <a:gd name="T8" fmla="*/ 289 w 1769"/>
                <a:gd name="T9" fmla="*/ 131 h 791"/>
                <a:gd name="T10" fmla="*/ 278 w 1769"/>
                <a:gd name="T11" fmla="*/ 169 h 791"/>
                <a:gd name="T12" fmla="*/ 261 w 1769"/>
                <a:gd name="T13" fmla="*/ 136 h 791"/>
                <a:gd name="T14" fmla="*/ 228 w 1769"/>
                <a:gd name="T15" fmla="*/ 98 h 791"/>
                <a:gd name="T16" fmla="*/ 182 w 1769"/>
                <a:gd name="T17" fmla="*/ 64 h 791"/>
                <a:gd name="T18" fmla="*/ 96 w 1769"/>
                <a:gd name="T19" fmla="*/ 33 h 791"/>
                <a:gd name="T20" fmla="*/ 0 w 1769"/>
                <a:gd name="T21" fmla="*/ 16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101 h 504"/>
                <a:gd name="T2" fmla="*/ 158 w 2736"/>
                <a:gd name="T3" fmla="*/ 34 h 504"/>
                <a:gd name="T4" fmla="*/ 324 w 2736"/>
                <a:gd name="T5" fmla="*/ 5 h 504"/>
                <a:gd name="T6" fmla="*/ 499 w 2736"/>
                <a:gd name="T7" fmla="*/ 5 h 504"/>
                <a:gd name="T8" fmla="*/ 496 w 2736"/>
                <a:gd name="T9" fmla="*/ 21 h 504"/>
                <a:gd name="T10" fmla="*/ 322 w 2736"/>
                <a:gd name="T11" fmla="*/ 21 h 504"/>
                <a:gd name="T12" fmla="*/ 119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1 w 1769"/>
                <a:gd name="T1" fmla="*/ 2 h 791"/>
                <a:gd name="T2" fmla="*/ 73 w 1769"/>
                <a:gd name="T3" fmla="*/ 11 h 791"/>
                <a:gd name="T4" fmla="*/ 175 w 1769"/>
                <a:gd name="T5" fmla="*/ 40 h 791"/>
                <a:gd name="T6" fmla="*/ 244 w 1769"/>
                <a:gd name="T7" fmla="*/ 86 h 791"/>
                <a:gd name="T8" fmla="*/ 266 w 1769"/>
                <a:gd name="T9" fmla="*/ 122 h 791"/>
                <a:gd name="T10" fmla="*/ 256 w 1769"/>
                <a:gd name="T11" fmla="*/ 157 h 791"/>
                <a:gd name="T12" fmla="*/ 241 w 1769"/>
                <a:gd name="T13" fmla="*/ 126 h 791"/>
                <a:gd name="T14" fmla="*/ 210 w 1769"/>
                <a:gd name="T15" fmla="*/ 91 h 791"/>
                <a:gd name="T16" fmla="*/ 168 w 1769"/>
                <a:gd name="T17" fmla="*/ 59 h 791"/>
                <a:gd name="T18" fmla="*/ 88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hidden">
            <a:xfrm rot="84182" flipH="1">
              <a:off x="3254" y="847"/>
              <a:ext cx="454" cy="71"/>
            </a:xfrm>
            <a:custGeom>
              <a:avLst/>
              <a:gdLst>
                <a:gd name="T0" fmla="*/ 0 w 2736"/>
                <a:gd name="T1" fmla="*/ 71 h 504"/>
                <a:gd name="T2" fmla="*/ 143 w 2736"/>
                <a:gd name="T3" fmla="*/ 24 h 504"/>
                <a:gd name="T4" fmla="*/ 295 w 2736"/>
                <a:gd name="T5" fmla="*/ 3 h 504"/>
                <a:gd name="T6" fmla="*/ 454 w 2736"/>
                <a:gd name="T7" fmla="*/ 3 h 504"/>
                <a:gd name="T8" fmla="*/ 451 w 2736"/>
                <a:gd name="T9" fmla="*/ 15 h 504"/>
                <a:gd name="T10" fmla="*/ 293 w 2736"/>
                <a:gd name="T11" fmla="*/ 15 h 504"/>
                <a:gd name="T12" fmla="*/ 109 w 2736"/>
                <a:gd name="T13" fmla="*/ 41 h 504"/>
                <a:gd name="T14" fmla="*/ 0 w 2736"/>
                <a:gd name="T15" fmla="*/ 7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1 w 1769"/>
                <a:gd name="T1" fmla="*/ 1 h 791"/>
                <a:gd name="T2" fmla="*/ 67 w 1769"/>
                <a:gd name="T3" fmla="*/ 8 h 791"/>
                <a:gd name="T4" fmla="*/ 160 w 1769"/>
                <a:gd name="T5" fmla="*/ 28 h 791"/>
                <a:gd name="T6" fmla="*/ 222 w 1769"/>
                <a:gd name="T7" fmla="*/ 61 h 791"/>
                <a:gd name="T8" fmla="*/ 242 w 1769"/>
                <a:gd name="T9" fmla="*/ 85 h 791"/>
                <a:gd name="T10" fmla="*/ 233 w 1769"/>
                <a:gd name="T11" fmla="*/ 110 h 791"/>
                <a:gd name="T12" fmla="*/ 219 w 1769"/>
                <a:gd name="T13" fmla="*/ 89 h 791"/>
                <a:gd name="T14" fmla="*/ 192 w 1769"/>
                <a:gd name="T15" fmla="*/ 64 h 791"/>
                <a:gd name="T16" fmla="*/ 153 w 1769"/>
                <a:gd name="T17" fmla="*/ 42 h 791"/>
                <a:gd name="T18" fmla="*/ 80 w 1769"/>
                <a:gd name="T19" fmla="*/ 21 h 791"/>
                <a:gd name="T20" fmla="*/ 0 w 1769"/>
                <a:gd name="T21" fmla="*/ 11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hidden">
            <a:xfrm rot="802576" flipH="1">
              <a:off x="3324" y="797"/>
              <a:ext cx="398" cy="69"/>
            </a:xfrm>
            <a:custGeom>
              <a:avLst/>
              <a:gdLst>
                <a:gd name="T0" fmla="*/ 0 w 2736"/>
                <a:gd name="T1" fmla="*/ 69 h 504"/>
                <a:gd name="T2" fmla="*/ 126 w 2736"/>
                <a:gd name="T3" fmla="*/ 23 h 504"/>
                <a:gd name="T4" fmla="*/ 259 w 2736"/>
                <a:gd name="T5" fmla="*/ 3 h 504"/>
                <a:gd name="T6" fmla="*/ 399 w 2736"/>
                <a:gd name="T7" fmla="*/ 3 h 504"/>
                <a:gd name="T8" fmla="*/ 397 w 2736"/>
                <a:gd name="T9" fmla="*/ 14 h 504"/>
                <a:gd name="T10" fmla="*/ 257 w 2736"/>
                <a:gd name="T11" fmla="*/ 14 h 504"/>
                <a:gd name="T12" fmla="*/ 95 w 2736"/>
                <a:gd name="T13" fmla="*/ 40 h 504"/>
                <a:gd name="T14" fmla="*/ 0 w 2736"/>
                <a:gd name="T15" fmla="*/ 6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hidden">
            <a:xfrm rot="802576" flipH="1">
              <a:off x="3114" y="729"/>
              <a:ext cx="215" cy="109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7 h 791"/>
                <a:gd name="T6" fmla="*/ 195 w 1769"/>
                <a:gd name="T7" fmla="*/ 59 h 791"/>
                <a:gd name="T8" fmla="*/ 212 w 1769"/>
                <a:gd name="T9" fmla="*/ 83 h 791"/>
                <a:gd name="T10" fmla="*/ 204 w 1769"/>
                <a:gd name="T11" fmla="*/ 107 h 791"/>
                <a:gd name="T12" fmla="*/ 192 w 1769"/>
                <a:gd name="T13" fmla="*/ 86 h 791"/>
                <a:gd name="T14" fmla="*/ 168 w 1769"/>
                <a:gd name="T15" fmla="*/ 62 h 791"/>
                <a:gd name="T16" fmla="*/ 134 w 1769"/>
                <a:gd name="T17" fmla="*/ 40 h 791"/>
                <a:gd name="T18" fmla="*/ 70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hidden">
            <a:xfrm rot="1277471" flipH="1">
              <a:off x="3349" y="774"/>
              <a:ext cx="400" cy="71"/>
            </a:xfrm>
            <a:custGeom>
              <a:avLst/>
              <a:gdLst>
                <a:gd name="T0" fmla="*/ 0 w 2736"/>
                <a:gd name="T1" fmla="*/ 70 h 504"/>
                <a:gd name="T2" fmla="*/ 126 w 2736"/>
                <a:gd name="T3" fmla="*/ 23 h 504"/>
                <a:gd name="T4" fmla="*/ 259 w 2736"/>
                <a:gd name="T5" fmla="*/ 3 h 504"/>
                <a:gd name="T6" fmla="*/ 399 w 2736"/>
                <a:gd name="T7" fmla="*/ 3 h 504"/>
                <a:gd name="T8" fmla="*/ 397 w 2736"/>
                <a:gd name="T9" fmla="*/ 14 h 504"/>
                <a:gd name="T10" fmla="*/ 257 w 2736"/>
                <a:gd name="T11" fmla="*/ 14 h 504"/>
                <a:gd name="T12" fmla="*/ 95 w 2736"/>
                <a:gd name="T13" fmla="*/ 41 h 504"/>
                <a:gd name="T14" fmla="*/ 0 w 2736"/>
                <a:gd name="T15" fmla="*/ 7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hidden">
            <a:xfrm rot="1277471" flipH="1">
              <a:off x="3150" y="665"/>
              <a:ext cx="215" cy="109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8 h 791"/>
                <a:gd name="T6" fmla="*/ 195 w 1769"/>
                <a:gd name="T7" fmla="*/ 60 h 791"/>
                <a:gd name="T8" fmla="*/ 212 w 1769"/>
                <a:gd name="T9" fmla="*/ 85 h 791"/>
                <a:gd name="T10" fmla="*/ 204 w 1769"/>
                <a:gd name="T11" fmla="*/ 109 h 791"/>
                <a:gd name="T12" fmla="*/ 192 w 1769"/>
                <a:gd name="T13" fmla="*/ 88 h 791"/>
                <a:gd name="T14" fmla="*/ 168 w 1769"/>
                <a:gd name="T15" fmla="*/ 63 h 791"/>
                <a:gd name="T16" fmla="*/ 134 w 1769"/>
                <a:gd name="T17" fmla="*/ 41 h 791"/>
                <a:gd name="T18" fmla="*/ 70 w 1769"/>
                <a:gd name="T19" fmla="*/ 21 h 791"/>
                <a:gd name="T20" fmla="*/ 0 w 1769"/>
                <a:gd name="T21" fmla="*/ 11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hidden">
            <a:xfrm rot="2028410" flipH="1">
              <a:off x="3395" y="744"/>
              <a:ext cx="398" cy="69"/>
            </a:xfrm>
            <a:custGeom>
              <a:avLst/>
              <a:gdLst>
                <a:gd name="T0" fmla="*/ 0 w 2736"/>
                <a:gd name="T1" fmla="*/ 69 h 504"/>
                <a:gd name="T2" fmla="*/ 126 w 2736"/>
                <a:gd name="T3" fmla="*/ 23 h 504"/>
                <a:gd name="T4" fmla="*/ 259 w 2736"/>
                <a:gd name="T5" fmla="*/ 3 h 504"/>
                <a:gd name="T6" fmla="*/ 399 w 2736"/>
                <a:gd name="T7" fmla="*/ 3 h 504"/>
                <a:gd name="T8" fmla="*/ 397 w 2736"/>
                <a:gd name="T9" fmla="*/ 14 h 504"/>
                <a:gd name="T10" fmla="*/ 257 w 2736"/>
                <a:gd name="T11" fmla="*/ 14 h 504"/>
                <a:gd name="T12" fmla="*/ 95 w 2736"/>
                <a:gd name="T13" fmla="*/ 40 h 504"/>
                <a:gd name="T14" fmla="*/ 0 w 2736"/>
                <a:gd name="T15" fmla="*/ 6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hidden">
            <a:xfrm rot="2028410" flipH="1">
              <a:off x="3223" y="573"/>
              <a:ext cx="213" cy="109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8 h 791"/>
                <a:gd name="T6" fmla="*/ 195 w 1769"/>
                <a:gd name="T7" fmla="*/ 60 h 791"/>
                <a:gd name="T8" fmla="*/ 212 w 1769"/>
                <a:gd name="T9" fmla="*/ 84 h 791"/>
                <a:gd name="T10" fmla="*/ 204 w 1769"/>
                <a:gd name="T11" fmla="*/ 108 h 791"/>
                <a:gd name="T12" fmla="*/ 192 w 1769"/>
                <a:gd name="T13" fmla="*/ 87 h 791"/>
                <a:gd name="T14" fmla="*/ 168 w 1769"/>
                <a:gd name="T15" fmla="*/ 63 h 791"/>
                <a:gd name="T16" fmla="*/ 134 w 1769"/>
                <a:gd name="T17" fmla="*/ 41 h 791"/>
                <a:gd name="T18" fmla="*/ 70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hidden">
            <a:xfrm rot="2664424" flipH="1">
              <a:off x="3433" y="699"/>
              <a:ext cx="405" cy="69"/>
            </a:xfrm>
            <a:custGeom>
              <a:avLst/>
              <a:gdLst>
                <a:gd name="T0" fmla="*/ 0 w 2736"/>
                <a:gd name="T1" fmla="*/ 69 h 504"/>
                <a:gd name="T2" fmla="*/ 128 w 2736"/>
                <a:gd name="T3" fmla="*/ 23 h 504"/>
                <a:gd name="T4" fmla="*/ 262 w 2736"/>
                <a:gd name="T5" fmla="*/ 3 h 504"/>
                <a:gd name="T6" fmla="*/ 404 w 2736"/>
                <a:gd name="T7" fmla="*/ 3 h 504"/>
                <a:gd name="T8" fmla="*/ 402 w 2736"/>
                <a:gd name="T9" fmla="*/ 14 h 504"/>
                <a:gd name="T10" fmla="*/ 260 w 2736"/>
                <a:gd name="T11" fmla="*/ 14 h 504"/>
                <a:gd name="T12" fmla="*/ 97 w 2736"/>
                <a:gd name="T13" fmla="*/ 40 h 504"/>
                <a:gd name="T14" fmla="*/ 0 w 2736"/>
                <a:gd name="T15" fmla="*/ 6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hidden">
            <a:xfrm rot="2664424" flipH="1">
              <a:off x="3290" y="482"/>
              <a:ext cx="217" cy="109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2 w 1769"/>
                <a:gd name="T5" fmla="*/ 28 h 791"/>
                <a:gd name="T6" fmla="*/ 198 w 1769"/>
                <a:gd name="T7" fmla="*/ 60 h 791"/>
                <a:gd name="T8" fmla="*/ 215 w 1769"/>
                <a:gd name="T9" fmla="*/ 84 h 791"/>
                <a:gd name="T10" fmla="*/ 207 w 1769"/>
                <a:gd name="T11" fmla="*/ 108 h 791"/>
                <a:gd name="T12" fmla="*/ 195 w 1769"/>
                <a:gd name="T13" fmla="*/ 87 h 791"/>
                <a:gd name="T14" fmla="*/ 170 w 1769"/>
                <a:gd name="T15" fmla="*/ 63 h 791"/>
                <a:gd name="T16" fmla="*/ 136 w 1769"/>
                <a:gd name="T17" fmla="*/ 41 h 791"/>
                <a:gd name="T18" fmla="*/ 71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hidden">
            <a:xfrm rot="3473776" flipH="1">
              <a:off x="3518" y="684"/>
              <a:ext cx="356" cy="71"/>
            </a:xfrm>
            <a:custGeom>
              <a:avLst/>
              <a:gdLst>
                <a:gd name="T0" fmla="*/ 0 w 2736"/>
                <a:gd name="T1" fmla="*/ 70 h 504"/>
                <a:gd name="T2" fmla="*/ 112 w 2736"/>
                <a:gd name="T3" fmla="*/ 23 h 504"/>
                <a:gd name="T4" fmla="*/ 231 w 2736"/>
                <a:gd name="T5" fmla="*/ 3 h 504"/>
                <a:gd name="T6" fmla="*/ 356 w 2736"/>
                <a:gd name="T7" fmla="*/ 3 h 504"/>
                <a:gd name="T8" fmla="*/ 354 w 2736"/>
                <a:gd name="T9" fmla="*/ 14 h 504"/>
                <a:gd name="T10" fmla="*/ 230 w 2736"/>
                <a:gd name="T11" fmla="*/ 14 h 504"/>
                <a:gd name="T12" fmla="*/ 85 w 2736"/>
                <a:gd name="T13" fmla="*/ 41 h 504"/>
                <a:gd name="T14" fmla="*/ 0 w 2736"/>
                <a:gd name="T15" fmla="*/ 7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1 w 1769"/>
                <a:gd name="T1" fmla="*/ 1 h 791"/>
                <a:gd name="T2" fmla="*/ 52 w 1769"/>
                <a:gd name="T3" fmla="*/ 8 h 791"/>
                <a:gd name="T4" fmla="*/ 125 w 1769"/>
                <a:gd name="T5" fmla="*/ 28 h 791"/>
                <a:gd name="T6" fmla="*/ 174 w 1769"/>
                <a:gd name="T7" fmla="*/ 60 h 791"/>
                <a:gd name="T8" fmla="*/ 190 w 1769"/>
                <a:gd name="T9" fmla="*/ 84 h 791"/>
                <a:gd name="T10" fmla="*/ 182 w 1769"/>
                <a:gd name="T11" fmla="*/ 108 h 791"/>
                <a:gd name="T12" fmla="*/ 172 w 1769"/>
                <a:gd name="T13" fmla="*/ 87 h 791"/>
                <a:gd name="T14" fmla="*/ 150 w 1769"/>
                <a:gd name="T15" fmla="*/ 63 h 791"/>
                <a:gd name="T16" fmla="*/ 120 w 1769"/>
                <a:gd name="T17" fmla="*/ 41 h 791"/>
                <a:gd name="T18" fmla="*/ 63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hidden">
            <a:xfrm rot="4126480" flipH="1">
              <a:off x="3577" y="674"/>
              <a:ext cx="341" cy="69"/>
            </a:xfrm>
            <a:custGeom>
              <a:avLst/>
              <a:gdLst>
                <a:gd name="T0" fmla="*/ 0 w 2736"/>
                <a:gd name="T1" fmla="*/ 69 h 504"/>
                <a:gd name="T2" fmla="*/ 108 w 2736"/>
                <a:gd name="T3" fmla="*/ 23 h 504"/>
                <a:gd name="T4" fmla="*/ 222 w 2736"/>
                <a:gd name="T5" fmla="*/ 3 h 504"/>
                <a:gd name="T6" fmla="*/ 342 w 2736"/>
                <a:gd name="T7" fmla="*/ 3 h 504"/>
                <a:gd name="T8" fmla="*/ 340 w 2736"/>
                <a:gd name="T9" fmla="*/ 14 h 504"/>
                <a:gd name="T10" fmla="*/ 221 w 2736"/>
                <a:gd name="T11" fmla="*/ 14 h 504"/>
                <a:gd name="T12" fmla="*/ 82 w 2736"/>
                <a:gd name="T13" fmla="*/ 40 h 504"/>
                <a:gd name="T14" fmla="*/ 0 w 2736"/>
                <a:gd name="T15" fmla="*/ 6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hidden">
            <a:xfrm rot="4126480" flipH="1">
              <a:off x="3541" y="421"/>
              <a:ext cx="184" cy="110"/>
            </a:xfrm>
            <a:custGeom>
              <a:avLst/>
              <a:gdLst>
                <a:gd name="T0" fmla="*/ 1 w 1769"/>
                <a:gd name="T1" fmla="*/ 1 h 791"/>
                <a:gd name="T2" fmla="*/ 50 w 1769"/>
                <a:gd name="T3" fmla="*/ 8 h 791"/>
                <a:gd name="T4" fmla="*/ 120 w 1769"/>
                <a:gd name="T5" fmla="*/ 28 h 791"/>
                <a:gd name="T6" fmla="*/ 168 w 1769"/>
                <a:gd name="T7" fmla="*/ 60 h 791"/>
                <a:gd name="T8" fmla="*/ 183 w 1769"/>
                <a:gd name="T9" fmla="*/ 84 h 791"/>
                <a:gd name="T10" fmla="*/ 176 w 1769"/>
                <a:gd name="T11" fmla="*/ 108 h 791"/>
                <a:gd name="T12" fmla="*/ 165 w 1769"/>
                <a:gd name="T13" fmla="*/ 87 h 791"/>
                <a:gd name="T14" fmla="*/ 144 w 1769"/>
                <a:gd name="T15" fmla="*/ 63 h 791"/>
                <a:gd name="T16" fmla="*/ 115 w 1769"/>
                <a:gd name="T17" fmla="*/ 41 h 791"/>
                <a:gd name="T18" fmla="*/ 60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hidden">
            <a:xfrm rot="-1325434">
              <a:off x="3863" y="705"/>
              <a:ext cx="398" cy="69"/>
            </a:xfrm>
            <a:custGeom>
              <a:avLst/>
              <a:gdLst>
                <a:gd name="T0" fmla="*/ 0 w 2736"/>
                <a:gd name="T1" fmla="*/ 70 h 504"/>
                <a:gd name="T2" fmla="*/ 126 w 2736"/>
                <a:gd name="T3" fmla="*/ 23 h 504"/>
                <a:gd name="T4" fmla="*/ 258 w 2736"/>
                <a:gd name="T5" fmla="*/ 3 h 504"/>
                <a:gd name="T6" fmla="*/ 398 w 2736"/>
                <a:gd name="T7" fmla="*/ 3 h 504"/>
                <a:gd name="T8" fmla="*/ 396 w 2736"/>
                <a:gd name="T9" fmla="*/ 14 h 504"/>
                <a:gd name="T10" fmla="*/ 257 w 2736"/>
                <a:gd name="T11" fmla="*/ 14 h 504"/>
                <a:gd name="T12" fmla="*/ 95 w 2736"/>
                <a:gd name="T13" fmla="*/ 41 h 504"/>
                <a:gd name="T14" fmla="*/ 0 w 2736"/>
                <a:gd name="T15" fmla="*/ 7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hidden">
            <a:xfrm rot="-1325434">
              <a:off x="4247" y="592"/>
              <a:ext cx="213" cy="109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8 h 791"/>
                <a:gd name="T6" fmla="*/ 195 w 1769"/>
                <a:gd name="T7" fmla="*/ 60 h 791"/>
                <a:gd name="T8" fmla="*/ 212 w 1769"/>
                <a:gd name="T9" fmla="*/ 84 h 791"/>
                <a:gd name="T10" fmla="*/ 204 w 1769"/>
                <a:gd name="T11" fmla="*/ 108 h 791"/>
                <a:gd name="T12" fmla="*/ 192 w 1769"/>
                <a:gd name="T13" fmla="*/ 87 h 791"/>
                <a:gd name="T14" fmla="*/ 168 w 1769"/>
                <a:gd name="T15" fmla="*/ 63 h 791"/>
                <a:gd name="T16" fmla="*/ 134 w 1769"/>
                <a:gd name="T17" fmla="*/ 41 h 791"/>
                <a:gd name="T18" fmla="*/ 70 w 1769"/>
                <a:gd name="T19" fmla="*/ 21 h 791"/>
                <a:gd name="T20" fmla="*/ 0 w 1769"/>
                <a:gd name="T21" fmla="*/ 10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hidden">
            <a:xfrm rot="-1921064">
              <a:off x="3820" y="680"/>
              <a:ext cx="398" cy="71"/>
            </a:xfrm>
            <a:custGeom>
              <a:avLst/>
              <a:gdLst>
                <a:gd name="T0" fmla="*/ 0 w 2736"/>
                <a:gd name="T1" fmla="*/ 70 h 504"/>
                <a:gd name="T2" fmla="*/ 126 w 2736"/>
                <a:gd name="T3" fmla="*/ 23 h 504"/>
                <a:gd name="T4" fmla="*/ 259 w 2736"/>
                <a:gd name="T5" fmla="*/ 3 h 504"/>
                <a:gd name="T6" fmla="*/ 399 w 2736"/>
                <a:gd name="T7" fmla="*/ 3 h 504"/>
                <a:gd name="T8" fmla="*/ 397 w 2736"/>
                <a:gd name="T9" fmla="*/ 14 h 504"/>
                <a:gd name="T10" fmla="*/ 257 w 2736"/>
                <a:gd name="T11" fmla="*/ 14 h 504"/>
                <a:gd name="T12" fmla="*/ 95 w 2736"/>
                <a:gd name="T13" fmla="*/ 41 h 504"/>
                <a:gd name="T14" fmla="*/ 0 w 2736"/>
                <a:gd name="T15" fmla="*/ 7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hidden">
            <a:xfrm rot="-1921064">
              <a:off x="4182" y="517"/>
              <a:ext cx="213" cy="111"/>
            </a:xfrm>
            <a:custGeom>
              <a:avLst/>
              <a:gdLst>
                <a:gd name="T0" fmla="*/ 1 w 1769"/>
                <a:gd name="T1" fmla="*/ 1 h 791"/>
                <a:gd name="T2" fmla="*/ 59 w 1769"/>
                <a:gd name="T3" fmla="*/ 8 h 791"/>
                <a:gd name="T4" fmla="*/ 140 w 1769"/>
                <a:gd name="T5" fmla="*/ 28 h 791"/>
                <a:gd name="T6" fmla="*/ 195 w 1769"/>
                <a:gd name="T7" fmla="*/ 60 h 791"/>
                <a:gd name="T8" fmla="*/ 212 w 1769"/>
                <a:gd name="T9" fmla="*/ 85 h 791"/>
                <a:gd name="T10" fmla="*/ 204 w 1769"/>
                <a:gd name="T11" fmla="*/ 109 h 791"/>
                <a:gd name="T12" fmla="*/ 192 w 1769"/>
                <a:gd name="T13" fmla="*/ 88 h 791"/>
                <a:gd name="T14" fmla="*/ 168 w 1769"/>
                <a:gd name="T15" fmla="*/ 63 h 791"/>
                <a:gd name="T16" fmla="*/ 134 w 1769"/>
                <a:gd name="T17" fmla="*/ 41 h 791"/>
                <a:gd name="T18" fmla="*/ 70 w 1769"/>
                <a:gd name="T19" fmla="*/ 21 h 791"/>
                <a:gd name="T20" fmla="*/ 0 w 1769"/>
                <a:gd name="T21" fmla="*/ 11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47 h 504"/>
                <a:gd name="T2" fmla="*/ 105 w 2736"/>
                <a:gd name="T3" fmla="*/ 16 h 504"/>
                <a:gd name="T4" fmla="*/ 216 w 2736"/>
                <a:gd name="T5" fmla="*/ 2 h 504"/>
                <a:gd name="T6" fmla="*/ 332 w 2736"/>
                <a:gd name="T7" fmla="*/ 2 h 504"/>
                <a:gd name="T8" fmla="*/ 330 w 2736"/>
                <a:gd name="T9" fmla="*/ 10 h 504"/>
                <a:gd name="T10" fmla="*/ 214 w 2736"/>
                <a:gd name="T11" fmla="*/ 10 h 504"/>
                <a:gd name="T12" fmla="*/ 79 w 2736"/>
                <a:gd name="T13" fmla="*/ 27 h 504"/>
                <a:gd name="T14" fmla="*/ 0 w 2736"/>
                <a:gd name="T15" fmla="*/ 47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hidden">
            <a:xfrm rot="4578755" flipH="1">
              <a:off x="3638" y="446"/>
              <a:ext cx="178" cy="76"/>
            </a:xfrm>
            <a:custGeom>
              <a:avLst/>
              <a:gdLst>
                <a:gd name="T0" fmla="*/ 1 w 1769"/>
                <a:gd name="T1" fmla="*/ 1 h 791"/>
                <a:gd name="T2" fmla="*/ 49 w 1769"/>
                <a:gd name="T3" fmla="*/ 5 h 791"/>
                <a:gd name="T4" fmla="*/ 116 w 1769"/>
                <a:gd name="T5" fmla="*/ 19 h 791"/>
                <a:gd name="T6" fmla="*/ 162 w 1769"/>
                <a:gd name="T7" fmla="*/ 41 h 791"/>
                <a:gd name="T8" fmla="*/ 177 w 1769"/>
                <a:gd name="T9" fmla="*/ 58 h 791"/>
                <a:gd name="T10" fmla="*/ 170 w 1769"/>
                <a:gd name="T11" fmla="*/ 75 h 791"/>
                <a:gd name="T12" fmla="*/ 160 w 1769"/>
                <a:gd name="T13" fmla="*/ 60 h 791"/>
                <a:gd name="T14" fmla="*/ 140 w 1769"/>
                <a:gd name="T15" fmla="*/ 43 h 791"/>
                <a:gd name="T16" fmla="*/ 112 w 1769"/>
                <a:gd name="T17" fmla="*/ 28 h 791"/>
                <a:gd name="T18" fmla="*/ 58 w 1769"/>
                <a:gd name="T19" fmla="*/ 14 h 791"/>
                <a:gd name="T20" fmla="*/ 0 w 1769"/>
                <a:gd name="T21" fmla="*/ 7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hidden">
            <a:xfrm rot="-3857755">
              <a:off x="3716" y="678"/>
              <a:ext cx="343" cy="60"/>
            </a:xfrm>
            <a:custGeom>
              <a:avLst/>
              <a:gdLst>
                <a:gd name="T0" fmla="*/ 0 w 2736"/>
                <a:gd name="T1" fmla="*/ 60 h 504"/>
                <a:gd name="T2" fmla="*/ 108 w 2736"/>
                <a:gd name="T3" fmla="*/ 20 h 504"/>
                <a:gd name="T4" fmla="*/ 223 w 2736"/>
                <a:gd name="T5" fmla="*/ 3 h 504"/>
                <a:gd name="T6" fmla="*/ 343 w 2736"/>
                <a:gd name="T7" fmla="*/ 3 h 504"/>
                <a:gd name="T8" fmla="*/ 341 w 2736"/>
                <a:gd name="T9" fmla="*/ 12 h 504"/>
                <a:gd name="T10" fmla="*/ 221 w 2736"/>
                <a:gd name="T11" fmla="*/ 12 h 504"/>
                <a:gd name="T12" fmla="*/ 82 w 2736"/>
                <a:gd name="T13" fmla="*/ 35 h 504"/>
                <a:gd name="T14" fmla="*/ 0 w 2736"/>
                <a:gd name="T15" fmla="*/ 6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hidden">
            <a:xfrm rot="-3857755">
              <a:off x="3926" y="434"/>
              <a:ext cx="184" cy="92"/>
            </a:xfrm>
            <a:custGeom>
              <a:avLst/>
              <a:gdLst>
                <a:gd name="T0" fmla="*/ 1 w 1769"/>
                <a:gd name="T1" fmla="*/ 1 h 791"/>
                <a:gd name="T2" fmla="*/ 50 w 1769"/>
                <a:gd name="T3" fmla="*/ 7 h 791"/>
                <a:gd name="T4" fmla="*/ 120 w 1769"/>
                <a:gd name="T5" fmla="*/ 24 h 791"/>
                <a:gd name="T6" fmla="*/ 168 w 1769"/>
                <a:gd name="T7" fmla="*/ 51 h 791"/>
                <a:gd name="T8" fmla="*/ 183 w 1769"/>
                <a:gd name="T9" fmla="*/ 72 h 791"/>
                <a:gd name="T10" fmla="*/ 176 w 1769"/>
                <a:gd name="T11" fmla="*/ 93 h 791"/>
                <a:gd name="T12" fmla="*/ 165 w 1769"/>
                <a:gd name="T13" fmla="*/ 74 h 791"/>
                <a:gd name="T14" fmla="*/ 144 w 1769"/>
                <a:gd name="T15" fmla="*/ 53 h 791"/>
                <a:gd name="T16" fmla="*/ 115 w 1769"/>
                <a:gd name="T17" fmla="*/ 35 h 791"/>
                <a:gd name="T18" fmla="*/ 60 w 1769"/>
                <a:gd name="T19" fmla="*/ 18 h 791"/>
                <a:gd name="T20" fmla="*/ 0 w 1769"/>
                <a:gd name="T21" fmla="*/ 9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hidden">
            <a:xfrm rot="-2777260">
              <a:off x="3758" y="672"/>
              <a:ext cx="373" cy="87"/>
            </a:xfrm>
            <a:custGeom>
              <a:avLst/>
              <a:gdLst>
                <a:gd name="T0" fmla="*/ 0 w 2736"/>
                <a:gd name="T1" fmla="*/ 87 h 504"/>
                <a:gd name="T2" fmla="*/ 118 w 2736"/>
                <a:gd name="T3" fmla="*/ 29 h 504"/>
                <a:gd name="T4" fmla="*/ 242 w 2736"/>
                <a:gd name="T5" fmla="*/ 4 h 504"/>
                <a:gd name="T6" fmla="*/ 373 w 2736"/>
                <a:gd name="T7" fmla="*/ 4 h 504"/>
                <a:gd name="T8" fmla="*/ 371 w 2736"/>
                <a:gd name="T9" fmla="*/ 18 h 504"/>
                <a:gd name="T10" fmla="*/ 240 w 2736"/>
                <a:gd name="T11" fmla="*/ 18 h 504"/>
                <a:gd name="T12" fmla="*/ 89 w 2736"/>
                <a:gd name="T13" fmla="*/ 50 h 504"/>
                <a:gd name="T14" fmla="*/ 0 w 2736"/>
                <a:gd name="T15" fmla="*/ 87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hidden">
            <a:xfrm rot="-2777260">
              <a:off x="4060" y="460"/>
              <a:ext cx="201" cy="136"/>
            </a:xfrm>
            <a:custGeom>
              <a:avLst/>
              <a:gdLst>
                <a:gd name="T0" fmla="*/ 1 w 1769"/>
                <a:gd name="T1" fmla="*/ 1 h 791"/>
                <a:gd name="T2" fmla="*/ 55 w 1769"/>
                <a:gd name="T3" fmla="*/ 10 h 791"/>
                <a:gd name="T4" fmla="*/ 131 w 1769"/>
                <a:gd name="T5" fmla="*/ 34 h 791"/>
                <a:gd name="T6" fmla="*/ 182 w 1769"/>
                <a:gd name="T7" fmla="*/ 74 h 791"/>
                <a:gd name="T8" fmla="*/ 199 w 1769"/>
                <a:gd name="T9" fmla="*/ 105 h 791"/>
                <a:gd name="T10" fmla="*/ 191 w 1769"/>
                <a:gd name="T11" fmla="*/ 135 h 791"/>
                <a:gd name="T12" fmla="*/ 180 w 1769"/>
                <a:gd name="T13" fmla="*/ 109 h 791"/>
                <a:gd name="T14" fmla="*/ 157 w 1769"/>
                <a:gd name="T15" fmla="*/ 78 h 791"/>
                <a:gd name="T16" fmla="*/ 125 w 1769"/>
                <a:gd name="T17" fmla="*/ 51 h 791"/>
                <a:gd name="T18" fmla="*/ 66 w 1769"/>
                <a:gd name="T19" fmla="*/ 26 h 791"/>
                <a:gd name="T20" fmla="*/ 0 w 1769"/>
                <a:gd name="T21" fmla="*/ 13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hidden">
            <a:xfrm rot="-4903748">
              <a:off x="3694" y="686"/>
              <a:ext cx="309" cy="29"/>
            </a:xfrm>
            <a:custGeom>
              <a:avLst/>
              <a:gdLst>
                <a:gd name="T0" fmla="*/ 0 w 2736"/>
                <a:gd name="T1" fmla="*/ 28 h 504"/>
                <a:gd name="T2" fmla="*/ 97 w 2736"/>
                <a:gd name="T3" fmla="*/ 9 h 504"/>
                <a:gd name="T4" fmla="*/ 200 w 2736"/>
                <a:gd name="T5" fmla="*/ 1 h 504"/>
                <a:gd name="T6" fmla="*/ 308 w 2736"/>
                <a:gd name="T7" fmla="*/ 1 h 504"/>
                <a:gd name="T8" fmla="*/ 306 w 2736"/>
                <a:gd name="T9" fmla="*/ 6 h 504"/>
                <a:gd name="T10" fmla="*/ 199 w 2736"/>
                <a:gd name="T11" fmla="*/ 6 h 504"/>
                <a:gd name="T12" fmla="*/ 74 w 2736"/>
                <a:gd name="T13" fmla="*/ 16 h 504"/>
                <a:gd name="T14" fmla="*/ 0 w 2736"/>
                <a:gd name="T15" fmla="*/ 28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hidden">
            <a:xfrm rot="-4903748">
              <a:off x="3810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45 w 1769"/>
                <a:gd name="T3" fmla="*/ 3 h 791"/>
                <a:gd name="T4" fmla="*/ 108 w 1769"/>
                <a:gd name="T5" fmla="*/ 11 h 791"/>
                <a:gd name="T6" fmla="*/ 150 w 1769"/>
                <a:gd name="T7" fmla="*/ 23 h 791"/>
                <a:gd name="T8" fmla="*/ 164 w 1769"/>
                <a:gd name="T9" fmla="*/ 33 h 791"/>
                <a:gd name="T10" fmla="*/ 158 w 1769"/>
                <a:gd name="T11" fmla="*/ 43 h 791"/>
                <a:gd name="T12" fmla="*/ 148 w 1769"/>
                <a:gd name="T13" fmla="*/ 34 h 791"/>
                <a:gd name="T14" fmla="*/ 130 w 1769"/>
                <a:gd name="T15" fmla="*/ 25 h 791"/>
                <a:gd name="T16" fmla="*/ 103 w 1769"/>
                <a:gd name="T17" fmla="*/ 16 h 791"/>
                <a:gd name="T18" fmla="*/ 54 w 1769"/>
                <a:gd name="T19" fmla="*/ 8 h 791"/>
                <a:gd name="T20" fmla="*/ 0 w 1769"/>
                <a:gd name="T21" fmla="*/ 4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99"/>
            </a:xfrm>
            <a:custGeom>
              <a:avLst/>
              <a:gdLst>
                <a:gd name="T0" fmla="*/ 0 w 2736"/>
                <a:gd name="T1" fmla="*/ 101 h 504"/>
                <a:gd name="T2" fmla="*/ 176 w 2736"/>
                <a:gd name="T3" fmla="*/ 34 h 504"/>
                <a:gd name="T4" fmla="*/ 362 w 2736"/>
                <a:gd name="T5" fmla="*/ 5 h 504"/>
                <a:gd name="T6" fmla="*/ 557 w 2736"/>
                <a:gd name="T7" fmla="*/ 5 h 504"/>
                <a:gd name="T8" fmla="*/ 554 w 2736"/>
                <a:gd name="T9" fmla="*/ 21 h 504"/>
                <a:gd name="T10" fmla="*/ 359 w 2736"/>
                <a:gd name="T11" fmla="*/ 21 h 504"/>
                <a:gd name="T12" fmla="*/ 133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hidden">
            <a:xfrm rot="18335692" flipH="1">
              <a:off x="3186" y="1509"/>
              <a:ext cx="300" cy="157"/>
            </a:xfrm>
            <a:custGeom>
              <a:avLst/>
              <a:gdLst>
                <a:gd name="T0" fmla="*/ 1 w 1769"/>
                <a:gd name="T1" fmla="*/ 2 h 791"/>
                <a:gd name="T2" fmla="*/ 82 w 1769"/>
                <a:gd name="T3" fmla="*/ 11 h 791"/>
                <a:gd name="T4" fmla="*/ 196 w 1769"/>
                <a:gd name="T5" fmla="*/ 40 h 791"/>
                <a:gd name="T6" fmla="*/ 272 w 1769"/>
                <a:gd name="T7" fmla="*/ 86 h 791"/>
                <a:gd name="T8" fmla="*/ 297 w 1769"/>
                <a:gd name="T9" fmla="*/ 122 h 791"/>
                <a:gd name="T10" fmla="*/ 285 w 1769"/>
                <a:gd name="T11" fmla="*/ 157 h 791"/>
                <a:gd name="T12" fmla="*/ 269 w 1769"/>
                <a:gd name="T13" fmla="*/ 126 h 791"/>
                <a:gd name="T14" fmla="*/ 235 w 1769"/>
                <a:gd name="T15" fmla="*/ 91 h 791"/>
                <a:gd name="T16" fmla="*/ 187 w 1769"/>
                <a:gd name="T17" fmla="*/ 59 h 791"/>
                <a:gd name="T18" fmla="*/ 98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hidden">
            <a:xfrm rot="17542885" flipH="1">
              <a:off x="3361" y="1208"/>
              <a:ext cx="516" cy="101"/>
            </a:xfrm>
            <a:custGeom>
              <a:avLst/>
              <a:gdLst>
                <a:gd name="T0" fmla="*/ 0 w 2736"/>
                <a:gd name="T1" fmla="*/ 101 h 504"/>
                <a:gd name="T2" fmla="*/ 163 w 2736"/>
                <a:gd name="T3" fmla="*/ 34 h 504"/>
                <a:gd name="T4" fmla="*/ 334 w 2736"/>
                <a:gd name="T5" fmla="*/ 5 h 504"/>
                <a:gd name="T6" fmla="*/ 515 w 2736"/>
                <a:gd name="T7" fmla="*/ 5 h 504"/>
                <a:gd name="T8" fmla="*/ 512 w 2736"/>
                <a:gd name="T9" fmla="*/ 21 h 504"/>
                <a:gd name="T10" fmla="*/ 332 w 2736"/>
                <a:gd name="T11" fmla="*/ 21 h 504"/>
                <a:gd name="T12" fmla="*/ 123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hidden">
            <a:xfrm rot="17542885" flipH="1">
              <a:off x="3364" y="1551"/>
              <a:ext cx="276" cy="156"/>
            </a:xfrm>
            <a:custGeom>
              <a:avLst/>
              <a:gdLst>
                <a:gd name="T0" fmla="*/ 1 w 1769"/>
                <a:gd name="T1" fmla="*/ 2 h 791"/>
                <a:gd name="T2" fmla="*/ 76 w 1769"/>
                <a:gd name="T3" fmla="*/ 11 h 791"/>
                <a:gd name="T4" fmla="*/ 181 w 1769"/>
                <a:gd name="T5" fmla="*/ 40 h 791"/>
                <a:gd name="T6" fmla="*/ 251 w 1769"/>
                <a:gd name="T7" fmla="*/ 86 h 791"/>
                <a:gd name="T8" fmla="*/ 274 w 1769"/>
                <a:gd name="T9" fmla="*/ 122 h 791"/>
                <a:gd name="T10" fmla="*/ 264 w 1769"/>
                <a:gd name="T11" fmla="*/ 157 h 791"/>
                <a:gd name="T12" fmla="*/ 248 w 1769"/>
                <a:gd name="T13" fmla="*/ 126 h 791"/>
                <a:gd name="T14" fmla="*/ 217 w 1769"/>
                <a:gd name="T15" fmla="*/ 91 h 791"/>
                <a:gd name="T16" fmla="*/ 173 w 1769"/>
                <a:gd name="T17" fmla="*/ 59 h 791"/>
                <a:gd name="T18" fmla="*/ 91 w 1769"/>
                <a:gd name="T19" fmla="*/ 30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hidden">
            <a:xfrm rot="16870650" flipH="1">
              <a:off x="3452" y="1218"/>
              <a:ext cx="495" cy="92"/>
            </a:xfrm>
            <a:custGeom>
              <a:avLst/>
              <a:gdLst>
                <a:gd name="T0" fmla="*/ 0 w 2736"/>
                <a:gd name="T1" fmla="*/ 91 h 504"/>
                <a:gd name="T2" fmla="*/ 156 w 2736"/>
                <a:gd name="T3" fmla="*/ 30 h 504"/>
                <a:gd name="T4" fmla="*/ 321 w 2736"/>
                <a:gd name="T5" fmla="*/ 4 h 504"/>
                <a:gd name="T6" fmla="*/ 495 w 2736"/>
                <a:gd name="T7" fmla="*/ 4 h 504"/>
                <a:gd name="T8" fmla="*/ 492 w 2736"/>
                <a:gd name="T9" fmla="*/ 19 h 504"/>
                <a:gd name="T10" fmla="*/ 319 w 2736"/>
                <a:gd name="T11" fmla="*/ 19 h 504"/>
                <a:gd name="T12" fmla="*/ 118 w 2736"/>
                <a:gd name="T13" fmla="*/ 53 h 504"/>
                <a:gd name="T14" fmla="*/ 0 w 2736"/>
                <a:gd name="T15" fmla="*/ 9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rgbClr val="C0504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hidden">
            <a:xfrm rot="16870650" flipH="1">
              <a:off x="3526" y="1566"/>
              <a:ext cx="264" cy="143"/>
            </a:xfrm>
            <a:custGeom>
              <a:avLst/>
              <a:gdLst>
                <a:gd name="T0" fmla="*/ 1 w 1769"/>
                <a:gd name="T1" fmla="*/ 1 h 791"/>
                <a:gd name="T2" fmla="*/ 73 w 1769"/>
                <a:gd name="T3" fmla="*/ 10 h 791"/>
                <a:gd name="T4" fmla="*/ 173 w 1769"/>
                <a:gd name="T5" fmla="*/ 36 h 791"/>
                <a:gd name="T6" fmla="*/ 241 w 1769"/>
                <a:gd name="T7" fmla="*/ 78 h 791"/>
                <a:gd name="T8" fmla="*/ 263 w 1769"/>
                <a:gd name="T9" fmla="*/ 109 h 791"/>
                <a:gd name="T10" fmla="*/ 253 w 1769"/>
                <a:gd name="T11" fmla="*/ 141 h 791"/>
                <a:gd name="T12" fmla="*/ 238 w 1769"/>
                <a:gd name="T13" fmla="*/ 113 h 791"/>
                <a:gd name="T14" fmla="*/ 208 w 1769"/>
                <a:gd name="T15" fmla="*/ 82 h 791"/>
                <a:gd name="T16" fmla="*/ 166 w 1769"/>
                <a:gd name="T17" fmla="*/ 53 h 791"/>
                <a:gd name="T18" fmla="*/ 87 w 1769"/>
                <a:gd name="T19" fmla="*/ 27 h 791"/>
                <a:gd name="T20" fmla="*/ 0 w 1769"/>
                <a:gd name="T21" fmla="*/ 14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hidden">
            <a:xfrm rot="3144576">
              <a:off x="3801" y="1159"/>
              <a:ext cx="557" cy="99"/>
            </a:xfrm>
            <a:custGeom>
              <a:avLst/>
              <a:gdLst>
                <a:gd name="T0" fmla="*/ 0 w 2736"/>
                <a:gd name="T1" fmla="*/ 101 h 504"/>
                <a:gd name="T2" fmla="*/ 176 w 2736"/>
                <a:gd name="T3" fmla="*/ 34 h 504"/>
                <a:gd name="T4" fmla="*/ 362 w 2736"/>
                <a:gd name="T5" fmla="*/ 5 h 504"/>
                <a:gd name="T6" fmla="*/ 557 w 2736"/>
                <a:gd name="T7" fmla="*/ 5 h 504"/>
                <a:gd name="T8" fmla="*/ 554 w 2736"/>
                <a:gd name="T9" fmla="*/ 21 h 504"/>
                <a:gd name="T10" fmla="*/ 359 w 2736"/>
                <a:gd name="T11" fmla="*/ 21 h 504"/>
                <a:gd name="T12" fmla="*/ 133 w 2736"/>
                <a:gd name="T13" fmla="*/ 59 h 504"/>
                <a:gd name="T14" fmla="*/ 0 w 2736"/>
                <a:gd name="T15" fmla="*/ 10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hidden">
            <a:xfrm rot="3144576">
              <a:off x="4165" y="1487"/>
              <a:ext cx="298" cy="156"/>
            </a:xfrm>
            <a:custGeom>
              <a:avLst/>
              <a:gdLst>
                <a:gd name="T0" fmla="*/ 1 w 1769"/>
                <a:gd name="T1" fmla="*/ 2 h 791"/>
                <a:gd name="T2" fmla="*/ 82 w 1769"/>
                <a:gd name="T3" fmla="*/ 11 h 791"/>
                <a:gd name="T4" fmla="*/ 196 w 1769"/>
                <a:gd name="T5" fmla="*/ 40 h 791"/>
                <a:gd name="T6" fmla="*/ 272 w 1769"/>
                <a:gd name="T7" fmla="*/ 87 h 791"/>
                <a:gd name="T8" fmla="*/ 297 w 1769"/>
                <a:gd name="T9" fmla="*/ 122 h 791"/>
                <a:gd name="T10" fmla="*/ 285 w 1769"/>
                <a:gd name="T11" fmla="*/ 158 h 791"/>
                <a:gd name="T12" fmla="*/ 269 w 1769"/>
                <a:gd name="T13" fmla="*/ 127 h 791"/>
                <a:gd name="T14" fmla="*/ 235 w 1769"/>
                <a:gd name="T15" fmla="*/ 91 h 791"/>
                <a:gd name="T16" fmla="*/ 187 w 1769"/>
                <a:gd name="T17" fmla="*/ 59 h 791"/>
                <a:gd name="T18" fmla="*/ 98 w 1769"/>
                <a:gd name="T19" fmla="*/ 31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hidden">
            <a:xfrm rot="3745735">
              <a:off x="3762" y="1197"/>
              <a:ext cx="533" cy="96"/>
            </a:xfrm>
            <a:custGeom>
              <a:avLst/>
              <a:gdLst>
                <a:gd name="T0" fmla="*/ 0 w 2736"/>
                <a:gd name="T1" fmla="*/ 97 h 504"/>
                <a:gd name="T2" fmla="*/ 168 w 2736"/>
                <a:gd name="T3" fmla="*/ 32 h 504"/>
                <a:gd name="T4" fmla="*/ 346 w 2736"/>
                <a:gd name="T5" fmla="*/ 5 h 504"/>
                <a:gd name="T6" fmla="*/ 533 w 2736"/>
                <a:gd name="T7" fmla="*/ 5 h 504"/>
                <a:gd name="T8" fmla="*/ 530 w 2736"/>
                <a:gd name="T9" fmla="*/ 20 h 504"/>
                <a:gd name="T10" fmla="*/ 344 w 2736"/>
                <a:gd name="T11" fmla="*/ 20 h 504"/>
                <a:gd name="T12" fmla="*/ 127 w 2736"/>
                <a:gd name="T13" fmla="*/ 56 h 504"/>
                <a:gd name="T14" fmla="*/ 0 w 2736"/>
                <a:gd name="T15" fmla="*/ 97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hidden">
            <a:xfrm rot="3745735">
              <a:off x="4047" y="1543"/>
              <a:ext cx="287" cy="152"/>
            </a:xfrm>
            <a:custGeom>
              <a:avLst/>
              <a:gdLst>
                <a:gd name="T0" fmla="*/ 1 w 1769"/>
                <a:gd name="T1" fmla="*/ 2 h 791"/>
                <a:gd name="T2" fmla="*/ 78 w 1769"/>
                <a:gd name="T3" fmla="*/ 11 h 791"/>
                <a:gd name="T4" fmla="*/ 187 w 1769"/>
                <a:gd name="T5" fmla="*/ 38 h 791"/>
                <a:gd name="T6" fmla="*/ 260 w 1769"/>
                <a:gd name="T7" fmla="*/ 83 h 791"/>
                <a:gd name="T8" fmla="*/ 284 w 1769"/>
                <a:gd name="T9" fmla="*/ 117 h 791"/>
                <a:gd name="T10" fmla="*/ 273 w 1769"/>
                <a:gd name="T11" fmla="*/ 151 h 791"/>
                <a:gd name="T12" fmla="*/ 257 w 1769"/>
                <a:gd name="T13" fmla="*/ 121 h 791"/>
                <a:gd name="T14" fmla="*/ 225 w 1769"/>
                <a:gd name="T15" fmla="*/ 87 h 791"/>
                <a:gd name="T16" fmla="*/ 179 w 1769"/>
                <a:gd name="T17" fmla="*/ 57 h 791"/>
                <a:gd name="T18" fmla="*/ 94 w 1769"/>
                <a:gd name="T19" fmla="*/ 29 h 791"/>
                <a:gd name="T20" fmla="*/ 0 w 1769"/>
                <a:gd name="T21" fmla="*/ 15 h 791"/>
                <a:gd name="T22" fmla="*/ 1 w 1769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hidden">
            <a:xfrm rot="4286818">
              <a:off x="3705" y="1236"/>
              <a:ext cx="518" cy="78"/>
            </a:xfrm>
            <a:custGeom>
              <a:avLst/>
              <a:gdLst>
                <a:gd name="T0" fmla="*/ 0 w 2736"/>
                <a:gd name="T1" fmla="*/ 79 h 504"/>
                <a:gd name="T2" fmla="*/ 163 w 2736"/>
                <a:gd name="T3" fmla="*/ 26 h 504"/>
                <a:gd name="T4" fmla="*/ 336 w 2736"/>
                <a:gd name="T5" fmla="*/ 4 h 504"/>
                <a:gd name="T6" fmla="*/ 517 w 2736"/>
                <a:gd name="T7" fmla="*/ 4 h 504"/>
                <a:gd name="T8" fmla="*/ 514 w 2736"/>
                <a:gd name="T9" fmla="*/ 16 h 504"/>
                <a:gd name="T10" fmla="*/ 333 w 2736"/>
                <a:gd name="T11" fmla="*/ 16 h 504"/>
                <a:gd name="T12" fmla="*/ 124 w 2736"/>
                <a:gd name="T13" fmla="*/ 46 h 504"/>
                <a:gd name="T14" fmla="*/ 0 w 2736"/>
                <a:gd name="T15" fmla="*/ 7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hidden">
            <a:xfrm rot="4286818">
              <a:off x="3922" y="1587"/>
              <a:ext cx="279" cy="125"/>
            </a:xfrm>
            <a:custGeom>
              <a:avLst/>
              <a:gdLst>
                <a:gd name="T0" fmla="*/ 1 w 1769"/>
                <a:gd name="T1" fmla="*/ 1 h 791"/>
                <a:gd name="T2" fmla="*/ 76 w 1769"/>
                <a:gd name="T3" fmla="*/ 9 h 791"/>
                <a:gd name="T4" fmla="*/ 182 w 1769"/>
                <a:gd name="T5" fmla="*/ 32 h 791"/>
                <a:gd name="T6" fmla="*/ 253 w 1769"/>
                <a:gd name="T7" fmla="*/ 68 h 791"/>
                <a:gd name="T8" fmla="*/ 276 w 1769"/>
                <a:gd name="T9" fmla="*/ 96 h 791"/>
                <a:gd name="T10" fmla="*/ 265 w 1769"/>
                <a:gd name="T11" fmla="*/ 124 h 791"/>
                <a:gd name="T12" fmla="*/ 250 w 1769"/>
                <a:gd name="T13" fmla="*/ 100 h 791"/>
                <a:gd name="T14" fmla="*/ 218 w 1769"/>
                <a:gd name="T15" fmla="*/ 72 h 791"/>
                <a:gd name="T16" fmla="*/ 174 w 1769"/>
                <a:gd name="T17" fmla="*/ 47 h 791"/>
                <a:gd name="T18" fmla="*/ 91 w 1769"/>
                <a:gd name="T19" fmla="*/ 24 h 791"/>
                <a:gd name="T20" fmla="*/ 0 w 1769"/>
                <a:gd name="T21" fmla="*/ 12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hidden">
            <a:xfrm rot="4898956">
              <a:off x="3667" y="1250"/>
              <a:ext cx="475" cy="81"/>
            </a:xfrm>
            <a:custGeom>
              <a:avLst/>
              <a:gdLst>
                <a:gd name="T0" fmla="*/ 0 w 2736"/>
                <a:gd name="T1" fmla="*/ 80 h 504"/>
                <a:gd name="T2" fmla="*/ 150 w 2736"/>
                <a:gd name="T3" fmla="*/ 27 h 504"/>
                <a:gd name="T4" fmla="*/ 308 w 2736"/>
                <a:gd name="T5" fmla="*/ 4 h 504"/>
                <a:gd name="T6" fmla="*/ 475 w 2736"/>
                <a:gd name="T7" fmla="*/ 4 h 504"/>
                <a:gd name="T8" fmla="*/ 472 w 2736"/>
                <a:gd name="T9" fmla="*/ 16 h 504"/>
                <a:gd name="T10" fmla="*/ 306 w 2736"/>
                <a:gd name="T11" fmla="*/ 16 h 504"/>
                <a:gd name="T12" fmla="*/ 114 w 2736"/>
                <a:gd name="T13" fmla="*/ 46 h 504"/>
                <a:gd name="T14" fmla="*/ 0 w 2736"/>
                <a:gd name="T15" fmla="*/ 8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hidden">
            <a:xfrm rot="4898956">
              <a:off x="3804" y="1581"/>
              <a:ext cx="253" cy="125"/>
            </a:xfrm>
            <a:custGeom>
              <a:avLst/>
              <a:gdLst>
                <a:gd name="T0" fmla="*/ 1 w 1769"/>
                <a:gd name="T1" fmla="*/ 1 h 791"/>
                <a:gd name="T2" fmla="*/ 70 w 1769"/>
                <a:gd name="T3" fmla="*/ 9 h 791"/>
                <a:gd name="T4" fmla="*/ 167 w 1769"/>
                <a:gd name="T5" fmla="*/ 32 h 791"/>
                <a:gd name="T6" fmla="*/ 232 w 1769"/>
                <a:gd name="T7" fmla="*/ 68 h 791"/>
                <a:gd name="T8" fmla="*/ 253 w 1769"/>
                <a:gd name="T9" fmla="*/ 96 h 791"/>
                <a:gd name="T10" fmla="*/ 243 w 1769"/>
                <a:gd name="T11" fmla="*/ 124 h 791"/>
                <a:gd name="T12" fmla="*/ 229 w 1769"/>
                <a:gd name="T13" fmla="*/ 100 h 791"/>
                <a:gd name="T14" fmla="*/ 200 w 1769"/>
                <a:gd name="T15" fmla="*/ 72 h 791"/>
                <a:gd name="T16" fmla="*/ 160 w 1769"/>
                <a:gd name="T17" fmla="*/ 47 h 791"/>
                <a:gd name="T18" fmla="*/ 84 w 1769"/>
                <a:gd name="T19" fmla="*/ 24 h 791"/>
                <a:gd name="T20" fmla="*/ 0 w 1769"/>
                <a:gd name="T21" fmla="*/ 12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hidden">
            <a:xfrm rot="5755659">
              <a:off x="3571" y="1267"/>
              <a:ext cx="463" cy="60"/>
            </a:xfrm>
            <a:custGeom>
              <a:avLst/>
              <a:gdLst>
                <a:gd name="T0" fmla="*/ 0 w 2736"/>
                <a:gd name="T1" fmla="*/ 60 h 504"/>
                <a:gd name="T2" fmla="*/ 147 w 2736"/>
                <a:gd name="T3" fmla="*/ 20 h 504"/>
                <a:gd name="T4" fmla="*/ 301 w 2736"/>
                <a:gd name="T5" fmla="*/ 3 h 504"/>
                <a:gd name="T6" fmla="*/ 464 w 2736"/>
                <a:gd name="T7" fmla="*/ 3 h 504"/>
                <a:gd name="T8" fmla="*/ 461 w 2736"/>
                <a:gd name="T9" fmla="*/ 12 h 504"/>
                <a:gd name="T10" fmla="*/ 299 w 2736"/>
                <a:gd name="T11" fmla="*/ 12 h 504"/>
                <a:gd name="T12" fmla="*/ 111 w 2736"/>
                <a:gd name="T13" fmla="*/ 35 h 504"/>
                <a:gd name="T14" fmla="*/ 0 w 2736"/>
                <a:gd name="T15" fmla="*/ 6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80008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hidden">
            <a:xfrm rot="5755659">
              <a:off x="3619" y="1598"/>
              <a:ext cx="248" cy="96"/>
            </a:xfrm>
            <a:custGeom>
              <a:avLst/>
              <a:gdLst>
                <a:gd name="T0" fmla="*/ 1 w 1769"/>
                <a:gd name="T1" fmla="*/ 1 h 791"/>
                <a:gd name="T2" fmla="*/ 68 w 1769"/>
                <a:gd name="T3" fmla="*/ 7 h 791"/>
                <a:gd name="T4" fmla="*/ 163 w 1769"/>
                <a:gd name="T5" fmla="*/ 24 h 791"/>
                <a:gd name="T6" fmla="*/ 227 w 1769"/>
                <a:gd name="T7" fmla="*/ 52 h 791"/>
                <a:gd name="T8" fmla="*/ 247 w 1769"/>
                <a:gd name="T9" fmla="*/ 73 h 791"/>
                <a:gd name="T10" fmla="*/ 238 w 1769"/>
                <a:gd name="T11" fmla="*/ 95 h 791"/>
                <a:gd name="T12" fmla="*/ 224 w 1769"/>
                <a:gd name="T13" fmla="*/ 76 h 791"/>
                <a:gd name="T14" fmla="*/ 196 w 1769"/>
                <a:gd name="T15" fmla="*/ 55 h 791"/>
                <a:gd name="T16" fmla="*/ 156 w 1769"/>
                <a:gd name="T17" fmla="*/ 36 h 791"/>
                <a:gd name="T18" fmla="*/ 82 w 1769"/>
                <a:gd name="T19" fmla="*/ 18 h 791"/>
                <a:gd name="T20" fmla="*/ 0 w 1769"/>
                <a:gd name="T21" fmla="*/ 9 h 791"/>
                <a:gd name="T22" fmla="*/ 1 w 1769"/>
                <a:gd name="T23" fmla="*/ 1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800080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hidden">
            <a:xfrm flipH="1">
              <a:off x="3554" y="1155"/>
              <a:ext cx="156" cy="476"/>
            </a:xfrm>
            <a:custGeom>
              <a:avLst/>
              <a:gdLst>
                <a:gd name="T0" fmla="*/ 0 w 776"/>
                <a:gd name="T1" fmla="*/ 13 h 2368"/>
                <a:gd name="T2" fmla="*/ 49 w 776"/>
                <a:gd name="T3" fmla="*/ 3 h 2368"/>
                <a:gd name="T4" fmla="*/ 19 w 776"/>
                <a:gd name="T5" fmla="*/ 32 h 2368"/>
                <a:gd name="T6" fmla="*/ 68 w 776"/>
                <a:gd name="T7" fmla="*/ 32 h 2368"/>
                <a:gd name="T8" fmla="*/ 39 w 776"/>
                <a:gd name="T9" fmla="*/ 61 h 2368"/>
                <a:gd name="T10" fmla="*/ 78 w 776"/>
                <a:gd name="T11" fmla="*/ 71 h 2368"/>
                <a:gd name="T12" fmla="*/ 58 w 776"/>
                <a:gd name="T13" fmla="*/ 90 h 2368"/>
                <a:gd name="T14" fmla="*/ 97 w 776"/>
                <a:gd name="T15" fmla="*/ 100 h 2368"/>
                <a:gd name="T16" fmla="*/ 78 w 776"/>
                <a:gd name="T17" fmla="*/ 120 h 2368"/>
                <a:gd name="T18" fmla="*/ 107 w 776"/>
                <a:gd name="T19" fmla="*/ 129 h 2368"/>
                <a:gd name="T20" fmla="*/ 97 w 776"/>
                <a:gd name="T21" fmla="*/ 149 h 2368"/>
                <a:gd name="T22" fmla="*/ 117 w 776"/>
                <a:gd name="T23" fmla="*/ 168 h 2368"/>
                <a:gd name="T24" fmla="*/ 117 w 776"/>
                <a:gd name="T25" fmla="*/ 187 h 2368"/>
                <a:gd name="T26" fmla="*/ 136 w 776"/>
                <a:gd name="T27" fmla="*/ 216 h 2368"/>
                <a:gd name="T28" fmla="*/ 126 w 776"/>
                <a:gd name="T29" fmla="*/ 245 h 2368"/>
                <a:gd name="T30" fmla="*/ 146 w 776"/>
                <a:gd name="T31" fmla="*/ 265 h 2368"/>
                <a:gd name="T32" fmla="*/ 136 w 776"/>
                <a:gd name="T33" fmla="*/ 294 h 2368"/>
                <a:gd name="T34" fmla="*/ 146 w 776"/>
                <a:gd name="T35" fmla="*/ 323 h 2368"/>
                <a:gd name="T36" fmla="*/ 136 w 776"/>
                <a:gd name="T37" fmla="*/ 342 h 2368"/>
                <a:gd name="T38" fmla="*/ 155 w 776"/>
                <a:gd name="T39" fmla="*/ 371 h 2368"/>
                <a:gd name="T40" fmla="*/ 146 w 776"/>
                <a:gd name="T41" fmla="*/ 400 h 2368"/>
                <a:gd name="T42" fmla="*/ 155 w 776"/>
                <a:gd name="T43" fmla="*/ 439 h 2368"/>
                <a:gd name="T44" fmla="*/ 146 w 776"/>
                <a:gd name="T45" fmla="*/ 449 h 2368"/>
                <a:gd name="T46" fmla="*/ 155 w 776"/>
                <a:gd name="T47" fmla="*/ 47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7" name="Arc 73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174 w 21600"/>
                <a:gd name="T1" fmla="*/ 0 h 21602"/>
                <a:gd name="T2" fmla="*/ 687 w 21600"/>
                <a:gd name="T3" fmla="*/ 745 h 21602"/>
                <a:gd name="T4" fmla="*/ 0 w 21600"/>
                <a:gd name="T5" fmla="*/ 721 h 2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952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8" name="Arc 74"/>
            <p:cNvSpPr>
              <a:spLocks/>
            </p:cNvSpPr>
            <p:nvPr/>
          </p:nvSpPr>
          <p:spPr bwMode="hidden">
            <a:xfrm flipV="1">
              <a:off x="3887" y="532"/>
              <a:ext cx="830" cy="660"/>
            </a:xfrm>
            <a:custGeom>
              <a:avLst/>
              <a:gdLst>
                <a:gd name="T0" fmla="*/ 830 w 36729"/>
                <a:gd name="T1" fmla="*/ 320 h 21600"/>
                <a:gd name="T2" fmla="*/ 0 w 36729"/>
                <a:gd name="T3" fmla="*/ 373 h 21600"/>
                <a:gd name="T4" fmla="*/ 403 w 36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79" name="Arc 75"/>
            <p:cNvSpPr>
              <a:spLocks/>
            </p:cNvSpPr>
            <p:nvPr/>
          </p:nvSpPr>
          <p:spPr bwMode="hidden">
            <a:xfrm flipH="1">
              <a:off x="3339" y="862"/>
              <a:ext cx="400" cy="769"/>
            </a:xfrm>
            <a:custGeom>
              <a:avLst/>
              <a:gdLst>
                <a:gd name="T0" fmla="*/ 0 w 28940"/>
                <a:gd name="T1" fmla="*/ 44 h 22305"/>
                <a:gd name="T2" fmla="*/ 401 w 28940"/>
                <a:gd name="T3" fmla="*/ 769 h 22305"/>
                <a:gd name="T4" fmla="*/ 102 w 28940"/>
                <a:gd name="T5" fmla="*/ 745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80" name="Arc 76"/>
            <p:cNvSpPr>
              <a:spLocks/>
            </p:cNvSpPr>
            <p:nvPr/>
          </p:nvSpPr>
          <p:spPr bwMode="hidden">
            <a:xfrm flipH="1">
              <a:off x="3053" y="902"/>
              <a:ext cx="653" cy="769"/>
            </a:xfrm>
            <a:custGeom>
              <a:avLst/>
              <a:gdLst>
                <a:gd name="T0" fmla="*/ 0 w 30473"/>
                <a:gd name="T1" fmla="*/ 66 h 22305"/>
                <a:gd name="T2" fmla="*/ 652 w 30473"/>
                <a:gd name="T3" fmla="*/ 768 h 22305"/>
                <a:gd name="T4" fmla="*/ 190 w 30473"/>
                <a:gd name="T5" fmla="*/ 744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952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81" name="Arc 77"/>
            <p:cNvSpPr>
              <a:spLocks/>
            </p:cNvSpPr>
            <p:nvPr/>
          </p:nvSpPr>
          <p:spPr bwMode="hidden">
            <a:xfrm flipH="1">
              <a:off x="2997" y="763"/>
              <a:ext cx="767" cy="769"/>
            </a:xfrm>
            <a:custGeom>
              <a:avLst/>
              <a:gdLst>
                <a:gd name="T0" fmla="*/ 0 w 34455"/>
                <a:gd name="T1" fmla="*/ 146 h 22305"/>
                <a:gd name="T2" fmla="*/ 768 w 34455"/>
                <a:gd name="T3" fmla="*/ 769 h 22305"/>
                <a:gd name="T4" fmla="*/ 287 w 34455"/>
                <a:gd name="T5" fmla="*/ 745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952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82" name="Arc 78"/>
            <p:cNvSpPr>
              <a:spLocks/>
            </p:cNvSpPr>
            <p:nvPr/>
          </p:nvSpPr>
          <p:spPr bwMode="hidden">
            <a:xfrm>
              <a:off x="3845" y="870"/>
              <a:ext cx="123" cy="769"/>
            </a:xfrm>
            <a:custGeom>
              <a:avLst/>
              <a:gdLst>
                <a:gd name="T0" fmla="*/ 0 w 34812"/>
                <a:gd name="T1" fmla="*/ 156 h 22305"/>
                <a:gd name="T2" fmla="*/ 123 w 34812"/>
                <a:gd name="T3" fmla="*/ 769 h 22305"/>
                <a:gd name="T4" fmla="*/ 47 w 34812"/>
                <a:gd name="T5" fmla="*/ 745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4F81B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83" name="Arc 79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156 h 22305"/>
                <a:gd name="T2" fmla="*/ 324 w 34812"/>
                <a:gd name="T3" fmla="*/ 769 h 22305"/>
                <a:gd name="T4" fmla="*/ 123 w 34812"/>
                <a:gd name="T5" fmla="*/ 745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84" name="Arc 80"/>
            <p:cNvSpPr>
              <a:spLocks/>
            </p:cNvSpPr>
            <p:nvPr/>
          </p:nvSpPr>
          <p:spPr bwMode="hidden">
            <a:xfrm>
              <a:off x="3907" y="767"/>
              <a:ext cx="461" cy="769"/>
            </a:xfrm>
            <a:custGeom>
              <a:avLst/>
              <a:gdLst>
                <a:gd name="T0" fmla="*/ 0 w 34812"/>
                <a:gd name="T1" fmla="*/ 156 h 22305"/>
                <a:gd name="T2" fmla="*/ 461 w 34812"/>
                <a:gd name="T3" fmla="*/ 769 h 22305"/>
                <a:gd name="T4" fmla="*/ 175 w 34812"/>
                <a:gd name="T5" fmla="*/ 745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hidden">
            <a:xfrm>
              <a:off x="3995" y="1236"/>
              <a:ext cx="157" cy="478"/>
            </a:xfrm>
            <a:custGeom>
              <a:avLst/>
              <a:gdLst>
                <a:gd name="T0" fmla="*/ 0 w 776"/>
                <a:gd name="T1" fmla="*/ 13 h 2368"/>
                <a:gd name="T2" fmla="*/ 48 w 776"/>
                <a:gd name="T3" fmla="*/ 3 h 2368"/>
                <a:gd name="T4" fmla="*/ 19 w 776"/>
                <a:gd name="T5" fmla="*/ 32 h 2368"/>
                <a:gd name="T6" fmla="*/ 68 w 776"/>
                <a:gd name="T7" fmla="*/ 32 h 2368"/>
                <a:gd name="T8" fmla="*/ 39 w 776"/>
                <a:gd name="T9" fmla="*/ 61 h 2368"/>
                <a:gd name="T10" fmla="*/ 77 w 776"/>
                <a:gd name="T11" fmla="*/ 71 h 2368"/>
                <a:gd name="T12" fmla="*/ 58 w 776"/>
                <a:gd name="T13" fmla="*/ 90 h 2368"/>
                <a:gd name="T14" fmla="*/ 96 w 776"/>
                <a:gd name="T15" fmla="*/ 100 h 2368"/>
                <a:gd name="T16" fmla="*/ 77 w 776"/>
                <a:gd name="T17" fmla="*/ 120 h 2368"/>
                <a:gd name="T18" fmla="*/ 106 w 776"/>
                <a:gd name="T19" fmla="*/ 129 h 2368"/>
                <a:gd name="T20" fmla="*/ 96 w 776"/>
                <a:gd name="T21" fmla="*/ 149 h 2368"/>
                <a:gd name="T22" fmla="*/ 116 w 776"/>
                <a:gd name="T23" fmla="*/ 168 h 2368"/>
                <a:gd name="T24" fmla="*/ 116 w 776"/>
                <a:gd name="T25" fmla="*/ 187 h 2368"/>
                <a:gd name="T26" fmla="*/ 135 w 776"/>
                <a:gd name="T27" fmla="*/ 216 h 2368"/>
                <a:gd name="T28" fmla="*/ 125 w 776"/>
                <a:gd name="T29" fmla="*/ 245 h 2368"/>
                <a:gd name="T30" fmla="*/ 145 w 776"/>
                <a:gd name="T31" fmla="*/ 265 h 2368"/>
                <a:gd name="T32" fmla="*/ 135 w 776"/>
                <a:gd name="T33" fmla="*/ 294 h 2368"/>
                <a:gd name="T34" fmla="*/ 145 w 776"/>
                <a:gd name="T35" fmla="*/ 323 h 2368"/>
                <a:gd name="T36" fmla="*/ 135 w 776"/>
                <a:gd name="T37" fmla="*/ 342 h 2368"/>
                <a:gd name="T38" fmla="*/ 154 w 776"/>
                <a:gd name="T39" fmla="*/ 371 h 2368"/>
                <a:gd name="T40" fmla="*/ 145 w 776"/>
                <a:gd name="T41" fmla="*/ 400 h 2368"/>
                <a:gd name="T42" fmla="*/ 154 w 776"/>
                <a:gd name="T43" fmla="*/ 439 h 2368"/>
                <a:gd name="T44" fmla="*/ 145 w 776"/>
                <a:gd name="T45" fmla="*/ 449 h 2368"/>
                <a:gd name="T46" fmla="*/ 154 w 776"/>
                <a:gd name="T47" fmla="*/ 47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hidden">
            <a:xfrm rot="19660755" flipV="1">
              <a:off x="3753" y="1080"/>
              <a:ext cx="141" cy="268"/>
            </a:xfrm>
            <a:custGeom>
              <a:avLst/>
              <a:gdLst>
                <a:gd name="T0" fmla="*/ 0 w 776"/>
                <a:gd name="T1" fmla="*/ 7 h 2368"/>
                <a:gd name="T2" fmla="*/ 44 w 776"/>
                <a:gd name="T3" fmla="*/ 2 h 2368"/>
                <a:gd name="T4" fmla="*/ 18 w 776"/>
                <a:gd name="T5" fmla="*/ 18 h 2368"/>
                <a:gd name="T6" fmla="*/ 61 w 776"/>
                <a:gd name="T7" fmla="*/ 18 h 2368"/>
                <a:gd name="T8" fmla="*/ 35 w 776"/>
                <a:gd name="T9" fmla="*/ 35 h 2368"/>
                <a:gd name="T10" fmla="*/ 70 w 776"/>
                <a:gd name="T11" fmla="*/ 40 h 2368"/>
                <a:gd name="T12" fmla="*/ 53 w 776"/>
                <a:gd name="T13" fmla="*/ 51 h 2368"/>
                <a:gd name="T14" fmla="*/ 88 w 776"/>
                <a:gd name="T15" fmla="*/ 57 h 2368"/>
                <a:gd name="T16" fmla="*/ 70 w 776"/>
                <a:gd name="T17" fmla="*/ 68 h 2368"/>
                <a:gd name="T18" fmla="*/ 97 w 776"/>
                <a:gd name="T19" fmla="*/ 73 h 2368"/>
                <a:gd name="T20" fmla="*/ 88 w 776"/>
                <a:gd name="T21" fmla="*/ 84 h 2368"/>
                <a:gd name="T22" fmla="*/ 105 w 776"/>
                <a:gd name="T23" fmla="*/ 95 h 2368"/>
                <a:gd name="T24" fmla="*/ 105 w 776"/>
                <a:gd name="T25" fmla="*/ 106 h 2368"/>
                <a:gd name="T26" fmla="*/ 123 w 776"/>
                <a:gd name="T27" fmla="*/ 122 h 2368"/>
                <a:gd name="T28" fmla="*/ 114 w 776"/>
                <a:gd name="T29" fmla="*/ 139 h 2368"/>
                <a:gd name="T30" fmla="*/ 132 w 776"/>
                <a:gd name="T31" fmla="*/ 150 h 2368"/>
                <a:gd name="T32" fmla="*/ 123 w 776"/>
                <a:gd name="T33" fmla="*/ 166 h 2368"/>
                <a:gd name="T34" fmla="*/ 132 w 776"/>
                <a:gd name="T35" fmla="*/ 182 h 2368"/>
                <a:gd name="T36" fmla="*/ 123 w 776"/>
                <a:gd name="T37" fmla="*/ 193 h 2368"/>
                <a:gd name="T38" fmla="*/ 141 w 776"/>
                <a:gd name="T39" fmla="*/ 210 h 2368"/>
                <a:gd name="T40" fmla="*/ 132 w 776"/>
                <a:gd name="T41" fmla="*/ 226 h 2368"/>
                <a:gd name="T42" fmla="*/ 141 w 776"/>
                <a:gd name="T43" fmla="*/ 248 h 2368"/>
                <a:gd name="T44" fmla="*/ 132 w 776"/>
                <a:gd name="T45" fmla="*/ 254 h 2368"/>
                <a:gd name="T46" fmla="*/ 141 w 776"/>
                <a:gd name="T47" fmla="*/ 27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C050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87" name="Arc 83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217 h 22305"/>
                <a:gd name="T2" fmla="*/ 821 w 36830"/>
                <a:gd name="T3" fmla="*/ 769 h 22305"/>
                <a:gd name="T4" fmla="*/ 340 w 36830"/>
                <a:gd name="T5" fmla="*/ 745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952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88" name="Arc 84"/>
            <p:cNvSpPr>
              <a:spLocks/>
            </p:cNvSpPr>
            <p:nvPr/>
          </p:nvSpPr>
          <p:spPr bwMode="hidden">
            <a:xfrm flipH="1">
              <a:off x="3185" y="485"/>
              <a:ext cx="597" cy="745"/>
            </a:xfrm>
            <a:custGeom>
              <a:avLst/>
              <a:gdLst>
                <a:gd name="T0" fmla="*/ 0 w 31881"/>
                <a:gd name="T1" fmla="*/ 345 h 21600"/>
                <a:gd name="T2" fmla="*/ 597 w 31881"/>
                <a:gd name="T3" fmla="*/ 168 h 21600"/>
                <a:gd name="T4" fmla="*/ 341 w 31881"/>
                <a:gd name="T5" fmla="*/ 7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9525">
              <a:solidFill>
                <a:srgbClr val="4F81B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89" name="Arc 85"/>
            <p:cNvSpPr>
              <a:spLocks/>
            </p:cNvSpPr>
            <p:nvPr/>
          </p:nvSpPr>
          <p:spPr bwMode="hidden">
            <a:xfrm>
              <a:off x="3822" y="799"/>
              <a:ext cx="246" cy="745"/>
            </a:xfrm>
            <a:custGeom>
              <a:avLst/>
              <a:gdLst>
                <a:gd name="T0" fmla="*/ 0 w 31146"/>
                <a:gd name="T1" fmla="*/ 156 h 21600"/>
                <a:gd name="T2" fmla="*/ 246 w 31146"/>
                <a:gd name="T3" fmla="*/ 330 h 21600"/>
                <a:gd name="T4" fmla="*/ 104 w 31146"/>
                <a:gd name="T5" fmla="*/ 7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C050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90" name="Freeform 86"/>
            <p:cNvSpPr>
              <a:spLocks/>
            </p:cNvSpPr>
            <p:nvPr/>
          </p:nvSpPr>
          <p:spPr bwMode="hidden">
            <a:xfrm flipH="1">
              <a:off x="3085" y="1192"/>
              <a:ext cx="351" cy="493"/>
            </a:xfrm>
            <a:custGeom>
              <a:avLst/>
              <a:gdLst>
                <a:gd name="T0" fmla="*/ 0 w 776"/>
                <a:gd name="T1" fmla="*/ 13 h 2368"/>
                <a:gd name="T2" fmla="*/ 109 w 776"/>
                <a:gd name="T3" fmla="*/ 3 h 2368"/>
                <a:gd name="T4" fmla="*/ 43 w 776"/>
                <a:gd name="T5" fmla="*/ 33 h 2368"/>
                <a:gd name="T6" fmla="*/ 152 w 776"/>
                <a:gd name="T7" fmla="*/ 33 h 2368"/>
                <a:gd name="T8" fmla="*/ 87 w 776"/>
                <a:gd name="T9" fmla="*/ 63 h 2368"/>
                <a:gd name="T10" fmla="*/ 174 w 776"/>
                <a:gd name="T11" fmla="*/ 73 h 2368"/>
                <a:gd name="T12" fmla="*/ 130 w 776"/>
                <a:gd name="T13" fmla="*/ 93 h 2368"/>
                <a:gd name="T14" fmla="*/ 217 w 776"/>
                <a:gd name="T15" fmla="*/ 103 h 2368"/>
                <a:gd name="T16" fmla="*/ 174 w 776"/>
                <a:gd name="T17" fmla="*/ 123 h 2368"/>
                <a:gd name="T18" fmla="*/ 239 w 776"/>
                <a:gd name="T19" fmla="*/ 133 h 2368"/>
                <a:gd name="T20" fmla="*/ 217 w 776"/>
                <a:gd name="T21" fmla="*/ 153 h 2368"/>
                <a:gd name="T22" fmla="*/ 261 w 776"/>
                <a:gd name="T23" fmla="*/ 173 h 2368"/>
                <a:gd name="T24" fmla="*/ 261 w 776"/>
                <a:gd name="T25" fmla="*/ 193 h 2368"/>
                <a:gd name="T26" fmla="*/ 304 w 776"/>
                <a:gd name="T27" fmla="*/ 223 h 2368"/>
                <a:gd name="T28" fmla="*/ 282 w 776"/>
                <a:gd name="T29" fmla="*/ 253 h 2368"/>
                <a:gd name="T30" fmla="*/ 326 w 776"/>
                <a:gd name="T31" fmla="*/ 273 h 2368"/>
                <a:gd name="T32" fmla="*/ 304 w 776"/>
                <a:gd name="T33" fmla="*/ 303 h 2368"/>
                <a:gd name="T34" fmla="*/ 326 w 776"/>
                <a:gd name="T35" fmla="*/ 333 h 2368"/>
                <a:gd name="T36" fmla="*/ 304 w 776"/>
                <a:gd name="T37" fmla="*/ 353 h 2368"/>
                <a:gd name="T38" fmla="*/ 347 w 776"/>
                <a:gd name="T39" fmla="*/ 383 h 2368"/>
                <a:gd name="T40" fmla="*/ 326 w 776"/>
                <a:gd name="T41" fmla="*/ 413 h 2368"/>
                <a:gd name="T42" fmla="*/ 347 w 776"/>
                <a:gd name="T43" fmla="*/ 453 h 2368"/>
                <a:gd name="T44" fmla="*/ 326 w 776"/>
                <a:gd name="T45" fmla="*/ 463 h 2368"/>
                <a:gd name="T46" fmla="*/ 347 w 776"/>
                <a:gd name="T47" fmla="*/ 493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hidden">
            <a:xfrm flipH="1">
              <a:off x="3252" y="673"/>
              <a:ext cx="224" cy="491"/>
            </a:xfrm>
            <a:custGeom>
              <a:avLst/>
              <a:gdLst>
                <a:gd name="T0" fmla="*/ 0 w 776"/>
                <a:gd name="T1" fmla="*/ 13 h 2368"/>
                <a:gd name="T2" fmla="*/ 70 w 776"/>
                <a:gd name="T3" fmla="*/ 3 h 2368"/>
                <a:gd name="T4" fmla="*/ 28 w 776"/>
                <a:gd name="T5" fmla="*/ 33 h 2368"/>
                <a:gd name="T6" fmla="*/ 97 w 776"/>
                <a:gd name="T7" fmla="*/ 33 h 2368"/>
                <a:gd name="T8" fmla="*/ 56 w 776"/>
                <a:gd name="T9" fmla="*/ 63 h 2368"/>
                <a:gd name="T10" fmla="*/ 111 w 776"/>
                <a:gd name="T11" fmla="*/ 73 h 2368"/>
                <a:gd name="T12" fmla="*/ 84 w 776"/>
                <a:gd name="T13" fmla="*/ 93 h 2368"/>
                <a:gd name="T14" fmla="*/ 139 w 776"/>
                <a:gd name="T15" fmla="*/ 103 h 2368"/>
                <a:gd name="T16" fmla="*/ 111 w 776"/>
                <a:gd name="T17" fmla="*/ 123 h 2368"/>
                <a:gd name="T18" fmla="*/ 153 w 776"/>
                <a:gd name="T19" fmla="*/ 133 h 2368"/>
                <a:gd name="T20" fmla="*/ 139 w 776"/>
                <a:gd name="T21" fmla="*/ 153 h 2368"/>
                <a:gd name="T22" fmla="*/ 167 w 776"/>
                <a:gd name="T23" fmla="*/ 173 h 2368"/>
                <a:gd name="T24" fmla="*/ 167 w 776"/>
                <a:gd name="T25" fmla="*/ 193 h 2368"/>
                <a:gd name="T26" fmla="*/ 195 w 776"/>
                <a:gd name="T27" fmla="*/ 223 h 2368"/>
                <a:gd name="T28" fmla="*/ 181 w 776"/>
                <a:gd name="T29" fmla="*/ 253 h 2368"/>
                <a:gd name="T30" fmla="*/ 209 w 776"/>
                <a:gd name="T31" fmla="*/ 273 h 2368"/>
                <a:gd name="T32" fmla="*/ 195 w 776"/>
                <a:gd name="T33" fmla="*/ 303 h 2368"/>
                <a:gd name="T34" fmla="*/ 209 w 776"/>
                <a:gd name="T35" fmla="*/ 332 h 2368"/>
                <a:gd name="T36" fmla="*/ 195 w 776"/>
                <a:gd name="T37" fmla="*/ 352 h 2368"/>
                <a:gd name="T38" fmla="*/ 223 w 776"/>
                <a:gd name="T39" fmla="*/ 382 h 2368"/>
                <a:gd name="T40" fmla="*/ 209 w 776"/>
                <a:gd name="T41" fmla="*/ 412 h 2368"/>
                <a:gd name="T42" fmla="*/ 223 w 776"/>
                <a:gd name="T43" fmla="*/ 452 h 2368"/>
                <a:gd name="T44" fmla="*/ 209 w 776"/>
                <a:gd name="T45" fmla="*/ 462 h 2368"/>
                <a:gd name="T46" fmla="*/ 223 w 776"/>
                <a:gd name="T47" fmla="*/ 492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hidden">
            <a:xfrm flipH="1">
              <a:off x="3510" y="527"/>
              <a:ext cx="134" cy="491"/>
            </a:xfrm>
            <a:custGeom>
              <a:avLst/>
              <a:gdLst>
                <a:gd name="T0" fmla="*/ 0 w 776"/>
                <a:gd name="T1" fmla="*/ 13 h 2368"/>
                <a:gd name="T2" fmla="*/ 42 w 776"/>
                <a:gd name="T3" fmla="*/ 3 h 2368"/>
                <a:gd name="T4" fmla="*/ 17 w 776"/>
                <a:gd name="T5" fmla="*/ 33 h 2368"/>
                <a:gd name="T6" fmla="*/ 58 w 776"/>
                <a:gd name="T7" fmla="*/ 33 h 2368"/>
                <a:gd name="T8" fmla="*/ 33 w 776"/>
                <a:gd name="T9" fmla="*/ 63 h 2368"/>
                <a:gd name="T10" fmla="*/ 67 w 776"/>
                <a:gd name="T11" fmla="*/ 73 h 2368"/>
                <a:gd name="T12" fmla="*/ 50 w 776"/>
                <a:gd name="T13" fmla="*/ 93 h 2368"/>
                <a:gd name="T14" fmla="*/ 84 w 776"/>
                <a:gd name="T15" fmla="*/ 103 h 2368"/>
                <a:gd name="T16" fmla="*/ 67 w 776"/>
                <a:gd name="T17" fmla="*/ 123 h 2368"/>
                <a:gd name="T18" fmla="*/ 92 w 776"/>
                <a:gd name="T19" fmla="*/ 133 h 2368"/>
                <a:gd name="T20" fmla="*/ 84 w 776"/>
                <a:gd name="T21" fmla="*/ 153 h 2368"/>
                <a:gd name="T22" fmla="*/ 100 w 776"/>
                <a:gd name="T23" fmla="*/ 173 h 2368"/>
                <a:gd name="T24" fmla="*/ 100 w 776"/>
                <a:gd name="T25" fmla="*/ 193 h 2368"/>
                <a:gd name="T26" fmla="*/ 117 w 776"/>
                <a:gd name="T27" fmla="*/ 223 h 2368"/>
                <a:gd name="T28" fmla="*/ 109 w 776"/>
                <a:gd name="T29" fmla="*/ 253 h 2368"/>
                <a:gd name="T30" fmla="*/ 125 w 776"/>
                <a:gd name="T31" fmla="*/ 273 h 2368"/>
                <a:gd name="T32" fmla="*/ 117 w 776"/>
                <a:gd name="T33" fmla="*/ 303 h 2368"/>
                <a:gd name="T34" fmla="*/ 125 w 776"/>
                <a:gd name="T35" fmla="*/ 332 h 2368"/>
                <a:gd name="T36" fmla="*/ 117 w 776"/>
                <a:gd name="T37" fmla="*/ 352 h 2368"/>
                <a:gd name="T38" fmla="*/ 134 w 776"/>
                <a:gd name="T39" fmla="*/ 382 h 2368"/>
                <a:gd name="T40" fmla="*/ 125 w 776"/>
                <a:gd name="T41" fmla="*/ 412 h 2368"/>
                <a:gd name="T42" fmla="*/ 134 w 776"/>
                <a:gd name="T43" fmla="*/ 452 h 2368"/>
                <a:gd name="T44" fmla="*/ 125 w 776"/>
                <a:gd name="T45" fmla="*/ 462 h 2368"/>
                <a:gd name="T46" fmla="*/ 134 w 776"/>
                <a:gd name="T47" fmla="*/ 492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hidden">
            <a:xfrm>
              <a:off x="4352" y="1121"/>
              <a:ext cx="326" cy="518"/>
            </a:xfrm>
            <a:custGeom>
              <a:avLst/>
              <a:gdLst>
                <a:gd name="T0" fmla="*/ 0 w 776"/>
                <a:gd name="T1" fmla="*/ 14 h 2368"/>
                <a:gd name="T2" fmla="*/ 101 w 776"/>
                <a:gd name="T3" fmla="*/ 4 h 2368"/>
                <a:gd name="T4" fmla="*/ 40 w 776"/>
                <a:gd name="T5" fmla="*/ 35 h 2368"/>
                <a:gd name="T6" fmla="*/ 141 w 776"/>
                <a:gd name="T7" fmla="*/ 35 h 2368"/>
                <a:gd name="T8" fmla="*/ 81 w 776"/>
                <a:gd name="T9" fmla="*/ 67 h 2368"/>
                <a:gd name="T10" fmla="*/ 161 w 776"/>
                <a:gd name="T11" fmla="*/ 77 h 2368"/>
                <a:gd name="T12" fmla="*/ 121 w 776"/>
                <a:gd name="T13" fmla="*/ 98 h 2368"/>
                <a:gd name="T14" fmla="*/ 202 w 776"/>
                <a:gd name="T15" fmla="*/ 109 h 2368"/>
                <a:gd name="T16" fmla="*/ 161 w 776"/>
                <a:gd name="T17" fmla="*/ 130 h 2368"/>
                <a:gd name="T18" fmla="*/ 222 w 776"/>
                <a:gd name="T19" fmla="*/ 140 h 2368"/>
                <a:gd name="T20" fmla="*/ 202 w 776"/>
                <a:gd name="T21" fmla="*/ 161 h 2368"/>
                <a:gd name="T22" fmla="*/ 242 w 776"/>
                <a:gd name="T23" fmla="*/ 182 h 2368"/>
                <a:gd name="T24" fmla="*/ 242 w 776"/>
                <a:gd name="T25" fmla="*/ 203 h 2368"/>
                <a:gd name="T26" fmla="*/ 282 w 776"/>
                <a:gd name="T27" fmla="*/ 235 h 2368"/>
                <a:gd name="T28" fmla="*/ 262 w 776"/>
                <a:gd name="T29" fmla="*/ 266 h 2368"/>
                <a:gd name="T30" fmla="*/ 302 w 776"/>
                <a:gd name="T31" fmla="*/ 287 h 2368"/>
                <a:gd name="T32" fmla="*/ 282 w 776"/>
                <a:gd name="T33" fmla="*/ 319 h 2368"/>
                <a:gd name="T34" fmla="*/ 302 w 776"/>
                <a:gd name="T35" fmla="*/ 350 h 2368"/>
                <a:gd name="T36" fmla="*/ 282 w 776"/>
                <a:gd name="T37" fmla="*/ 371 h 2368"/>
                <a:gd name="T38" fmla="*/ 323 w 776"/>
                <a:gd name="T39" fmla="*/ 403 h 2368"/>
                <a:gd name="T40" fmla="*/ 302 w 776"/>
                <a:gd name="T41" fmla="*/ 434 h 2368"/>
                <a:gd name="T42" fmla="*/ 323 w 776"/>
                <a:gd name="T43" fmla="*/ 476 h 2368"/>
                <a:gd name="T44" fmla="*/ 302 w 776"/>
                <a:gd name="T45" fmla="*/ 487 h 2368"/>
                <a:gd name="T46" fmla="*/ 323 w 776"/>
                <a:gd name="T47" fmla="*/ 51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9 h 2368"/>
                <a:gd name="T2" fmla="*/ 152 w 776"/>
                <a:gd name="T3" fmla="*/ 2 h 2368"/>
                <a:gd name="T4" fmla="*/ 61 w 776"/>
                <a:gd name="T5" fmla="*/ 23 h 2368"/>
                <a:gd name="T6" fmla="*/ 212 w 776"/>
                <a:gd name="T7" fmla="*/ 23 h 2368"/>
                <a:gd name="T8" fmla="*/ 121 w 776"/>
                <a:gd name="T9" fmla="*/ 44 h 2368"/>
                <a:gd name="T10" fmla="*/ 242 w 776"/>
                <a:gd name="T11" fmla="*/ 51 h 2368"/>
                <a:gd name="T12" fmla="*/ 182 w 776"/>
                <a:gd name="T13" fmla="*/ 65 h 2368"/>
                <a:gd name="T14" fmla="*/ 303 w 776"/>
                <a:gd name="T15" fmla="*/ 72 h 2368"/>
                <a:gd name="T16" fmla="*/ 242 w 776"/>
                <a:gd name="T17" fmla="*/ 86 h 2368"/>
                <a:gd name="T18" fmla="*/ 333 w 776"/>
                <a:gd name="T19" fmla="*/ 93 h 2368"/>
                <a:gd name="T20" fmla="*/ 303 w 776"/>
                <a:gd name="T21" fmla="*/ 107 h 2368"/>
                <a:gd name="T22" fmla="*/ 364 w 776"/>
                <a:gd name="T23" fmla="*/ 121 h 2368"/>
                <a:gd name="T24" fmla="*/ 364 w 776"/>
                <a:gd name="T25" fmla="*/ 135 h 2368"/>
                <a:gd name="T26" fmla="*/ 424 w 776"/>
                <a:gd name="T27" fmla="*/ 156 h 2368"/>
                <a:gd name="T28" fmla="*/ 394 w 776"/>
                <a:gd name="T29" fmla="*/ 177 h 2368"/>
                <a:gd name="T30" fmla="*/ 455 w 776"/>
                <a:gd name="T31" fmla="*/ 191 h 2368"/>
                <a:gd name="T32" fmla="*/ 424 w 776"/>
                <a:gd name="T33" fmla="*/ 212 h 2368"/>
                <a:gd name="T34" fmla="*/ 455 w 776"/>
                <a:gd name="T35" fmla="*/ 233 h 2368"/>
                <a:gd name="T36" fmla="*/ 424 w 776"/>
                <a:gd name="T37" fmla="*/ 247 h 2368"/>
                <a:gd name="T38" fmla="*/ 485 w 776"/>
                <a:gd name="T39" fmla="*/ 268 h 2368"/>
                <a:gd name="T40" fmla="*/ 455 w 776"/>
                <a:gd name="T41" fmla="*/ 289 h 2368"/>
                <a:gd name="T42" fmla="*/ 485 w 776"/>
                <a:gd name="T43" fmla="*/ 317 h 2368"/>
                <a:gd name="T44" fmla="*/ 455 w 776"/>
                <a:gd name="T45" fmla="*/ 324 h 2368"/>
                <a:gd name="T46" fmla="*/ 485 w 776"/>
                <a:gd name="T47" fmla="*/ 345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hidden">
            <a:xfrm>
              <a:off x="4200" y="493"/>
              <a:ext cx="213" cy="463"/>
            </a:xfrm>
            <a:custGeom>
              <a:avLst/>
              <a:gdLst>
                <a:gd name="T0" fmla="*/ 0 w 776"/>
                <a:gd name="T1" fmla="*/ 13 h 2368"/>
                <a:gd name="T2" fmla="*/ 66 w 776"/>
                <a:gd name="T3" fmla="*/ 3 h 2368"/>
                <a:gd name="T4" fmla="*/ 26 w 776"/>
                <a:gd name="T5" fmla="*/ 31 h 2368"/>
                <a:gd name="T6" fmla="*/ 93 w 776"/>
                <a:gd name="T7" fmla="*/ 31 h 2368"/>
                <a:gd name="T8" fmla="*/ 53 w 776"/>
                <a:gd name="T9" fmla="*/ 59 h 2368"/>
                <a:gd name="T10" fmla="*/ 106 w 776"/>
                <a:gd name="T11" fmla="*/ 69 h 2368"/>
                <a:gd name="T12" fmla="*/ 79 w 776"/>
                <a:gd name="T13" fmla="*/ 88 h 2368"/>
                <a:gd name="T14" fmla="*/ 132 w 776"/>
                <a:gd name="T15" fmla="*/ 97 h 2368"/>
                <a:gd name="T16" fmla="*/ 106 w 776"/>
                <a:gd name="T17" fmla="*/ 116 h 2368"/>
                <a:gd name="T18" fmla="*/ 146 w 776"/>
                <a:gd name="T19" fmla="*/ 125 h 2368"/>
                <a:gd name="T20" fmla="*/ 132 w 776"/>
                <a:gd name="T21" fmla="*/ 144 h 2368"/>
                <a:gd name="T22" fmla="*/ 159 w 776"/>
                <a:gd name="T23" fmla="*/ 163 h 2368"/>
                <a:gd name="T24" fmla="*/ 159 w 776"/>
                <a:gd name="T25" fmla="*/ 181 h 2368"/>
                <a:gd name="T26" fmla="*/ 185 w 776"/>
                <a:gd name="T27" fmla="*/ 210 h 2368"/>
                <a:gd name="T28" fmla="*/ 172 w 776"/>
                <a:gd name="T29" fmla="*/ 238 h 2368"/>
                <a:gd name="T30" fmla="*/ 199 w 776"/>
                <a:gd name="T31" fmla="*/ 257 h 2368"/>
                <a:gd name="T32" fmla="*/ 185 w 776"/>
                <a:gd name="T33" fmla="*/ 285 h 2368"/>
                <a:gd name="T34" fmla="*/ 199 w 776"/>
                <a:gd name="T35" fmla="*/ 313 h 2368"/>
                <a:gd name="T36" fmla="*/ 185 w 776"/>
                <a:gd name="T37" fmla="*/ 332 h 2368"/>
                <a:gd name="T38" fmla="*/ 212 w 776"/>
                <a:gd name="T39" fmla="*/ 360 h 2368"/>
                <a:gd name="T40" fmla="*/ 199 w 776"/>
                <a:gd name="T41" fmla="*/ 388 h 2368"/>
                <a:gd name="T42" fmla="*/ 212 w 776"/>
                <a:gd name="T43" fmla="*/ 425 h 2368"/>
                <a:gd name="T44" fmla="*/ 199 w 776"/>
                <a:gd name="T45" fmla="*/ 435 h 2368"/>
                <a:gd name="T46" fmla="*/ 212 w 776"/>
                <a:gd name="T47" fmla="*/ 463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96" name="Freeform 92"/>
            <p:cNvSpPr>
              <a:spLocks/>
            </p:cNvSpPr>
            <p:nvPr/>
          </p:nvSpPr>
          <p:spPr bwMode="hidden">
            <a:xfrm rot="-1346631">
              <a:off x="3988" y="877"/>
              <a:ext cx="145" cy="272"/>
            </a:xfrm>
            <a:custGeom>
              <a:avLst/>
              <a:gdLst>
                <a:gd name="T0" fmla="*/ 0 w 776"/>
                <a:gd name="T1" fmla="*/ 7 h 2368"/>
                <a:gd name="T2" fmla="*/ 45 w 776"/>
                <a:gd name="T3" fmla="*/ 2 h 2368"/>
                <a:gd name="T4" fmla="*/ 18 w 776"/>
                <a:gd name="T5" fmla="*/ 18 h 2368"/>
                <a:gd name="T6" fmla="*/ 62 w 776"/>
                <a:gd name="T7" fmla="*/ 18 h 2368"/>
                <a:gd name="T8" fmla="*/ 36 w 776"/>
                <a:gd name="T9" fmla="*/ 35 h 2368"/>
                <a:gd name="T10" fmla="*/ 71 w 776"/>
                <a:gd name="T11" fmla="*/ 40 h 2368"/>
                <a:gd name="T12" fmla="*/ 53 w 776"/>
                <a:gd name="T13" fmla="*/ 51 h 2368"/>
                <a:gd name="T14" fmla="*/ 89 w 776"/>
                <a:gd name="T15" fmla="*/ 57 h 2368"/>
                <a:gd name="T16" fmla="*/ 71 w 776"/>
                <a:gd name="T17" fmla="*/ 68 h 2368"/>
                <a:gd name="T18" fmla="*/ 98 w 776"/>
                <a:gd name="T19" fmla="*/ 73 h 2368"/>
                <a:gd name="T20" fmla="*/ 89 w 776"/>
                <a:gd name="T21" fmla="*/ 84 h 2368"/>
                <a:gd name="T22" fmla="*/ 107 w 776"/>
                <a:gd name="T23" fmla="*/ 95 h 2368"/>
                <a:gd name="T24" fmla="*/ 107 w 776"/>
                <a:gd name="T25" fmla="*/ 106 h 2368"/>
                <a:gd name="T26" fmla="*/ 125 w 776"/>
                <a:gd name="T27" fmla="*/ 123 h 2368"/>
                <a:gd name="T28" fmla="*/ 116 w 776"/>
                <a:gd name="T29" fmla="*/ 139 h 2368"/>
                <a:gd name="T30" fmla="*/ 134 w 776"/>
                <a:gd name="T31" fmla="*/ 150 h 2368"/>
                <a:gd name="T32" fmla="*/ 125 w 776"/>
                <a:gd name="T33" fmla="*/ 167 h 2368"/>
                <a:gd name="T34" fmla="*/ 134 w 776"/>
                <a:gd name="T35" fmla="*/ 183 h 2368"/>
                <a:gd name="T36" fmla="*/ 125 w 776"/>
                <a:gd name="T37" fmla="*/ 194 h 2368"/>
                <a:gd name="T38" fmla="*/ 143 w 776"/>
                <a:gd name="T39" fmla="*/ 211 h 2368"/>
                <a:gd name="T40" fmla="*/ 134 w 776"/>
                <a:gd name="T41" fmla="*/ 227 h 2368"/>
                <a:gd name="T42" fmla="*/ 143 w 776"/>
                <a:gd name="T43" fmla="*/ 249 h 2368"/>
                <a:gd name="T44" fmla="*/ 134 w 776"/>
                <a:gd name="T45" fmla="*/ 255 h 2368"/>
                <a:gd name="T46" fmla="*/ 143 w 776"/>
                <a:gd name="T47" fmla="*/ 271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C050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97" name="Freeform 93"/>
            <p:cNvSpPr>
              <a:spLocks/>
            </p:cNvSpPr>
            <p:nvPr/>
          </p:nvSpPr>
          <p:spPr bwMode="hidden">
            <a:xfrm rot="1346631" flipH="1">
              <a:off x="3480" y="870"/>
              <a:ext cx="141" cy="272"/>
            </a:xfrm>
            <a:custGeom>
              <a:avLst/>
              <a:gdLst>
                <a:gd name="T0" fmla="*/ 0 w 776"/>
                <a:gd name="T1" fmla="*/ 7 h 2368"/>
                <a:gd name="T2" fmla="*/ 44 w 776"/>
                <a:gd name="T3" fmla="*/ 2 h 2368"/>
                <a:gd name="T4" fmla="*/ 18 w 776"/>
                <a:gd name="T5" fmla="*/ 18 h 2368"/>
                <a:gd name="T6" fmla="*/ 61 w 776"/>
                <a:gd name="T7" fmla="*/ 18 h 2368"/>
                <a:gd name="T8" fmla="*/ 35 w 776"/>
                <a:gd name="T9" fmla="*/ 35 h 2368"/>
                <a:gd name="T10" fmla="*/ 70 w 776"/>
                <a:gd name="T11" fmla="*/ 40 h 2368"/>
                <a:gd name="T12" fmla="*/ 53 w 776"/>
                <a:gd name="T13" fmla="*/ 51 h 2368"/>
                <a:gd name="T14" fmla="*/ 88 w 776"/>
                <a:gd name="T15" fmla="*/ 57 h 2368"/>
                <a:gd name="T16" fmla="*/ 70 w 776"/>
                <a:gd name="T17" fmla="*/ 68 h 2368"/>
                <a:gd name="T18" fmla="*/ 97 w 776"/>
                <a:gd name="T19" fmla="*/ 74 h 2368"/>
                <a:gd name="T20" fmla="*/ 88 w 776"/>
                <a:gd name="T21" fmla="*/ 85 h 2368"/>
                <a:gd name="T22" fmla="*/ 105 w 776"/>
                <a:gd name="T23" fmla="*/ 96 h 2368"/>
                <a:gd name="T24" fmla="*/ 105 w 776"/>
                <a:gd name="T25" fmla="*/ 107 h 2368"/>
                <a:gd name="T26" fmla="*/ 123 w 776"/>
                <a:gd name="T27" fmla="*/ 123 h 2368"/>
                <a:gd name="T28" fmla="*/ 114 w 776"/>
                <a:gd name="T29" fmla="*/ 140 h 2368"/>
                <a:gd name="T30" fmla="*/ 132 w 776"/>
                <a:gd name="T31" fmla="*/ 151 h 2368"/>
                <a:gd name="T32" fmla="*/ 123 w 776"/>
                <a:gd name="T33" fmla="*/ 167 h 2368"/>
                <a:gd name="T34" fmla="*/ 132 w 776"/>
                <a:gd name="T35" fmla="*/ 184 h 2368"/>
                <a:gd name="T36" fmla="*/ 123 w 776"/>
                <a:gd name="T37" fmla="*/ 195 h 2368"/>
                <a:gd name="T38" fmla="*/ 141 w 776"/>
                <a:gd name="T39" fmla="*/ 211 h 2368"/>
                <a:gd name="T40" fmla="*/ 132 w 776"/>
                <a:gd name="T41" fmla="*/ 228 h 2368"/>
                <a:gd name="T42" fmla="*/ 141 w 776"/>
                <a:gd name="T43" fmla="*/ 250 h 2368"/>
                <a:gd name="T44" fmla="*/ 132 w 776"/>
                <a:gd name="T45" fmla="*/ 255 h 2368"/>
                <a:gd name="T46" fmla="*/ 141 w 776"/>
                <a:gd name="T47" fmla="*/ 272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C050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20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148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524025" y="406400"/>
            <a:ext cx="8667751" cy="645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6979" name="Freeform 3"/>
          <p:cNvSpPr>
            <a:spLocks/>
          </p:cNvSpPr>
          <p:nvPr/>
        </p:nvSpPr>
        <p:spPr bwMode="auto">
          <a:xfrm>
            <a:off x="4572003" y="1092200"/>
            <a:ext cx="3441700" cy="5765800"/>
          </a:xfrm>
          <a:custGeom>
            <a:avLst/>
            <a:gdLst/>
            <a:ahLst/>
            <a:cxnLst>
              <a:cxn ang="0">
                <a:pos x="280" y="3296"/>
              </a:cxn>
              <a:cxn ang="0">
                <a:pos x="520" y="2288"/>
              </a:cxn>
              <a:cxn ang="0">
                <a:pos x="40" y="1760"/>
              </a:cxn>
              <a:cxn ang="0">
                <a:pos x="280" y="1760"/>
              </a:cxn>
              <a:cxn ang="0">
                <a:pos x="616" y="2144"/>
              </a:cxn>
              <a:cxn ang="0">
                <a:pos x="616" y="1616"/>
              </a:cxn>
              <a:cxn ang="0">
                <a:pos x="376" y="1376"/>
              </a:cxn>
              <a:cxn ang="0">
                <a:pos x="616" y="1328"/>
              </a:cxn>
              <a:cxn ang="0">
                <a:pos x="856" y="1376"/>
              </a:cxn>
              <a:cxn ang="0">
                <a:pos x="952" y="272"/>
              </a:cxn>
              <a:cxn ang="0">
                <a:pos x="1192" y="176"/>
              </a:cxn>
              <a:cxn ang="0">
                <a:pos x="1240" y="1328"/>
              </a:cxn>
              <a:cxn ang="0">
                <a:pos x="2200" y="896"/>
              </a:cxn>
              <a:cxn ang="0">
                <a:pos x="2152" y="1376"/>
              </a:cxn>
              <a:cxn ang="0">
                <a:pos x="1480" y="1760"/>
              </a:cxn>
              <a:cxn ang="0">
                <a:pos x="1624" y="2336"/>
              </a:cxn>
              <a:cxn ang="0">
                <a:pos x="2200" y="3344"/>
              </a:cxn>
              <a:cxn ang="0">
                <a:pos x="1816" y="3152"/>
              </a:cxn>
              <a:cxn ang="0">
                <a:pos x="1576" y="3344"/>
              </a:cxn>
              <a:cxn ang="0">
                <a:pos x="1192" y="3104"/>
              </a:cxn>
              <a:cxn ang="0">
                <a:pos x="904" y="3248"/>
              </a:cxn>
              <a:cxn ang="0">
                <a:pos x="424" y="3392"/>
              </a:cxn>
              <a:cxn ang="0">
                <a:pos x="280" y="3296"/>
              </a:cxn>
            </a:cxnLst>
            <a:rect l="0" t="0" r="r" b="b"/>
            <a:pathLst>
              <a:path w="2352" h="3480">
                <a:moveTo>
                  <a:pt x="280" y="3296"/>
                </a:moveTo>
                <a:cubicBezTo>
                  <a:pt x="296" y="3112"/>
                  <a:pt x="560" y="2544"/>
                  <a:pt x="520" y="2288"/>
                </a:cubicBezTo>
                <a:cubicBezTo>
                  <a:pt x="480" y="2032"/>
                  <a:pt x="80" y="1848"/>
                  <a:pt x="40" y="1760"/>
                </a:cubicBezTo>
                <a:cubicBezTo>
                  <a:pt x="0" y="1672"/>
                  <a:pt x="184" y="1696"/>
                  <a:pt x="280" y="1760"/>
                </a:cubicBezTo>
                <a:cubicBezTo>
                  <a:pt x="376" y="1824"/>
                  <a:pt x="560" y="2168"/>
                  <a:pt x="616" y="2144"/>
                </a:cubicBezTo>
                <a:cubicBezTo>
                  <a:pt x="672" y="2120"/>
                  <a:pt x="656" y="1744"/>
                  <a:pt x="616" y="1616"/>
                </a:cubicBezTo>
                <a:cubicBezTo>
                  <a:pt x="576" y="1488"/>
                  <a:pt x="376" y="1424"/>
                  <a:pt x="376" y="1376"/>
                </a:cubicBezTo>
                <a:cubicBezTo>
                  <a:pt x="376" y="1328"/>
                  <a:pt x="536" y="1328"/>
                  <a:pt x="616" y="1328"/>
                </a:cubicBezTo>
                <a:cubicBezTo>
                  <a:pt x="696" y="1328"/>
                  <a:pt x="800" y="1552"/>
                  <a:pt x="856" y="1376"/>
                </a:cubicBezTo>
                <a:cubicBezTo>
                  <a:pt x="912" y="1200"/>
                  <a:pt x="896" y="472"/>
                  <a:pt x="952" y="272"/>
                </a:cubicBezTo>
                <a:cubicBezTo>
                  <a:pt x="1008" y="72"/>
                  <a:pt x="1144" y="0"/>
                  <a:pt x="1192" y="176"/>
                </a:cubicBezTo>
                <a:cubicBezTo>
                  <a:pt x="1240" y="352"/>
                  <a:pt x="1072" y="1208"/>
                  <a:pt x="1240" y="1328"/>
                </a:cubicBezTo>
                <a:cubicBezTo>
                  <a:pt x="1408" y="1448"/>
                  <a:pt x="2048" y="888"/>
                  <a:pt x="2200" y="896"/>
                </a:cubicBezTo>
                <a:cubicBezTo>
                  <a:pt x="2352" y="904"/>
                  <a:pt x="2272" y="1232"/>
                  <a:pt x="2152" y="1376"/>
                </a:cubicBezTo>
                <a:cubicBezTo>
                  <a:pt x="2032" y="1520"/>
                  <a:pt x="1568" y="1600"/>
                  <a:pt x="1480" y="1760"/>
                </a:cubicBezTo>
                <a:cubicBezTo>
                  <a:pt x="1392" y="1920"/>
                  <a:pt x="1504" y="2072"/>
                  <a:pt x="1624" y="2336"/>
                </a:cubicBezTo>
                <a:cubicBezTo>
                  <a:pt x="1744" y="2600"/>
                  <a:pt x="2168" y="3208"/>
                  <a:pt x="2200" y="3344"/>
                </a:cubicBezTo>
                <a:cubicBezTo>
                  <a:pt x="2232" y="3480"/>
                  <a:pt x="1920" y="3152"/>
                  <a:pt x="1816" y="3152"/>
                </a:cubicBezTo>
                <a:cubicBezTo>
                  <a:pt x="1712" y="3152"/>
                  <a:pt x="1680" y="3352"/>
                  <a:pt x="1576" y="3344"/>
                </a:cubicBezTo>
                <a:cubicBezTo>
                  <a:pt x="1472" y="3336"/>
                  <a:pt x="1304" y="3120"/>
                  <a:pt x="1192" y="3104"/>
                </a:cubicBezTo>
                <a:cubicBezTo>
                  <a:pt x="1080" y="3088"/>
                  <a:pt x="1032" y="3200"/>
                  <a:pt x="904" y="3248"/>
                </a:cubicBezTo>
                <a:cubicBezTo>
                  <a:pt x="776" y="3296"/>
                  <a:pt x="520" y="3384"/>
                  <a:pt x="424" y="3392"/>
                </a:cubicBezTo>
                <a:cubicBezTo>
                  <a:pt x="328" y="3400"/>
                  <a:pt x="264" y="3480"/>
                  <a:pt x="280" y="3296"/>
                </a:cubicBezTo>
                <a:close/>
              </a:path>
            </a:pathLst>
          </a:custGeom>
          <a:gradFill rotWithShape="1">
            <a:gsLst>
              <a:gs pos="0">
                <a:srgbClr val="007370">
                  <a:alpha val="99001"/>
                </a:srgbClr>
              </a:gs>
              <a:gs pos="50000">
                <a:srgbClr val="7E3F00"/>
              </a:gs>
              <a:gs pos="100000">
                <a:srgbClr val="007370">
                  <a:alpha val="99001"/>
                </a:srgbClr>
              </a:gs>
            </a:gsLst>
            <a:lin ang="0" scaled="1"/>
          </a:gradFill>
          <a:ln w="9525">
            <a:solidFill>
              <a:srgbClr val="00737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26980" name="Picture 4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939800"/>
            <a:ext cx="762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38600" y="558800"/>
            <a:ext cx="3124200" cy="2209800"/>
            <a:chOff x="1440" y="144"/>
            <a:chExt cx="1968" cy="1392"/>
          </a:xfrm>
        </p:grpSpPr>
        <p:sp>
          <p:nvSpPr>
            <p:cNvPr id="4166" name="AutoShape 6"/>
            <p:cNvSpPr>
              <a:spLocks noChangeArrowheads="1"/>
            </p:cNvSpPr>
            <p:nvPr/>
          </p:nvSpPr>
          <p:spPr bwMode="auto">
            <a:xfrm>
              <a:off x="1440" y="672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67" name="AutoShape 7"/>
            <p:cNvSpPr>
              <a:spLocks noChangeArrowheads="1"/>
            </p:cNvSpPr>
            <p:nvPr/>
          </p:nvSpPr>
          <p:spPr bwMode="auto">
            <a:xfrm>
              <a:off x="1824" y="144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68" name="Picture 8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2" y="336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9" name="Picture 9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2" y="1008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6986" name="Picture 1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939839"/>
            <a:ext cx="762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20000" y="787400"/>
            <a:ext cx="2514600" cy="1219200"/>
            <a:chOff x="3408" y="240"/>
            <a:chExt cx="1584" cy="768"/>
          </a:xfrm>
        </p:grpSpPr>
        <p:sp>
          <p:nvSpPr>
            <p:cNvPr id="4162" name="AutoShape 12"/>
            <p:cNvSpPr>
              <a:spLocks noChangeArrowheads="1"/>
            </p:cNvSpPr>
            <p:nvPr/>
          </p:nvSpPr>
          <p:spPr bwMode="auto">
            <a:xfrm>
              <a:off x="3408" y="240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63" name="Picture 13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4" y="62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4" name="Picture 14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72" y="38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5" name="Picture 1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8" y="38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324600" y="2082800"/>
            <a:ext cx="2971800" cy="1752600"/>
            <a:chOff x="3513" y="1968"/>
            <a:chExt cx="1872" cy="1104"/>
          </a:xfrm>
        </p:grpSpPr>
        <p:sp>
          <p:nvSpPr>
            <p:cNvPr id="4155" name="AutoShape 17"/>
            <p:cNvSpPr>
              <a:spLocks noChangeArrowheads="1"/>
            </p:cNvSpPr>
            <p:nvPr/>
          </p:nvSpPr>
          <p:spPr bwMode="auto">
            <a:xfrm>
              <a:off x="3513" y="2365"/>
              <a:ext cx="1584" cy="672"/>
            </a:xfrm>
            <a:prstGeom prst="cloudCallout">
              <a:avLst>
                <a:gd name="adj1" fmla="val 12625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6" name="AutoShape 18"/>
            <p:cNvSpPr>
              <a:spLocks noChangeArrowheads="1"/>
            </p:cNvSpPr>
            <p:nvPr/>
          </p:nvSpPr>
          <p:spPr bwMode="auto">
            <a:xfrm>
              <a:off x="4281" y="1968"/>
              <a:ext cx="1104" cy="672"/>
            </a:xfrm>
            <a:prstGeom prst="cloudCallout">
              <a:avLst>
                <a:gd name="adj1" fmla="val 12593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7" name="AutoShape 19"/>
            <p:cNvSpPr>
              <a:spLocks noChangeArrowheads="1"/>
            </p:cNvSpPr>
            <p:nvPr/>
          </p:nvSpPr>
          <p:spPr bwMode="auto">
            <a:xfrm>
              <a:off x="3657" y="2688"/>
              <a:ext cx="1344" cy="384"/>
            </a:xfrm>
            <a:prstGeom prst="cloudCallout">
              <a:avLst>
                <a:gd name="adj1" fmla="val 31426"/>
                <a:gd name="adj2" fmla="val 16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58" name="Picture 2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1" y="2173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9" name="Picture 21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8" y="244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0" name="Picture 22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249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1" name="Picture 23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0" y="211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905000" y="2895606"/>
            <a:ext cx="2971800" cy="1655763"/>
            <a:chOff x="480" y="1824"/>
            <a:chExt cx="1872" cy="1043"/>
          </a:xfrm>
        </p:grpSpPr>
        <p:sp>
          <p:nvSpPr>
            <p:cNvPr id="4148" name="AutoShape 25"/>
            <p:cNvSpPr>
              <a:spLocks noChangeArrowheads="1"/>
            </p:cNvSpPr>
            <p:nvPr/>
          </p:nvSpPr>
          <p:spPr bwMode="auto">
            <a:xfrm>
              <a:off x="768" y="2256"/>
              <a:ext cx="1584" cy="576"/>
            </a:xfrm>
            <a:prstGeom prst="cloudCallout">
              <a:avLst>
                <a:gd name="adj1" fmla="val 12625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49" name="AutoShape 26"/>
            <p:cNvSpPr>
              <a:spLocks noChangeArrowheads="1"/>
            </p:cNvSpPr>
            <p:nvPr/>
          </p:nvSpPr>
          <p:spPr bwMode="auto">
            <a:xfrm>
              <a:off x="1056" y="1968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0" name="AutoShape 27"/>
            <p:cNvSpPr>
              <a:spLocks noChangeArrowheads="1"/>
            </p:cNvSpPr>
            <p:nvPr/>
          </p:nvSpPr>
          <p:spPr bwMode="auto">
            <a:xfrm>
              <a:off x="480" y="1824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51" name="Picture 28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496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2" name="Picture 2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8" y="187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3" name="Picture 30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220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4" name="Picture 31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8" y="206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2743200" y="685800"/>
            <a:ext cx="2514600" cy="1430338"/>
            <a:chOff x="720" y="288"/>
            <a:chExt cx="1584" cy="901"/>
          </a:xfrm>
        </p:grpSpPr>
        <p:sp>
          <p:nvSpPr>
            <p:cNvPr id="4144" name="AutoShape 33"/>
            <p:cNvSpPr>
              <a:spLocks noChangeArrowheads="1"/>
            </p:cNvSpPr>
            <p:nvPr/>
          </p:nvSpPr>
          <p:spPr bwMode="auto">
            <a:xfrm>
              <a:off x="720" y="288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45" name="Picture 3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92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6" name="Picture 35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432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7" name="Picture 36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0" y="432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038600" y="2616239"/>
            <a:ext cx="1600200" cy="1198563"/>
            <a:chOff x="1632" y="1584"/>
            <a:chExt cx="1008" cy="755"/>
          </a:xfrm>
        </p:grpSpPr>
        <p:sp>
          <p:nvSpPr>
            <p:cNvPr id="4141" name="AutoShape 38"/>
            <p:cNvSpPr>
              <a:spLocks noChangeArrowheads="1"/>
            </p:cNvSpPr>
            <p:nvPr/>
          </p:nvSpPr>
          <p:spPr bwMode="auto">
            <a:xfrm rot="1551333">
              <a:off x="1632" y="1728"/>
              <a:ext cx="1008" cy="288"/>
            </a:xfrm>
            <a:prstGeom prst="cloudCallout">
              <a:avLst>
                <a:gd name="adj1" fmla="val 13491"/>
                <a:gd name="adj2" fmla="val -520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42" name="Picture 3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1584"/>
              <a:ext cx="24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3" name="Picture 4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2" y="1968"/>
              <a:ext cx="288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6172200" y="254000"/>
            <a:ext cx="2514600" cy="1905000"/>
            <a:chOff x="2592" y="336"/>
            <a:chExt cx="1584" cy="1200"/>
          </a:xfrm>
        </p:grpSpPr>
        <p:sp>
          <p:nvSpPr>
            <p:cNvPr id="4136" name="AutoShape 42"/>
            <p:cNvSpPr>
              <a:spLocks noChangeArrowheads="1"/>
            </p:cNvSpPr>
            <p:nvPr/>
          </p:nvSpPr>
          <p:spPr bwMode="auto">
            <a:xfrm>
              <a:off x="2592" y="432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37" name="AutoShape 43"/>
            <p:cNvSpPr>
              <a:spLocks noChangeArrowheads="1"/>
            </p:cNvSpPr>
            <p:nvPr/>
          </p:nvSpPr>
          <p:spPr bwMode="auto">
            <a:xfrm>
              <a:off x="2592" y="1056"/>
              <a:ext cx="1104" cy="480"/>
            </a:xfrm>
            <a:prstGeom prst="cloudCallout">
              <a:avLst>
                <a:gd name="adj1" fmla="val 12593"/>
                <a:gd name="adj2" fmla="val -5417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38" name="Picture 4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8" y="33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9" name="Picture 4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36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0" name="Picture 46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8" y="960"/>
              <a:ext cx="336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3351929" y="4495812"/>
            <a:ext cx="2022475" cy="2133600"/>
            <a:chOff x="1392" y="3134"/>
            <a:chExt cx="1130" cy="1186"/>
          </a:xfrm>
        </p:grpSpPr>
        <p:pic>
          <p:nvPicPr>
            <p:cNvPr id="4134" name="Picture 48" descr="11949861182029597463an_apple_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92" y="3134"/>
              <a:ext cx="1130" cy="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5" name="Text Box 49"/>
            <p:cNvSpPr txBox="1">
              <a:spLocks noChangeArrowheads="1"/>
            </p:cNvSpPr>
            <p:nvPr/>
          </p:nvSpPr>
          <p:spPr bwMode="auto">
            <a:xfrm>
              <a:off x="1624" y="3430"/>
              <a:ext cx="748" cy="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b="1" dirty="0" smtClean="0">
                  <a:solidFill>
                    <a:prstClr val="white"/>
                  </a:solidFill>
                </a:rPr>
                <a:t>24 800</a:t>
              </a:r>
              <a:endParaRPr lang="en-US" sz="3200" b="1" dirty="0">
                <a:solidFill>
                  <a:prstClr val="white"/>
                </a:solidFill>
              </a:endParaRPr>
            </a:p>
            <a:p>
              <a:pPr>
                <a:defRPr/>
              </a:pPr>
              <a:r>
                <a:rPr lang="en-US" sz="3200" b="1" u="sng" dirty="0" smtClean="0">
                  <a:solidFill>
                    <a:prstClr val="white"/>
                  </a:solidFill>
                </a:rPr>
                <a:t>42 000</a:t>
              </a:r>
              <a:endParaRPr lang="en-US" sz="3200" b="1" u="sng" baseline="300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4112" name="Picture 5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51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2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676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53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914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54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2133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55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3716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56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32004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57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0" y="14478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58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6096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59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9812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60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20043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61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3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62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762006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63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97183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64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65760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65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676405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66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1943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67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3343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68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05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69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7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3" name="Picture 71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200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505200" y="5334022"/>
            <a:ext cx="378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+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02583" y="5943622"/>
            <a:ext cx="1319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6</a:t>
            </a:r>
            <a:r>
              <a:rPr lang="en-US" sz="3200" b="1" dirty="0" smtClean="0">
                <a:solidFill>
                  <a:schemeClr val="bg1"/>
                </a:solidFill>
              </a:rPr>
              <a:t>6 800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0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524025" y="406400"/>
            <a:ext cx="8667751" cy="645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6979" name="Freeform 3"/>
          <p:cNvSpPr>
            <a:spLocks/>
          </p:cNvSpPr>
          <p:nvPr/>
        </p:nvSpPr>
        <p:spPr bwMode="auto">
          <a:xfrm>
            <a:off x="4572003" y="1092200"/>
            <a:ext cx="3441700" cy="5765800"/>
          </a:xfrm>
          <a:custGeom>
            <a:avLst/>
            <a:gdLst/>
            <a:ahLst/>
            <a:cxnLst>
              <a:cxn ang="0">
                <a:pos x="280" y="3296"/>
              </a:cxn>
              <a:cxn ang="0">
                <a:pos x="520" y="2288"/>
              </a:cxn>
              <a:cxn ang="0">
                <a:pos x="40" y="1760"/>
              </a:cxn>
              <a:cxn ang="0">
                <a:pos x="280" y="1760"/>
              </a:cxn>
              <a:cxn ang="0">
                <a:pos x="616" y="2144"/>
              </a:cxn>
              <a:cxn ang="0">
                <a:pos x="616" y="1616"/>
              </a:cxn>
              <a:cxn ang="0">
                <a:pos x="376" y="1376"/>
              </a:cxn>
              <a:cxn ang="0">
                <a:pos x="616" y="1328"/>
              </a:cxn>
              <a:cxn ang="0">
                <a:pos x="856" y="1376"/>
              </a:cxn>
              <a:cxn ang="0">
                <a:pos x="952" y="272"/>
              </a:cxn>
              <a:cxn ang="0">
                <a:pos x="1192" y="176"/>
              </a:cxn>
              <a:cxn ang="0">
                <a:pos x="1240" y="1328"/>
              </a:cxn>
              <a:cxn ang="0">
                <a:pos x="2200" y="896"/>
              </a:cxn>
              <a:cxn ang="0">
                <a:pos x="2152" y="1376"/>
              </a:cxn>
              <a:cxn ang="0">
                <a:pos x="1480" y="1760"/>
              </a:cxn>
              <a:cxn ang="0">
                <a:pos x="1624" y="2336"/>
              </a:cxn>
              <a:cxn ang="0">
                <a:pos x="2200" y="3344"/>
              </a:cxn>
              <a:cxn ang="0">
                <a:pos x="1816" y="3152"/>
              </a:cxn>
              <a:cxn ang="0">
                <a:pos x="1576" y="3344"/>
              </a:cxn>
              <a:cxn ang="0">
                <a:pos x="1192" y="3104"/>
              </a:cxn>
              <a:cxn ang="0">
                <a:pos x="904" y="3248"/>
              </a:cxn>
              <a:cxn ang="0">
                <a:pos x="424" y="3392"/>
              </a:cxn>
              <a:cxn ang="0">
                <a:pos x="280" y="3296"/>
              </a:cxn>
            </a:cxnLst>
            <a:rect l="0" t="0" r="r" b="b"/>
            <a:pathLst>
              <a:path w="2352" h="3480">
                <a:moveTo>
                  <a:pt x="280" y="3296"/>
                </a:moveTo>
                <a:cubicBezTo>
                  <a:pt x="296" y="3112"/>
                  <a:pt x="560" y="2544"/>
                  <a:pt x="520" y="2288"/>
                </a:cubicBezTo>
                <a:cubicBezTo>
                  <a:pt x="480" y="2032"/>
                  <a:pt x="80" y="1848"/>
                  <a:pt x="40" y="1760"/>
                </a:cubicBezTo>
                <a:cubicBezTo>
                  <a:pt x="0" y="1672"/>
                  <a:pt x="184" y="1696"/>
                  <a:pt x="280" y="1760"/>
                </a:cubicBezTo>
                <a:cubicBezTo>
                  <a:pt x="376" y="1824"/>
                  <a:pt x="560" y="2168"/>
                  <a:pt x="616" y="2144"/>
                </a:cubicBezTo>
                <a:cubicBezTo>
                  <a:pt x="672" y="2120"/>
                  <a:pt x="656" y="1744"/>
                  <a:pt x="616" y="1616"/>
                </a:cubicBezTo>
                <a:cubicBezTo>
                  <a:pt x="576" y="1488"/>
                  <a:pt x="376" y="1424"/>
                  <a:pt x="376" y="1376"/>
                </a:cubicBezTo>
                <a:cubicBezTo>
                  <a:pt x="376" y="1328"/>
                  <a:pt x="536" y="1328"/>
                  <a:pt x="616" y="1328"/>
                </a:cubicBezTo>
                <a:cubicBezTo>
                  <a:pt x="696" y="1328"/>
                  <a:pt x="800" y="1552"/>
                  <a:pt x="856" y="1376"/>
                </a:cubicBezTo>
                <a:cubicBezTo>
                  <a:pt x="912" y="1200"/>
                  <a:pt x="896" y="472"/>
                  <a:pt x="952" y="272"/>
                </a:cubicBezTo>
                <a:cubicBezTo>
                  <a:pt x="1008" y="72"/>
                  <a:pt x="1144" y="0"/>
                  <a:pt x="1192" y="176"/>
                </a:cubicBezTo>
                <a:cubicBezTo>
                  <a:pt x="1240" y="352"/>
                  <a:pt x="1072" y="1208"/>
                  <a:pt x="1240" y="1328"/>
                </a:cubicBezTo>
                <a:cubicBezTo>
                  <a:pt x="1408" y="1448"/>
                  <a:pt x="2048" y="888"/>
                  <a:pt x="2200" y="896"/>
                </a:cubicBezTo>
                <a:cubicBezTo>
                  <a:pt x="2352" y="904"/>
                  <a:pt x="2272" y="1232"/>
                  <a:pt x="2152" y="1376"/>
                </a:cubicBezTo>
                <a:cubicBezTo>
                  <a:pt x="2032" y="1520"/>
                  <a:pt x="1568" y="1600"/>
                  <a:pt x="1480" y="1760"/>
                </a:cubicBezTo>
                <a:cubicBezTo>
                  <a:pt x="1392" y="1920"/>
                  <a:pt x="1504" y="2072"/>
                  <a:pt x="1624" y="2336"/>
                </a:cubicBezTo>
                <a:cubicBezTo>
                  <a:pt x="1744" y="2600"/>
                  <a:pt x="2168" y="3208"/>
                  <a:pt x="2200" y="3344"/>
                </a:cubicBezTo>
                <a:cubicBezTo>
                  <a:pt x="2232" y="3480"/>
                  <a:pt x="1920" y="3152"/>
                  <a:pt x="1816" y="3152"/>
                </a:cubicBezTo>
                <a:cubicBezTo>
                  <a:pt x="1712" y="3152"/>
                  <a:pt x="1680" y="3352"/>
                  <a:pt x="1576" y="3344"/>
                </a:cubicBezTo>
                <a:cubicBezTo>
                  <a:pt x="1472" y="3336"/>
                  <a:pt x="1304" y="3120"/>
                  <a:pt x="1192" y="3104"/>
                </a:cubicBezTo>
                <a:cubicBezTo>
                  <a:pt x="1080" y="3088"/>
                  <a:pt x="1032" y="3200"/>
                  <a:pt x="904" y="3248"/>
                </a:cubicBezTo>
                <a:cubicBezTo>
                  <a:pt x="776" y="3296"/>
                  <a:pt x="520" y="3384"/>
                  <a:pt x="424" y="3392"/>
                </a:cubicBezTo>
                <a:cubicBezTo>
                  <a:pt x="328" y="3400"/>
                  <a:pt x="264" y="3480"/>
                  <a:pt x="280" y="3296"/>
                </a:cubicBezTo>
                <a:close/>
              </a:path>
            </a:pathLst>
          </a:custGeom>
          <a:gradFill rotWithShape="1">
            <a:gsLst>
              <a:gs pos="0">
                <a:srgbClr val="007370">
                  <a:alpha val="99001"/>
                </a:srgbClr>
              </a:gs>
              <a:gs pos="50000">
                <a:srgbClr val="7E3F00"/>
              </a:gs>
              <a:gs pos="100000">
                <a:srgbClr val="007370">
                  <a:alpha val="99001"/>
                </a:srgbClr>
              </a:gs>
            </a:gsLst>
            <a:lin ang="0" scaled="1"/>
          </a:gradFill>
          <a:ln w="9525">
            <a:solidFill>
              <a:srgbClr val="00737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26980" name="Picture 4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939800"/>
            <a:ext cx="762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38600" y="558800"/>
            <a:ext cx="3124200" cy="2209800"/>
            <a:chOff x="1440" y="144"/>
            <a:chExt cx="1968" cy="1392"/>
          </a:xfrm>
        </p:grpSpPr>
        <p:sp>
          <p:nvSpPr>
            <p:cNvPr id="4166" name="AutoShape 6"/>
            <p:cNvSpPr>
              <a:spLocks noChangeArrowheads="1"/>
            </p:cNvSpPr>
            <p:nvPr/>
          </p:nvSpPr>
          <p:spPr bwMode="auto">
            <a:xfrm>
              <a:off x="1440" y="672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67" name="AutoShape 7"/>
            <p:cNvSpPr>
              <a:spLocks noChangeArrowheads="1"/>
            </p:cNvSpPr>
            <p:nvPr/>
          </p:nvSpPr>
          <p:spPr bwMode="auto">
            <a:xfrm>
              <a:off x="1824" y="144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68" name="Picture 8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2" y="336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9" name="Picture 9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2" y="1008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6986" name="Picture 1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939839"/>
            <a:ext cx="762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20000" y="787400"/>
            <a:ext cx="2514600" cy="1219200"/>
            <a:chOff x="3408" y="240"/>
            <a:chExt cx="1584" cy="768"/>
          </a:xfrm>
        </p:grpSpPr>
        <p:sp>
          <p:nvSpPr>
            <p:cNvPr id="4162" name="AutoShape 12"/>
            <p:cNvSpPr>
              <a:spLocks noChangeArrowheads="1"/>
            </p:cNvSpPr>
            <p:nvPr/>
          </p:nvSpPr>
          <p:spPr bwMode="auto">
            <a:xfrm>
              <a:off x="3408" y="240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63" name="Picture 13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4" y="62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4" name="Picture 14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72" y="38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5" name="Picture 1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8" y="38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324600" y="2082800"/>
            <a:ext cx="2971800" cy="1752600"/>
            <a:chOff x="3513" y="1968"/>
            <a:chExt cx="1872" cy="1104"/>
          </a:xfrm>
        </p:grpSpPr>
        <p:sp>
          <p:nvSpPr>
            <p:cNvPr id="4155" name="AutoShape 17"/>
            <p:cNvSpPr>
              <a:spLocks noChangeArrowheads="1"/>
            </p:cNvSpPr>
            <p:nvPr/>
          </p:nvSpPr>
          <p:spPr bwMode="auto">
            <a:xfrm>
              <a:off x="3513" y="2365"/>
              <a:ext cx="1584" cy="672"/>
            </a:xfrm>
            <a:prstGeom prst="cloudCallout">
              <a:avLst>
                <a:gd name="adj1" fmla="val 12625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6" name="AutoShape 18"/>
            <p:cNvSpPr>
              <a:spLocks noChangeArrowheads="1"/>
            </p:cNvSpPr>
            <p:nvPr/>
          </p:nvSpPr>
          <p:spPr bwMode="auto">
            <a:xfrm>
              <a:off x="4281" y="1968"/>
              <a:ext cx="1104" cy="672"/>
            </a:xfrm>
            <a:prstGeom prst="cloudCallout">
              <a:avLst>
                <a:gd name="adj1" fmla="val 12593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7" name="AutoShape 19"/>
            <p:cNvSpPr>
              <a:spLocks noChangeArrowheads="1"/>
            </p:cNvSpPr>
            <p:nvPr/>
          </p:nvSpPr>
          <p:spPr bwMode="auto">
            <a:xfrm>
              <a:off x="3657" y="2688"/>
              <a:ext cx="1344" cy="384"/>
            </a:xfrm>
            <a:prstGeom prst="cloudCallout">
              <a:avLst>
                <a:gd name="adj1" fmla="val 31426"/>
                <a:gd name="adj2" fmla="val 16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58" name="Picture 2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1" y="2173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9" name="Picture 21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8" y="244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0" name="Picture 22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249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1" name="Picture 23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0" y="211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905000" y="2895606"/>
            <a:ext cx="2971800" cy="1655763"/>
            <a:chOff x="480" y="1824"/>
            <a:chExt cx="1872" cy="1043"/>
          </a:xfrm>
        </p:grpSpPr>
        <p:sp>
          <p:nvSpPr>
            <p:cNvPr id="4148" name="AutoShape 25"/>
            <p:cNvSpPr>
              <a:spLocks noChangeArrowheads="1"/>
            </p:cNvSpPr>
            <p:nvPr/>
          </p:nvSpPr>
          <p:spPr bwMode="auto">
            <a:xfrm>
              <a:off x="768" y="2256"/>
              <a:ext cx="1584" cy="576"/>
            </a:xfrm>
            <a:prstGeom prst="cloudCallout">
              <a:avLst>
                <a:gd name="adj1" fmla="val 12625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49" name="AutoShape 26"/>
            <p:cNvSpPr>
              <a:spLocks noChangeArrowheads="1"/>
            </p:cNvSpPr>
            <p:nvPr/>
          </p:nvSpPr>
          <p:spPr bwMode="auto">
            <a:xfrm>
              <a:off x="1056" y="1968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0" name="AutoShape 27"/>
            <p:cNvSpPr>
              <a:spLocks noChangeArrowheads="1"/>
            </p:cNvSpPr>
            <p:nvPr/>
          </p:nvSpPr>
          <p:spPr bwMode="auto">
            <a:xfrm>
              <a:off x="480" y="1824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51" name="Picture 28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496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2" name="Picture 2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8" y="187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3" name="Picture 30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220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4" name="Picture 31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8" y="206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2743200" y="685800"/>
            <a:ext cx="2514600" cy="1430338"/>
            <a:chOff x="720" y="288"/>
            <a:chExt cx="1584" cy="901"/>
          </a:xfrm>
        </p:grpSpPr>
        <p:sp>
          <p:nvSpPr>
            <p:cNvPr id="4144" name="AutoShape 33"/>
            <p:cNvSpPr>
              <a:spLocks noChangeArrowheads="1"/>
            </p:cNvSpPr>
            <p:nvPr/>
          </p:nvSpPr>
          <p:spPr bwMode="auto">
            <a:xfrm>
              <a:off x="720" y="288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45" name="Picture 3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92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6" name="Picture 35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432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7" name="Picture 36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0" y="432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038600" y="2616239"/>
            <a:ext cx="1600200" cy="1198563"/>
            <a:chOff x="1632" y="1584"/>
            <a:chExt cx="1008" cy="755"/>
          </a:xfrm>
        </p:grpSpPr>
        <p:sp>
          <p:nvSpPr>
            <p:cNvPr id="4141" name="AutoShape 38"/>
            <p:cNvSpPr>
              <a:spLocks noChangeArrowheads="1"/>
            </p:cNvSpPr>
            <p:nvPr/>
          </p:nvSpPr>
          <p:spPr bwMode="auto">
            <a:xfrm rot="1551333">
              <a:off x="1632" y="1728"/>
              <a:ext cx="1008" cy="288"/>
            </a:xfrm>
            <a:prstGeom prst="cloudCallout">
              <a:avLst>
                <a:gd name="adj1" fmla="val 13491"/>
                <a:gd name="adj2" fmla="val -520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42" name="Picture 3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1584"/>
              <a:ext cx="24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3" name="Picture 4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2" y="1968"/>
              <a:ext cx="288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6172200" y="254000"/>
            <a:ext cx="2514600" cy="1905000"/>
            <a:chOff x="2592" y="336"/>
            <a:chExt cx="1584" cy="1200"/>
          </a:xfrm>
        </p:grpSpPr>
        <p:sp>
          <p:nvSpPr>
            <p:cNvPr id="4136" name="AutoShape 42"/>
            <p:cNvSpPr>
              <a:spLocks noChangeArrowheads="1"/>
            </p:cNvSpPr>
            <p:nvPr/>
          </p:nvSpPr>
          <p:spPr bwMode="auto">
            <a:xfrm>
              <a:off x="2592" y="432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37" name="AutoShape 43"/>
            <p:cNvSpPr>
              <a:spLocks noChangeArrowheads="1"/>
            </p:cNvSpPr>
            <p:nvPr/>
          </p:nvSpPr>
          <p:spPr bwMode="auto">
            <a:xfrm>
              <a:off x="2592" y="1056"/>
              <a:ext cx="1104" cy="480"/>
            </a:xfrm>
            <a:prstGeom prst="cloudCallout">
              <a:avLst>
                <a:gd name="adj1" fmla="val 12593"/>
                <a:gd name="adj2" fmla="val -5417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38" name="Picture 4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8" y="33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9" name="Picture 4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36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0" name="Picture 46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8" y="960"/>
              <a:ext cx="336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3276601" y="4495812"/>
            <a:ext cx="2022475" cy="2133600"/>
            <a:chOff x="1392" y="3134"/>
            <a:chExt cx="1130" cy="1186"/>
          </a:xfrm>
        </p:grpSpPr>
        <p:pic>
          <p:nvPicPr>
            <p:cNvPr id="4134" name="Picture 48" descr="11949861182029597463an_apple_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92" y="3134"/>
              <a:ext cx="1130" cy="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5" name="Text Box 49"/>
            <p:cNvSpPr txBox="1">
              <a:spLocks noChangeArrowheads="1"/>
            </p:cNvSpPr>
            <p:nvPr/>
          </p:nvSpPr>
          <p:spPr bwMode="auto">
            <a:xfrm>
              <a:off x="1477" y="3430"/>
              <a:ext cx="960" cy="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prstClr val="white"/>
                  </a:solidFill>
                </a:rPr>
                <a:t>  </a:t>
              </a:r>
              <a:r>
                <a:rPr lang="en-US" sz="3200" b="1" dirty="0" smtClean="0">
                  <a:solidFill>
                    <a:prstClr val="white"/>
                  </a:solidFill>
                </a:rPr>
                <a:t>22 805</a:t>
              </a:r>
              <a:endParaRPr lang="en-US" sz="3200" b="1" dirty="0">
                <a:solidFill>
                  <a:prstClr val="white"/>
                </a:solidFill>
              </a:endParaRPr>
            </a:p>
            <a:p>
              <a:pPr>
                <a:defRPr/>
              </a:pPr>
              <a:r>
                <a:rPr lang="en-US" sz="3200" b="1" u="sng" baseline="30000" dirty="0">
                  <a:solidFill>
                    <a:prstClr val="white"/>
                  </a:solidFill>
                </a:rPr>
                <a:t>+  </a:t>
              </a:r>
              <a:r>
                <a:rPr lang="en-US" sz="3200" b="1" u="sng" baseline="30000" dirty="0" smtClean="0">
                  <a:solidFill>
                    <a:prstClr val="white"/>
                  </a:solidFill>
                </a:rPr>
                <a:t>  </a:t>
              </a:r>
              <a:r>
                <a:rPr lang="en-US" sz="3200" b="1" u="sng" dirty="0" smtClean="0">
                  <a:solidFill>
                    <a:prstClr val="white"/>
                  </a:solidFill>
                </a:rPr>
                <a:t>6 000</a:t>
              </a:r>
              <a:endParaRPr lang="en-US" sz="3200" b="1" u="sng" baseline="300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4112" name="Picture 5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51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2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676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53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914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54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2133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55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3716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56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32004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57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0" y="14478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58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6096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59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9812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60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20043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61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3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62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762006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63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97183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64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65760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65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676405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66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1943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67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3343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68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05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69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7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3" name="Picture 71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200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71"/>
          <p:cNvSpPr txBox="1"/>
          <p:nvPr/>
        </p:nvSpPr>
        <p:spPr>
          <a:xfrm>
            <a:off x="3657600" y="5943622"/>
            <a:ext cx="1319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28 805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2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524025" y="406400"/>
            <a:ext cx="8667751" cy="645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6979" name="Freeform 3"/>
          <p:cNvSpPr>
            <a:spLocks/>
          </p:cNvSpPr>
          <p:nvPr/>
        </p:nvSpPr>
        <p:spPr bwMode="auto">
          <a:xfrm>
            <a:off x="4572003" y="1092200"/>
            <a:ext cx="3441700" cy="5765800"/>
          </a:xfrm>
          <a:custGeom>
            <a:avLst/>
            <a:gdLst/>
            <a:ahLst/>
            <a:cxnLst>
              <a:cxn ang="0">
                <a:pos x="280" y="3296"/>
              </a:cxn>
              <a:cxn ang="0">
                <a:pos x="520" y="2288"/>
              </a:cxn>
              <a:cxn ang="0">
                <a:pos x="40" y="1760"/>
              </a:cxn>
              <a:cxn ang="0">
                <a:pos x="280" y="1760"/>
              </a:cxn>
              <a:cxn ang="0">
                <a:pos x="616" y="2144"/>
              </a:cxn>
              <a:cxn ang="0">
                <a:pos x="616" y="1616"/>
              </a:cxn>
              <a:cxn ang="0">
                <a:pos x="376" y="1376"/>
              </a:cxn>
              <a:cxn ang="0">
                <a:pos x="616" y="1328"/>
              </a:cxn>
              <a:cxn ang="0">
                <a:pos x="856" y="1376"/>
              </a:cxn>
              <a:cxn ang="0">
                <a:pos x="952" y="272"/>
              </a:cxn>
              <a:cxn ang="0">
                <a:pos x="1192" y="176"/>
              </a:cxn>
              <a:cxn ang="0">
                <a:pos x="1240" y="1328"/>
              </a:cxn>
              <a:cxn ang="0">
                <a:pos x="2200" y="896"/>
              </a:cxn>
              <a:cxn ang="0">
                <a:pos x="2152" y="1376"/>
              </a:cxn>
              <a:cxn ang="0">
                <a:pos x="1480" y="1760"/>
              </a:cxn>
              <a:cxn ang="0">
                <a:pos x="1624" y="2336"/>
              </a:cxn>
              <a:cxn ang="0">
                <a:pos x="2200" y="3344"/>
              </a:cxn>
              <a:cxn ang="0">
                <a:pos x="1816" y="3152"/>
              </a:cxn>
              <a:cxn ang="0">
                <a:pos x="1576" y="3344"/>
              </a:cxn>
              <a:cxn ang="0">
                <a:pos x="1192" y="3104"/>
              </a:cxn>
              <a:cxn ang="0">
                <a:pos x="904" y="3248"/>
              </a:cxn>
              <a:cxn ang="0">
                <a:pos x="424" y="3392"/>
              </a:cxn>
              <a:cxn ang="0">
                <a:pos x="280" y="3296"/>
              </a:cxn>
            </a:cxnLst>
            <a:rect l="0" t="0" r="r" b="b"/>
            <a:pathLst>
              <a:path w="2352" h="3480">
                <a:moveTo>
                  <a:pt x="280" y="3296"/>
                </a:moveTo>
                <a:cubicBezTo>
                  <a:pt x="296" y="3112"/>
                  <a:pt x="560" y="2544"/>
                  <a:pt x="520" y="2288"/>
                </a:cubicBezTo>
                <a:cubicBezTo>
                  <a:pt x="480" y="2032"/>
                  <a:pt x="80" y="1848"/>
                  <a:pt x="40" y="1760"/>
                </a:cubicBezTo>
                <a:cubicBezTo>
                  <a:pt x="0" y="1672"/>
                  <a:pt x="184" y="1696"/>
                  <a:pt x="280" y="1760"/>
                </a:cubicBezTo>
                <a:cubicBezTo>
                  <a:pt x="376" y="1824"/>
                  <a:pt x="560" y="2168"/>
                  <a:pt x="616" y="2144"/>
                </a:cubicBezTo>
                <a:cubicBezTo>
                  <a:pt x="672" y="2120"/>
                  <a:pt x="656" y="1744"/>
                  <a:pt x="616" y="1616"/>
                </a:cubicBezTo>
                <a:cubicBezTo>
                  <a:pt x="576" y="1488"/>
                  <a:pt x="376" y="1424"/>
                  <a:pt x="376" y="1376"/>
                </a:cubicBezTo>
                <a:cubicBezTo>
                  <a:pt x="376" y="1328"/>
                  <a:pt x="536" y="1328"/>
                  <a:pt x="616" y="1328"/>
                </a:cubicBezTo>
                <a:cubicBezTo>
                  <a:pt x="696" y="1328"/>
                  <a:pt x="800" y="1552"/>
                  <a:pt x="856" y="1376"/>
                </a:cubicBezTo>
                <a:cubicBezTo>
                  <a:pt x="912" y="1200"/>
                  <a:pt x="896" y="472"/>
                  <a:pt x="952" y="272"/>
                </a:cubicBezTo>
                <a:cubicBezTo>
                  <a:pt x="1008" y="72"/>
                  <a:pt x="1144" y="0"/>
                  <a:pt x="1192" y="176"/>
                </a:cubicBezTo>
                <a:cubicBezTo>
                  <a:pt x="1240" y="352"/>
                  <a:pt x="1072" y="1208"/>
                  <a:pt x="1240" y="1328"/>
                </a:cubicBezTo>
                <a:cubicBezTo>
                  <a:pt x="1408" y="1448"/>
                  <a:pt x="2048" y="888"/>
                  <a:pt x="2200" y="896"/>
                </a:cubicBezTo>
                <a:cubicBezTo>
                  <a:pt x="2352" y="904"/>
                  <a:pt x="2272" y="1232"/>
                  <a:pt x="2152" y="1376"/>
                </a:cubicBezTo>
                <a:cubicBezTo>
                  <a:pt x="2032" y="1520"/>
                  <a:pt x="1568" y="1600"/>
                  <a:pt x="1480" y="1760"/>
                </a:cubicBezTo>
                <a:cubicBezTo>
                  <a:pt x="1392" y="1920"/>
                  <a:pt x="1504" y="2072"/>
                  <a:pt x="1624" y="2336"/>
                </a:cubicBezTo>
                <a:cubicBezTo>
                  <a:pt x="1744" y="2600"/>
                  <a:pt x="2168" y="3208"/>
                  <a:pt x="2200" y="3344"/>
                </a:cubicBezTo>
                <a:cubicBezTo>
                  <a:pt x="2232" y="3480"/>
                  <a:pt x="1920" y="3152"/>
                  <a:pt x="1816" y="3152"/>
                </a:cubicBezTo>
                <a:cubicBezTo>
                  <a:pt x="1712" y="3152"/>
                  <a:pt x="1680" y="3352"/>
                  <a:pt x="1576" y="3344"/>
                </a:cubicBezTo>
                <a:cubicBezTo>
                  <a:pt x="1472" y="3336"/>
                  <a:pt x="1304" y="3120"/>
                  <a:pt x="1192" y="3104"/>
                </a:cubicBezTo>
                <a:cubicBezTo>
                  <a:pt x="1080" y="3088"/>
                  <a:pt x="1032" y="3200"/>
                  <a:pt x="904" y="3248"/>
                </a:cubicBezTo>
                <a:cubicBezTo>
                  <a:pt x="776" y="3296"/>
                  <a:pt x="520" y="3384"/>
                  <a:pt x="424" y="3392"/>
                </a:cubicBezTo>
                <a:cubicBezTo>
                  <a:pt x="328" y="3400"/>
                  <a:pt x="264" y="3480"/>
                  <a:pt x="280" y="3296"/>
                </a:cubicBezTo>
                <a:close/>
              </a:path>
            </a:pathLst>
          </a:custGeom>
          <a:gradFill rotWithShape="1">
            <a:gsLst>
              <a:gs pos="0">
                <a:srgbClr val="007370">
                  <a:alpha val="99001"/>
                </a:srgbClr>
              </a:gs>
              <a:gs pos="50000">
                <a:srgbClr val="7E3F00"/>
              </a:gs>
              <a:gs pos="100000">
                <a:srgbClr val="007370">
                  <a:alpha val="99001"/>
                </a:srgbClr>
              </a:gs>
            </a:gsLst>
            <a:lin ang="0" scaled="1"/>
          </a:gradFill>
          <a:ln w="9525">
            <a:solidFill>
              <a:srgbClr val="00737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26980" name="Picture 4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939800"/>
            <a:ext cx="762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38600" y="558800"/>
            <a:ext cx="3124200" cy="2209800"/>
            <a:chOff x="1440" y="144"/>
            <a:chExt cx="1968" cy="1392"/>
          </a:xfrm>
        </p:grpSpPr>
        <p:sp>
          <p:nvSpPr>
            <p:cNvPr id="4166" name="AutoShape 6"/>
            <p:cNvSpPr>
              <a:spLocks noChangeArrowheads="1"/>
            </p:cNvSpPr>
            <p:nvPr/>
          </p:nvSpPr>
          <p:spPr bwMode="auto">
            <a:xfrm>
              <a:off x="1440" y="672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67" name="AutoShape 7"/>
            <p:cNvSpPr>
              <a:spLocks noChangeArrowheads="1"/>
            </p:cNvSpPr>
            <p:nvPr/>
          </p:nvSpPr>
          <p:spPr bwMode="auto">
            <a:xfrm>
              <a:off x="1824" y="144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68" name="Picture 8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2" y="336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9" name="Picture 9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2" y="1008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6986" name="Picture 1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939839"/>
            <a:ext cx="762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20000" y="787400"/>
            <a:ext cx="2514600" cy="1219200"/>
            <a:chOff x="3408" y="240"/>
            <a:chExt cx="1584" cy="768"/>
          </a:xfrm>
        </p:grpSpPr>
        <p:sp>
          <p:nvSpPr>
            <p:cNvPr id="4162" name="AutoShape 12"/>
            <p:cNvSpPr>
              <a:spLocks noChangeArrowheads="1"/>
            </p:cNvSpPr>
            <p:nvPr/>
          </p:nvSpPr>
          <p:spPr bwMode="auto">
            <a:xfrm>
              <a:off x="3408" y="240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63" name="Picture 13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4" y="62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4" name="Picture 14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72" y="38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5" name="Picture 1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8" y="38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324600" y="2082800"/>
            <a:ext cx="2971800" cy="1752600"/>
            <a:chOff x="3513" y="1968"/>
            <a:chExt cx="1872" cy="1104"/>
          </a:xfrm>
        </p:grpSpPr>
        <p:sp>
          <p:nvSpPr>
            <p:cNvPr id="4155" name="AutoShape 17"/>
            <p:cNvSpPr>
              <a:spLocks noChangeArrowheads="1"/>
            </p:cNvSpPr>
            <p:nvPr/>
          </p:nvSpPr>
          <p:spPr bwMode="auto">
            <a:xfrm>
              <a:off x="3513" y="2365"/>
              <a:ext cx="1584" cy="672"/>
            </a:xfrm>
            <a:prstGeom prst="cloudCallout">
              <a:avLst>
                <a:gd name="adj1" fmla="val 12625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6" name="AutoShape 18"/>
            <p:cNvSpPr>
              <a:spLocks noChangeArrowheads="1"/>
            </p:cNvSpPr>
            <p:nvPr/>
          </p:nvSpPr>
          <p:spPr bwMode="auto">
            <a:xfrm>
              <a:off x="4281" y="1968"/>
              <a:ext cx="1104" cy="672"/>
            </a:xfrm>
            <a:prstGeom prst="cloudCallout">
              <a:avLst>
                <a:gd name="adj1" fmla="val 12593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7" name="AutoShape 19"/>
            <p:cNvSpPr>
              <a:spLocks noChangeArrowheads="1"/>
            </p:cNvSpPr>
            <p:nvPr/>
          </p:nvSpPr>
          <p:spPr bwMode="auto">
            <a:xfrm>
              <a:off x="3657" y="2688"/>
              <a:ext cx="1344" cy="384"/>
            </a:xfrm>
            <a:prstGeom prst="cloudCallout">
              <a:avLst>
                <a:gd name="adj1" fmla="val 31426"/>
                <a:gd name="adj2" fmla="val 16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58" name="Picture 2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1" y="2173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9" name="Picture 21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8" y="244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0" name="Picture 22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249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1" name="Picture 23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0" y="211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905000" y="2895606"/>
            <a:ext cx="2971800" cy="1655763"/>
            <a:chOff x="480" y="1824"/>
            <a:chExt cx="1872" cy="1043"/>
          </a:xfrm>
        </p:grpSpPr>
        <p:sp>
          <p:nvSpPr>
            <p:cNvPr id="4148" name="AutoShape 25"/>
            <p:cNvSpPr>
              <a:spLocks noChangeArrowheads="1"/>
            </p:cNvSpPr>
            <p:nvPr/>
          </p:nvSpPr>
          <p:spPr bwMode="auto">
            <a:xfrm>
              <a:off x="768" y="2256"/>
              <a:ext cx="1584" cy="576"/>
            </a:xfrm>
            <a:prstGeom prst="cloudCallout">
              <a:avLst>
                <a:gd name="adj1" fmla="val 12625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49" name="AutoShape 26"/>
            <p:cNvSpPr>
              <a:spLocks noChangeArrowheads="1"/>
            </p:cNvSpPr>
            <p:nvPr/>
          </p:nvSpPr>
          <p:spPr bwMode="auto">
            <a:xfrm>
              <a:off x="1056" y="1968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0" name="AutoShape 27"/>
            <p:cNvSpPr>
              <a:spLocks noChangeArrowheads="1"/>
            </p:cNvSpPr>
            <p:nvPr/>
          </p:nvSpPr>
          <p:spPr bwMode="auto">
            <a:xfrm>
              <a:off x="480" y="1824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51" name="Picture 28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496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2" name="Picture 2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8" y="187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3" name="Picture 30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220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4" name="Picture 31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8" y="206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2743200" y="685800"/>
            <a:ext cx="2514600" cy="1430338"/>
            <a:chOff x="720" y="288"/>
            <a:chExt cx="1584" cy="901"/>
          </a:xfrm>
        </p:grpSpPr>
        <p:sp>
          <p:nvSpPr>
            <p:cNvPr id="4144" name="AutoShape 33"/>
            <p:cNvSpPr>
              <a:spLocks noChangeArrowheads="1"/>
            </p:cNvSpPr>
            <p:nvPr/>
          </p:nvSpPr>
          <p:spPr bwMode="auto">
            <a:xfrm>
              <a:off x="720" y="288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45" name="Picture 3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92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6" name="Picture 35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432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7" name="Picture 36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0" y="432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038600" y="2616239"/>
            <a:ext cx="1600200" cy="1198563"/>
            <a:chOff x="1632" y="1584"/>
            <a:chExt cx="1008" cy="755"/>
          </a:xfrm>
        </p:grpSpPr>
        <p:sp>
          <p:nvSpPr>
            <p:cNvPr id="4141" name="AutoShape 38"/>
            <p:cNvSpPr>
              <a:spLocks noChangeArrowheads="1"/>
            </p:cNvSpPr>
            <p:nvPr/>
          </p:nvSpPr>
          <p:spPr bwMode="auto">
            <a:xfrm rot="1551333">
              <a:off x="1632" y="1728"/>
              <a:ext cx="1008" cy="288"/>
            </a:xfrm>
            <a:prstGeom prst="cloudCallout">
              <a:avLst>
                <a:gd name="adj1" fmla="val 13491"/>
                <a:gd name="adj2" fmla="val -520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42" name="Picture 3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1584"/>
              <a:ext cx="24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3" name="Picture 4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2" y="1968"/>
              <a:ext cx="288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6172200" y="254000"/>
            <a:ext cx="2514600" cy="1905000"/>
            <a:chOff x="2592" y="336"/>
            <a:chExt cx="1584" cy="1200"/>
          </a:xfrm>
        </p:grpSpPr>
        <p:sp>
          <p:nvSpPr>
            <p:cNvPr id="4136" name="AutoShape 42"/>
            <p:cNvSpPr>
              <a:spLocks noChangeArrowheads="1"/>
            </p:cNvSpPr>
            <p:nvPr/>
          </p:nvSpPr>
          <p:spPr bwMode="auto">
            <a:xfrm>
              <a:off x="2592" y="432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37" name="AutoShape 43"/>
            <p:cNvSpPr>
              <a:spLocks noChangeArrowheads="1"/>
            </p:cNvSpPr>
            <p:nvPr/>
          </p:nvSpPr>
          <p:spPr bwMode="auto">
            <a:xfrm>
              <a:off x="2592" y="1056"/>
              <a:ext cx="1104" cy="480"/>
            </a:xfrm>
            <a:prstGeom prst="cloudCallout">
              <a:avLst>
                <a:gd name="adj1" fmla="val 12593"/>
                <a:gd name="adj2" fmla="val -5417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38" name="Picture 4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8" y="33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9" name="Picture 4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36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0" name="Picture 46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8" y="960"/>
              <a:ext cx="336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2821641" y="4551570"/>
            <a:ext cx="2664760" cy="2133600"/>
            <a:chOff x="1189" y="3165"/>
            <a:chExt cx="1189" cy="1186"/>
          </a:xfrm>
        </p:grpSpPr>
        <p:pic>
          <p:nvPicPr>
            <p:cNvPr id="4134" name="Picture 48" descr="11949861182029597463an_apple_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89" y="3165"/>
              <a:ext cx="1130" cy="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5" name="Text Box 49"/>
            <p:cNvSpPr txBox="1">
              <a:spLocks noChangeArrowheads="1"/>
            </p:cNvSpPr>
            <p:nvPr/>
          </p:nvSpPr>
          <p:spPr bwMode="auto">
            <a:xfrm>
              <a:off x="1290" y="3558"/>
              <a:ext cx="1088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b="1" dirty="0" smtClean="0">
                  <a:solidFill>
                    <a:prstClr val="white"/>
                  </a:solidFill>
                </a:rPr>
                <a:t>80 000 + 500 </a:t>
              </a:r>
              <a:endParaRPr lang="en-US" sz="3200" b="1" u="sng" baseline="300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4112" name="Picture 5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51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2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676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53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914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54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2133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55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3716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56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32004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57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0" y="14478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58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6096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59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9812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60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20043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61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3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62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762006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63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97183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64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65760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65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676405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66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1943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67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3343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68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05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69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7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3" name="Picture 71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200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71"/>
          <p:cNvSpPr txBox="1"/>
          <p:nvPr/>
        </p:nvSpPr>
        <p:spPr>
          <a:xfrm>
            <a:off x="3352821" y="5791222"/>
            <a:ext cx="161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= 80 500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8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524025" y="406400"/>
            <a:ext cx="8667751" cy="645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6979" name="Freeform 3"/>
          <p:cNvSpPr>
            <a:spLocks/>
          </p:cNvSpPr>
          <p:nvPr/>
        </p:nvSpPr>
        <p:spPr bwMode="auto">
          <a:xfrm>
            <a:off x="4572003" y="1092200"/>
            <a:ext cx="3441700" cy="5765800"/>
          </a:xfrm>
          <a:custGeom>
            <a:avLst/>
            <a:gdLst/>
            <a:ahLst/>
            <a:cxnLst>
              <a:cxn ang="0">
                <a:pos x="280" y="3296"/>
              </a:cxn>
              <a:cxn ang="0">
                <a:pos x="520" y="2288"/>
              </a:cxn>
              <a:cxn ang="0">
                <a:pos x="40" y="1760"/>
              </a:cxn>
              <a:cxn ang="0">
                <a:pos x="280" y="1760"/>
              </a:cxn>
              <a:cxn ang="0">
                <a:pos x="616" y="2144"/>
              </a:cxn>
              <a:cxn ang="0">
                <a:pos x="616" y="1616"/>
              </a:cxn>
              <a:cxn ang="0">
                <a:pos x="376" y="1376"/>
              </a:cxn>
              <a:cxn ang="0">
                <a:pos x="616" y="1328"/>
              </a:cxn>
              <a:cxn ang="0">
                <a:pos x="856" y="1376"/>
              </a:cxn>
              <a:cxn ang="0">
                <a:pos x="952" y="272"/>
              </a:cxn>
              <a:cxn ang="0">
                <a:pos x="1192" y="176"/>
              </a:cxn>
              <a:cxn ang="0">
                <a:pos x="1240" y="1328"/>
              </a:cxn>
              <a:cxn ang="0">
                <a:pos x="2200" y="896"/>
              </a:cxn>
              <a:cxn ang="0">
                <a:pos x="2152" y="1376"/>
              </a:cxn>
              <a:cxn ang="0">
                <a:pos x="1480" y="1760"/>
              </a:cxn>
              <a:cxn ang="0">
                <a:pos x="1624" y="2336"/>
              </a:cxn>
              <a:cxn ang="0">
                <a:pos x="2200" y="3344"/>
              </a:cxn>
              <a:cxn ang="0">
                <a:pos x="1816" y="3152"/>
              </a:cxn>
              <a:cxn ang="0">
                <a:pos x="1576" y="3344"/>
              </a:cxn>
              <a:cxn ang="0">
                <a:pos x="1192" y="3104"/>
              </a:cxn>
              <a:cxn ang="0">
                <a:pos x="904" y="3248"/>
              </a:cxn>
              <a:cxn ang="0">
                <a:pos x="424" y="3392"/>
              </a:cxn>
              <a:cxn ang="0">
                <a:pos x="280" y="3296"/>
              </a:cxn>
            </a:cxnLst>
            <a:rect l="0" t="0" r="r" b="b"/>
            <a:pathLst>
              <a:path w="2352" h="3480">
                <a:moveTo>
                  <a:pt x="280" y="3296"/>
                </a:moveTo>
                <a:cubicBezTo>
                  <a:pt x="296" y="3112"/>
                  <a:pt x="560" y="2544"/>
                  <a:pt x="520" y="2288"/>
                </a:cubicBezTo>
                <a:cubicBezTo>
                  <a:pt x="480" y="2032"/>
                  <a:pt x="80" y="1848"/>
                  <a:pt x="40" y="1760"/>
                </a:cubicBezTo>
                <a:cubicBezTo>
                  <a:pt x="0" y="1672"/>
                  <a:pt x="184" y="1696"/>
                  <a:pt x="280" y="1760"/>
                </a:cubicBezTo>
                <a:cubicBezTo>
                  <a:pt x="376" y="1824"/>
                  <a:pt x="560" y="2168"/>
                  <a:pt x="616" y="2144"/>
                </a:cubicBezTo>
                <a:cubicBezTo>
                  <a:pt x="672" y="2120"/>
                  <a:pt x="656" y="1744"/>
                  <a:pt x="616" y="1616"/>
                </a:cubicBezTo>
                <a:cubicBezTo>
                  <a:pt x="576" y="1488"/>
                  <a:pt x="376" y="1424"/>
                  <a:pt x="376" y="1376"/>
                </a:cubicBezTo>
                <a:cubicBezTo>
                  <a:pt x="376" y="1328"/>
                  <a:pt x="536" y="1328"/>
                  <a:pt x="616" y="1328"/>
                </a:cubicBezTo>
                <a:cubicBezTo>
                  <a:pt x="696" y="1328"/>
                  <a:pt x="800" y="1552"/>
                  <a:pt x="856" y="1376"/>
                </a:cubicBezTo>
                <a:cubicBezTo>
                  <a:pt x="912" y="1200"/>
                  <a:pt x="896" y="472"/>
                  <a:pt x="952" y="272"/>
                </a:cubicBezTo>
                <a:cubicBezTo>
                  <a:pt x="1008" y="72"/>
                  <a:pt x="1144" y="0"/>
                  <a:pt x="1192" y="176"/>
                </a:cubicBezTo>
                <a:cubicBezTo>
                  <a:pt x="1240" y="352"/>
                  <a:pt x="1072" y="1208"/>
                  <a:pt x="1240" y="1328"/>
                </a:cubicBezTo>
                <a:cubicBezTo>
                  <a:pt x="1408" y="1448"/>
                  <a:pt x="2048" y="888"/>
                  <a:pt x="2200" y="896"/>
                </a:cubicBezTo>
                <a:cubicBezTo>
                  <a:pt x="2352" y="904"/>
                  <a:pt x="2272" y="1232"/>
                  <a:pt x="2152" y="1376"/>
                </a:cubicBezTo>
                <a:cubicBezTo>
                  <a:pt x="2032" y="1520"/>
                  <a:pt x="1568" y="1600"/>
                  <a:pt x="1480" y="1760"/>
                </a:cubicBezTo>
                <a:cubicBezTo>
                  <a:pt x="1392" y="1920"/>
                  <a:pt x="1504" y="2072"/>
                  <a:pt x="1624" y="2336"/>
                </a:cubicBezTo>
                <a:cubicBezTo>
                  <a:pt x="1744" y="2600"/>
                  <a:pt x="2168" y="3208"/>
                  <a:pt x="2200" y="3344"/>
                </a:cubicBezTo>
                <a:cubicBezTo>
                  <a:pt x="2232" y="3480"/>
                  <a:pt x="1920" y="3152"/>
                  <a:pt x="1816" y="3152"/>
                </a:cubicBezTo>
                <a:cubicBezTo>
                  <a:pt x="1712" y="3152"/>
                  <a:pt x="1680" y="3352"/>
                  <a:pt x="1576" y="3344"/>
                </a:cubicBezTo>
                <a:cubicBezTo>
                  <a:pt x="1472" y="3336"/>
                  <a:pt x="1304" y="3120"/>
                  <a:pt x="1192" y="3104"/>
                </a:cubicBezTo>
                <a:cubicBezTo>
                  <a:pt x="1080" y="3088"/>
                  <a:pt x="1032" y="3200"/>
                  <a:pt x="904" y="3248"/>
                </a:cubicBezTo>
                <a:cubicBezTo>
                  <a:pt x="776" y="3296"/>
                  <a:pt x="520" y="3384"/>
                  <a:pt x="424" y="3392"/>
                </a:cubicBezTo>
                <a:cubicBezTo>
                  <a:pt x="328" y="3400"/>
                  <a:pt x="264" y="3480"/>
                  <a:pt x="280" y="3296"/>
                </a:cubicBezTo>
                <a:close/>
              </a:path>
            </a:pathLst>
          </a:custGeom>
          <a:gradFill rotWithShape="1">
            <a:gsLst>
              <a:gs pos="0">
                <a:srgbClr val="007370">
                  <a:alpha val="99001"/>
                </a:srgbClr>
              </a:gs>
              <a:gs pos="50000">
                <a:srgbClr val="7E3F00"/>
              </a:gs>
              <a:gs pos="100000">
                <a:srgbClr val="007370">
                  <a:alpha val="99001"/>
                </a:srgbClr>
              </a:gs>
            </a:gsLst>
            <a:lin ang="0" scaled="1"/>
          </a:gradFill>
          <a:ln w="9525">
            <a:solidFill>
              <a:srgbClr val="00737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26980" name="Picture 4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939800"/>
            <a:ext cx="762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38600" y="558800"/>
            <a:ext cx="3124200" cy="2209800"/>
            <a:chOff x="1440" y="144"/>
            <a:chExt cx="1968" cy="1392"/>
          </a:xfrm>
        </p:grpSpPr>
        <p:sp>
          <p:nvSpPr>
            <p:cNvPr id="4166" name="AutoShape 6"/>
            <p:cNvSpPr>
              <a:spLocks noChangeArrowheads="1"/>
            </p:cNvSpPr>
            <p:nvPr/>
          </p:nvSpPr>
          <p:spPr bwMode="auto">
            <a:xfrm>
              <a:off x="1440" y="672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67" name="AutoShape 7"/>
            <p:cNvSpPr>
              <a:spLocks noChangeArrowheads="1"/>
            </p:cNvSpPr>
            <p:nvPr/>
          </p:nvSpPr>
          <p:spPr bwMode="auto">
            <a:xfrm>
              <a:off x="1824" y="144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68" name="Picture 8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2" y="336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9" name="Picture 9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2" y="1008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6986" name="Picture 1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939839"/>
            <a:ext cx="762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20000" y="787400"/>
            <a:ext cx="2514600" cy="1219200"/>
            <a:chOff x="3408" y="240"/>
            <a:chExt cx="1584" cy="768"/>
          </a:xfrm>
        </p:grpSpPr>
        <p:sp>
          <p:nvSpPr>
            <p:cNvPr id="4162" name="AutoShape 12"/>
            <p:cNvSpPr>
              <a:spLocks noChangeArrowheads="1"/>
            </p:cNvSpPr>
            <p:nvPr/>
          </p:nvSpPr>
          <p:spPr bwMode="auto">
            <a:xfrm>
              <a:off x="3408" y="240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63" name="Picture 13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4" y="62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4" name="Picture 14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72" y="38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5" name="Picture 1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8" y="38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324600" y="2082800"/>
            <a:ext cx="2971800" cy="1752600"/>
            <a:chOff x="3513" y="1968"/>
            <a:chExt cx="1872" cy="1104"/>
          </a:xfrm>
        </p:grpSpPr>
        <p:sp>
          <p:nvSpPr>
            <p:cNvPr id="4155" name="AutoShape 17"/>
            <p:cNvSpPr>
              <a:spLocks noChangeArrowheads="1"/>
            </p:cNvSpPr>
            <p:nvPr/>
          </p:nvSpPr>
          <p:spPr bwMode="auto">
            <a:xfrm>
              <a:off x="3513" y="2365"/>
              <a:ext cx="1584" cy="672"/>
            </a:xfrm>
            <a:prstGeom prst="cloudCallout">
              <a:avLst>
                <a:gd name="adj1" fmla="val 12625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6" name="AutoShape 18"/>
            <p:cNvSpPr>
              <a:spLocks noChangeArrowheads="1"/>
            </p:cNvSpPr>
            <p:nvPr/>
          </p:nvSpPr>
          <p:spPr bwMode="auto">
            <a:xfrm>
              <a:off x="4281" y="1968"/>
              <a:ext cx="1104" cy="672"/>
            </a:xfrm>
            <a:prstGeom prst="cloudCallout">
              <a:avLst>
                <a:gd name="adj1" fmla="val 12593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7" name="AutoShape 19"/>
            <p:cNvSpPr>
              <a:spLocks noChangeArrowheads="1"/>
            </p:cNvSpPr>
            <p:nvPr/>
          </p:nvSpPr>
          <p:spPr bwMode="auto">
            <a:xfrm>
              <a:off x="3657" y="2688"/>
              <a:ext cx="1344" cy="384"/>
            </a:xfrm>
            <a:prstGeom prst="cloudCallout">
              <a:avLst>
                <a:gd name="adj1" fmla="val 31426"/>
                <a:gd name="adj2" fmla="val 16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58" name="Picture 2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1" y="2173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9" name="Picture 21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8" y="244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0" name="Picture 22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249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1" name="Picture 23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0" y="211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905000" y="2895606"/>
            <a:ext cx="2971800" cy="1655763"/>
            <a:chOff x="480" y="1824"/>
            <a:chExt cx="1872" cy="1043"/>
          </a:xfrm>
        </p:grpSpPr>
        <p:sp>
          <p:nvSpPr>
            <p:cNvPr id="4148" name="AutoShape 25"/>
            <p:cNvSpPr>
              <a:spLocks noChangeArrowheads="1"/>
            </p:cNvSpPr>
            <p:nvPr/>
          </p:nvSpPr>
          <p:spPr bwMode="auto">
            <a:xfrm>
              <a:off x="768" y="2256"/>
              <a:ext cx="1584" cy="576"/>
            </a:xfrm>
            <a:prstGeom prst="cloudCallout">
              <a:avLst>
                <a:gd name="adj1" fmla="val 12625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49" name="AutoShape 26"/>
            <p:cNvSpPr>
              <a:spLocks noChangeArrowheads="1"/>
            </p:cNvSpPr>
            <p:nvPr/>
          </p:nvSpPr>
          <p:spPr bwMode="auto">
            <a:xfrm>
              <a:off x="1056" y="1968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0" name="AutoShape 27"/>
            <p:cNvSpPr>
              <a:spLocks noChangeArrowheads="1"/>
            </p:cNvSpPr>
            <p:nvPr/>
          </p:nvSpPr>
          <p:spPr bwMode="auto">
            <a:xfrm>
              <a:off x="480" y="1824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51" name="Picture 28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496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2" name="Picture 2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8" y="187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3" name="Picture 30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220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4" name="Picture 31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8" y="206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2743200" y="685800"/>
            <a:ext cx="2514600" cy="1430338"/>
            <a:chOff x="720" y="288"/>
            <a:chExt cx="1584" cy="901"/>
          </a:xfrm>
        </p:grpSpPr>
        <p:sp>
          <p:nvSpPr>
            <p:cNvPr id="4144" name="AutoShape 33"/>
            <p:cNvSpPr>
              <a:spLocks noChangeArrowheads="1"/>
            </p:cNvSpPr>
            <p:nvPr/>
          </p:nvSpPr>
          <p:spPr bwMode="auto">
            <a:xfrm>
              <a:off x="720" y="288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45" name="Picture 3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92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6" name="Picture 35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432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7" name="Picture 36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0" y="432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038600" y="2616239"/>
            <a:ext cx="1600200" cy="1198563"/>
            <a:chOff x="1632" y="1584"/>
            <a:chExt cx="1008" cy="755"/>
          </a:xfrm>
        </p:grpSpPr>
        <p:sp>
          <p:nvSpPr>
            <p:cNvPr id="4141" name="AutoShape 38"/>
            <p:cNvSpPr>
              <a:spLocks noChangeArrowheads="1"/>
            </p:cNvSpPr>
            <p:nvPr/>
          </p:nvSpPr>
          <p:spPr bwMode="auto">
            <a:xfrm rot="1551333">
              <a:off x="1632" y="1728"/>
              <a:ext cx="1008" cy="288"/>
            </a:xfrm>
            <a:prstGeom prst="cloudCallout">
              <a:avLst>
                <a:gd name="adj1" fmla="val 13491"/>
                <a:gd name="adj2" fmla="val -520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42" name="Picture 3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1584"/>
              <a:ext cx="24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3" name="Picture 4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2" y="1968"/>
              <a:ext cx="288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6172200" y="254000"/>
            <a:ext cx="2514600" cy="1905000"/>
            <a:chOff x="2592" y="336"/>
            <a:chExt cx="1584" cy="1200"/>
          </a:xfrm>
        </p:grpSpPr>
        <p:sp>
          <p:nvSpPr>
            <p:cNvPr id="4136" name="AutoShape 42"/>
            <p:cNvSpPr>
              <a:spLocks noChangeArrowheads="1"/>
            </p:cNvSpPr>
            <p:nvPr/>
          </p:nvSpPr>
          <p:spPr bwMode="auto">
            <a:xfrm>
              <a:off x="2592" y="432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37" name="AutoShape 43"/>
            <p:cNvSpPr>
              <a:spLocks noChangeArrowheads="1"/>
            </p:cNvSpPr>
            <p:nvPr/>
          </p:nvSpPr>
          <p:spPr bwMode="auto">
            <a:xfrm>
              <a:off x="2592" y="1056"/>
              <a:ext cx="1104" cy="480"/>
            </a:xfrm>
            <a:prstGeom prst="cloudCallout">
              <a:avLst>
                <a:gd name="adj1" fmla="val 12593"/>
                <a:gd name="adj2" fmla="val -5417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38" name="Picture 4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8" y="33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9" name="Picture 4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36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0" name="Picture 46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8" y="960"/>
              <a:ext cx="336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2821656" y="4551570"/>
            <a:ext cx="2664761" cy="2133600"/>
            <a:chOff x="1189" y="3165"/>
            <a:chExt cx="1189" cy="1186"/>
          </a:xfrm>
        </p:grpSpPr>
        <p:pic>
          <p:nvPicPr>
            <p:cNvPr id="4134" name="Picture 48" descr="11949861182029597463an_apple_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89" y="3165"/>
              <a:ext cx="1130" cy="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5" name="Text Box 49"/>
            <p:cNvSpPr txBox="1">
              <a:spLocks noChangeArrowheads="1"/>
            </p:cNvSpPr>
            <p:nvPr/>
          </p:nvSpPr>
          <p:spPr bwMode="auto">
            <a:xfrm>
              <a:off x="1324" y="3558"/>
              <a:ext cx="1054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b="1" dirty="0" smtClean="0">
                  <a:solidFill>
                    <a:prstClr val="white"/>
                  </a:solidFill>
                </a:rPr>
                <a:t>5</a:t>
              </a:r>
              <a:r>
                <a:rPr lang="en-US" sz="3200" b="1" dirty="0">
                  <a:solidFill>
                    <a:prstClr val="white"/>
                  </a:solidFill>
                </a:rPr>
                <a:t>5</a:t>
              </a:r>
              <a:r>
                <a:rPr lang="en-US" sz="3200" b="1" dirty="0" smtClean="0">
                  <a:solidFill>
                    <a:prstClr val="white"/>
                  </a:solidFill>
                </a:rPr>
                <a:t> 000 + 800 </a:t>
              </a:r>
              <a:endParaRPr lang="en-US" sz="3200" b="1" u="sng" baseline="300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4112" name="Picture 5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51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2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676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53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914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54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2133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55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3716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56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32004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57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0" y="14478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58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6096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59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981200"/>
            <a:ext cx="4572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60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20043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61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3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62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762006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63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97183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64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65760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65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676405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66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1943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67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33439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68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05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69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7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3" name="Picture 71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200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71"/>
          <p:cNvSpPr txBox="1"/>
          <p:nvPr/>
        </p:nvSpPr>
        <p:spPr>
          <a:xfrm>
            <a:off x="3352821" y="5791222"/>
            <a:ext cx="161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</a:rPr>
              <a:t>= 55 800</a:t>
            </a:r>
            <a:endParaRPr lang="en-US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8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0271" y="1838041"/>
            <a:ext cx="7547020" cy="1569590"/>
          </a:xfrm>
          <a:prstGeom prst="rect">
            <a:avLst/>
          </a:prstGeom>
        </p:spPr>
        <p:txBody>
          <a:bodyPr lIns="91270" tIns="45685" rIns="91270" bIns="456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56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6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7976667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ải hình ảnh pp trang 45b04e9e2c61b3 tại kho hình nền, ảnh đẹp ...">
            <a:extLst>
              <a:ext uri="{FF2B5EF4-FFF2-40B4-BE49-F238E27FC236}">
                <a16:creationId xmlns:a16="http://schemas.microsoft.com/office/drawing/2014/main" xmlns="" id="{2BB10E22-BB15-493A-873B-30E50D31C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" y="76427"/>
            <a:ext cx="122110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1" name="Text Box 43">
            <a:extLst>
              <a:ext uri="{FF2B5EF4-FFF2-40B4-BE49-F238E27FC236}">
                <a16:creationId xmlns:a16="http://schemas.microsoft.com/office/drawing/2014/main" xmlns="" id="{E9CE1427-505F-4D55-B52F-ED7C25960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70" y="5373785"/>
            <a:ext cx="184642" cy="56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6" tIns="45718" rIns="91396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901" eaLnBrk="1" hangingPunct="1"/>
            <a:endParaRPr lang="vi-VN" altLang="en-US" sz="31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9590" y="3318528"/>
            <a:ext cx="3276601" cy="1666875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lIns="91396" tIns="45718" rIns="91396" bIns="45718" rtlCol="0" anchor="ctr"/>
          <a:lstStyle/>
          <a:p>
            <a:pPr algn="ctr" defTabSz="913901">
              <a:defRPr/>
            </a:pPr>
            <a:endParaRPr lang="en-US" sz="19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632" y="1436927"/>
            <a:ext cx="11429999" cy="101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8" tIns="45718" rIns="91368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697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Bài</a:t>
            </a:r>
            <a:r>
              <a:rPr lang="en-US" sz="3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2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: </a:t>
            </a:r>
            <a:r>
              <a:rPr lang="en-US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H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ình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chữ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nhật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có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chiều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rộng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bằng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3cm,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chiều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dài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gấp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đôi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chiều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rộng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.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Tính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chu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vi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diện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tích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hình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chữ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nhật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đó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5761279" y="2624451"/>
            <a:ext cx="0" cy="3572948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8" tIns="45718" rIns="91368" bIns="45718"/>
          <a:lstStyle/>
          <a:p>
            <a:pPr defTabSz="91358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>
          <a:xfrm>
            <a:off x="5807142" y="4904316"/>
            <a:ext cx="6198873" cy="582084"/>
          </a:xfrm>
          <a:prstGeom prst="rect">
            <a:avLst/>
          </a:prstGeom>
        </p:spPr>
        <p:txBody>
          <a:bodyPr lIns="121832" tIns="60916" rIns="121832" bIns="60916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3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Diện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nhật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 bwMode="auto">
          <a:xfrm>
            <a:off x="7162803" y="2438448"/>
            <a:ext cx="2857500" cy="615951"/>
          </a:xfrm>
          <a:prstGeom prst="rect">
            <a:avLst/>
          </a:prstGeom>
        </p:spPr>
        <p:txBody>
          <a:bodyPr wrap="square" lIns="91396" tIns="45718" rIns="91396" bIns="45718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000" b="1" u="sng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Bài</a:t>
            </a:r>
            <a:r>
              <a:rPr lang="en-US" altLang="en-US" sz="30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en-US" sz="3000" b="1" u="sng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giải</a:t>
            </a:r>
            <a:endParaRPr lang="en-US" altLang="en-US" sz="3000" b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3" name="Rectangle 8"/>
          <p:cNvSpPr txBox="1">
            <a:spLocks noChangeArrowheads="1"/>
          </p:cNvSpPr>
          <p:nvPr/>
        </p:nvSpPr>
        <p:spPr bwMode="auto">
          <a:xfrm>
            <a:off x="6814821" y="5376381"/>
            <a:ext cx="3929379" cy="64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32" tIns="60916" rIns="121832" bIns="60916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3652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en-US" sz="31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en-US" sz="31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x  3   =  18 (cm</a:t>
            </a:r>
            <a:r>
              <a:rPr lang="en-US" altLang="en-US" sz="3100" baseline="30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1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1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8"/>
          <p:cNvSpPr txBox="1">
            <a:spLocks noChangeArrowheads="1"/>
          </p:cNvSpPr>
          <p:nvPr/>
        </p:nvSpPr>
        <p:spPr bwMode="auto">
          <a:xfrm>
            <a:off x="7404577" y="5823659"/>
            <a:ext cx="3187255" cy="65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32" tIns="60916" rIns="121832" bIns="60916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3652" fontAlgn="base">
              <a:spcAft>
                <a:spcPct val="0"/>
              </a:spcAft>
            </a:pPr>
            <a:r>
              <a:rPr lang="en-US" altLang="en-US" sz="3000" b="1" u="sng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Đáp</a:t>
            </a:r>
            <a:r>
              <a:rPr lang="en-US" altLang="en-US" sz="30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altLang="en-US" sz="3000" b="1" u="sng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số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: </a:t>
            </a:r>
            <a:r>
              <a:rPr lang="en-US" altLang="en-US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18 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cm</a:t>
            </a:r>
            <a:r>
              <a:rPr lang="en-US" altLang="en-US" sz="3000" b="1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2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       </a:t>
            </a:r>
          </a:p>
          <a:p>
            <a:pPr algn="ctr" defTabSz="913652" fontAlgn="base">
              <a:spcAft>
                <a:spcPct val="0"/>
              </a:spcAft>
            </a:pP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</a:p>
          <a:p>
            <a:pPr algn="ctr" defTabSz="913652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endParaRPr lang="en-US" altLang="en-US" sz="3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969816" y="2816583"/>
            <a:ext cx="381001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18" rIns="9139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878">
              <a:spcBef>
                <a:spcPct val="50000"/>
              </a:spcBef>
            </a:pPr>
            <a:r>
              <a:rPr lang="en-US" alt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172148" y="2826455"/>
            <a:ext cx="381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18" rIns="9139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878">
              <a:spcBef>
                <a:spcPct val="50000"/>
              </a:spcBef>
            </a:pPr>
            <a:r>
              <a:rPr lang="en-US" alt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172148" y="4916455"/>
            <a:ext cx="381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18" rIns="9139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878">
              <a:spcBef>
                <a:spcPct val="50000"/>
              </a:spcBef>
            </a:pPr>
            <a:r>
              <a:rPr lang="en-US" alt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963924" y="4902606"/>
            <a:ext cx="381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18" rIns="9139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878">
              <a:spcBef>
                <a:spcPct val="50000"/>
              </a:spcBef>
            </a:pPr>
            <a:r>
              <a:rPr lang="en-US" alt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38840" y="3837464"/>
            <a:ext cx="923925" cy="523216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pPr defTabSz="913878"/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3cm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90833" y="228648"/>
            <a:ext cx="8051471" cy="679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 </a:t>
            </a:r>
            <a:r>
              <a:rPr lang="en-US" alt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vi-V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vi-V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tháng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r>
              <a:rPr lang="vi-V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năm 202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2832" y="762048"/>
            <a:ext cx="5410201" cy="646327"/>
          </a:xfrm>
          <a:prstGeom prst="rect">
            <a:avLst/>
          </a:prstGeom>
          <a:noFill/>
        </p:spPr>
        <p:txBody>
          <a:bodyPr wrap="square" lIns="91394" tIns="45718" rIns="91394" bIns="45718" rtlCol="0">
            <a:spAutoFit/>
          </a:bodyPr>
          <a:lstStyle/>
          <a:p>
            <a:pPr algn="ctr"/>
            <a:r>
              <a:rPr lang="lt-L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Luyện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288911" y="2905150"/>
            <a:ext cx="977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alt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cm</a:t>
            </a:r>
            <a:endParaRPr lang="en-US" alt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8"/>
          <p:cNvSpPr txBox="1">
            <a:spLocks noChangeArrowheads="1"/>
          </p:cNvSpPr>
          <p:nvPr/>
        </p:nvSpPr>
        <p:spPr>
          <a:xfrm>
            <a:off x="5807142" y="2895600"/>
            <a:ext cx="6198873" cy="582084"/>
          </a:xfrm>
          <a:prstGeom prst="rect">
            <a:avLst/>
          </a:prstGeom>
        </p:spPr>
        <p:txBody>
          <a:bodyPr lIns="121832" tIns="60916" rIns="121832" bIns="60916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3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Chiều</a:t>
            </a:r>
            <a:r>
              <a:rPr lang="en-US" altLang="en-US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dài</a:t>
            </a:r>
            <a:r>
              <a:rPr lang="en-US" altLang="en-US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nhật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7" name="Rectangle 8"/>
          <p:cNvSpPr txBox="1">
            <a:spLocks noChangeArrowheads="1"/>
          </p:cNvSpPr>
          <p:nvPr/>
        </p:nvSpPr>
        <p:spPr bwMode="auto">
          <a:xfrm>
            <a:off x="7353301" y="3429000"/>
            <a:ext cx="3288971" cy="64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32" tIns="60916" rIns="121832" bIns="60916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652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en-US" sz="31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 x  2   </a:t>
            </a:r>
            <a:r>
              <a:rPr lang="en-US" altLang="en-US" sz="31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31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 (cm) </a:t>
            </a:r>
            <a:endParaRPr lang="en-US" altLang="en-US" sz="31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8"/>
          <p:cNvSpPr txBox="1">
            <a:spLocks noChangeArrowheads="1"/>
          </p:cNvSpPr>
          <p:nvPr/>
        </p:nvSpPr>
        <p:spPr>
          <a:xfrm>
            <a:off x="5791232" y="3913716"/>
            <a:ext cx="6198873" cy="582084"/>
          </a:xfrm>
          <a:prstGeom prst="rect">
            <a:avLst/>
          </a:prstGeom>
        </p:spPr>
        <p:txBody>
          <a:bodyPr lIns="121832" tIns="60916" rIns="121832" bIns="60916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Chu vi </a:t>
            </a:r>
            <a:r>
              <a:rPr lang="en-US" altLang="en-US" sz="3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nhật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9" name="Rectangle 8"/>
          <p:cNvSpPr txBox="1">
            <a:spLocks noChangeArrowheads="1"/>
          </p:cNvSpPr>
          <p:nvPr/>
        </p:nvSpPr>
        <p:spPr bwMode="auto">
          <a:xfrm>
            <a:off x="6705601" y="4385781"/>
            <a:ext cx="3929379" cy="64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32" tIns="60916" rIns="121832" bIns="60916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fontAlgn="base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3652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en-US" sz="31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31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en-US" sz="31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+ 3) x 2  </a:t>
            </a:r>
            <a:r>
              <a:rPr lang="en-US" altLang="en-US" sz="31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31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(cm</a:t>
            </a:r>
            <a:r>
              <a:rPr lang="en-US" altLang="en-US" sz="3100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1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807" y="1884402"/>
            <a:ext cx="82317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3697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chu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vi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diện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tích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chữ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nhật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đó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22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  <p:bldP spid="13" grpId="0"/>
      <p:bldP spid="16" grpId="0"/>
      <p:bldP spid="22" grpId="0"/>
      <p:bldP spid="25" grpId="0"/>
      <p:bldP spid="26" grpId="0"/>
      <p:bldP spid="27" grpId="0"/>
      <p:bldP spid="28" grpId="0"/>
      <p:bldP spid="2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3">
            <a:extLst>
              <a:ext uri="{FF2B5EF4-FFF2-40B4-BE49-F238E27FC236}">
                <a16:creationId xmlns="" xmlns:a16="http://schemas.microsoft.com/office/drawing/2014/main" id="{1BEFF259-DCBB-4683-BB1A-F0EFF49B6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589" y="1579604"/>
            <a:ext cx="95608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Bài </a:t>
            </a:r>
            <a:r>
              <a:rPr lang="vi-VN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3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:</a:t>
            </a:r>
            <a:r>
              <a:rPr lang="vi-V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Nêu bài toán rồi giải toán theo tóm tắt như </a:t>
            </a:r>
            <a:r>
              <a:rPr lang="vi-V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sau:</a:t>
            </a:r>
            <a:endParaRPr lang="vi-VN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520" y="3962424"/>
            <a:ext cx="50911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toán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: 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anose="02020603050405020304" pitchFamily="18" charset="0"/>
            </a:endParaRPr>
          </a:p>
          <a:p>
            <a:pPr lvl="0"/>
            <a:r>
              <a:rPr lang="vi-VN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Con cân nặng 17kg, mẹ cân nặng gấp 3 lần con. Hỏi cả hai mẹ con cân nặng bao nhiêu </a:t>
            </a:r>
            <a:r>
              <a:rPr lang="vi-VN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ki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vi-VN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–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vi-VN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lô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vi-VN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-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vi-VN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gam?</a:t>
            </a:r>
            <a:endParaRPr lang="vi-VN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2448604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on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: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45" y="3124208"/>
            <a:ext cx="995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Mẹ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209801" y="2819400"/>
            <a:ext cx="785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17725" y="3429000"/>
            <a:ext cx="785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71801" y="3429000"/>
            <a:ext cx="785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33801" y="3429000"/>
            <a:ext cx="785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126408" y="2788443"/>
            <a:ext cx="2143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864643" y="2788443"/>
            <a:ext cx="2143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118487" y="3398043"/>
            <a:ext cx="2143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626643" y="3398043"/>
            <a:ext cx="2143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864643" y="3398043"/>
            <a:ext cx="2143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388643" y="3398043"/>
            <a:ext cx="2143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Brace 23"/>
          <p:cNvSpPr/>
          <p:nvPr/>
        </p:nvSpPr>
        <p:spPr>
          <a:xfrm>
            <a:off x="4724401" y="2505068"/>
            <a:ext cx="214315" cy="100013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76803" y="2753380"/>
            <a:ext cx="1357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kg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33600" y="2372404"/>
            <a:ext cx="1002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17kg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 flipH="1">
            <a:off x="5791200" y="3647420"/>
            <a:ext cx="0" cy="275338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8" tIns="45718" rIns="91368" bIns="45718"/>
          <a:lstStyle/>
          <a:p>
            <a:pPr marL="0" marR="0" lvl="0" indent="0" defTabSz="913584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45485" y="3200400"/>
            <a:ext cx="15985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30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Bài giải</a:t>
            </a:r>
            <a:endParaRPr lang="vi-VN" sz="3000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85861" y="3733800"/>
            <a:ext cx="41472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Mẹ cân nặng </a:t>
            </a:r>
            <a:r>
              <a:rPr lang="en-US" sz="3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số</a:t>
            </a:r>
            <a:r>
              <a:rPr lang="en-US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kg </a:t>
            </a:r>
            <a:r>
              <a:rPr lang="en-US" sz="3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là</a:t>
            </a:r>
            <a:r>
              <a:rPr lang="vi-VN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:</a:t>
            </a:r>
            <a:endParaRPr lang="vi-VN" sz="3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97054" y="4114848"/>
            <a:ext cx="30091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17</a:t>
            </a:r>
            <a:r>
              <a:rPr lang="en-US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vi-VN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  <a:r>
              <a:rPr lang="vi-VN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3 =</a:t>
            </a:r>
            <a:r>
              <a:rPr lang="en-US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vi-VN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51</a:t>
            </a:r>
            <a:r>
              <a:rPr lang="en-US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vi-VN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(kg</a:t>
            </a:r>
            <a:r>
              <a:rPr lang="vi-VN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36285" y="4648200"/>
            <a:ext cx="55242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H</a:t>
            </a:r>
            <a:r>
              <a:rPr lang="vi-VN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ai </a:t>
            </a:r>
            <a:r>
              <a:rPr lang="vi-VN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mẹ con cân nặng </a:t>
            </a:r>
            <a:r>
              <a:rPr lang="en-US" sz="3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số</a:t>
            </a:r>
            <a:r>
              <a:rPr lang="en-US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kg </a:t>
            </a:r>
            <a:r>
              <a:rPr lang="en-US" sz="3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là</a:t>
            </a:r>
            <a:r>
              <a:rPr lang="vi-VN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:</a:t>
            </a:r>
            <a:endParaRPr lang="vi-VN" sz="3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81074" y="5105400"/>
            <a:ext cx="35541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51 + 17 </a:t>
            </a:r>
            <a:r>
              <a:rPr lang="en-US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vi-VN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= </a:t>
            </a:r>
            <a:r>
              <a:rPr lang="en-US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</a:t>
            </a:r>
            <a:r>
              <a:rPr lang="vi-VN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68 </a:t>
            </a:r>
            <a:r>
              <a:rPr lang="vi-VN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(kg)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31865" y="5618226"/>
            <a:ext cx="2902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Đáp </a:t>
            </a:r>
            <a:r>
              <a:rPr lang="vi-VN" sz="30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số</a:t>
            </a:r>
            <a:r>
              <a:rPr lang="vi-VN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: 68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24" grpId="0" animBg="1"/>
      <p:bldP spid="25" grpId="0"/>
      <p:bldP spid="26" grpId="0"/>
      <p:bldP spid="29" grpId="0" animBg="1"/>
      <p:bldP spid="2" grpId="0"/>
      <p:bldP spid="3" grpId="0"/>
      <p:bldP spid="7" grpId="0"/>
      <p:bldP spid="10" grpId="0"/>
      <p:bldP spid="15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5&quot;&gt;&lt;property id=&quot;20148&quot; value=&quot;5&quot;/&gt;&lt;property id=&quot;20300&quot; value=&quot;Slide 4&quot;/&gt;&lt;property id=&quot;20307&quot; value=&quot;260&quot;/&gt;&lt;/object&gt;&lt;object type=&quot;3&quot; unique_id=&quot;10006&quot;&gt;&lt;property id=&quot;20148&quot; value=&quot;5&quot;/&gt;&lt;property id=&quot;20300&quot; value=&quot;Slide 5&quot;/&gt;&lt;property id=&quot;20307&quot; value=&quot;258&quot;/&gt;&lt;/object&gt;&lt;object type=&quot;3&quot; unique_id=&quot;10007&quot;&gt;&lt;property id=&quot;20148&quot; value=&quot;5&quot;/&gt;&lt;property id=&quot;20300&quot; value=&quot;Slide 6&quot;/&gt;&lt;property id=&quot;20307&quot; value=&quot;259&quot;/&gt;&lt;/object&gt;&lt;object type=&quot;3&quot; unique_id=&quot;10008&quot;&gt;&lt;property id=&quot;20148&quot; value=&quot;5&quot;/&gt;&lt;property id=&quot;20300&quot; value=&quot;Slide 7&quot;/&gt;&lt;property id=&quot;20307&quot; value=&quot;262&quot;/&gt;&lt;/object&gt;&lt;object type=&quot;3&quot; unique_id=&quot;10033&quot;&gt;&lt;property id=&quot;20148&quot; value=&quot;5&quot;/&gt;&lt;property id=&quot;20300&quot; value=&quot;Slide 3 - &amp;quot;LUYỆN TẬP&amp;quot;&quot;/&gt;&lt;property id=&quot;20307&quot; value=&quot;263&quot;/&gt;&lt;/object&gt;&lt;object type=&quot;3&quot; unique_id=&quot;12486&quot;&gt;&lt;property id=&quot;20148&quot; value=&quot;5&quot;/&gt;&lt;property id=&quot;20300&quot; value=&quot;Slide 1&quot;/&gt;&lt;property id=&quot;20307&quot; value=&quot;264&quot;/&gt;&lt;/object&gt;&lt;object type=&quot;3&quot; unique_id=&quot;12487&quot;&gt;&lt;property id=&quot;20148&quot; value=&quot;5&quot;/&gt;&lt;property id=&quot;20300&quot; value=&quot;Slide 2&quot;/&gt;&lt;property id=&quot;20307&quot; value=&quot;265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342</Words>
  <Application>Microsoft Office PowerPoint</Application>
  <PresentationFormat>Widescreen</PresentationFormat>
  <Paragraphs>111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.VnTime</vt:lpstr>
      <vt:lpstr>Arial</vt:lpstr>
      <vt:lpstr>Calibri</vt:lpstr>
      <vt:lpstr>Calibri Light</vt:lpstr>
      <vt:lpstr>Comic Sans MS</vt:lpstr>
      <vt:lpstr>HP001 5 hàng</vt:lpstr>
      <vt:lpstr>Tahoma</vt:lpstr>
      <vt:lpstr>Times New Roman</vt:lpstr>
      <vt:lpstr>VNI-Aptima</vt:lpstr>
      <vt:lpstr>VNI-Avo</vt:lpstr>
      <vt:lpstr>Wingdings</vt:lpstr>
      <vt:lpstr>Office Theme</vt:lpstr>
      <vt:lpstr>1_Office Theme</vt:lpstr>
      <vt:lpstr>6_Office Theme</vt:lpstr>
      <vt:lpstr>7_Office Theme</vt:lpstr>
      <vt:lpstr>3_Office Theme</vt:lpstr>
      <vt:lpstr>4_Office Theme</vt:lpstr>
      <vt:lpstr>5_Office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Case</dc:creator>
  <cp:lastModifiedBy>Admin</cp:lastModifiedBy>
  <cp:revision>67</cp:revision>
  <dcterms:created xsi:type="dcterms:W3CDTF">2016-08-18T08:40:43Z</dcterms:created>
  <dcterms:modified xsi:type="dcterms:W3CDTF">2022-04-18T05:17:37Z</dcterms:modified>
</cp:coreProperties>
</file>