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25"/>
  </p:notesMasterIdLst>
  <p:sldIdLst>
    <p:sldId id="256" r:id="rId2"/>
    <p:sldId id="257" r:id="rId3"/>
    <p:sldId id="274" r:id="rId4"/>
    <p:sldId id="263" r:id="rId5"/>
    <p:sldId id="276" r:id="rId6"/>
    <p:sldId id="277" r:id="rId7"/>
    <p:sldId id="275" r:id="rId8"/>
    <p:sldId id="278" r:id="rId9"/>
    <p:sldId id="266" r:id="rId10"/>
    <p:sldId id="279" r:id="rId11"/>
    <p:sldId id="280" r:id="rId12"/>
    <p:sldId id="268" r:id="rId13"/>
    <p:sldId id="281" r:id="rId14"/>
    <p:sldId id="267" r:id="rId15"/>
    <p:sldId id="282" r:id="rId16"/>
    <p:sldId id="283" r:id="rId17"/>
    <p:sldId id="284" r:id="rId18"/>
    <p:sldId id="288" r:id="rId19"/>
    <p:sldId id="289" r:id="rId20"/>
    <p:sldId id="290" r:id="rId21"/>
    <p:sldId id="270" r:id="rId22"/>
    <p:sldId id="292" r:id="rId23"/>
    <p:sldId id="291" r:id="rId24"/>
  </p:sldIdLst>
  <p:sldSz cx="12192000" cy="6858000"/>
  <p:notesSz cx="6858000" cy="9144000"/>
  <p:embeddedFontLst>
    <p:embeddedFont>
      <p:font typeface="VNI-Helve-Condense" pitchFamily="2" charset="0"/>
      <p:regular r:id="rId26"/>
      <p:bold r:id="rId27"/>
      <p:italic r:id="rId28"/>
      <p:boldItalic r:id="rId29"/>
    </p:embeddedFont>
    <p:embeddedFont>
      <p:font typeface="VNI-Times" pitchFamily="2" charset="0"/>
      <p:regular r:id="rId30"/>
      <p:bold r:id="rId31"/>
      <p:italic r:id="rId32"/>
      <p:boldItalic r:id="rId33"/>
    </p:embeddedFont>
    <p:embeddedFont>
      <p:font typeface="UTM Cookies" panose="02040603050506020204" pitchFamily="18" charset="0"/>
      <p:regular r:id="rId34"/>
    </p:embeddedFont>
    <p:embeddedFont>
      <p:font typeface="Gochi Hand" panose="020B0604020202020204" charset="0"/>
      <p:regular r:id="rId35"/>
    </p:embeddedFont>
    <p:embeddedFont>
      <p:font typeface="Barriecito" panose="020B0604020202020204" charset="0"/>
      <p:regular r:id="rId36"/>
    </p:embeddedFont>
    <p:embeddedFont>
      <p:font typeface="Ranchers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UTM Cabaret" panose="02040603050506020204" pitchFamily="18" charset="0"/>
      <p:regular r:id="rId44"/>
    </p:embeddedFont>
    <p:embeddedFont>
      <p:font typeface="Handlee" panose="020B0604020202020204" charset="0"/>
      <p:regular r:id="rId45"/>
    </p:embeddedFont>
    <p:embeddedFont>
      <p:font typeface="UTM Colossalis" panose="02040603050506020204" pitchFamily="18" charset="0"/>
      <p:regular r:id="rId46"/>
    </p:embeddedFont>
    <p:embeddedFont>
      <p:font typeface="UTM Ong Do Gia" panose="02040603050506020204" pitchFamily="18" charset="0"/>
      <p:regular r:id="rId47"/>
    </p:embeddedFont>
    <p:embeddedFont>
      <p:font typeface="UTM Bell" panose="02040603050506020204" pitchFamily="18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89" y="1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10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8069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6949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969e3572d5_0_1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969e3572d5_0_1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16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26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77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.xml"/><Relationship Id="rId3" Type="http://schemas.openxmlformats.org/officeDocument/2006/relationships/slide" Target="../slides/slide2.xml"/><Relationship Id="rId7" Type="http://schemas.openxmlformats.org/officeDocument/2006/relationships/slide" Target="../slides/slide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4.xml"/><Relationship Id="rId4" Type="http://schemas.openxmlformats.org/officeDocument/2006/relationships/slide" Target="../slides/slide3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3.xml"/><Relationship Id="rId7" Type="http://schemas.openxmlformats.org/officeDocument/2006/relationships/slide" Target="../slides/slide7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3.xml"/><Relationship Id="rId7" Type="http://schemas.openxmlformats.org/officeDocument/2006/relationships/slide" Target="../slides/slide7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../slides/slide3.xml"/><Relationship Id="rId7" Type="http://schemas.openxmlformats.org/officeDocument/2006/relationships/slide" Target="../slides/slide7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.xml"/><Relationship Id="rId5" Type="http://schemas.openxmlformats.org/officeDocument/2006/relationships/slide" Target="../slides/slide5.xml"/><Relationship Id="rId4" Type="http://schemas.openxmlformats.org/officeDocument/2006/relationships/slide" Target="../slides/sl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Home">
  <p:cSld name="CUSTOM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5;p2"/>
          <p:cNvGrpSpPr/>
          <p:nvPr/>
        </p:nvGrpSpPr>
        <p:grpSpPr>
          <a:xfrm>
            <a:off x="9152474" y="1129438"/>
            <a:ext cx="2637427" cy="1003200"/>
            <a:chOff x="9064675" y="1143525"/>
            <a:chExt cx="2637427" cy="1003200"/>
          </a:xfrm>
        </p:grpSpPr>
        <p:sp>
          <p:nvSpPr>
            <p:cNvPr id="16" name="Google Shape;16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" name="Google Shape;19;p2"/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i="0" u="none" strike="noStrike" cap="none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LUYỆN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1" name="Google Shape;21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4" name="Google Shape;24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INFO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8" name="Google Shape;28;p2"/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33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" name="Google Shape;30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" name="Google Shape;33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FRIDAY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7" name="Google Shape;37;p2"/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TUẦN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9" name="Google Shape;39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2" name="Google Shape;42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WEDNESDAY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6" name="Google Shape;46;p2"/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VÀ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48" name="Google Shape;48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1" name="Google Shape;51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5" name="Google Shape;55;p2"/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TỪ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57" name="Google Shape;57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0" name="Google Shape;60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THURSDAY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64" name="Google Shape;64;p2"/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CÂU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sp>
        <p:nvSpPr>
          <p:cNvPr id="65" name="Google Shape;65;p2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oogle Shape;69;p2" descr="A picture containing drawing&#10;&#10;Description automatically generated"/>
          <p:cNvPicPr preferRelativeResize="0"/>
          <p:nvPr/>
        </p:nvPicPr>
        <p:blipFill rotWithShape="1">
          <a:blip r:embed="rId2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1" name="Google Shape;71;p2"/>
          <p:cNvGrpSpPr/>
          <p:nvPr/>
        </p:nvGrpSpPr>
        <p:grpSpPr>
          <a:xfrm rot="-985835">
            <a:off x="1357221" y="2152562"/>
            <a:ext cx="1153636" cy="2102402"/>
            <a:chOff x="5930618" y="1536098"/>
            <a:chExt cx="1609023" cy="2932306"/>
          </a:xfrm>
        </p:grpSpPr>
        <p:grpSp>
          <p:nvGrpSpPr>
            <p:cNvPr id="72" name="Google Shape;72;p2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3" name="Google Shape;73;p2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Google Shape;82;p2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2"/>
          <p:cNvSpPr/>
          <p:nvPr/>
        </p:nvSpPr>
        <p:spPr>
          <a:xfrm>
            <a:off x="825206" y="737100"/>
            <a:ext cx="8887327" cy="1126018"/>
          </a:xfrm>
          <a:custGeom>
            <a:avLst/>
            <a:gdLst/>
            <a:ahLst/>
            <a:cxnLst/>
            <a:rect l="l" t="t" r="r" b="b"/>
            <a:pathLst>
              <a:path w="8887327" h="1126018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747749"/>
                </a:lnTo>
                <a:lnTo>
                  <a:pt x="8819387" y="744513"/>
                </a:lnTo>
                <a:lnTo>
                  <a:pt x="8698274" y="780847"/>
                </a:lnTo>
                <a:lnTo>
                  <a:pt x="8631662" y="998850"/>
                </a:lnTo>
                <a:lnTo>
                  <a:pt x="8365215" y="1023072"/>
                </a:lnTo>
                <a:cubicBezTo>
                  <a:pt x="8359831" y="1017688"/>
                  <a:pt x="8340998" y="998854"/>
                  <a:pt x="8340992" y="998850"/>
                </a:cubicBezTo>
                <a:cubicBezTo>
                  <a:pt x="8327433" y="988003"/>
                  <a:pt x="8312733" y="978664"/>
                  <a:pt x="8298603" y="968571"/>
                </a:cubicBezTo>
                <a:lnTo>
                  <a:pt x="8122990" y="829292"/>
                </a:lnTo>
                <a:lnTo>
                  <a:pt x="8056378" y="823236"/>
                </a:lnTo>
                <a:lnTo>
                  <a:pt x="7802041" y="926182"/>
                </a:lnTo>
                <a:lnTo>
                  <a:pt x="7717262" y="1083628"/>
                </a:lnTo>
                <a:lnTo>
                  <a:pt x="7414481" y="1095740"/>
                </a:lnTo>
                <a:lnTo>
                  <a:pt x="7105644" y="823236"/>
                </a:lnTo>
                <a:lnTo>
                  <a:pt x="6609082" y="853514"/>
                </a:lnTo>
                <a:lnTo>
                  <a:pt x="6748362" y="944349"/>
                </a:lnTo>
                <a:lnTo>
                  <a:pt x="6076187" y="1023072"/>
                </a:lnTo>
                <a:lnTo>
                  <a:pt x="5664404" y="865626"/>
                </a:lnTo>
                <a:lnTo>
                  <a:pt x="5482735" y="805069"/>
                </a:lnTo>
                <a:lnTo>
                  <a:pt x="5083064" y="938293"/>
                </a:lnTo>
                <a:lnTo>
                  <a:pt x="4943784" y="1077573"/>
                </a:lnTo>
                <a:lnTo>
                  <a:pt x="4586502" y="926182"/>
                </a:lnTo>
                <a:lnTo>
                  <a:pt x="4235276" y="962516"/>
                </a:lnTo>
                <a:lnTo>
                  <a:pt x="4156552" y="998850"/>
                </a:lnTo>
                <a:lnTo>
                  <a:pt x="3884049" y="1041239"/>
                </a:lnTo>
                <a:lnTo>
                  <a:pt x="3787159" y="974627"/>
                </a:lnTo>
                <a:cubicBezTo>
                  <a:pt x="3756138" y="974627"/>
                  <a:pt x="3823657" y="975207"/>
                  <a:pt x="3720547" y="956460"/>
                </a:cubicBezTo>
                <a:cubicBezTo>
                  <a:pt x="3696633" y="952112"/>
                  <a:pt x="3672102" y="952423"/>
                  <a:pt x="3647880" y="950405"/>
                </a:cubicBezTo>
                <a:lnTo>
                  <a:pt x="3478322" y="956460"/>
                </a:lnTo>
                <a:lnTo>
                  <a:pt x="3393543" y="1023072"/>
                </a:lnTo>
                <a:cubicBezTo>
                  <a:pt x="3368338" y="1023072"/>
                  <a:pt x="3389403" y="1022434"/>
                  <a:pt x="3332987" y="1041239"/>
                </a:cubicBezTo>
                <a:lnTo>
                  <a:pt x="3236097" y="1071517"/>
                </a:lnTo>
                <a:lnTo>
                  <a:pt x="3127096" y="1071517"/>
                </a:lnTo>
                <a:lnTo>
                  <a:pt x="2769813" y="1059406"/>
                </a:lnTo>
                <a:cubicBezTo>
                  <a:pt x="2674578" y="1059406"/>
                  <a:pt x="2720978" y="1063739"/>
                  <a:pt x="2630534" y="1047295"/>
                </a:cubicBezTo>
                <a:lnTo>
                  <a:pt x="2648701" y="1010961"/>
                </a:lnTo>
                <a:lnTo>
                  <a:pt x="2781925" y="883793"/>
                </a:lnTo>
                <a:lnTo>
                  <a:pt x="2569978" y="895904"/>
                </a:lnTo>
                <a:lnTo>
                  <a:pt x="2485199" y="914071"/>
                </a:lnTo>
                <a:lnTo>
                  <a:pt x="2509421" y="1119962"/>
                </a:lnTo>
                <a:lnTo>
                  <a:pt x="1994693" y="1053350"/>
                </a:lnTo>
                <a:cubicBezTo>
                  <a:pt x="1960921" y="1036465"/>
                  <a:pt x="2009892" y="1064780"/>
                  <a:pt x="1976526" y="1023072"/>
                </a:cubicBezTo>
                <a:cubicBezTo>
                  <a:pt x="1964901" y="1008540"/>
                  <a:pt x="1948267" y="998849"/>
                  <a:pt x="1934137" y="986738"/>
                </a:cubicBezTo>
                <a:lnTo>
                  <a:pt x="1637411" y="883793"/>
                </a:lnTo>
                <a:lnTo>
                  <a:pt x="1322518" y="956460"/>
                </a:lnTo>
                <a:lnTo>
                  <a:pt x="1377019" y="1059406"/>
                </a:lnTo>
                <a:lnTo>
                  <a:pt x="1165072" y="1095740"/>
                </a:lnTo>
                <a:cubicBezTo>
                  <a:pt x="1161035" y="1095740"/>
                  <a:pt x="1156709" y="1097240"/>
                  <a:pt x="1152960" y="1095740"/>
                </a:cubicBezTo>
                <a:cubicBezTo>
                  <a:pt x="1131017" y="1086962"/>
                  <a:pt x="1109595" y="1054229"/>
                  <a:pt x="1098460" y="1041239"/>
                </a:cubicBezTo>
                <a:lnTo>
                  <a:pt x="874401" y="889848"/>
                </a:lnTo>
                <a:lnTo>
                  <a:pt x="777511" y="877737"/>
                </a:lnTo>
                <a:lnTo>
                  <a:pt x="462619" y="1126018"/>
                </a:lnTo>
                <a:lnTo>
                  <a:pt x="0" y="912501"/>
                </a:ln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" name="Google Shape;92;p2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93" name="Google Shape;93;p2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">
            <a:hlinkClick r:id="rId3" action="ppaction://hlinksldjump"/>
          </p:cNvPr>
          <p:cNvSpPr/>
          <p:nvPr/>
        </p:nvSpPr>
        <p:spPr>
          <a:xfrm>
            <a:off x="9766389" y="208460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10;p2">
            <a:hlinkClick r:id="rId4" action="ppaction://hlinksldjump"/>
          </p:cNvPr>
          <p:cNvSpPr/>
          <p:nvPr/>
        </p:nvSpPr>
        <p:spPr>
          <a:xfrm>
            <a:off x="9847701" y="127357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2">
            <a:hlinkClick r:id="rId5" action="ppaction://hlinksldjump"/>
          </p:cNvPr>
          <p:cNvSpPr/>
          <p:nvPr/>
        </p:nvSpPr>
        <p:spPr>
          <a:xfrm>
            <a:off x="9716007" y="294832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>
            <a:hlinkClick r:id="rId6" action="ppaction://hlinksldjump"/>
          </p:cNvPr>
          <p:cNvSpPr/>
          <p:nvPr/>
        </p:nvSpPr>
        <p:spPr>
          <a:xfrm>
            <a:off x="9756986" y="3767428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>
            <a:hlinkClick r:id="rId7" action="ppaction://hlinksldjump"/>
          </p:cNvPr>
          <p:cNvSpPr/>
          <p:nvPr/>
        </p:nvSpPr>
        <p:spPr>
          <a:xfrm>
            <a:off x="9841749" y="463289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>
            <a:hlinkClick r:id="rId8" action="ppaction://hlinksldjump"/>
          </p:cNvPr>
          <p:cNvSpPr/>
          <p:nvPr/>
        </p:nvSpPr>
        <p:spPr>
          <a:xfrm>
            <a:off x="9716007" y="542706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Monday">
  <p:cSld name="CUSTOM_14">
    <p:bg>
      <p:bgPr>
        <a:solidFill>
          <a:schemeClr val="accen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9" name="Google Shape;15;p2">
            <a:extLst>
              <a:ext uri="{FF2B5EF4-FFF2-40B4-BE49-F238E27FC236}">
                <a16:creationId xmlns:a16="http://schemas.microsoft.com/office/drawing/2014/main" id="{563E6EF1-BD7E-464C-BB35-47EB86A48E29}"/>
              </a:ext>
            </a:extLst>
          </p:cNvPr>
          <p:cNvGrpSpPr/>
          <p:nvPr userDrawn="1"/>
        </p:nvGrpSpPr>
        <p:grpSpPr>
          <a:xfrm>
            <a:off x="9152474" y="1129438"/>
            <a:ext cx="2637427" cy="1003200"/>
            <a:chOff x="9064675" y="1143525"/>
            <a:chExt cx="2637427" cy="1003200"/>
          </a:xfrm>
        </p:grpSpPr>
        <p:sp>
          <p:nvSpPr>
            <p:cNvPr id="290" name="Google Shape;16;p2">
              <a:extLst>
                <a:ext uri="{FF2B5EF4-FFF2-40B4-BE49-F238E27FC236}">
                  <a16:creationId xmlns:a16="http://schemas.microsoft.com/office/drawing/2014/main" id="{2638D043-B4C1-41C3-A525-87B0758C8AED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1" name="Google Shape;17;p2">
              <a:extLst>
                <a:ext uri="{FF2B5EF4-FFF2-40B4-BE49-F238E27FC236}">
                  <a16:creationId xmlns:a16="http://schemas.microsoft.com/office/drawing/2014/main" id="{344966A2-E4BE-4C6B-B89D-262ABB62D6AE}"/>
                </a:ext>
              </a:extLst>
            </p:cNvPr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2" name="Google Shape;18;p2">
              <a:extLst>
                <a:ext uri="{FF2B5EF4-FFF2-40B4-BE49-F238E27FC236}">
                  <a16:creationId xmlns:a16="http://schemas.microsoft.com/office/drawing/2014/main" id="{32EA15DE-3BC9-409A-BD4D-8D005B07EEB1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3" name="Google Shape;19;p2">
              <a:extLst>
                <a:ext uri="{FF2B5EF4-FFF2-40B4-BE49-F238E27FC236}">
                  <a16:creationId xmlns:a16="http://schemas.microsoft.com/office/drawing/2014/main" id="{10685933-4FBF-46C6-A7D7-C1B8D966F0C8}"/>
                </a:ext>
              </a:extLst>
            </p:cNvPr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i="0" u="none" strike="noStrike" cap="none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LUYỆN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294" name="Google Shape;20;p2">
            <a:extLst>
              <a:ext uri="{FF2B5EF4-FFF2-40B4-BE49-F238E27FC236}">
                <a16:creationId xmlns:a16="http://schemas.microsoft.com/office/drawing/2014/main" id="{3196EEA5-2DF4-4400-A7D4-C38F913B4DFA}"/>
              </a:ext>
            </a:extLst>
          </p:cNvPr>
          <p:cNvGrpSpPr/>
          <p:nvPr userDrawn="1"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295" name="Google Shape;21;p2">
              <a:extLst>
                <a:ext uri="{FF2B5EF4-FFF2-40B4-BE49-F238E27FC236}">
                  <a16:creationId xmlns:a16="http://schemas.microsoft.com/office/drawing/2014/main" id="{776F40E1-9BD9-4808-A972-1A4A3282A92C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6" name="Google Shape;22;p2">
              <a:extLst>
                <a:ext uri="{FF2B5EF4-FFF2-40B4-BE49-F238E27FC236}">
                  <a16:creationId xmlns:a16="http://schemas.microsoft.com/office/drawing/2014/main" id="{9697DA3F-FFC9-4A0F-9994-600EA71EE97F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7" name="Google Shape;23;p2">
              <a:extLst>
                <a:ext uri="{FF2B5EF4-FFF2-40B4-BE49-F238E27FC236}">
                  <a16:creationId xmlns:a16="http://schemas.microsoft.com/office/drawing/2014/main" id="{78BD82C6-CE15-49A5-9FC0-815B78990E3D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98" name="Google Shape;24;p2">
              <a:extLst>
                <a:ext uri="{FF2B5EF4-FFF2-40B4-BE49-F238E27FC236}">
                  <a16:creationId xmlns:a16="http://schemas.microsoft.com/office/drawing/2014/main" id="{B934E9FB-57B4-41E2-8E16-CF58BA17334B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INFO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299" name="Google Shape;25;p2">
              <a:extLst>
                <a:ext uri="{FF2B5EF4-FFF2-40B4-BE49-F238E27FC236}">
                  <a16:creationId xmlns:a16="http://schemas.microsoft.com/office/drawing/2014/main" id="{D7F89719-4B21-40B6-891C-0D6141AEC666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0" name="Google Shape;26;p2">
              <a:extLst>
                <a:ext uri="{FF2B5EF4-FFF2-40B4-BE49-F238E27FC236}">
                  <a16:creationId xmlns:a16="http://schemas.microsoft.com/office/drawing/2014/main" id="{765EE0AA-F8CD-4B6B-8D2E-A4F7B3861CEF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1" name="Google Shape;27;p2">
              <a:extLst>
                <a:ext uri="{FF2B5EF4-FFF2-40B4-BE49-F238E27FC236}">
                  <a16:creationId xmlns:a16="http://schemas.microsoft.com/office/drawing/2014/main" id="{AB46F760-8304-4AB5-A26B-74DCDF545594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2" name="Google Shape;28;p2">
              <a:extLst>
                <a:ext uri="{FF2B5EF4-FFF2-40B4-BE49-F238E27FC236}">
                  <a16:creationId xmlns:a16="http://schemas.microsoft.com/office/drawing/2014/main" id="{31DD8B9E-E86E-4CED-833F-65AE1BFEF112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33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303" name="Google Shape;29;p2">
            <a:extLst>
              <a:ext uri="{FF2B5EF4-FFF2-40B4-BE49-F238E27FC236}">
                <a16:creationId xmlns:a16="http://schemas.microsoft.com/office/drawing/2014/main" id="{D92A917E-D587-4E71-8F1E-3DCE0E91AF1C}"/>
              </a:ext>
            </a:extLst>
          </p:cNvPr>
          <p:cNvGrpSpPr/>
          <p:nvPr userDrawn="1"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304" name="Google Shape;30;p2">
              <a:extLst>
                <a:ext uri="{FF2B5EF4-FFF2-40B4-BE49-F238E27FC236}">
                  <a16:creationId xmlns:a16="http://schemas.microsoft.com/office/drawing/2014/main" id="{EF085738-1D50-4202-9A1E-B88947394C45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5" name="Google Shape;31;p2">
              <a:extLst>
                <a:ext uri="{FF2B5EF4-FFF2-40B4-BE49-F238E27FC236}">
                  <a16:creationId xmlns:a16="http://schemas.microsoft.com/office/drawing/2014/main" id="{E24F874E-B7D4-4DA9-80F7-D5A2AB205F08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6" name="Google Shape;32;p2">
              <a:extLst>
                <a:ext uri="{FF2B5EF4-FFF2-40B4-BE49-F238E27FC236}">
                  <a16:creationId xmlns:a16="http://schemas.microsoft.com/office/drawing/2014/main" id="{430FB5DE-F854-461B-9A6F-F4FD22BC85F8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7" name="Google Shape;33;p2">
              <a:extLst>
                <a:ext uri="{FF2B5EF4-FFF2-40B4-BE49-F238E27FC236}">
                  <a16:creationId xmlns:a16="http://schemas.microsoft.com/office/drawing/2014/main" id="{07627A41-01C4-45D4-8F57-AAABA747C5C9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FRIDAY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308" name="Google Shape;34;p2">
              <a:extLst>
                <a:ext uri="{FF2B5EF4-FFF2-40B4-BE49-F238E27FC236}">
                  <a16:creationId xmlns:a16="http://schemas.microsoft.com/office/drawing/2014/main" id="{54EDA88B-294B-4261-ACF2-7A051E33A940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09" name="Google Shape;35;p2">
              <a:extLst>
                <a:ext uri="{FF2B5EF4-FFF2-40B4-BE49-F238E27FC236}">
                  <a16:creationId xmlns:a16="http://schemas.microsoft.com/office/drawing/2014/main" id="{47F83CBB-DCFC-42C6-A050-ED2B260EE094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0" name="Google Shape;36;p2">
              <a:extLst>
                <a:ext uri="{FF2B5EF4-FFF2-40B4-BE49-F238E27FC236}">
                  <a16:creationId xmlns:a16="http://schemas.microsoft.com/office/drawing/2014/main" id="{3CAD9C96-E119-4471-985C-B8BC0353A841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1" name="Google Shape;37;p2">
              <a:extLst>
                <a:ext uri="{FF2B5EF4-FFF2-40B4-BE49-F238E27FC236}">
                  <a16:creationId xmlns:a16="http://schemas.microsoft.com/office/drawing/2014/main" id="{BA50007E-A33E-497D-B41C-F74A53DA63E3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TUẦN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312" name="Google Shape;38;p2">
            <a:extLst>
              <a:ext uri="{FF2B5EF4-FFF2-40B4-BE49-F238E27FC236}">
                <a16:creationId xmlns:a16="http://schemas.microsoft.com/office/drawing/2014/main" id="{E47926C8-F838-4AE4-84A6-3BE31E8BBBBE}"/>
              </a:ext>
            </a:extLst>
          </p:cNvPr>
          <p:cNvGrpSpPr/>
          <p:nvPr userDrawn="1"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313" name="Google Shape;39;p2">
              <a:extLst>
                <a:ext uri="{FF2B5EF4-FFF2-40B4-BE49-F238E27FC236}">
                  <a16:creationId xmlns:a16="http://schemas.microsoft.com/office/drawing/2014/main" id="{432EFA64-0A17-4BD5-8E92-A69E25B12E52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4" name="Google Shape;40;p2">
              <a:extLst>
                <a:ext uri="{FF2B5EF4-FFF2-40B4-BE49-F238E27FC236}">
                  <a16:creationId xmlns:a16="http://schemas.microsoft.com/office/drawing/2014/main" id="{58F2E3EA-779C-4847-B850-E0764E71851B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5" name="Google Shape;41;p2">
              <a:extLst>
                <a:ext uri="{FF2B5EF4-FFF2-40B4-BE49-F238E27FC236}">
                  <a16:creationId xmlns:a16="http://schemas.microsoft.com/office/drawing/2014/main" id="{09335020-47B9-48EC-B602-C8C3DBCB2332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6" name="Google Shape;42;p2">
              <a:extLst>
                <a:ext uri="{FF2B5EF4-FFF2-40B4-BE49-F238E27FC236}">
                  <a16:creationId xmlns:a16="http://schemas.microsoft.com/office/drawing/2014/main" id="{36CC666A-EA31-486C-B4C0-00A5260CE7FF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WEDNESDAY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317" name="Google Shape;43;p2">
              <a:extLst>
                <a:ext uri="{FF2B5EF4-FFF2-40B4-BE49-F238E27FC236}">
                  <a16:creationId xmlns:a16="http://schemas.microsoft.com/office/drawing/2014/main" id="{6B860FAF-1551-474F-B8AC-7F304F22052C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8" name="Google Shape;44;p2">
              <a:extLst>
                <a:ext uri="{FF2B5EF4-FFF2-40B4-BE49-F238E27FC236}">
                  <a16:creationId xmlns:a16="http://schemas.microsoft.com/office/drawing/2014/main" id="{3D2FD556-3CF3-4644-8102-7967762CBD33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19" name="Google Shape;45;p2">
              <a:extLst>
                <a:ext uri="{FF2B5EF4-FFF2-40B4-BE49-F238E27FC236}">
                  <a16:creationId xmlns:a16="http://schemas.microsoft.com/office/drawing/2014/main" id="{4B557C27-5D5B-4914-8E3F-88DAFC1D38C0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0" name="Google Shape;46;p2">
              <a:extLst>
                <a:ext uri="{FF2B5EF4-FFF2-40B4-BE49-F238E27FC236}">
                  <a16:creationId xmlns:a16="http://schemas.microsoft.com/office/drawing/2014/main" id="{99ED93BB-C41D-4D82-BBEF-54F30EFA30E3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VÀ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321" name="Google Shape;47;p2">
            <a:extLst>
              <a:ext uri="{FF2B5EF4-FFF2-40B4-BE49-F238E27FC236}">
                <a16:creationId xmlns:a16="http://schemas.microsoft.com/office/drawing/2014/main" id="{563A70C8-B6B9-4D8C-ADDD-A126CA5450B4}"/>
              </a:ext>
            </a:extLst>
          </p:cNvPr>
          <p:cNvGrpSpPr/>
          <p:nvPr userDrawn="1"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322" name="Google Shape;48;p2">
              <a:extLst>
                <a:ext uri="{FF2B5EF4-FFF2-40B4-BE49-F238E27FC236}">
                  <a16:creationId xmlns:a16="http://schemas.microsoft.com/office/drawing/2014/main" id="{0C2E9752-200C-497C-9D50-FCE262ABFE1F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3" name="Google Shape;49;p2">
              <a:extLst>
                <a:ext uri="{FF2B5EF4-FFF2-40B4-BE49-F238E27FC236}">
                  <a16:creationId xmlns:a16="http://schemas.microsoft.com/office/drawing/2014/main" id="{25C625CB-E40F-4E3D-A3CA-64DF26FF4AF2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4" name="Google Shape;50;p2">
              <a:extLst>
                <a:ext uri="{FF2B5EF4-FFF2-40B4-BE49-F238E27FC236}">
                  <a16:creationId xmlns:a16="http://schemas.microsoft.com/office/drawing/2014/main" id="{6686F74C-D74B-437F-8442-961F58839630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5" name="Google Shape;51;p2">
              <a:extLst>
                <a:ext uri="{FF2B5EF4-FFF2-40B4-BE49-F238E27FC236}">
                  <a16:creationId xmlns:a16="http://schemas.microsoft.com/office/drawing/2014/main" id="{736547A8-25E9-483E-B2B9-F9BDE3255BCE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326" name="Google Shape;52;p2">
              <a:extLst>
                <a:ext uri="{FF2B5EF4-FFF2-40B4-BE49-F238E27FC236}">
                  <a16:creationId xmlns:a16="http://schemas.microsoft.com/office/drawing/2014/main" id="{1ABE5696-458B-4C66-9F60-8C97D0D1D42B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7" name="Google Shape;53;p2">
              <a:extLst>
                <a:ext uri="{FF2B5EF4-FFF2-40B4-BE49-F238E27FC236}">
                  <a16:creationId xmlns:a16="http://schemas.microsoft.com/office/drawing/2014/main" id="{3A304C88-CA4C-4E79-A4C6-542812E6623B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8" name="Google Shape;54;p2">
              <a:extLst>
                <a:ext uri="{FF2B5EF4-FFF2-40B4-BE49-F238E27FC236}">
                  <a16:creationId xmlns:a16="http://schemas.microsoft.com/office/drawing/2014/main" id="{2007FC7A-BF57-4F6A-AF59-2BB8E7F1C857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29" name="Google Shape;55;p2">
              <a:extLst>
                <a:ext uri="{FF2B5EF4-FFF2-40B4-BE49-F238E27FC236}">
                  <a16:creationId xmlns:a16="http://schemas.microsoft.com/office/drawing/2014/main" id="{C5F6CE68-1CAE-4437-A13D-D5F08DC00698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TỪ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330" name="Google Shape;56;p2">
            <a:extLst>
              <a:ext uri="{FF2B5EF4-FFF2-40B4-BE49-F238E27FC236}">
                <a16:creationId xmlns:a16="http://schemas.microsoft.com/office/drawing/2014/main" id="{44373D3F-53A3-406D-872B-8F967146DD88}"/>
              </a:ext>
            </a:extLst>
          </p:cNvPr>
          <p:cNvGrpSpPr/>
          <p:nvPr userDrawn="1"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331" name="Google Shape;57;p2">
              <a:extLst>
                <a:ext uri="{FF2B5EF4-FFF2-40B4-BE49-F238E27FC236}">
                  <a16:creationId xmlns:a16="http://schemas.microsoft.com/office/drawing/2014/main" id="{87830C2F-8710-49A6-8E23-E6FE6D5F92F5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2" name="Google Shape;58;p2">
              <a:extLst>
                <a:ext uri="{FF2B5EF4-FFF2-40B4-BE49-F238E27FC236}">
                  <a16:creationId xmlns:a16="http://schemas.microsoft.com/office/drawing/2014/main" id="{F8FD2B9D-3CAF-4438-8A8D-4423F00F6519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3" name="Google Shape;59;p2">
              <a:extLst>
                <a:ext uri="{FF2B5EF4-FFF2-40B4-BE49-F238E27FC236}">
                  <a16:creationId xmlns:a16="http://schemas.microsoft.com/office/drawing/2014/main" id="{2C35D676-BE75-43D8-8556-13163BB960C5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4" name="Google Shape;60;p2">
              <a:extLst>
                <a:ext uri="{FF2B5EF4-FFF2-40B4-BE49-F238E27FC236}">
                  <a16:creationId xmlns:a16="http://schemas.microsoft.com/office/drawing/2014/main" id="{69F20B8A-F1F6-452F-9D54-A2EAEF2612CE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THURSDAY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335" name="Google Shape;61;p2">
              <a:extLst>
                <a:ext uri="{FF2B5EF4-FFF2-40B4-BE49-F238E27FC236}">
                  <a16:creationId xmlns:a16="http://schemas.microsoft.com/office/drawing/2014/main" id="{B287BE3A-8A83-4373-ACBE-1C800880C06C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6" name="Google Shape;62;p2">
              <a:extLst>
                <a:ext uri="{FF2B5EF4-FFF2-40B4-BE49-F238E27FC236}">
                  <a16:creationId xmlns:a16="http://schemas.microsoft.com/office/drawing/2014/main" id="{18A8336F-5173-49CF-80FD-4599C0CDE820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7" name="Google Shape;63;p2">
              <a:extLst>
                <a:ext uri="{FF2B5EF4-FFF2-40B4-BE49-F238E27FC236}">
                  <a16:creationId xmlns:a16="http://schemas.microsoft.com/office/drawing/2014/main" id="{DC972DA2-ADA8-4D36-96BB-5D752394DDB4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338" name="Google Shape;64;p2">
              <a:extLst>
                <a:ext uri="{FF2B5EF4-FFF2-40B4-BE49-F238E27FC236}">
                  <a16:creationId xmlns:a16="http://schemas.microsoft.com/office/drawing/2014/main" id="{8836C99F-4246-4F75-B2AA-CCBE1FD711B0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CÂU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sp>
        <p:nvSpPr>
          <p:cNvPr id="339" name="Google Shape;109;p2">
            <a:hlinkClick r:id="rId2" action="ppaction://hlinksldjump"/>
            <a:extLst>
              <a:ext uri="{FF2B5EF4-FFF2-40B4-BE49-F238E27FC236}">
                <a16:creationId xmlns:a16="http://schemas.microsoft.com/office/drawing/2014/main" id="{FA0A7D26-BEC1-42B8-94E9-8F364BD186CF}"/>
              </a:ext>
            </a:extLst>
          </p:cNvPr>
          <p:cNvSpPr/>
          <p:nvPr userDrawn="1"/>
        </p:nvSpPr>
        <p:spPr>
          <a:xfrm>
            <a:off x="9766389" y="208460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0" name="Google Shape;110;p2">
            <a:hlinkClick r:id="rId3" action="ppaction://hlinksldjump"/>
            <a:extLst>
              <a:ext uri="{FF2B5EF4-FFF2-40B4-BE49-F238E27FC236}">
                <a16:creationId xmlns:a16="http://schemas.microsoft.com/office/drawing/2014/main" id="{7C801622-68CC-45D7-B9E6-6AD639FBCE77}"/>
              </a:ext>
            </a:extLst>
          </p:cNvPr>
          <p:cNvSpPr/>
          <p:nvPr userDrawn="1"/>
        </p:nvSpPr>
        <p:spPr>
          <a:xfrm>
            <a:off x="9847701" y="127357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1" name="Google Shape;111;p2">
            <a:hlinkClick r:id="rId4" action="ppaction://hlinksldjump"/>
            <a:extLst>
              <a:ext uri="{FF2B5EF4-FFF2-40B4-BE49-F238E27FC236}">
                <a16:creationId xmlns:a16="http://schemas.microsoft.com/office/drawing/2014/main" id="{F91CB3E6-CE97-4EE2-B7F3-76AEA2F61F42}"/>
              </a:ext>
            </a:extLst>
          </p:cNvPr>
          <p:cNvSpPr/>
          <p:nvPr userDrawn="1"/>
        </p:nvSpPr>
        <p:spPr>
          <a:xfrm>
            <a:off x="9716007" y="294832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112;p2">
            <a:hlinkClick r:id="rId5" action="ppaction://hlinksldjump"/>
            <a:extLst>
              <a:ext uri="{FF2B5EF4-FFF2-40B4-BE49-F238E27FC236}">
                <a16:creationId xmlns:a16="http://schemas.microsoft.com/office/drawing/2014/main" id="{7054A728-EB47-4E85-8357-ADED4C4C9478}"/>
              </a:ext>
            </a:extLst>
          </p:cNvPr>
          <p:cNvSpPr/>
          <p:nvPr userDrawn="1"/>
        </p:nvSpPr>
        <p:spPr>
          <a:xfrm>
            <a:off x="9756986" y="3767428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113;p2">
            <a:hlinkClick r:id="rId6" action="ppaction://hlinksldjump"/>
            <a:extLst>
              <a:ext uri="{FF2B5EF4-FFF2-40B4-BE49-F238E27FC236}">
                <a16:creationId xmlns:a16="http://schemas.microsoft.com/office/drawing/2014/main" id="{1BE1F889-168F-438E-8CCB-025AFB38A366}"/>
              </a:ext>
            </a:extLst>
          </p:cNvPr>
          <p:cNvSpPr/>
          <p:nvPr userDrawn="1"/>
        </p:nvSpPr>
        <p:spPr>
          <a:xfrm>
            <a:off x="9841749" y="463289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114;p2">
            <a:hlinkClick r:id="rId7" action="ppaction://hlinksldjump"/>
            <a:extLst>
              <a:ext uri="{FF2B5EF4-FFF2-40B4-BE49-F238E27FC236}">
                <a16:creationId xmlns:a16="http://schemas.microsoft.com/office/drawing/2014/main" id="{F73BF59C-9808-4332-8641-3596931F24CF}"/>
              </a:ext>
            </a:extLst>
          </p:cNvPr>
          <p:cNvSpPr/>
          <p:nvPr userDrawn="1"/>
        </p:nvSpPr>
        <p:spPr>
          <a:xfrm>
            <a:off x="9716007" y="542706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3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3" descr="A picture containing drawing&#10;&#10;Description automatically generated"/>
          <p:cNvPicPr preferRelativeResize="0"/>
          <p:nvPr/>
        </p:nvPicPr>
        <p:blipFill rotWithShape="1">
          <a:blip r:embed="rId8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3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179" name="Google Shape;179;p3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196" name="Google Shape;196;p3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197" name="Google Shape;197;p3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8" name="Google Shape;198;p3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3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p3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7" name="Google Shape;217;p3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8" name="Google Shape;218;p3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19" name="Google Shape;219;p3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0" name="Google Shape;220;p3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221" name="Google Shape;221;p3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uesday">
  <p:cSld name="CUSTOM_14_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" name="Google Shape;15;p2">
            <a:extLst>
              <a:ext uri="{FF2B5EF4-FFF2-40B4-BE49-F238E27FC236}">
                <a16:creationId xmlns:a16="http://schemas.microsoft.com/office/drawing/2014/main" id="{5EA010F1-794A-4385-BBE8-4771AEBAE0F4}"/>
              </a:ext>
            </a:extLst>
          </p:cNvPr>
          <p:cNvGrpSpPr/>
          <p:nvPr userDrawn="1"/>
        </p:nvGrpSpPr>
        <p:grpSpPr>
          <a:xfrm>
            <a:off x="9152474" y="1129438"/>
            <a:ext cx="2637427" cy="1003200"/>
            <a:chOff x="9064675" y="1143525"/>
            <a:chExt cx="2637427" cy="1003200"/>
          </a:xfrm>
        </p:grpSpPr>
        <p:sp>
          <p:nvSpPr>
            <p:cNvPr id="166" name="Google Shape;16;p2">
              <a:extLst>
                <a:ext uri="{FF2B5EF4-FFF2-40B4-BE49-F238E27FC236}">
                  <a16:creationId xmlns:a16="http://schemas.microsoft.com/office/drawing/2014/main" id="{9DA5BD61-3355-49DD-8118-646FBDA4260D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7" name="Google Shape;17;p2">
              <a:extLst>
                <a:ext uri="{FF2B5EF4-FFF2-40B4-BE49-F238E27FC236}">
                  <a16:creationId xmlns:a16="http://schemas.microsoft.com/office/drawing/2014/main" id="{66F684D8-5829-49BD-A223-F59A874B9609}"/>
                </a:ext>
              </a:extLst>
            </p:cNvPr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8" name="Google Shape;18;p2">
              <a:extLst>
                <a:ext uri="{FF2B5EF4-FFF2-40B4-BE49-F238E27FC236}">
                  <a16:creationId xmlns:a16="http://schemas.microsoft.com/office/drawing/2014/main" id="{D779A279-CD7C-49E0-9E8D-4D67B6F6E5E6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9" name="Google Shape;19;p2">
              <a:extLst>
                <a:ext uri="{FF2B5EF4-FFF2-40B4-BE49-F238E27FC236}">
                  <a16:creationId xmlns:a16="http://schemas.microsoft.com/office/drawing/2014/main" id="{73EFD4D0-A84C-4DB1-A2F6-995F15B95CC6}"/>
                </a:ext>
              </a:extLst>
            </p:cNvPr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i="0" u="none" strike="noStrike" cap="none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LUYỆN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70" name="Google Shape;20;p2">
            <a:extLst>
              <a:ext uri="{FF2B5EF4-FFF2-40B4-BE49-F238E27FC236}">
                <a16:creationId xmlns:a16="http://schemas.microsoft.com/office/drawing/2014/main" id="{50B556C6-C5F9-420D-B458-A7BA88A8C8BE}"/>
              </a:ext>
            </a:extLst>
          </p:cNvPr>
          <p:cNvGrpSpPr/>
          <p:nvPr userDrawn="1"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71" name="Google Shape;21;p2">
              <a:extLst>
                <a:ext uri="{FF2B5EF4-FFF2-40B4-BE49-F238E27FC236}">
                  <a16:creationId xmlns:a16="http://schemas.microsoft.com/office/drawing/2014/main" id="{04026ADA-E1E7-4213-8AE7-AED72C6CF0C8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2" name="Google Shape;22;p2">
              <a:extLst>
                <a:ext uri="{FF2B5EF4-FFF2-40B4-BE49-F238E27FC236}">
                  <a16:creationId xmlns:a16="http://schemas.microsoft.com/office/drawing/2014/main" id="{6168786C-041C-4FCE-A270-5168262C5D7B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3" name="Google Shape;23;p2">
              <a:extLst>
                <a:ext uri="{FF2B5EF4-FFF2-40B4-BE49-F238E27FC236}">
                  <a16:creationId xmlns:a16="http://schemas.microsoft.com/office/drawing/2014/main" id="{F0A05AD5-6934-4D9D-AC0A-0CD27F4FA0F3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4" name="Google Shape;24;p2">
              <a:extLst>
                <a:ext uri="{FF2B5EF4-FFF2-40B4-BE49-F238E27FC236}">
                  <a16:creationId xmlns:a16="http://schemas.microsoft.com/office/drawing/2014/main" id="{B5B86BCC-35B8-4E37-AA11-48CB7194C648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INFO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75" name="Google Shape;25;p2">
              <a:extLst>
                <a:ext uri="{FF2B5EF4-FFF2-40B4-BE49-F238E27FC236}">
                  <a16:creationId xmlns:a16="http://schemas.microsoft.com/office/drawing/2014/main" id="{7F065199-C954-4C9F-B841-A78C6E27D314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6" name="Google Shape;26;p2">
              <a:extLst>
                <a:ext uri="{FF2B5EF4-FFF2-40B4-BE49-F238E27FC236}">
                  <a16:creationId xmlns:a16="http://schemas.microsoft.com/office/drawing/2014/main" id="{5E8F5663-927A-48FE-92D5-12E2FAF746A6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7" name="Google Shape;27;p2">
              <a:extLst>
                <a:ext uri="{FF2B5EF4-FFF2-40B4-BE49-F238E27FC236}">
                  <a16:creationId xmlns:a16="http://schemas.microsoft.com/office/drawing/2014/main" id="{14665697-737A-4FB6-9200-7F1FABA5362E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8" name="Google Shape;28;p2">
              <a:extLst>
                <a:ext uri="{FF2B5EF4-FFF2-40B4-BE49-F238E27FC236}">
                  <a16:creationId xmlns:a16="http://schemas.microsoft.com/office/drawing/2014/main" id="{A774087A-F16D-4CD0-B78F-66A46A5C9948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33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79" name="Google Shape;29;p2">
            <a:extLst>
              <a:ext uri="{FF2B5EF4-FFF2-40B4-BE49-F238E27FC236}">
                <a16:creationId xmlns:a16="http://schemas.microsoft.com/office/drawing/2014/main" id="{C73C1740-3BD3-4E9D-BC82-5D54F4B0A986}"/>
              </a:ext>
            </a:extLst>
          </p:cNvPr>
          <p:cNvGrpSpPr/>
          <p:nvPr userDrawn="1"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80" name="Google Shape;30;p2">
              <a:extLst>
                <a:ext uri="{FF2B5EF4-FFF2-40B4-BE49-F238E27FC236}">
                  <a16:creationId xmlns:a16="http://schemas.microsoft.com/office/drawing/2014/main" id="{5AD88DF3-D6B9-4139-AE8B-066FA4E61D8B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1" name="Google Shape;31;p2">
              <a:extLst>
                <a:ext uri="{FF2B5EF4-FFF2-40B4-BE49-F238E27FC236}">
                  <a16:creationId xmlns:a16="http://schemas.microsoft.com/office/drawing/2014/main" id="{4E1A58A6-058A-415E-AEB4-8738A750C36E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2" name="Google Shape;32;p2">
              <a:extLst>
                <a:ext uri="{FF2B5EF4-FFF2-40B4-BE49-F238E27FC236}">
                  <a16:creationId xmlns:a16="http://schemas.microsoft.com/office/drawing/2014/main" id="{38444B8A-848D-4D17-B8E0-B3C3C3FF454D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3" name="Google Shape;33;p2">
              <a:extLst>
                <a:ext uri="{FF2B5EF4-FFF2-40B4-BE49-F238E27FC236}">
                  <a16:creationId xmlns:a16="http://schemas.microsoft.com/office/drawing/2014/main" id="{29B8CC54-8F66-4CDC-B081-EFBB08BA6E78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FRIDAY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84" name="Google Shape;34;p2">
              <a:extLst>
                <a:ext uri="{FF2B5EF4-FFF2-40B4-BE49-F238E27FC236}">
                  <a16:creationId xmlns:a16="http://schemas.microsoft.com/office/drawing/2014/main" id="{5F77731B-E0F2-46FE-B23D-82EA9280D84C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5" name="Google Shape;35;p2">
              <a:extLst>
                <a:ext uri="{FF2B5EF4-FFF2-40B4-BE49-F238E27FC236}">
                  <a16:creationId xmlns:a16="http://schemas.microsoft.com/office/drawing/2014/main" id="{2812685B-4997-4137-BBAB-A3DBCEA683E8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6" name="Google Shape;36;p2">
              <a:extLst>
                <a:ext uri="{FF2B5EF4-FFF2-40B4-BE49-F238E27FC236}">
                  <a16:creationId xmlns:a16="http://schemas.microsoft.com/office/drawing/2014/main" id="{D0D6E36B-7AB7-4386-B692-1C475BB561B8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7" name="Google Shape;37;p2">
              <a:extLst>
                <a:ext uri="{FF2B5EF4-FFF2-40B4-BE49-F238E27FC236}">
                  <a16:creationId xmlns:a16="http://schemas.microsoft.com/office/drawing/2014/main" id="{97292321-3B7D-40E4-9F5E-DE6AE0EBB817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TUẦN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88" name="Google Shape;38;p2">
            <a:extLst>
              <a:ext uri="{FF2B5EF4-FFF2-40B4-BE49-F238E27FC236}">
                <a16:creationId xmlns:a16="http://schemas.microsoft.com/office/drawing/2014/main" id="{89201866-56FA-44CA-8E8A-8CE830120C97}"/>
              </a:ext>
            </a:extLst>
          </p:cNvPr>
          <p:cNvGrpSpPr/>
          <p:nvPr userDrawn="1"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89" name="Google Shape;39;p2">
              <a:extLst>
                <a:ext uri="{FF2B5EF4-FFF2-40B4-BE49-F238E27FC236}">
                  <a16:creationId xmlns:a16="http://schemas.microsoft.com/office/drawing/2014/main" id="{E351E759-FB54-4E2D-A061-011D284CE6EB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0" name="Google Shape;40;p2">
              <a:extLst>
                <a:ext uri="{FF2B5EF4-FFF2-40B4-BE49-F238E27FC236}">
                  <a16:creationId xmlns:a16="http://schemas.microsoft.com/office/drawing/2014/main" id="{4D802FDE-BFCE-4211-B3D3-921112A911B5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1" name="Google Shape;41;p2">
              <a:extLst>
                <a:ext uri="{FF2B5EF4-FFF2-40B4-BE49-F238E27FC236}">
                  <a16:creationId xmlns:a16="http://schemas.microsoft.com/office/drawing/2014/main" id="{6FC6E281-2A08-4EC5-99E9-14B7073F3DCA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2" name="Google Shape;42;p2">
              <a:extLst>
                <a:ext uri="{FF2B5EF4-FFF2-40B4-BE49-F238E27FC236}">
                  <a16:creationId xmlns:a16="http://schemas.microsoft.com/office/drawing/2014/main" id="{73A227C4-43A8-4E69-B022-1C6991FDBBA0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WEDNESDAY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93" name="Google Shape;43;p2">
              <a:extLst>
                <a:ext uri="{FF2B5EF4-FFF2-40B4-BE49-F238E27FC236}">
                  <a16:creationId xmlns:a16="http://schemas.microsoft.com/office/drawing/2014/main" id="{F82F1CD9-019B-40C1-B089-5BEE9044EA4E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4" name="Google Shape;44;p2">
              <a:extLst>
                <a:ext uri="{FF2B5EF4-FFF2-40B4-BE49-F238E27FC236}">
                  <a16:creationId xmlns:a16="http://schemas.microsoft.com/office/drawing/2014/main" id="{C44019AF-3AA5-4E3D-8D4C-E072A2CD792D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5" name="Google Shape;45;p2">
              <a:extLst>
                <a:ext uri="{FF2B5EF4-FFF2-40B4-BE49-F238E27FC236}">
                  <a16:creationId xmlns:a16="http://schemas.microsoft.com/office/drawing/2014/main" id="{88EFB257-032D-4975-9054-FFC3690ECF88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6" name="Google Shape;46;p2">
              <a:extLst>
                <a:ext uri="{FF2B5EF4-FFF2-40B4-BE49-F238E27FC236}">
                  <a16:creationId xmlns:a16="http://schemas.microsoft.com/office/drawing/2014/main" id="{9830B679-8915-42F3-9EC1-4C92753120E5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VÀ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97" name="Google Shape;47;p2">
            <a:extLst>
              <a:ext uri="{FF2B5EF4-FFF2-40B4-BE49-F238E27FC236}">
                <a16:creationId xmlns:a16="http://schemas.microsoft.com/office/drawing/2014/main" id="{62383F64-0C98-4F43-A948-813C0E76DD54}"/>
              </a:ext>
            </a:extLst>
          </p:cNvPr>
          <p:cNvGrpSpPr/>
          <p:nvPr userDrawn="1"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98" name="Google Shape;48;p2">
              <a:extLst>
                <a:ext uri="{FF2B5EF4-FFF2-40B4-BE49-F238E27FC236}">
                  <a16:creationId xmlns:a16="http://schemas.microsoft.com/office/drawing/2014/main" id="{5AA38320-1EFF-466A-AC88-E2ABE7DC7963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9" name="Google Shape;49;p2">
              <a:extLst>
                <a:ext uri="{FF2B5EF4-FFF2-40B4-BE49-F238E27FC236}">
                  <a16:creationId xmlns:a16="http://schemas.microsoft.com/office/drawing/2014/main" id="{4DE4D2D2-C775-4406-8985-3B300C7A8855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0" name="Google Shape;50;p2">
              <a:extLst>
                <a:ext uri="{FF2B5EF4-FFF2-40B4-BE49-F238E27FC236}">
                  <a16:creationId xmlns:a16="http://schemas.microsoft.com/office/drawing/2014/main" id="{FA5C7309-5C8E-4506-9634-0C2F11736723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1" name="Google Shape;51;p2">
              <a:extLst>
                <a:ext uri="{FF2B5EF4-FFF2-40B4-BE49-F238E27FC236}">
                  <a16:creationId xmlns:a16="http://schemas.microsoft.com/office/drawing/2014/main" id="{F5A997D3-2CD6-4C78-B9D1-393AADC8D6EC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202" name="Google Shape;52;p2">
              <a:extLst>
                <a:ext uri="{FF2B5EF4-FFF2-40B4-BE49-F238E27FC236}">
                  <a16:creationId xmlns:a16="http://schemas.microsoft.com/office/drawing/2014/main" id="{5487FDD3-A76F-4F74-BFA6-5FE94E11E780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3" name="Google Shape;53;p2">
              <a:extLst>
                <a:ext uri="{FF2B5EF4-FFF2-40B4-BE49-F238E27FC236}">
                  <a16:creationId xmlns:a16="http://schemas.microsoft.com/office/drawing/2014/main" id="{E404F3FC-384B-4A78-9917-C4BC7785BB52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4" name="Google Shape;54;p2">
              <a:extLst>
                <a:ext uri="{FF2B5EF4-FFF2-40B4-BE49-F238E27FC236}">
                  <a16:creationId xmlns:a16="http://schemas.microsoft.com/office/drawing/2014/main" id="{CA94E00D-87D3-4938-B5EF-0FDBD95E7B9E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5" name="Google Shape;55;p2">
              <a:extLst>
                <a:ext uri="{FF2B5EF4-FFF2-40B4-BE49-F238E27FC236}">
                  <a16:creationId xmlns:a16="http://schemas.microsoft.com/office/drawing/2014/main" id="{5C224659-5766-4D59-8FEB-3B1E8A5AD59E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TỪ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206" name="Google Shape;56;p2">
            <a:extLst>
              <a:ext uri="{FF2B5EF4-FFF2-40B4-BE49-F238E27FC236}">
                <a16:creationId xmlns:a16="http://schemas.microsoft.com/office/drawing/2014/main" id="{82C15C7A-0D2A-48F0-A22D-4C5FDAE1F285}"/>
              </a:ext>
            </a:extLst>
          </p:cNvPr>
          <p:cNvGrpSpPr/>
          <p:nvPr userDrawn="1"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07" name="Google Shape;57;p2">
              <a:extLst>
                <a:ext uri="{FF2B5EF4-FFF2-40B4-BE49-F238E27FC236}">
                  <a16:creationId xmlns:a16="http://schemas.microsoft.com/office/drawing/2014/main" id="{83094BBA-DAEC-44FD-B3D3-30217ADDE830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8" name="Google Shape;58;p2">
              <a:extLst>
                <a:ext uri="{FF2B5EF4-FFF2-40B4-BE49-F238E27FC236}">
                  <a16:creationId xmlns:a16="http://schemas.microsoft.com/office/drawing/2014/main" id="{94547EB6-4391-461D-A201-182D14C61AFE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9" name="Google Shape;59;p2">
              <a:extLst>
                <a:ext uri="{FF2B5EF4-FFF2-40B4-BE49-F238E27FC236}">
                  <a16:creationId xmlns:a16="http://schemas.microsoft.com/office/drawing/2014/main" id="{4BECBEA3-7116-4595-964B-7DD735CF91B3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10" name="Google Shape;60;p2">
              <a:extLst>
                <a:ext uri="{FF2B5EF4-FFF2-40B4-BE49-F238E27FC236}">
                  <a16:creationId xmlns:a16="http://schemas.microsoft.com/office/drawing/2014/main" id="{352926CE-2341-488E-9F32-661A12BFA165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THURSDAY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211" name="Google Shape;61;p2">
              <a:extLst>
                <a:ext uri="{FF2B5EF4-FFF2-40B4-BE49-F238E27FC236}">
                  <a16:creationId xmlns:a16="http://schemas.microsoft.com/office/drawing/2014/main" id="{407E21EC-FBCB-4EE2-BA5D-3C52DCF5BCED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12" name="Google Shape;62;p2">
              <a:extLst>
                <a:ext uri="{FF2B5EF4-FFF2-40B4-BE49-F238E27FC236}">
                  <a16:creationId xmlns:a16="http://schemas.microsoft.com/office/drawing/2014/main" id="{0CBBB750-3FA4-4B26-981E-F4081312FCC6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13" name="Google Shape;63;p2">
              <a:extLst>
                <a:ext uri="{FF2B5EF4-FFF2-40B4-BE49-F238E27FC236}">
                  <a16:creationId xmlns:a16="http://schemas.microsoft.com/office/drawing/2014/main" id="{EDC0C41F-0F88-44A1-8D14-3630DB0CE007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14" name="Google Shape;64;p2">
              <a:extLst>
                <a:ext uri="{FF2B5EF4-FFF2-40B4-BE49-F238E27FC236}">
                  <a16:creationId xmlns:a16="http://schemas.microsoft.com/office/drawing/2014/main" id="{27252558-0270-437B-892B-7B785CE7BA04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CÂU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sp>
        <p:nvSpPr>
          <p:cNvPr id="215" name="Google Shape;109;p2">
            <a:hlinkClick r:id="rId2" action="ppaction://hlinksldjump"/>
            <a:extLst>
              <a:ext uri="{FF2B5EF4-FFF2-40B4-BE49-F238E27FC236}">
                <a16:creationId xmlns:a16="http://schemas.microsoft.com/office/drawing/2014/main" id="{F9582AA7-B569-4931-B6B7-EEB06574A74C}"/>
              </a:ext>
            </a:extLst>
          </p:cNvPr>
          <p:cNvSpPr/>
          <p:nvPr userDrawn="1"/>
        </p:nvSpPr>
        <p:spPr>
          <a:xfrm>
            <a:off x="9766389" y="208460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110;p2">
            <a:hlinkClick r:id="rId3" action="ppaction://hlinksldjump"/>
            <a:extLst>
              <a:ext uri="{FF2B5EF4-FFF2-40B4-BE49-F238E27FC236}">
                <a16:creationId xmlns:a16="http://schemas.microsoft.com/office/drawing/2014/main" id="{08A49B5E-E193-48DF-9870-35E54D9201B8}"/>
              </a:ext>
            </a:extLst>
          </p:cNvPr>
          <p:cNvSpPr/>
          <p:nvPr userDrawn="1"/>
        </p:nvSpPr>
        <p:spPr>
          <a:xfrm>
            <a:off x="9847701" y="127357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111;p2">
            <a:hlinkClick r:id="rId4" action="ppaction://hlinksldjump"/>
            <a:extLst>
              <a:ext uri="{FF2B5EF4-FFF2-40B4-BE49-F238E27FC236}">
                <a16:creationId xmlns:a16="http://schemas.microsoft.com/office/drawing/2014/main" id="{B49C13CC-D5A4-4FE6-8676-D93C21759B17}"/>
              </a:ext>
            </a:extLst>
          </p:cNvPr>
          <p:cNvSpPr/>
          <p:nvPr userDrawn="1"/>
        </p:nvSpPr>
        <p:spPr>
          <a:xfrm>
            <a:off x="9716007" y="294832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112;p2">
            <a:hlinkClick r:id="rId5" action="ppaction://hlinksldjump"/>
            <a:extLst>
              <a:ext uri="{FF2B5EF4-FFF2-40B4-BE49-F238E27FC236}">
                <a16:creationId xmlns:a16="http://schemas.microsoft.com/office/drawing/2014/main" id="{980A87E6-FC05-48B0-8F09-31259208114C}"/>
              </a:ext>
            </a:extLst>
          </p:cNvPr>
          <p:cNvSpPr/>
          <p:nvPr userDrawn="1"/>
        </p:nvSpPr>
        <p:spPr>
          <a:xfrm>
            <a:off x="9756986" y="3767428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113;p2">
            <a:hlinkClick r:id="rId6" action="ppaction://hlinksldjump"/>
            <a:extLst>
              <a:ext uri="{FF2B5EF4-FFF2-40B4-BE49-F238E27FC236}">
                <a16:creationId xmlns:a16="http://schemas.microsoft.com/office/drawing/2014/main" id="{529F5CDA-FD9C-41F8-8CAD-6F0D0D6B9418}"/>
              </a:ext>
            </a:extLst>
          </p:cNvPr>
          <p:cNvSpPr/>
          <p:nvPr userDrawn="1"/>
        </p:nvSpPr>
        <p:spPr>
          <a:xfrm>
            <a:off x="9841749" y="463289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114;p2">
            <a:hlinkClick r:id="rId7" action="ppaction://hlinksldjump"/>
            <a:extLst>
              <a:ext uri="{FF2B5EF4-FFF2-40B4-BE49-F238E27FC236}">
                <a16:creationId xmlns:a16="http://schemas.microsoft.com/office/drawing/2014/main" id="{1266F9CB-FDC9-4CFB-99C5-66EE89592A05}"/>
              </a:ext>
            </a:extLst>
          </p:cNvPr>
          <p:cNvSpPr/>
          <p:nvPr userDrawn="1"/>
        </p:nvSpPr>
        <p:spPr>
          <a:xfrm>
            <a:off x="9716007" y="542706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4" descr="A picture containing drawing&#10;&#10;Description automatically generated"/>
          <p:cNvPicPr preferRelativeResize="0"/>
          <p:nvPr/>
        </p:nvPicPr>
        <p:blipFill rotWithShape="1">
          <a:blip r:embed="rId8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283" name="Google Shape;283;p4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4"/>
          <p:cNvSpPr txBox="1">
            <a:spLocks noGrp="1"/>
          </p:cNvSpPr>
          <p:nvPr>
            <p:ph type="body" idx="1"/>
          </p:nvPr>
        </p:nvSpPr>
        <p:spPr>
          <a:xfrm>
            <a:off x="1130925" y="1815950"/>
            <a:ext cx="40410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309" name="Google Shape;309;p4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310" name="Google Shape;310;p4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311" name="Google Shape;311;p4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4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4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4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4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4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4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0" name="Google Shape;320;p4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4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9" name="Google Shape;329;p4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0" name="Google Shape;330;p4"/>
          <p:cNvSpPr txBox="1">
            <a:spLocks noGrp="1"/>
          </p:cNvSpPr>
          <p:nvPr>
            <p:ph type="subTitle" idx="2"/>
          </p:nvPr>
        </p:nvSpPr>
        <p:spPr>
          <a:xfrm>
            <a:off x="5994450" y="27212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1" name="Google Shape;331;p4"/>
          <p:cNvSpPr txBox="1">
            <a:spLocks noGrp="1"/>
          </p:cNvSpPr>
          <p:nvPr>
            <p:ph type="subTitle" idx="3"/>
          </p:nvPr>
        </p:nvSpPr>
        <p:spPr>
          <a:xfrm>
            <a:off x="5994450" y="33689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2" name="Google Shape;332;p4"/>
          <p:cNvSpPr txBox="1">
            <a:spLocks noGrp="1"/>
          </p:cNvSpPr>
          <p:nvPr>
            <p:ph type="subTitle" idx="4"/>
          </p:nvPr>
        </p:nvSpPr>
        <p:spPr>
          <a:xfrm>
            <a:off x="5994450" y="40166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3" name="Google Shape;333;p4"/>
          <p:cNvSpPr txBox="1">
            <a:spLocks noGrp="1"/>
          </p:cNvSpPr>
          <p:nvPr>
            <p:ph type="subTitle" idx="5"/>
          </p:nvPr>
        </p:nvSpPr>
        <p:spPr>
          <a:xfrm>
            <a:off x="5994450" y="46643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  <p:sp>
        <p:nvSpPr>
          <p:cNvPr id="334" name="Google Shape;334;p4"/>
          <p:cNvSpPr txBox="1">
            <a:spLocks noGrp="1"/>
          </p:cNvSpPr>
          <p:nvPr>
            <p:ph type="subTitle" idx="6"/>
          </p:nvPr>
        </p:nvSpPr>
        <p:spPr>
          <a:xfrm>
            <a:off x="5994450" y="5312025"/>
            <a:ext cx="2945400" cy="56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2pPr>
            <a:lvl3pPr lvl="2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3pPr>
            <a:lvl4pPr lvl="3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4pPr>
            <a:lvl5pPr lvl="4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5pPr>
            <a:lvl6pPr lvl="5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6pPr>
            <a:lvl7pPr lvl="6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7pPr>
            <a:lvl8pPr lvl="7" rtl="0">
              <a:spcBef>
                <a:spcPts val="2100"/>
              </a:spcBef>
              <a:spcAft>
                <a:spcPts val="0"/>
              </a:spcAft>
              <a:buSzPts val="2300"/>
              <a:buNone/>
              <a:defRPr sz="23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300"/>
              <a:buNone/>
              <a:defRPr sz="23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Notes">
  <p:cSld name="CUSTOM_14_1_1_1_1_1">
    <p:bg>
      <p:bgPr>
        <a:solidFill>
          <a:schemeClr val="accent6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"/>
          <p:cNvSpPr/>
          <p:nvPr/>
        </p:nvSpPr>
        <p:spPr>
          <a:xfrm>
            <a:off x="546082" y="555386"/>
            <a:ext cx="9524198" cy="5977289"/>
          </a:xfrm>
          <a:custGeom>
            <a:avLst/>
            <a:gdLst/>
            <a:ahLst/>
            <a:cxnLst/>
            <a:rect l="l" t="t" r="r" b="b"/>
            <a:pathLst>
              <a:path w="9524198" h="5977289" extrusionOk="0">
                <a:moveTo>
                  <a:pt x="8356534" y="375821"/>
                </a:moveTo>
                <a:lnTo>
                  <a:pt x="8356534" y="663821"/>
                </a:lnTo>
                <a:lnTo>
                  <a:pt x="8644534" y="663821"/>
                </a:lnTo>
                <a:lnTo>
                  <a:pt x="8644534" y="375821"/>
                </a:lnTo>
                <a:close/>
                <a:moveTo>
                  <a:pt x="7847458" y="375821"/>
                </a:moveTo>
                <a:lnTo>
                  <a:pt x="7847458" y="663821"/>
                </a:lnTo>
                <a:lnTo>
                  <a:pt x="8135458" y="663821"/>
                </a:lnTo>
                <a:lnTo>
                  <a:pt x="8135458" y="375821"/>
                </a:lnTo>
                <a:close/>
                <a:moveTo>
                  <a:pt x="7338389" y="375821"/>
                </a:moveTo>
                <a:lnTo>
                  <a:pt x="7338389" y="663821"/>
                </a:lnTo>
                <a:lnTo>
                  <a:pt x="7626389" y="663821"/>
                </a:lnTo>
                <a:lnTo>
                  <a:pt x="7626389" y="375821"/>
                </a:lnTo>
                <a:close/>
                <a:moveTo>
                  <a:pt x="6829320" y="375821"/>
                </a:moveTo>
                <a:lnTo>
                  <a:pt x="6829320" y="663821"/>
                </a:lnTo>
                <a:lnTo>
                  <a:pt x="7117320" y="663821"/>
                </a:lnTo>
                <a:lnTo>
                  <a:pt x="7117320" y="375821"/>
                </a:lnTo>
                <a:close/>
                <a:moveTo>
                  <a:pt x="6320251" y="375821"/>
                </a:moveTo>
                <a:lnTo>
                  <a:pt x="6320251" y="663821"/>
                </a:lnTo>
                <a:lnTo>
                  <a:pt x="6608251" y="663821"/>
                </a:lnTo>
                <a:lnTo>
                  <a:pt x="6608251" y="375821"/>
                </a:lnTo>
                <a:close/>
                <a:moveTo>
                  <a:pt x="5811182" y="375821"/>
                </a:moveTo>
                <a:lnTo>
                  <a:pt x="5811182" y="663821"/>
                </a:lnTo>
                <a:lnTo>
                  <a:pt x="6099182" y="663821"/>
                </a:lnTo>
                <a:lnTo>
                  <a:pt x="6099182" y="375821"/>
                </a:lnTo>
                <a:close/>
                <a:moveTo>
                  <a:pt x="5302113" y="375821"/>
                </a:moveTo>
                <a:lnTo>
                  <a:pt x="5302113" y="663821"/>
                </a:lnTo>
                <a:lnTo>
                  <a:pt x="5590113" y="663821"/>
                </a:lnTo>
                <a:lnTo>
                  <a:pt x="5590113" y="375821"/>
                </a:lnTo>
                <a:close/>
                <a:moveTo>
                  <a:pt x="4793044" y="375821"/>
                </a:moveTo>
                <a:lnTo>
                  <a:pt x="4793044" y="663821"/>
                </a:lnTo>
                <a:lnTo>
                  <a:pt x="5081044" y="663821"/>
                </a:lnTo>
                <a:lnTo>
                  <a:pt x="5081044" y="375821"/>
                </a:lnTo>
                <a:close/>
                <a:moveTo>
                  <a:pt x="4283975" y="375821"/>
                </a:moveTo>
                <a:lnTo>
                  <a:pt x="4283975" y="663821"/>
                </a:lnTo>
                <a:lnTo>
                  <a:pt x="4571975" y="663821"/>
                </a:lnTo>
                <a:lnTo>
                  <a:pt x="4571975" y="375821"/>
                </a:lnTo>
                <a:close/>
                <a:moveTo>
                  <a:pt x="3774906" y="375821"/>
                </a:moveTo>
                <a:lnTo>
                  <a:pt x="3774906" y="663821"/>
                </a:lnTo>
                <a:lnTo>
                  <a:pt x="4062906" y="663821"/>
                </a:lnTo>
                <a:lnTo>
                  <a:pt x="4062906" y="375821"/>
                </a:lnTo>
                <a:close/>
                <a:moveTo>
                  <a:pt x="3265838" y="375821"/>
                </a:moveTo>
                <a:lnTo>
                  <a:pt x="3265838" y="663821"/>
                </a:lnTo>
                <a:lnTo>
                  <a:pt x="3553838" y="663821"/>
                </a:lnTo>
                <a:lnTo>
                  <a:pt x="3553838" y="375821"/>
                </a:lnTo>
                <a:close/>
                <a:moveTo>
                  <a:pt x="2756769" y="375821"/>
                </a:moveTo>
                <a:lnTo>
                  <a:pt x="2756769" y="663821"/>
                </a:lnTo>
                <a:lnTo>
                  <a:pt x="3044769" y="663821"/>
                </a:lnTo>
                <a:lnTo>
                  <a:pt x="3044769" y="375821"/>
                </a:lnTo>
                <a:close/>
                <a:moveTo>
                  <a:pt x="2247700" y="375821"/>
                </a:moveTo>
                <a:lnTo>
                  <a:pt x="2247700" y="663821"/>
                </a:lnTo>
                <a:lnTo>
                  <a:pt x="2535700" y="663821"/>
                </a:lnTo>
                <a:lnTo>
                  <a:pt x="2535700" y="375821"/>
                </a:lnTo>
                <a:close/>
                <a:moveTo>
                  <a:pt x="1738631" y="375821"/>
                </a:moveTo>
                <a:lnTo>
                  <a:pt x="1738631" y="663821"/>
                </a:lnTo>
                <a:lnTo>
                  <a:pt x="2026631" y="663821"/>
                </a:lnTo>
                <a:lnTo>
                  <a:pt x="2026631" y="375821"/>
                </a:lnTo>
                <a:close/>
                <a:moveTo>
                  <a:pt x="1229563" y="375821"/>
                </a:moveTo>
                <a:lnTo>
                  <a:pt x="1229563" y="663821"/>
                </a:lnTo>
                <a:lnTo>
                  <a:pt x="1517563" y="663821"/>
                </a:lnTo>
                <a:lnTo>
                  <a:pt x="1517563" y="375821"/>
                </a:lnTo>
                <a:close/>
                <a:moveTo>
                  <a:pt x="720493" y="375821"/>
                </a:moveTo>
                <a:lnTo>
                  <a:pt x="720493" y="663821"/>
                </a:lnTo>
                <a:lnTo>
                  <a:pt x="1008494" y="663821"/>
                </a:lnTo>
                <a:lnTo>
                  <a:pt x="1008494" y="375821"/>
                </a:lnTo>
                <a:close/>
                <a:moveTo>
                  <a:pt x="529408" y="0"/>
                </a:moveTo>
                <a:lnTo>
                  <a:pt x="8994790" y="0"/>
                </a:lnTo>
                <a:cubicBezTo>
                  <a:pt x="9287174" y="0"/>
                  <a:pt x="9524198" y="237024"/>
                  <a:pt x="9524198" y="529408"/>
                </a:cubicBezTo>
                <a:lnTo>
                  <a:pt x="9524198" y="5447881"/>
                </a:lnTo>
                <a:cubicBezTo>
                  <a:pt x="9524198" y="5740265"/>
                  <a:pt x="9287174" y="5977289"/>
                  <a:pt x="8994790" y="5977289"/>
                </a:cubicBezTo>
                <a:lnTo>
                  <a:pt x="529408" y="5977289"/>
                </a:lnTo>
                <a:cubicBezTo>
                  <a:pt x="237024" y="5977289"/>
                  <a:pt x="0" y="5740265"/>
                  <a:pt x="0" y="5447881"/>
                </a:cubicBezTo>
                <a:lnTo>
                  <a:pt x="0" y="529408"/>
                </a:lnTo>
                <a:cubicBezTo>
                  <a:pt x="0" y="237024"/>
                  <a:pt x="237024" y="0"/>
                  <a:pt x="5294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/>
          <p:nvPr/>
        </p:nvSpPr>
        <p:spPr>
          <a:xfrm>
            <a:off x="792475" y="555375"/>
            <a:ext cx="91134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0" name="Google Shape;15;p2">
            <a:extLst>
              <a:ext uri="{FF2B5EF4-FFF2-40B4-BE49-F238E27FC236}">
                <a16:creationId xmlns:a16="http://schemas.microsoft.com/office/drawing/2014/main" id="{87603853-4C29-43FA-9705-D81EFC233ED8}"/>
              </a:ext>
            </a:extLst>
          </p:cNvPr>
          <p:cNvGrpSpPr/>
          <p:nvPr userDrawn="1"/>
        </p:nvGrpSpPr>
        <p:grpSpPr>
          <a:xfrm>
            <a:off x="9152474" y="1129438"/>
            <a:ext cx="2637427" cy="1003200"/>
            <a:chOff x="9064675" y="1143525"/>
            <a:chExt cx="2637427" cy="1003200"/>
          </a:xfrm>
        </p:grpSpPr>
        <p:sp>
          <p:nvSpPr>
            <p:cNvPr id="161" name="Google Shape;16;p2">
              <a:extLst>
                <a:ext uri="{FF2B5EF4-FFF2-40B4-BE49-F238E27FC236}">
                  <a16:creationId xmlns:a16="http://schemas.microsoft.com/office/drawing/2014/main" id="{D7EB5A1D-A426-4E67-93E8-D1036C1531EF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2" name="Google Shape;17;p2">
              <a:extLst>
                <a:ext uri="{FF2B5EF4-FFF2-40B4-BE49-F238E27FC236}">
                  <a16:creationId xmlns:a16="http://schemas.microsoft.com/office/drawing/2014/main" id="{5F621C77-FAED-4760-BF90-73EE88EDC3DA}"/>
                </a:ext>
              </a:extLst>
            </p:cNvPr>
            <p:cNvSpPr/>
            <p:nvPr/>
          </p:nvSpPr>
          <p:spPr>
            <a:xfrm rot="-5400000">
              <a:off x="10223450" y="6885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3" name="Google Shape;18;p2">
              <a:extLst>
                <a:ext uri="{FF2B5EF4-FFF2-40B4-BE49-F238E27FC236}">
                  <a16:creationId xmlns:a16="http://schemas.microsoft.com/office/drawing/2014/main" id="{2B195C9D-0A8B-4B04-8362-68808CA466C6}"/>
                </a:ext>
              </a:extLst>
            </p:cNvPr>
            <p:cNvSpPr/>
            <p:nvPr/>
          </p:nvSpPr>
          <p:spPr>
            <a:xfrm>
              <a:off x="9064675" y="13275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4" name="Google Shape;19;p2">
              <a:extLst>
                <a:ext uri="{FF2B5EF4-FFF2-40B4-BE49-F238E27FC236}">
                  <a16:creationId xmlns:a16="http://schemas.microsoft.com/office/drawing/2014/main" id="{56F98F86-1D16-4105-A31E-2B63CEAA9BAE}"/>
                </a:ext>
              </a:extLst>
            </p:cNvPr>
            <p:cNvSpPr txBox="1"/>
            <p:nvPr/>
          </p:nvSpPr>
          <p:spPr>
            <a:xfrm>
              <a:off x="9932402" y="14450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300" i="0" u="none" strike="noStrike" cap="none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LUYỆN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65" name="Google Shape;20;p2">
            <a:extLst>
              <a:ext uri="{FF2B5EF4-FFF2-40B4-BE49-F238E27FC236}">
                <a16:creationId xmlns:a16="http://schemas.microsoft.com/office/drawing/2014/main" id="{679BB9F7-CDBD-4C6A-BCC8-3E36DC441956}"/>
              </a:ext>
            </a:extLst>
          </p:cNvPr>
          <p:cNvGrpSpPr/>
          <p:nvPr userDrawn="1"/>
        </p:nvGrpSpPr>
        <p:grpSpPr>
          <a:xfrm>
            <a:off x="8939750" y="5320875"/>
            <a:ext cx="2619075" cy="1003200"/>
            <a:chOff x="8939750" y="5320875"/>
            <a:chExt cx="2619075" cy="1003200"/>
          </a:xfrm>
        </p:grpSpPr>
        <p:sp>
          <p:nvSpPr>
            <p:cNvPr id="166" name="Google Shape;21;p2">
              <a:extLst>
                <a:ext uri="{FF2B5EF4-FFF2-40B4-BE49-F238E27FC236}">
                  <a16:creationId xmlns:a16="http://schemas.microsoft.com/office/drawing/2014/main" id="{7C88A2CF-7A95-4F88-B076-BC9A708A2EA7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7" name="Google Shape;22;p2">
              <a:extLst>
                <a:ext uri="{FF2B5EF4-FFF2-40B4-BE49-F238E27FC236}">
                  <a16:creationId xmlns:a16="http://schemas.microsoft.com/office/drawing/2014/main" id="{A7A9B9F2-9D72-4660-8153-B4DDB42DB6F8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8" name="Google Shape;23;p2">
              <a:extLst>
                <a:ext uri="{FF2B5EF4-FFF2-40B4-BE49-F238E27FC236}">
                  <a16:creationId xmlns:a16="http://schemas.microsoft.com/office/drawing/2014/main" id="{D2BF53B7-8CD5-4F0C-98FA-97160292030F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69" name="Google Shape;24;p2">
              <a:extLst>
                <a:ext uri="{FF2B5EF4-FFF2-40B4-BE49-F238E27FC236}">
                  <a16:creationId xmlns:a16="http://schemas.microsoft.com/office/drawing/2014/main" id="{8DF0BC95-E5C0-4F37-A32B-7545EAE3339C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INFO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70" name="Google Shape;25;p2">
              <a:extLst>
                <a:ext uri="{FF2B5EF4-FFF2-40B4-BE49-F238E27FC236}">
                  <a16:creationId xmlns:a16="http://schemas.microsoft.com/office/drawing/2014/main" id="{BF5E3C78-A435-481A-BB16-DCD54CA3EF63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1" name="Google Shape;26;p2">
              <a:extLst>
                <a:ext uri="{FF2B5EF4-FFF2-40B4-BE49-F238E27FC236}">
                  <a16:creationId xmlns:a16="http://schemas.microsoft.com/office/drawing/2014/main" id="{749169DB-8440-4B46-A548-ED8A83B72D74}"/>
                </a:ext>
              </a:extLst>
            </p:cNvPr>
            <p:cNvSpPr/>
            <p:nvPr/>
          </p:nvSpPr>
          <p:spPr>
            <a:xfrm rot="-5400000">
              <a:off x="10068575" y="48659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2" name="Google Shape;27;p2">
              <a:extLst>
                <a:ext uri="{FF2B5EF4-FFF2-40B4-BE49-F238E27FC236}">
                  <a16:creationId xmlns:a16="http://schemas.microsoft.com/office/drawing/2014/main" id="{7C9025E1-2F22-44FC-9D0B-E11C532003A6}"/>
                </a:ext>
              </a:extLst>
            </p:cNvPr>
            <p:cNvSpPr/>
            <p:nvPr/>
          </p:nvSpPr>
          <p:spPr>
            <a:xfrm>
              <a:off x="8939750" y="55049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3" name="Google Shape;28;p2">
              <a:extLst>
                <a:ext uri="{FF2B5EF4-FFF2-40B4-BE49-F238E27FC236}">
                  <a16:creationId xmlns:a16="http://schemas.microsoft.com/office/drawing/2014/main" id="{C28FFA69-A2A3-4BB9-9732-ECBBF6B39426}"/>
                </a:ext>
              </a:extLst>
            </p:cNvPr>
            <p:cNvSpPr txBox="1"/>
            <p:nvPr/>
          </p:nvSpPr>
          <p:spPr>
            <a:xfrm>
              <a:off x="9789125" y="56223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33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74" name="Google Shape;29;p2">
            <a:extLst>
              <a:ext uri="{FF2B5EF4-FFF2-40B4-BE49-F238E27FC236}">
                <a16:creationId xmlns:a16="http://schemas.microsoft.com/office/drawing/2014/main" id="{2BBB888E-B829-4278-9B8F-FDE2AFF20EAE}"/>
              </a:ext>
            </a:extLst>
          </p:cNvPr>
          <p:cNvGrpSpPr/>
          <p:nvPr userDrawn="1"/>
        </p:nvGrpSpPr>
        <p:grpSpPr>
          <a:xfrm>
            <a:off x="9064675" y="4501725"/>
            <a:ext cx="2637427" cy="1003200"/>
            <a:chOff x="9064675" y="4501725"/>
            <a:chExt cx="2637427" cy="1003200"/>
          </a:xfrm>
        </p:grpSpPr>
        <p:sp>
          <p:nvSpPr>
            <p:cNvPr id="175" name="Google Shape;30;p2">
              <a:extLst>
                <a:ext uri="{FF2B5EF4-FFF2-40B4-BE49-F238E27FC236}">
                  <a16:creationId xmlns:a16="http://schemas.microsoft.com/office/drawing/2014/main" id="{62B3C0EF-1873-40D7-B23A-EE3621CF459C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6" name="Google Shape;31;p2">
              <a:extLst>
                <a:ext uri="{FF2B5EF4-FFF2-40B4-BE49-F238E27FC236}">
                  <a16:creationId xmlns:a16="http://schemas.microsoft.com/office/drawing/2014/main" id="{D55278E5-C482-4398-9192-8430F6BB050B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7" name="Google Shape;32;p2">
              <a:extLst>
                <a:ext uri="{FF2B5EF4-FFF2-40B4-BE49-F238E27FC236}">
                  <a16:creationId xmlns:a16="http://schemas.microsoft.com/office/drawing/2014/main" id="{8E1678F8-E03B-4C7A-AEFD-566AEC9FAA6D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78" name="Google Shape;33;p2">
              <a:extLst>
                <a:ext uri="{FF2B5EF4-FFF2-40B4-BE49-F238E27FC236}">
                  <a16:creationId xmlns:a16="http://schemas.microsoft.com/office/drawing/2014/main" id="{2C7A172D-6CE2-4001-A854-24CF9ED133FB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FRIDAY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79" name="Google Shape;34;p2">
              <a:extLst>
                <a:ext uri="{FF2B5EF4-FFF2-40B4-BE49-F238E27FC236}">
                  <a16:creationId xmlns:a16="http://schemas.microsoft.com/office/drawing/2014/main" id="{AF8756D2-AB2B-4BDC-B668-E9D0A8833D15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0" name="Google Shape;35;p2">
              <a:extLst>
                <a:ext uri="{FF2B5EF4-FFF2-40B4-BE49-F238E27FC236}">
                  <a16:creationId xmlns:a16="http://schemas.microsoft.com/office/drawing/2014/main" id="{77D92D75-25D8-4644-AFCA-99C2F6F693E7}"/>
                </a:ext>
              </a:extLst>
            </p:cNvPr>
            <p:cNvSpPr/>
            <p:nvPr/>
          </p:nvSpPr>
          <p:spPr>
            <a:xfrm rot="-5400000">
              <a:off x="10223450" y="40467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1" name="Google Shape;36;p2">
              <a:extLst>
                <a:ext uri="{FF2B5EF4-FFF2-40B4-BE49-F238E27FC236}">
                  <a16:creationId xmlns:a16="http://schemas.microsoft.com/office/drawing/2014/main" id="{00591E52-4104-433D-81B4-DA423446C0DE}"/>
                </a:ext>
              </a:extLst>
            </p:cNvPr>
            <p:cNvSpPr/>
            <p:nvPr/>
          </p:nvSpPr>
          <p:spPr>
            <a:xfrm>
              <a:off x="9064675" y="46857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2" name="Google Shape;37;p2">
              <a:extLst>
                <a:ext uri="{FF2B5EF4-FFF2-40B4-BE49-F238E27FC236}">
                  <a16:creationId xmlns:a16="http://schemas.microsoft.com/office/drawing/2014/main" id="{3CE9D1DB-A53F-4762-82F6-797092392EED}"/>
                </a:ext>
              </a:extLst>
            </p:cNvPr>
            <p:cNvSpPr txBox="1"/>
            <p:nvPr/>
          </p:nvSpPr>
          <p:spPr>
            <a:xfrm>
              <a:off x="9932402" y="480322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TUẦN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83" name="Google Shape;38;p2">
            <a:extLst>
              <a:ext uri="{FF2B5EF4-FFF2-40B4-BE49-F238E27FC236}">
                <a16:creationId xmlns:a16="http://schemas.microsoft.com/office/drawing/2014/main" id="{F863CD5D-DE13-4987-82E2-882BDF029182}"/>
              </a:ext>
            </a:extLst>
          </p:cNvPr>
          <p:cNvGrpSpPr/>
          <p:nvPr userDrawn="1"/>
        </p:nvGrpSpPr>
        <p:grpSpPr>
          <a:xfrm>
            <a:off x="9064675" y="2822625"/>
            <a:ext cx="2713620" cy="1003200"/>
            <a:chOff x="9064675" y="2822625"/>
            <a:chExt cx="2713620" cy="1003200"/>
          </a:xfrm>
        </p:grpSpPr>
        <p:sp>
          <p:nvSpPr>
            <p:cNvPr id="184" name="Google Shape;39;p2">
              <a:extLst>
                <a:ext uri="{FF2B5EF4-FFF2-40B4-BE49-F238E27FC236}">
                  <a16:creationId xmlns:a16="http://schemas.microsoft.com/office/drawing/2014/main" id="{83D80316-F81F-4776-89A7-DBD146FAA1DC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5" name="Google Shape;40;p2">
              <a:extLst>
                <a:ext uri="{FF2B5EF4-FFF2-40B4-BE49-F238E27FC236}">
                  <a16:creationId xmlns:a16="http://schemas.microsoft.com/office/drawing/2014/main" id="{313CBA42-C142-4C6E-A7BC-7A34A2C8E619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6" name="Google Shape;41;p2">
              <a:extLst>
                <a:ext uri="{FF2B5EF4-FFF2-40B4-BE49-F238E27FC236}">
                  <a16:creationId xmlns:a16="http://schemas.microsoft.com/office/drawing/2014/main" id="{4A2ED82A-C574-49F5-BDEB-2198D44F81F7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7" name="Google Shape;42;p2">
              <a:extLst>
                <a:ext uri="{FF2B5EF4-FFF2-40B4-BE49-F238E27FC236}">
                  <a16:creationId xmlns:a16="http://schemas.microsoft.com/office/drawing/2014/main" id="{9FC94C0B-6AE8-49EC-B884-B4311BB4E696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WEDNESDAY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88" name="Google Shape;43;p2">
              <a:extLst>
                <a:ext uri="{FF2B5EF4-FFF2-40B4-BE49-F238E27FC236}">
                  <a16:creationId xmlns:a16="http://schemas.microsoft.com/office/drawing/2014/main" id="{6518BD0C-D158-4589-9931-BA2CA148142A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89" name="Google Shape;44;p2">
              <a:extLst>
                <a:ext uri="{FF2B5EF4-FFF2-40B4-BE49-F238E27FC236}">
                  <a16:creationId xmlns:a16="http://schemas.microsoft.com/office/drawing/2014/main" id="{7092CD40-00B4-453A-B02C-E92C32A05199}"/>
                </a:ext>
              </a:extLst>
            </p:cNvPr>
            <p:cNvSpPr/>
            <p:nvPr/>
          </p:nvSpPr>
          <p:spPr>
            <a:xfrm rot="-5400000">
              <a:off x="10223450" y="236767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0" name="Google Shape;45;p2">
              <a:extLst>
                <a:ext uri="{FF2B5EF4-FFF2-40B4-BE49-F238E27FC236}">
                  <a16:creationId xmlns:a16="http://schemas.microsoft.com/office/drawing/2014/main" id="{654AC18F-A6F5-46D9-A003-AD7B73F07C2C}"/>
                </a:ext>
              </a:extLst>
            </p:cNvPr>
            <p:cNvSpPr/>
            <p:nvPr/>
          </p:nvSpPr>
          <p:spPr>
            <a:xfrm>
              <a:off x="9064675" y="300667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1" name="Google Shape;46;p2">
              <a:extLst>
                <a:ext uri="{FF2B5EF4-FFF2-40B4-BE49-F238E27FC236}">
                  <a16:creationId xmlns:a16="http://schemas.microsoft.com/office/drawing/2014/main" id="{83669F16-9EF2-4365-8E56-FFFFDD83EA56}"/>
                </a:ext>
              </a:extLst>
            </p:cNvPr>
            <p:cNvSpPr txBox="1"/>
            <p:nvPr/>
          </p:nvSpPr>
          <p:spPr>
            <a:xfrm>
              <a:off x="10008595" y="3124137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VÀ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192" name="Google Shape;47;p2">
            <a:extLst>
              <a:ext uri="{FF2B5EF4-FFF2-40B4-BE49-F238E27FC236}">
                <a16:creationId xmlns:a16="http://schemas.microsoft.com/office/drawing/2014/main" id="{293E5E07-043B-4BF8-8F9E-9C2DA7F43B8F}"/>
              </a:ext>
            </a:extLst>
          </p:cNvPr>
          <p:cNvGrpSpPr/>
          <p:nvPr userDrawn="1"/>
        </p:nvGrpSpPr>
        <p:grpSpPr>
          <a:xfrm>
            <a:off x="8939750" y="1962675"/>
            <a:ext cx="2695275" cy="1003200"/>
            <a:chOff x="8939750" y="1962675"/>
            <a:chExt cx="2695275" cy="1003200"/>
          </a:xfrm>
        </p:grpSpPr>
        <p:sp>
          <p:nvSpPr>
            <p:cNvPr id="193" name="Google Shape;48;p2">
              <a:extLst>
                <a:ext uri="{FF2B5EF4-FFF2-40B4-BE49-F238E27FC236}">
                  <a16:creationId xmlns:a16="http://schemas.microsoft.com/office/drawing/2014/main" id="{ACB293B5-70D7-426D-8C00-9F8F1E54B451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4" name="Google Shape;49;p2">
              <a:extLst>
                <a:ext uri="{FF2B5EF4-FFF2-40B4-BE49-F238E27FC236}">
                  <a16:creationId xmlns:a16="http://schemas.microsoft.com/office/drawing/2014/main" id="{67A931B8-063C-4ED4-82C3-38923DDD0082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5" name="Google Shape;50;p2">
              <a:extLst>
                <a:ext uri="{FF2B5EF4-FFF2-40B4-BE49-F238E27FC236}">
                  <a16:creationId xmlns:a16="http://schemas.microsoft.com/office/drawing/2014/main" id="{7DB01D7B-678F-4294-92E2-E3C246CAA926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6" name="Google Shape;51;p2">
              <a:extLst>
                <a:ext uri="{FF2B5EF4-FFF2-40B4-BE49-F238E27FC236}">
                  <a16:creationId xmlns:a16="http://schemas.microsoft.com/office/drawing/2014/main" id="{D98EC7F2-0331-4EF4-BC7D-4D2B124CC9E1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TUESDAY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197" name="Google Shape;52;p2">
              <a:extLst>
                <a:ext uri="{FF2B5EF4-FFF2-40B4-BE49-F238E27FC236}">
                  <a16:creationId xmlns:a16="http://schemas.microsoft.com/office/drawing/2014/main" id="{6B5A755F-5CCD-4368-86AF-72BACDC39842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8" name="Google Shape;53;p2">
              <a:extLst>
                <a:ext uri="{FF2B5EF4-FFF2-40B4-BE49-F238E27FC236}">
                  <a16:creationId xmlns:a16="http://schemas.microsoft.com/office/drawing/2014/main" id="{62EA82AF-89B4-4098-8FCA-0B327537109B}"/>
                </a:ext>
              </a:extLst>
            </p:cNvPr>
            <p:cNvSpPr/>
            <p:nvPr/>
          </p:nvSpPr>
          <p:spPr>
            <a:xfrm rot="-5400000">
              <a:off x="10068575" y="15077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199" name="Google Shape;54;p2">
              <a:extLst>
                <a:ext uri="{FF2B5EF4-FFF2-40B4-BE49-F238E27FC236}">
                  <a16:creationId xmlns:a16="http://schemas.microsoft.com/office/drawing/2014/main" id="{D93898D5-4549-43C7-AF63-AF3AD53A14FE}"/>
                </a:ext>
              </a:extLst>
            </p:cNvPr>
            <p:cNvSpPr/>
            <p:nvPr/>
          </p:nvSpPr>
          <p:spPr>
            <a:xfrm>
              <a:off x="8939750" y="21467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0" name="Google Shape;55;p2">
              <a:extLst>
                <a:ext uri="{FF2B5EF4-FFF2-40B4-BE49-F238E27FC236}">
                  <a16:creationId xmlns:a16="http://schemas.microsoft.com/office/drawing/2014/main" id="{DE7BE883-36E7-4389-9EB0-C50216370323}"/>
                </a:ext>
              </a:extLst>
            </p:cNvPr>
            <p:cNvSpPr txBox="1"/>
            <p:nvPr/>
          </p:nvSpPr>
          <p:spPr>
            <a:xfrm>
              <a:off x="9865325" y="22641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TỪ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grpSp>
        <p:nvGrpSpPr>
          <p:cNvPr id="201" name="Google Shape;56;p2">
            <a:extLst>
              <a:ext uri="{FF2B5EF4-FFF2-40B4-BE49-F238E27FC236}">
                <a16:creationId xmlns:a16="http://schemas.microsoft.com/office/drawing/2014/main" id="{E0EB6216-6383-44FB-B940-148096ED201C}"/>
              </a:ext>
            </a:extLst>
          </p:cNvPr>
          <p:cNvGrpSpPr/>
          <p:nvPr userDrawn="1"/>
        </p:nvGrpSpPr>
        <p:grpSpPr>
          <a:xfrm>
            <a:off x="8939750" y="3641775"/>
            <a:ext cx="2771475" cy="1003200"/>
            <a:chOff x="8939750" y="3641775"/>
            <a:chExt cx="2771475" cy="1003200"/>
          </a:xfrm>
        </p:grpSpPr>
        <p:sp>
          <p:nvSpPr>
            <p:cNvPr id="202" name="Google Shape;57;p2">
              <a:extLst>
                <a:ext uri="{FF2B5EF4-FFF2-40B4-BE49-F238E27FC236}">
                  <a16:creationId xmlns:a16="http://schemas.microsoft.com/office/drawing/2014/main" id="{FC24F186-858E-49FD-8366-02102B0ED9BE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3" name="Google Shape;58;p2">
              <a:extLst>
                <a:ext uri="{FF2B5EF4-FFF2-40B4-BE49-F238E27FC236}">
                  <a16:creationId xmlns:a16="http://schemas.microsoft.com/office/drawing/2014/main" id="{302BC2F3-22CD-4A40-B78D-9559D92FBC36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4" name="Google Shape;59;p2">
              <a:extLst>
                <a:ext uri="{FF2B5EF4-FFF2-40B4-BE49-F238E27FC236}">
                  <a16:creationId xmlns:a16="http://schemas.microsoft.com/office/drawing/2014/main" id="{8011A7DB-CCC0-43E6-AC13-2DB298FA1406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5" name="Google Shape;60;p2">
              <a:extLst>
                <a:ext uri="{FF2B5EF4-FFF2-40B4-BE49-F238E27FC236}">
                  <a16:creationId xmlns:a16="http://schemas.microsoft.com/office/drawing/2014/main" id="{AFD57D87-9934-4D62-9337-01DCCD42CEC9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THURSDAY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  <p:sp>
          <p:nvSpPr>
            <p:cNvPr id="206" name="Google Shape;61;p2">
              <a:extLst>
                <a:ext uri="{FF2B5EF4-FFF2-40B4-BE49-F238E27FC236}">
                  <a16:creationId xmlns:a16="http://schemas.microsoft.com/office/drawing/2014/main" id="{AB7D2F6E-1D1C-4577-A8AB-2FA04CF0269C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7" name="Google Shape;62;p2">
              <a:extLst>
                <a:ext uri="{FF2B5EF4-FFF2-40B4-BE49-F238E27FC236}">
                  <a16:creationId xmlns:a16="http://schemas.microsoft.com/office/drawing/2014/main" id="{8EC9D1D1-8A6F-43C0-9CF5-F55DAB928B6B}"/>
                </a:ext>
              </a:extLst>
            </p:cNvPr>
            <p:cNvSpPr/>
            <p:nvPr/>
          </p:nvSpPr>
          <p:spPr>
            <a:xfrm rot="-5400000">
              <a:off x="10068575" y="3186825"/>
              <a:ext cx="1003200" cy="1913100"/>
            </a:xfrm>
            <a:prstGeom prst="trapezoid">
              <a:avLst>
                <a:gd name="adj" fmla="val 19525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8" name="Google Shape;63;p2">
              <a:extLst>
                <a:ext uri="{FF2B5EF4-FFF2-40B4-BE49-F238E27FC236}">
                  <a16:creationId xmlns:a16="http://schemas.microsoft.com/office/drawing/2014/main" id="{82F00B47-8554-4AB5-97B6-3F0C698789F4}"/>
                </a:ext>
              </a:extLst>
            </p:cNvPr>
            <p:cNvSpPr/>
            <p:nvPr/>
          </p:nvSpPr>
          <p:spPr>
            <a:xfrm>
              <a:off x="8939750" y="3825825"/>
              <a:ext cx="731700" cy="635100"/>
            </a:xfrm>
            <a:prstGeom prst="rect">
              <a:avLst/>
            </a:prstGeom>
            <a:solidFill>
              <a:srgbClr val="000000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Barriecito"/>
                <a:ea typeface="Barriecito"/>
                <a:cs typeface="Barriecito"/>
                <a:sym typeface="Barriecito"/>
              </a:endParaRPr>
            </a:p>
          </p:txBody>
        </p:sp>
        <p:sp>
          <p:nvSpPr>
            <p:cNvPr id="209" name="Google Shape;64;p2">
              <a:extLst>
                <a:ext uri="{FF2B5EF4-FFF2-40B4-BE49-F238E27FC236}">
                  <a16:creationId xmlns:a16="http://schemas.microsoft.com/office/drawing/2014/main" id="{F0075D98-06F7-4C6B-87B6-92CE2F093884}"/>
                </a:ext>
              </a:extLst>
            </p:cNvPr>
            <p:cNvSpPr txBox="1"/>
            <p:nvPr/>
          </p:nvSpPr>
          <p:spPr>
            <a:xfrm>
              <a:off x="9941525" y="3943275"/>
              <a:ext cx="1769700" cy="400200"/>
            </a:xfrm>
            <a:prstGeom prst="rect">
              <a:avLst/>
            </a:prstGeom>
            <a:noFill/>
            <a:ln>
              <a:noFill/>
            </a:ln>
            <a:effectLst>
              <a:outerShdw dist="38100" dir="3960000" algn="bl" rotWithShape="0">
                <a:srgbClr val="000000"/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anchers"/>
                </a:rPr>
                <a:t>CÂU</a:t>
              </a:r>
              <a:endParaRPr sz="23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anchers"/>
              </a:endParaRPr>
            </a:p>
          </p:txBody>
        </p:sp>
      </p:grpSp>
      <p:sp>
        <p:nvSpPr>
          <p:cNvPr id="210" name="Google Shape;109;p2">
            <a:hlinkClick r:id="rId2" action="ppaction://hlinksldjump"/>
            <a:extLst>
              <a:ext uri="{FF2B5EF4-FFF2-40B4-BE49-F238E27FC236}">
                <a16:creationId xmlns:a16="http://schemas.microsoft.com/office/drawing/2014/main" id="{ED4B1AFF-7666-4B61-AC7C-91091E6EB8C3}"/>
              </a:ext>
            </a:extLst>
          </p:cNvPr>
          <p:cNvSpPr/>
          <p:nvPr userDrawn="1"/>
        </p:nvSpPr>
        <p:spPr>
          <a:xfrm>
            <a:off x="9766389" y="208460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110;p2">
            <a:hlinkClick r:id="rId3" action="ppaction://hlinksldjump"/>
            <a:extLst>
              <a:ext uri="{FF2B5EF4-FFF2-40B4-BE49-F238E27FC236}">
                <a16:creationId xmlns:a16="http://schemas.microsoft.com/office/drawing/2014/main" id="{D163140E-2D45-4A50-B225-874310BA11C2}"/>
              </a:ext>
            </a:extLst>
          </p:cNvPr>
          <p:cNvSpPr/>
          <p:nvPr userDrawn="1"/>
        </p:nvSpPr>
        <p:spPr>
          <a:xfrm>
            <a:off x="9847701" y="1273576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111;p2">
            <a:hlinkClick r:id="rId4" action="ppaction://hlinksldjump"/>
            <a:extLst>
              <a:ext uri="{FF2B5EF4-FFF2-40B4-BE49-F238E27FC236}">
                <a16:creationId xmlns:a16="http://schemas.microsoft.com/office/drawing/2014/main" id="{7BBABDB1-8D3E-4EDF-88A3-02A89009E7D7}"/>
              </a:ext>
            </a:extLst>
          </p:cNvPr>
          <p:cNvSpPr/>
          <p:nvPr userDrawn="1"/>
        </p:nvSpPr>
        <p:spPr>
          <a:xfrm>
            <a:off x="9716007" y="2948325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112;p2">
            <a:hlinkClick r:id="rId5" action="ppaction://hlinksldjump"/>
            <a:extLst>
              <a:ext uri="{FF2B5EF4-FFF2-40B4-BE49-F238E27FC236}">
                <a16:creationId xmlns:a16="http://schemas.microsoft.com/office/drawing/2014/main" id="{6A0A1CBC-6CBB-4B03-8FAE-7C8427570EDB}"/>
              </a:ext>
            </a:extLst>
          </p:cNvPr>
          <p:cNvSpPr/>
          <p:nvPr userDrawn="1"/>
        </p:nvSpPr>
        <p:spPr>
          <a:xfrm>
            <a:off x="9756986" y="3767428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3;p2">
            <a:hlinkClick r:id="rId6" action="ppaction://hlinksldjump"/>
            <a:extLst>
              <a:ext uri="{FF2B5EF4-FFF2-40B4-BE49-F238E27FC236}">
                <a16:creationId xmlns:a16="http://schemas.microsoft.com/office/drawing/2014/main" id="{BFA39E95-4C74-4E98-8DE6-9FF6363A7B0F}"/>
              </a:ext>
            </a:extLst>
          </p:cNvPr>
          <p:cNvSpPr/>
          <p:nvPr userDrawn="1"/>
        </p:nvSpPr>
        <p:spPr>
          <a:xfrm>
            <a:off x="9841749" y="4632894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114;p2">
            <a:hlinkClick r:id="rId7" action="ppaction://hlinksldjump"/>
            <a:extLst>
              <a:ext uri="{FF2B5EF4-FFF2-40B4-BE49-F238E27FC236}">
                <a16:creationId xmlns:a16="http://schemas.microsoft.com/office/drawing/2014/main" id="{771C6A6C-CA50-40A3-87E8-7BE875765295}"/>
              </a:ext>
            </a:extLst>
          </p:cNvPr>
          <p:cNvSpPr/>
          <p:nvPr userDrawn="1"/>
        </p:nvSpPr>
        <p:spPr>
          <a:xfrm>
            <a:off x="9716007" y="5427062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8"/>
          <p:cNvSpPr/>
          <p:nvPr/>
        </p:nvSpPr>
        <p:spPr>
          <a:xfrm>
            <a:off x="854481" y="77847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8"/>
          <p:cNvSpPr/>
          <p:nvPr/>
        </p:nvSpPr>
        <p:spPr>
          <a:xfrm>
            <a:off x="825212" y="73709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8"/>
          <p:cNvSpPr/>
          <p:nvPr/>
        </p:nvSpPr>
        <p:spPr>
          <a:xfrm>
            <a:off x="765664" y="792607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8"/>
          <p:cNvSpPr/>
          <p:nvPr/>
        </p:nvSpPr>
        <p:spPr>
          <a:xfrm>
            <a:off x="766674" y="739116"/>
            <a:ext cx="8887327" cy="5577595"/>
          </a:xfrm>
          <a:custGeom>
            <a:avLst/>
            <a:gdLst/>
            <a:ahLst/>
            <a:cxnLst/>
            <a:rect l="l" t="t" r="r" b="b"/>
            <a:pathLst>
              <a:path w="8887327" h="5577595" extrusionOk="0">
                <a:moveTo>
                  <a:pt x="8117684" y="231007"/>
                </a:moveTo>
                <a:lnTo>
                  <a:pt x="8117684" y="519007"/>
                </a:lnTo>
                <a:lnTo>
                  <a:pt x="8405684" y="519007"/>
                </a:lnTo>
                <a:lnTo>
                  <a:pt x="8405684" y="231007"/>
                </a:lnTo>
                <a:close/>
                <a:moveTo>
                  <a:pt x="7608608" y="231007"/>
                </a:moveTo>
                <a:lnTo>
                  <a:pt x="7608608" y="519007"/>
                </a:lnTo>
                <a:lnTo>
                  <a:pt x="7896608" y="519007"/>
                </a:lnTo>
                <a:lnTo>
                  <a:pt x="7896608" y="231007"/>
                </a:lnTo>
                <a:close/>
                <a:moveTo>
                  <a:pt x="7099539" y="231007"/>
                </a:moveTo>
                <a:lnTo>
                  <a:pt x="7099539" y="519007"/>
                </a:lnTo>
                <a:lnTo>
                  <a:pt x="7387539" y="519007"/>
                </a:lnTo>
                <a:lnTo>
                  <a:pt x="7387539" y="231007"/>
                </a:lnTo>
                <a:close/>
                <a:moveTo>
                  <a:pt x="6590470" y="231007"/>
                </a:moveTo>
                <a:lnTo>
                  <a:pt x="6590470" y="519007"/>
                </a:lnTo>
                <a:lnTo>
                  <a:pt x="6878470" y="519007"/>
                </a:lnTo>
                <a:lnTo>
                  <a:pt x="6878470" y="231007"/>
                </a:lnTo>
                <a:close/>
                <a:moveTo>
                  <a:pt x="6081401" y="231007"/>
                </a:moveTo>
                <a:lnTo>
                  <a:pt x="6081401" y="519007"/>
                </a:lnTo>
                <a:lnTo>
                  <a:pt x="6369401" y="519007"/>
                </a:lnTo>
                <a:lnTo>
                  <a:pt x="6369401" y="231007"/>
                </a:lnTo>
                <a:close/>
                <a:moveTo>
                  <a:pt x="5572332" y="231007"/>
                </a:moveTo>
                <a:lnTo>
                  <a:pt x="5572332" y="519007"/>
                </a:lnTo>
                <a:lnTo>
                  <a:pt x="5860332" y="519007"/>
                </a:lnTo>
                <a:lnTo>
                  <a:pt x="5860332" y="231007"/>
                </a:lnTo>
                <a:close/>
                <a:moveTo>
                  <a:pt x="5063263" y="231007"/>
                </a:moveTo>
                <a:lnTo>
                  <a:pt x="5063263" y="519007"/>
                </a:lnTo>
                <a:lnTo>
                  <a:pt x="5351263" y="519007"/>
                </a:lnTo>
                <a:lnTo>
                  <a:pt x="5351263" y="231007"/>
                </a:lnTo>
                <a:close/>
                <a:moveTo>
                  <a:pt x="4554194" y="231007"/>
                </a:moveTo>
                <a:lnTo>
                  <a:pt x="4554194" y="519007"/>
                </a:lnTo>
                <a:lnTo>
                  <a:pt x="4842194" y="519007"/>
                </a:lnTo>
                <a:lnTo>
                  <a:pt x="4842194" y="231007"/>
                </a:lnTo>
                <a:close/>
                <a:moveTo>
                  <a:pt x="4045125" y="231007"/>
                </a:moveTo>
                <a:lnTo>
                  <a:pt x="4045125" y="519007"/>
                </a:lnTo>
                <a:lnTo>
                  <a:pt x="4333125" y="519007"/>
                </a:lnTo>
                <a:lnTo>
                  <a:pt x="4333125" y="231007"/>
                </a:lnTo>
                <a:close/>
                <a:moveTo>
                  <a:pt x="3536056" y="231007"/>
                </a:moveTo>
                <a:lnTo>
                  <a:pt x="3536056" y="519007"/>
                </a:lnTo>
                <a:lnTo>
                  <a:pt x="3824056" y="519007"/>
                </a:lnTo>
                <a:lnTo>
                  <a:pt x="3824056" y="231007"/>
                </a:lnTo>
                <a:close/>
                <a:moveTo>
                  <a:pt x="3026987" y="231007"/>
                </a:moveTo>
                <a:lnTo>
                  <a:pt x="3026987" y="519007"/>
                </a:lnTo>
                <a:lnTo>
                  <a:pt x="3314988" y="519007"/>
                </a:lnTo>
                <a:lnTo>
                  <a:pt x="3314988" y="231007"/>
                </a:lnTo>
                <a:close/>
                <a:moveTo>
                  <a:pt x="2517919" y="231007"/>
                </a:moveTo>
                <a:lnTo>
                  <a:pt x="2517919" y="519007"/>
                </a:lnTo>
                <a:lnTo>
                  <a:pt x="2805918" y="519007"/>
                </a:lnTo>
                <a:lnTo>
                  <a:pt x="2805918" y="231007"/>
                </a:lnTo>
                <a:close/>
                <a:moveTo>
                  <a:pt x="2008849" y="231007"/>
                </a:moveTo>
                <a:lnTo>
                  <a:pt x="2008849" y="519007"/>
                </a:lnTo>
                <a:lnTo>
                  <a:pt x="2296849" y="519007"/>
                </a:lnTo>
                <a:lnTo>
                  <a:pt x="2296849" y="231007"/>
                </a:lnTo>
                <a:close/>
                <a:moveTo>
                  <a:pt x="1499781" y="231007"/>
                </a:moveTo>
                <a:lnTo>
                  <a:pt x="1499781" y="519007"/>
                </a:lnTo>
                <a:lnTo>
                  <a:pt x="1787781" y="519007"/>
                </a:lnTo>
                <a:lnTo>
                  <a:pt x="1787781" y="231007"/>
                </a:lnTo>
                <a:close/>
                <a:moveTo>
                  <a:pt x="990712" y="231007"/>
                </a:moveTo>
                <a:lnTo>
                  <a:pt x="990712" y="519007"/>
                </a:lnTo>
                <a:lnTo>
                  <a:pt x="1278712" y="519007"/>
                </a:lnTo>
                <a:lnTo>
                  <a:pt x="1278712" y="231007"/>
                </a:lnTo>
                <a:close/>
                <a:moveTo>
                  <a:pt x="481642" y="231007"/>
                </a:moveTo>
                <a:lnTo>
                  <a:pt x="481642" y="519007"/>
                </a:lnTo>
                <a:lnTo>
                  <a:pt x="769642" y="519007"/>
                </a:lnTo>
                <a:lnTo>
                  <a:pt x="769642" y="231007"/>
                </a:lnTo>
                <a:close/>
                <a:moveTo>
                  <a:pt x="494008" y="0"/>
                </a:moveTo>
                <a:lnTo>
                  <a:pt x="8393319" y="0"/>
                </a:lnTo>
                <a:cubicBezTo>
                  <a:pt x="8666152" y="0"/>
                  <a:pt x="8887327" y="221175"/>
                  <a:pt x="8887327" y="494008"/>
                </a:cubicBezTo>
                <a:lnTo>
                  <a:pt x="8887327" y="5083587"/>
                </a:lnTo>
                <a:cubicBezTo>
                  <a:pt x="8887327" y="5356420"/>
                  <a:pt x="8666152" y="5577595"/>
                  <a:pt x="8393319" y="5577595"/>
                </a:cubicBezTo>
                <a:lnTo>
                  <a:pt x="494008" y="5577595"/>
                </a:lnTo>
                <a:cubicBezTo>
                  <a:pt x="221175" y="5577595"/>
                  <a:pt x="0" y="5356420"/>
                  <a:pt x="0" y="5083587"/>
                </a:cubicBezTo>
                <a:lnTo>
                  <a:pt x="0" y="494008"/>
                </a:lnTo>
                <a:cubicBezTo>
                  <a:pt x="0" y="221175"/>
                  <a:pt x="221175" y="0"/>
                  <a:pt x="494008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3" name="Google Shape;713;p8" descr="A picture containing drawing&#10;&#10;Description automatically generated"/>
          <p:cNvPicPr preferRelativeResize="0"/>
          <p:nvPr/>
        </p:nvPicPr>
        <p:blipFill rotWithShape="1">
          <a:blip r:embed="rId8">
            <a:alphaModFix amt="14000"/>
          </a:blip>
          <a:srcRect b="20992"/>
          <a:stretch/>
        </p:blipFill>
        <p:spPr>
          <a:xfrm>
            <a:off x="1130925" y="1509650"/>
            <a:ext cx="8219524" cy="4628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4" name="Google Shape;714;p8"/>
          <p:cNvGrpSpPr/>
          <p:nvPr/>
        </p:nvGrpSpPr>
        <p:grpSpPr>
          <a:xfrm>
            <a:off x="1326140" y="278554"/>
            <a:ext cx="7817443" cy="939587"/>
            <a:chOff x="1371600" y="234214"/>
            <a:chExt cx="7736979" cy="822900"/>
          </a:xfrm>
        </p:grpSpPr>
        <p:sp>
          <p:nvSpPr>
            <p:cNvPr id="715" name="Google Shape;715;p8"/>
            <p:cNvSpPr/>
            <p:nvPr/>
          </p:nvSpPr>
          <p:spPr>
            <a:xfrm>
              <a:off x="137160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87649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238139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288629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39119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3896095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4400994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4905893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5410792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5915691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6420590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692548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7430388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7935287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8440186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945079" y="234214"/>
              <a:ext cx="163500" cy="822900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0" name="Google Shape;740;p8"/>
          <p:cNvSpPr txBox="1">
            <a:spLocks noGrp="1"/>
          </p:cNvSpPr>
          <p:nvPr>
            <p:ph type="body" idx="1"/>
          </p:nvPr>
        </p:nvSpPr>
        <p:spPr>
          <a:xfrm>
            <a:off x="1249950" y="1968350"/>
            <a:ext cx="8024400" cy="409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Gochi Hand"/>
              <a:buChar char="●"/>
              <a:defRPr sz="2400"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●"/>
              <a:defRPr sz="1900"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○"/>
              <a:defRPr sz="1900"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Gochi Hand"/>
              <a:buChar char="■"/>
              <a:defRPr sz="1900"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grpSp>
        <p:nvGrpSpPr>
          <p:cNvPr id="741" name="Google Shape;741;p8"/>
          <p:cNvGrpSpPr/>
          <p:nvPr/>
        </p:nvGrpSpPr>
        <p:grpSpPr>
          <a:xfrm rot="-1067895" flipH="1">
            <a:off x="927274" y="4793679"/>
            <a:ext cx="576933" cy="1053355"/>
            <a:chOff x="5930618" y="1536098"/>
            <a:chExt cx="1609023" cy="2932306"/>
          </a:xfrm>
        </p:grpSpPr>
        <p:grpSp>
          <p:nvGrpSpPr>
            <p:cNvPr id="742" name="Google Shape;742;p8"/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743" name="Google Shape;743;p8"/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8"/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8"/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"/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8"/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8"/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8"/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8"/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8"/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2" name="Google Shape;752;p8"/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8"/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1" name="Google Shape;761;p8"/>
          <p:cNvSpPr/>
          <p:nvPr/>
        </p:nvSpPr>
        <p:spPr>
          <a:xfrm flipH="1">
            <a:off x="1345668" y="5808625"/>
            <a:ext cx="844600" cy="407150"/>
          </a:xfrm>
          <a:custGeom>
            <a:avLst/>
            <a:gdLst/>
            <a:ahLst/>
            <a:cxnLst/>
            <a:rect l="l" t="t" r="r" b="b"/>
            <a:pathLst>
              <a:path w="33784" h="16286" extrusionOk="0">
                <a:moveTo>
                  <a:pt x="33784" y="0"/>
                </a:moveTo>
                <a:cubicBezTo>
                  <a:pt x="32358" y="155"/>
                  <a:pt x="25586" y="-388"/>
                  <a:pt x="25229" y="932"/>
                </a:cubicBezTo>
                <a:cubicBezTo>
                  <a:pt x="24873" y="2252"/>
                  <a:pt x="33280" y="6679"/>
                  <a:pt x="31645" y="7921"/>
                </a:cubicBezTo>
                <a:cubicBezTo>
                  <a:pt x="30010" y="9164"/>
                  <a:pt x="16570" y="7048"/>
                  <a:pt x="15417" y="8387"/>
                </a:cubicBezTo>
                <a:cubicBezTo>
                  <a:pt x="14264" y="9727"/>
                  <a:pt x="27296" y="14869"/>
                  <a:pt x="24726" y="15958"/>
                </a:cubicBezTo>
                <a:cubicBezTo>
                  <a:pt x="22157" y="17047"/>
                  <a:pt x="4121" y="15092"/>
                  <a:pt x="0" y="14919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2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415650" y="555375"/>
            <a:ext cx="9490200" cy="5977200"/>
          </a:xfrm>
          <a:prstGeom prst="roundRect">
            <a:avLst>
              <a:gd name="adj" fmla="val 8857"/>
            </a:avLst>
          </a:prstGeom>
          <a:solidFill>
            <a:srgbClr val="000000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Ranchers"/>
              <a:buNone/>
              <a:defRPr sz="37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50" y="1509658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ochi Hand"/>
              <a:buChar char="●"/>
              <a:defRPr sz="24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●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Gochi Hand"/>
              <a:buChar char="○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Gochi Hand"/>
              <a:buChar char="■"/>
              <a:defRPr sz="19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8FE54-1C9A-4173-A4DA-AF8AFCA1315B}"/>
              </a:ext>
            </a:extLst>
          </p:cNvPr>
          <p:cNvSpPr txBox="1"/>
          <p:nvPr userDrawn="1"/>
        </p:nvSpPr>
        <p:spPr>
          <a:xfrm>
            <a:off x="9040737" y="-13129"/>
            <a:ext cx="547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UTM Ong Do Gia" panose="02040603050506020204" pitchFamily="18" charset="0"/>
              </a:rPr>
              <a:t>KTUTS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041" y="19782692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9" y="7514492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159" y="-17402908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6112" y="-17354503"/>
            <a:ext cx="1881378" cy="162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306349" y="796991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559" y="20087492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5.xml"/><Relationship Id="rId7" Type="http://schemas.openxmlformats.org/officeDocument/2006/relationships/slide" Target="slide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57" y="645886"/>
            <a:ext cx="8178858" cy="6212114"/>
          </a:xfrm>
          <a:prstGeom prst="rect">
            <a:avLst/>
          </a:prstGeom>
        </p:spPr>
      </p:pic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40646" y="2071246"/>
            <a:ext cx="5522307" cy="2554546"/>
            <a:chOff x="3440646" y="2071246"/>
            <a:chExt cx="5522307" cy="2554546"/>
          </a:xfrm>
        </p:grpSpPr>
        <p:sp>
          <p:nvSpPr>
            <p:cNvPr id="2" name="TextBox 1"/>
            <p:cNvSpPr txBox="1"/>
            <p:nvPr/>
          </p:nvSpPr>
          <p:spPr>
            <a:xfrm>
              <a:off x="3440646" y="2071247"/>
              <a:ext cx="547112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rgbClr val="FFFF00"/>
                  </a:solidFill>
                  <a:latin typeface="UTM Cabaret" panose="02040603050506020204" pitchFamily="18" charset="0"/>
                </a:rPr>
                <a:t>TIẾNG VIỆT </a:t>
              </a:r>
            </a:p>
            <a:p>
              <a:pPr algn="ctr"/>
              <a:r>
                <a:rPr lang="en-US" sz="8000" dirty="0">
                  <a:solidFill>
                    <a:srgbClr val="FFFF00"/>
                  </a:solidFill>
                  <a:latin typeface="UTM Cabaret" panose="02040603050506020204" pitchFamily="18" charset="0"/>
                </a:rPr>
                <a:t>LỚP 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91827" y="2071246"/>
              <a:ext cx="547112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tx1"/>
                  </a:solidFill>
                  <a:latin typeface="UTM Cabaret" panose="02040603050506020204" pitchFamily="18" charset="0"/>
                </a:rPr>
                <a:t>TIẾNG VIỆT </a:t>
              </a:r>
            </a:p>
            <a:p>
              <a:pPr algn="ctr"/>
              <a:r>
                <a:rPr lang="en-US" sz="8000" dirty="0">
                  <a:solidFill>
                    <a:schemeClr val="tx1"/>
                  </a:solidFill>
                  <a:latin typeface="UTM Cabaret" panose="02040603050506020204" pitchFamily="18" charset="0"/>
                </a:rPr>
                <a:t>LỚP 4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5" y="3351509"/>
            <a:ext cx="3797535" cy="3797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91543" y="870283"/>
            <a:ext cx="610325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“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altLang="en-US" sz="3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sz="3200" i="1" dirty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3200" i="1" dirty="0">
                <a:solidFill>
                  <a:srgbClr val="C00000"/>
                </a:solidFill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409423" y="2495379"/>
            <a:ext cx="5272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nho</a:t>
            </a:r>
            <a:endParaRPr lang="en-US" altLang="en-US"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460500" y="3080154"/>
            <a:ext cx="8192034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nhìn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chín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mọng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liền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loay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hoay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mãi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vẫn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dẹp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bực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bèn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	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lắm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indent="3492500" eaLnBrk="1" hangingPunct="1">
              <a:tabLst>
                <a:tab pos="2159000" algn="l"/>
              </a:tabLst>
            </a:pPr>
            <a:r>
              <a:rPr lang="en-US" altLang="en-US" sz="2400" i="1" dirty="0">
                <a:latin typeface="Times New Roman" panose="02020603050405020304" pitchFamily="18" charset="0"/>
              </a:rPr>
              <a:t>TRUYỆN NGỤ NGÔN Ê-DỐP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53" y="-425449"/>
            <a:ext cx="1805501" cy="1615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7" y="4871249"/>
            <a:ext cx="2905563" cy="1986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6A66-49C3-4D07-900F-C3D28EFC3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94" y="505122"/>
            <a:ext cx="2285167" cy="2923878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89681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7" y="-101600"/>
            <a:ext cx="9911897" cy="7253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53" y="-425449"/>
            <a:ext cx="1805501" cy="1615047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68336" y="1981200"/>
            <a:ext cx="825863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sung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68336" y="3616324"/>
            <a:ext cx="8278255" cy="144780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sung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9056" y="4129647"/>
            <a:ext cx="4290447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089252" y="1753281"/>
            <a:ext cx="8301490" cy="3779758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, ta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?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mục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đích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?,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Vì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cái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latin typeface="Times New Roman" panose="02020603050405020304" pitchFamily="18" charset="0"/>
              </a:rPr>
              <a:t>?</a:t>
            </a:r>
            <a:r>
              <a:rPr lang="en-US" altLang="en-US" sz="3600" b="1" dirty="0"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094434" y="803207"/>
            <a:ext cx="2291126" cy="7831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nhớ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27" y="4582965"/>
            <a:ext cx="3720458" cy="19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3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8" y="-730969"/>
            <a:ext cx="8431838" cy="7400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9752" y="3204535"/>
            <a:ext cx="667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UTM Bell" panose="02040603050506020204" pitchFamily="18" charset="0"/>
              </a:rPr>
              <a:t>LUYỆN TẬP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4528087"/>
            <a:ext cx="2453741" cy="204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1" y="943428"/>
            <a:ext cx="2813049" cy="28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6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 animBg="1"/>
      <p:bldP spid="82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462087"/>
            <a:ext cx="8835571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05493" y="405407"/>
            <a:ext cx="9862457" cy="851297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4400" b="1" dirty="0">
                <a:latin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85372" y="150336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a) </a:t>
            </a:r>
            <a:r>
              <a:rPr lang="en-US" altLang="en-US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tiêm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phòng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trẻ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tỉnh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cử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nhiều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đội</a:t>
            </a:r>
            <a:r>
              <a:rPr lang="en-US" altLang="en-US" b="1" dirty="0">
                <a:latin typeface="Times New Roman" panose="02020603050405020304" pitchFamily="18" charset="0"/>
              </a:rPr>
              <a:t> y </a:t>
            </a:r>
            <a:r>
              <a:rPr lang="en-US" altLang="en-US" b="1" dirty="0" err="1">
                <a:latin typeface="Times New Roman" panose="02020603050405020304" pitchFamily="18" charset="0"/>
              </a:rPr>
              <a:t>tề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bản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85372" y="301922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 b) </a:t>
            </a:r>
            <a:r>
              <a:rPr lang="en-US" altLang="en-US" b="1" dirty="0" err="1">
                <a:latin typeface="Times New Roman" panose="02020603050405020304" pitchFamily="18" charset="0"/>
              </a:rPr>
              <a:t>Vì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quốc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thiếu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niên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sẵn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sàng</a:t>
            </a:r>
            <a:r>
              <a:rPr lang="en-US" altLang="en-US" b="1" dirty="0">
                <a:latin typeface="Times New Roman" panose="02020603050405020304" pitchFamily="18" charset="0"/>
              </a:rPr>
              <a:t>!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85372" y="3919537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>
                <a:latin typeface="Times New Roman" panose="02020603050405020304" pitchFamily="18" charset="0"/>
              </a:rPr>
              <a:t>  c) Nhằm giáo dục ý thức bảo vệ môi trường cho học sinh, các trường đã tổ chức nhiều hoạt động thiết thực. 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688012" y="2124710"/>
            <a:ext cx="6465888" cy="22225"/>
          </a:xfrm>
          <a:prstGeom prst="line">
            <a:avLst/>
          </a:prstGeom>
          <a:noFill/>
          <a:ln w="76200" cmpd="dbl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V="1">
            <a:off x="1820410" y="3633840"/>
            <a:ext cx="2459490" cy="22152"/>
          </a:xfrm>
          <a:prstGeom prst="line">
            <a:avLst/>
          </a:prstGeom>
          <a:noFill/>
          <a:ln w="76200" cmpd="dbl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>
            <a:off x="1820410" y="4573587"/>
            <a:ext cx="7032625" cy="22225"/>
          </a:xfrm>
          <a:prstGeom prst="line">
            <a:avLst/>
          </a:prstGeom>
          <a:noFill/>
          <a:ln w="76200" cmpd="dbl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1134610" y="5181599"/>
            <a:ext cx="4212090" cy="22226"/>
          </a:xfrm>
          <a:prstGeom prst="line">
            <a:avLst/>
          </a:prstGeom>
          <a:noFill/>
          <a:ln w="76200" cmpd="dbl">
            <a:solidFill>
              <a:srgbClr val="00B05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20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87411" y="4245891"/>
            <a:ext cx="2741196" cy="239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9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  <p:bldP spid="4" grpId="0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1444137"/>
            <a:ext cx="8897257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69257" y="498964"/>
            <a:ext cx="9144000" cy="1328023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2.Tìm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85372" y="2046288"/>
            <a:ext cx="8606971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a)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b="1" dirty="0">
                <a:latin typeface="Times New Roman" panose="02020603050405020304" pitchFamily="18" charset="0"/>
              </a:rPr>
              <a:t> , </a:t>
            </a:r>
            <a:r>
              <a:rPr lang="en-US" altLang="en-US" b="1" dirty="0" err="1">
                <a:latin typeface="Times New Roman" panose="02020603050405020304" pitchFamily="18" charset="0"/>
              </a:rPr>
              <a:t>xã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đào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mương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b)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b="1" dirty="0">
                <a:latin typeface="Times New Roman" panose="02020603050405020304" pitchFamily="18" charset="0"/>
              </a:rPr>
              <a:t> , </a:t>
            </a:r>
            <a:r>
              <a:rPr lang="en-US" altLang="en-US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quyết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rèn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thật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tốt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c) 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…</a:t>
            </a:r>
            <a:r>
              <a:rPr lang="en-US" altLang="en-US" b="1" dirty="0">
                <a:latin typeface="Times New Roman" panose="02020603050405020304" pitchFamily="18" charset="0"/>
              </a:rPr>
              <a:t> ,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năng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dục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8018593" y="3901586"/>
            <a:ext cx="1699271" cy="24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1444137"/>
            <a:ext cx="8897257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38629" y="0"/>
            <a:ext cx="9144000" cy="1328023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85372" y="2192338"/>
            <a:ext cx="889725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a</a:t>
            </a:r>
            <a:r>
              <a:rPr lang="en-US" altLang="en-US" b="1">
                <a:latin typeface="Times New Roman" panose="02020603050405020304" pitchFamily="18" charset="0"/>
              </a:rPr>
              <a:t>)                                                         </a:t>
            </a:r>
            <a:r>
              <a:rPr lang="en-US" altLang="en-US" b="1" smtClean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xã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đào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mương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b</a:t>
            </a:r>
            <a:r>
              <a:rPr lang="en-US" altLang="en-US" b="1">
                <a:latin typeface="Times New Roman" panose="02020603050405020304" pitchFamily="18" charset="0"/>
              </a:rPr>
              <a:t>)                                 </a:t>
            </a:r>
            <a:r>
              <a:rPr lang="en-US" altLang="en-US" b="1" smtClean="0">
                <a:latin typeface="Times New Roman" panose="02020603050405020304" pitchFamily="18" charset="0"/>
              </a:rPr>
              <a:t> , </a:t>
            </a:r>
            <a:r>
              <a:rPr lang="en-US" altLang="en-US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quyết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tâm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rèn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luyện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thật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tốt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</a:rPr>
              <a:t> c</a:t>
            </a:r>
            <a:r>
              <a:rPr lang="en-US" altLang="en-US" b="1">
                <a:latin typeface="Times New Roman" panose="02020603050405020304" pitchFamily="18" charset="0"/>
              </a:rPr>
              <a:t>)                                        </a:t>
            </a:r>
            <a:r>
              <a:rPr lang="en-US" altLang="en-US" b="1" smtClean="0">
                <a:latin typeface="Times New Roman" panose="02020603050405020304" pitchFamily="18" charset="0"/>
              </a:rPr>
              <a:t> , </a:t>
            </a:r>
            <a:r>
              <a:rPr lang="en-US" altLang="en-US" b="1" dirty="0" err="1"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phải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năng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tập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dục</a:t>
            </a:r>
            <a:r>
              <a:rPr lang="en-US" altLang="en-US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466397" y="2166580"/>
            <a:ext cx="731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tưới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ruộng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594985" y="3477751"/>
            <a:ext cx="4465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danh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dự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94985" y="4624668"/>
            <a:ext cx="5380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mạnh</a:t>
            </a:r>
            <a:endParaRPr lang="en-US" altLang="en-US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28720" y="3886200"/>
            <a:ext cx="1981898" cy="2683973"/>
          </a:xfrm>
          <a:prstGeom prst="rect">
            <a:avLst/>
          </a:prstGeom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1A28DFC0-8FA3-4742-8ED3-78A4CA5FF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372" y="1454521"/>
            <a:ext cx="265974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khảo</a:t>
            </a:r>
            <a:endParaRPr lang="en-US" altLang="en-US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79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7" y="1444137"/>
            <a:ext cx="8897257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45885" y="177023"/>
            <a:ext cx="9144000" cy="1328023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9257" y="1464356"/>
            <a:ext cx="889725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 a) </a:t>
            </a:r>
            <a:r>
              <a:rPr lang="en-US" altLang="en-US" dirty="0" err="1">
                <a:latin typeface="Times New Roman" panose="02020603050405020304" pitchFamily="18" charset="0"/>
              </a:rPr>
              <a:t>Vì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sao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gặm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cứng</a:t>
            </a:r>
            <a:r>
              <a:rPr lang="en-US" altLang="en-US" dirty="0">
                <a:latin typeface="Times New Roman" panose="02020603050405020304" pitchFamily="18" charset="0"/>
              </a:rPr>
              <a:t>?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nhiều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vật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khác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mỗi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ngày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mọc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ra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đến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thôi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Nếu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răng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cứ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mọc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mãi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vậy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dĩ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nhiên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vướng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víu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mài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răng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mòn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đi</a:t>
            </a:r>
            <a:r>
              <a:rPr lang="en-US" altLang="en-US" b="1" i="1" dirty="0">
                <a:latin typeface="Times New Roman" panose="02020603050405020304" pitchFamily="18" charset="0"/>
              </a:rPr>
              <a:t>,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……</a:t>
            </a:r>
          </a:p>
          <a:p>
            <a:pPr lvl="0" algn="r"/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885" y="3935694"/>
            <a:ext cx="1891734" cy="2922306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351D0876-5073-44E7-B30F-9A84BE0E5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466" y="5096507"/>
            <a:ext cx="91307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7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1" y="1444137"/>
            <a:ext cx="9006114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08000" y="130369"/>
            <a:ext cx="9508672" cy="1328023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0401" y="1458392"/>
            <a:ext cx="886459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 b) </a:t>
            </a:r>
            <a:r>
              <a:rPr lang="en-US" altLang="en-US" dirty="0" err="1">
                <a:latin typeface="Times New Roman" panose="02020603050405020304" pitchFamily="18" charset="0"/>
              </a:rPr>
              <a:t>Vì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sao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mõm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</a:rPr>
              <a:t>? </a:t>
            </a:r>
            <a:r>
              <a:rPr lang="en-US" altLang="en-US" dirty="0" err="1"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latin typeface="Times New Roman" panose="02020603050405020304" pitchFamily="18" charset="0"/>
              </a:rPr>
              <a:t> ta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rằng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nuôi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gốc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mồm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xương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cứng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ăn</a:t>
            </a:r>
            <a:r>
              <a:rPr lang="en-US" altLang="en-US" b="1" i="1" dirty="0">
                <a:latin typeface="Times New Roman" panose="02020603050405020304" pitchFamily="18" charset="0"/>
              </a:rPr>
              <a:t>, …… </a:t>
            </a:r>
            <a:r>
              <a:rPr lang="en-US" altLang="en-US" dirty="0" err="1">
                <a:latin typeface="Times New Roman" panose="02020603050405020304" pitchFamily="18" charset="0"/>
              </a:rPr>
              <a:t>Thói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kiếm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thức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.  </a:t>
            </a:r>
          </a:p>
          <a:p>
            <a:pPr algn="r" eaLnBrk="1" hangingPunct="1"/>
            <a:r>
              <a:rPr lang="en-US" altLang="en-US" sz="2800" i="1" dirty="0">
                <a:latin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Phạm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Văn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800" i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8821199" y="3429000"/>
            <a:ext cx="29009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1" y="1444137"/>
            <a:ext cx="9018814" cy="4914899"/>
          </a:xfrm>
          <a:prstGeom prst="rect">
            <a:avLst/>
          </a:prstGeom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585108" y="50202"/>
            <a:ext cx="9144000" cy="1328023"/>
          </a:xfrm>
          <a:prstGeom prst="round2DiagRect">
            <a:avLst/>
          </a:prstGeom>
          <a:solidFill>
            <a:schemeClr val="bg2"/>
          </a:solidFill>
          <a:ln w="57150">
            <a:solidFill>
              <a:srgbClr val="FF0000"/>
            </a:solidFill>
            <a:prstDash val="dash"/>
          </a:ln>
          <a:effectLst/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chỉnh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7701" y="1328023"/>
            <a:ext cx="9018814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dirty="0">
                <a:latin typeface="Times New Roman" panose="02020603050405020304" pitchFamily="18" charset="0"/>
              </a:rPr>
              <a:t> b) </a:t>
            </a:r>
            <a:r>
              <a:rPr lang="en-US" altLang="en-US" dirty="0" err="1">
                <a:latin typeface="Times New Roman" panose="02020603050405020304" pitchFamily="18" charset="0"/>
              </a:rPr>
              <a:t>Vì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sao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thường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dirty="0" err="1">
                <a:latin typeface="Times New Roman" panose="02020603050405020304" pitchFamily="18" charset="0"/>
              </a:rPr>
              <a:t>lấy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mõm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</a:rPr>
              <a:t>? </a:t>
            </a:r>
            <a:r>
              <a:rPr lang="en-US" altLang="en-US" dirty="0" err="1">
                <a:latin typeface="Times New Roman" panose="02020603050405020304" pitchFamily="18" charset="0"/>
              </a:rPr>
              <a:t>Chúng</a:t>
            </a:r>
            <a:r>
              <a:rPr lang="en-US" altLang="en-US" dirty="0">
                <a:latin typeface="Times New Roman" panose="02020603050405020304" pitchFamily="18" charset="0"/>
              </a:rPr>
              <a:t> ta </a:t>
            </a:r>
            <a:r>
              <a:rPr lang="en-US" altLang="en-US" dirty="0" err="1">
                <a:latin typeface="Times New Roman" panose="02020603050405020304" pitchFamily="18" charset="0"/>
              </a:rPr>
              <a:t>biết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rằng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nuôi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hiện</a:t>
            </a:r>
            <a:r>
              <a:rPr lang="en-US" altLang="en-US" dirty="0">
                <a:latin typeface="Times New Roman" panose="02020603050405020304" pitchFamily="18" charset="0"/>
              </a:rPr>
              <a:t> nay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gốc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mồm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dài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xương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cứng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Để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thức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ăn</a:t>
            </a:r>
            <a:r>
              <a:rPr lang="en-US" altLang="en-US" b="1" i="1" dirty="0">
                <a:latin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mũi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mồm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dũi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Thói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quen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dũi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nguồn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kiếm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thức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lợn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.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666515" y="4292600"/>
            <a:ext cx="2632249" cy="26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4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8" y="-730969"/>
            <a:ext cx="8431838" cy="7400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9752" y="3173695"/>
            <a:ext cx="63807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UTM Bell" panose="02040603050506020204" pitchFamily="18" charset="0"/>
              </a:rPr>
              <a:t>Khởi</a:t>
            </a:r>
            <a:r>
              <a:rPr lang="en-US" sz="8800" dirty="0">
                <a:solidFill>
                  <a:srgbClr val="FF0000"/>
                </a:solidFill>
                <a:latin typeface="UTM Bell" panose="020406030505060202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UTM Bell" panose="02040603050506020204" pitchFamily="18" charset="0"/>
              </a:rPr>
              <a:t>động</a:t>
            </a:r>
            <a:endParaRPr lang="en-US" sz="8800" dirty="0">
              <a:solidFill>
                <a:srgbClr val="FF0000"/>
              </a:solidFill>
              <a:latin typeface="UTM Bell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4528087"/>
            <a:ext cx="2453741" cy="204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1" y="943428"/>
            <a:ext cx="2813049" cy="281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 animBg="1"/>
      <p:bldP spid="827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8" y="-730969"/>
            <a:ext cx="8431838" cy="7400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9752" y="3204535"/>
            <a:ext cx="667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UTM Bell" panose="02040603050506020204" pitchFamily="18" charset="0"/>
              </a:rPr>
              <a:t>CỦNG CỐ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4528087"/>
            <a:ext cx="2453741" cy="204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1" y="943428"/>
            <a:ext cx="2813049" cy="28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 animBg="1"/>
      <p:bldP spid="827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14334" y="2679700"/>
            <a:ext cx="82931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27279D"/>
                </a:solidFill>
              </a:rPr>
              <a:t> 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* </a:t>
            </a:r>
            <a:r>
              <a:rPr lang="en-US" altLang="en-US" sz="5400" b="1" dirty="0" err="1">
                <a:solidFill>
                  <a:srgbClr val="27279D"/>
                </a:solidFill>
                <a:latin typeface="VNI-Times" pitchFamily="2" charset="0"/>
              </a:rPr>
              <a:t>Ñaët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 1 </a:t>
            </a:r>
            <a:r>
              <a:rPr lang="en-US" altLang="en-US" sz="5400" b="1" dirty="0" err="1">
                <a:solidFill>
                  <a:srgbClr val="27279D"/>
                </a:solidFill>
                <a:latin typeface="VNI-Times" pitchFamily="2" charset="0"/>
              </a:rPr>
              <a:t>caâu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 </a:t>
            </a:r>
            <a:r>
              <a:rPr lang="en-US" altLang="en-US" sz="5400" b="1" dirty="0" err="1">
                <a:solidFill>
                  <a:srgbClr val="27279D"/>
                </a:solidFill>
                <a:latin typeface="VNI-Times" pitchFamily="2" charset="0"/>
              </a:rPr>
              <a:t>coù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 </a:t>
            </a:r>
            <a:r>
              <a:rPr lang="en-US" altLang="en-US" sz="5400" b="1" dirty="0" err="1">
                <a:solidFill>
                  <a:srgbClr val="27279D"/>
                </a:solidFill>
                <a:latin typeface="VNI-Times" pitchFamily="2" charset="0"/>
              </a:rPr>
              <a:t>traïng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 </a:t>
            </a:r>
            <a:r>
              <a:rPr lang="en-US" altLang="en-US" sz="5400" b="1" dirty="0" err="1">
                <a:solidFill>
                  <a:srgbClr val="27279D"/>
                </a:solidFill>
                <a:latin typeface="VNI-Times" pitchFamily="2" charset="0"/>
              </a:rPr>
              <a:t>ngöõ</a:t>
            </a:r>
            <a:r>
              <a:rPr lang="en-US" altLang="en-US" sz="5400" b="1" dirty="0">
                <a:solidFill>
                  <a:srgbClr val="27279D"/>
                </a:solidFill>
                <a:latin typeface="VNI-Times" pitchFamily="2" charset="0"/>
              </a:rPr>
              <a:t>. </a:t>
            </a:r>
            <a:endParaRPr lang="en-US" altLang="en-US" sz="5400" b="1" dirty="0">
              <a:solidFill>
                <a:srgbClr val="27279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59292" y="4203700"/>
            <a:ext cx="2390592" cy="1884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07400" y="-235674"/>
            <a:ext cx="2641600" cy="264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84921" y="3810789"/>
            <a:ext cx="2116210" cy="1978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2960DE-8723-4EFD-BD5A-FA48FA2D8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1" y="20036"/>
            <a:ext cx="2248508" cy="2659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2FBE0-681C-4865-A7E8-14F451A6B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913" y="4203700"/>
            <a:ext cx="2356111" cy="18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99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57" y="645886"/>
            <a:ext cx="8178858" cy="6212114"/>
          </a:xfrm>
          <a:prstGeom prst="rect">
            <a:avLst/>
          </a:prstGeom>
        </p:spPr>
      </p:pic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38210" y="1782683"/>
            <a:ext cx="54711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solidFill>
                  <a:srgbClr val="C00000"/>
                </a:solidFill>
                <a:latin typeface="UTM Ong Do Gia" panose="02040603050506020204" pitchFamily="18" charset="0"/>
              </a:rPr>
              <a:t>Dặn</a:t>
            </a:r>
            <a:r>
              <a:rPr lang="en-US" sz="16600" dirty="0">
                <a:solidFill>
                  <a:srgbClr val="C00000"/>
                </a:solidFill>
                <a:latin typeface="UTM Ong Do Gia" panose="02040603050506020204" pitchFamily="18" charset="0"/>
              </a:rPr>
              <a:t> </a:t>
            </a:r>
            <a:r>
              <a:rPr lang="en-US" sz="16600" dirty="0" err="1">
                <a:solidFill>
                  <a:srgbClr val="C00000"/>
                </a:solidFill>
                <a:latin typeface="UTM Ong Do Gia" panose="02040603050506020204" pitchFamily="18" charset="0"/>
              </a:rPr>
              <a:t>dò</a:t>
            </a:r>
            <a:endParaRPr lang="en-US" sz="16600" dirty="0">
              <a:solidFill>
                <a:srgbClr val="C00000"/>
              </a:solidFill>
              <a:latin typeface="UTM Ong Do Gia" panose="0204060305050602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" y="3909415"/>
            <a:ext cx="6465888" cy="29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1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57" y="645886"/>
            <a:ext cx="8178858" cy="6212114"/>
          </a:xfrm>
          <a:prstGeom prst="rect">
            <a:avLst/>
          </a:prstGeom>
        </p:spPr>
      </p:pic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38210" y="1782683"/>
            <a:ext cx="54711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UTM Ong Do Gia" panose="02040603050506020204" pitchFamily="18" charset="0"/>
              </a:rPr>
              <a:t>CHÚC CÁC EM HỌC TỐT!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" y="3909415"/>
            <a:ext cx="6465888" cy="29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40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r="3920" b="8400"/>
          <a:stretch/>
        </p:blipFill>
        <p:spPr>
          <a:xfrm>
            <a:off x="3901852" y="3487199"/>
            <a:ext cx="3278594" cy="13426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r="3920" b="8400"/>
          <a:stretch/>
        </p:blipFill>
        <p:spPr>
          <a:xfrm>
            <a:off x="606030" y="3535319"/>
            <a:ext cx="2333113" cy="13426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0" r="3920" b="8400"/>
          <a:stretch/>
        </p:blipFill>
        <p:spPr>
          <a:xfrm>
            <a:off x="7661892" y="3504364"/>
            <a:ext cx="2212256" cy="13426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9544" y="3696828"/>
            <a:ext cx="212608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Thêm</a:t>
            </a:r>
            <a:endParaRPr lang="en-US" sz="6000" dirty="0">
              <a:solidFill>
                <a:srgbClr val="00B050"/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33631" y="3612929"/>
            <a:ext cx="256555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Trạng</a:t>
            </a:r>
            <a:endParaRPr lang="en-US" sz="6000" dirty="0">
              <a:solidFill>
                <a:srgbClr val="00B050"/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97508" y="3577204"/>
            <a:ext cx="216273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B050"/>
                </a:solidFill>
                <a:latin typeface="UTM Cookies" panose="02040603050506020204" pitchFamily="18" charset="0"/>
                <a:cs typeface="Arial" panose="020B0604020202020204" pitchFamily="34" charset="0"/>
              </a:rPr>
              <a:t>Ngữ</a:t>
            </a:r>
            <a:endParaRPr lang="en-US" sz="6000" dirty="0">
              <a:solidFill>
                <a:srgbClr val="00B050"/>
              </a:solidFill>
              <a:latin typeface="UTM Cookies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50800" y="2241589"/>
            <a:ext cx="3429646" cy="3429646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725" y="1784442"/>
            <a:ext cx="5117404" cy="382477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4" r="21136"/>
          <a:stretch/>
        </p:blipFill>
        <p:spPr>
          <a:xfrm>
            <a:off x="7180446" y="1186765"/>
            <a:ext cx="3578826" cy="4555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5520" y="1310640"/>
            <a:ext cx="6035040" cy="71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Round Diagonal Corner Rectangle 13"/>
          <p:cNvSpPr/>
          <p:nvPr/>
        </p:nvSpPr>
        <p:spPr>
          <a:xfrm>
            <a:off x="907767" y="517252"/>
            <a:ext cx="8730545" cy="1225868"/>
          </a:xfrm>
          <a:prstGeom prst="round2DiagRect">
            <a:avLst/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lossalis" panose="02040603050506020204" pitchFamily="18" charset="0"/>
              </a:rPr>
              <a:t>POKEMON YÊU THÍCH</a:t>
            </a:r>
          </a:p>
        </p:txBody>
      </p:sp>
      <p:sp>
        <p:nvSpPr>
          <p:cNvPr id="15" name="Right Arrow 14">
            <a:hlinkClick r:id="rId9" action="ppaction://hlinksldjump"/>
          </p:cNvPr>
          <p:cNvSpPr/>
          <p:nvPr/>
        </p:nvSpPr>
        <p:spPr>
          <a:xfrm>
            <a:off x="9638312" y="6446520"/>
            <a:ext cx="2142208" cy="41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2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302657" y="1190171"/>
            <a:ext cx="6607629" cy="798286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03514" y="1292139"/>
            <a:ext cx="8839199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VNI-Helve-Condense" pitchFamily="2" charset="0"/>
              </a:rPr>
              <a:t>   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chỗ chấm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…………, 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B.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C. 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3600" dirty="0">
              <a:solidFill>
                <a:srgbClr val="0000FF"/>
              </a:solidFill>
              <a:latin typeface="VNI-Helve-Condense" pitchFamily="2" charset="0"/>
            </a:endParaRPr>
          </a:p>
        </p:txBody>
      </p:sp>
      <p:sp>
        <p:nvSpPr>
          <p:cNvPr id="5" name="Google Shape;847;p12"/>
          <p:cNvSpPr/>
          <p:nvPr/>
        </p:nvSpPr>
        <p:spPr>
          <a:xfrm>
            <a:off x="7213178" y="4567954"/>
            <a:ext cx="848929" cy="817341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51541" y="2785915"/>
            <a:ext cx="3556723" cy="23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08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4743" y="304800"/>
            <a:ext cx="9027886" cy="213360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+mj-lt"/>
              </a:rPr>
              <a:t>Trong câu</a:t>
            </a:r>
            <a:r>
              <a:rPr lang="en-US" altLang="en-US" sz="3200" b="1" dirty="0">
                <a:solidFill>
                  <a:srgbClr val="0000FF"/>
                </a:solidFill>
                <a:latin typeface="+mj-lt"/>
              </a:rPr>
              <a:t>: </a:t>
            </a:r>
          </a:p>
          <a:p>
            <a:pPr algn="just" eaLnBrk="1" hangingPunct="1"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+mj-lt"/>
              </a:rPr>
              <a:t>     “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covid-19,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+mj-lt"/>
              </a:rPr>
              <a:t>”.     </a:t>
            </a:r>
          </a:p>
          <a:p>
            <a:pPr algn="just" eaLnBrk="1" hangingPunct="1">
              <a:buFontTx/>
              <a:buNone/>
            </a:pPr>
            <a:r>
              <a:rPr lang="vi-VN" altLang="en-US" sz="32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Trạng ngữ là </a:t>
            </a:r>
            <a:r>
              <a:rPr lang="en-US" altLang="en-US" sz="3200" b="1" dirty="0">
                <a:solidFill>
                  <a:srgbClr val="0000FF"/>
                </a:solidFill>
                <a:latin typeface="+mj-lt"/>
              </a:rPr>
              <a:t>: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328057" y="2418256"/>
            <a:ext cx="9649872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năm học này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dịch covid-19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năm học này, vì dịch covid-19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en-US" altLang="en-US" sz="3600" dirty="0">
              <a:solidFill>
                <a:srgbClr val="0000FF"/>
              </a:solidFill>
              <a:latin typeface="VNI-Helve-Condense" pitchFamily="2" charset="0"/>
            </a:endParaRPr>
          </a:p>
        </p:txBody>
      </p:sp>
      <p:sp>
        <p:nvSpPr>
          <p:cNvPr id="9" name="Google Shape;847;p12"/>
          <p:cNvSpPr/>
          <p:nvPr/>
        </p:nvSpPr>
        <p:spPr>
          <a:xfrm>
            <a:off x="8796640" y="4533746"/>
            <a:ext cx="848929" cy="817341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79709" y="2107104"/>
            <a:ext cx="1850887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5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4743" y="304800"/>
            <a:ext cx="9027886" cy="1683657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câu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“</a:t>
            </a:r>
            <a:r>
              <a:rPr lang="vi-VN" altLang="en-US" sz="3200" b="1" i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nhà, mấy cây hoa cúc trắng nở rộ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    </a:t>
            </a:r>
          </a:p>
          <a:p>
            <a:pPr algn="just"/>
            <a:r>
              <a: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được gạch chân trong câu trên là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351314" y="2124678"/>
            <a:ext cx="8686800" cy="330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thời gian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nơi chốn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AutoNum type="alphaUcPeriod"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Trạng ngữ chỉ nguyên nhân.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en-US" altLang="en-US" sz="3600" dirty="0">
              <a:solidFill>
                <a:srgbClr val="0000FF"/>
              </a:solidFill>
              <a:latin typeface="VNI-Helve-Condense" pitchFamily="2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545771" y="1404256"/>
            <a:ext cx="199571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Google Shape;847;p12"/>
          <p:cNvSpPr/>
          <p:nvPr/>
        </p:nvSpPr>
        <p:spPr>
          <a:xfrm>
            <a:off x="7706517" y="2957789"/>
            <a:ext cx="848929" cy="817341"/>
          </a:xfrm>
          <a:custGeom>
            <a:avLst/>
            <a:gdLst/>
            <a:ahLst/>
            <a:cxnLst/>
            <a:rect l="l" t="t" r="r" b="b"/>
            <a:pathLst>
              <a:path w="1132403" h="1871189" extrusionOk="0">
                <a:moveTo>
                  <a:pt x="0" y="932567"/>
                </a:moveTo>
                <a:lnTo>
                  <a:pt x="272504" y="569229"/>
                </a:lnTo>
                <a:lnTo>
                  <a:pt x="436006" y="1235348"/>
                </a:lnTo>
                <a:lnTo>
                  <a:pt x="654008" y="0"/>
                </a:lnTo>
                <a:lnTo>
                  <a:pt x="1132403" y="242225"/>
                </a:lnTo>
                <a:lnTo>
                  <a:pt x="472339" y="1871189"/>
                </a:lnTo>
                <a:lnTo>
                  <a:pt x="0" y="932567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17" y="4026087"/>
            <a:ext cx="23145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0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704" y="413657"/>
            <a:ext cx="9115981" cy="6923890"/>
          </a:xfrm>
          <a:prstGeom prst="rect">
            <a:avLst/>
          </a:prstGeom>
        </p:spPr>
      </p:pic>
      <p:sp>
        <p:nvSpPr>
          <p:cNvPr id="783" name="Google Shape;783;p10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14" y="3656698"/>
            <a:ext cx="3320424" cy="332042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58886" y="1521425"/>
            <a:ext cx="6223632" cy="4583876"/>
            <a:chOff x="3436609" y="1521425"/>
            <a:chExt cx="5471126" cy="4583876"/>
          </a:xfrm>
        </p:grpSpPr>
        <p:sp>
          <p:nvSpPr>
            <p:cNvPr id="28" name="TextBox 27"/>
            <p:cNvSpPr txBox="1"/>
            <p:nvPr/>
          </p:nvSpPr>
          <p:spPr>
            <a:xfrm>
              <a:off x="3436609" y="1521425"/>
              <a:ext cx="547112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Thêm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trạng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ngữ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chỉ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mục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đích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</a:p>
            <a:p>
              <a:pPr algn="ctr"/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cho</a:t>
              </a:r>
              <a:r>
                <a:rPr lang="en-US" sz="9600" b="1" dirty="0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chemeClr val="accent5">
                      <a:lumMod val="50000"/>
                    </a:schemeClr>
                  </a:solidFill>
                  <a:latin typeface="UTM Ong Do Gia" panose="02040603050506020204" pitchFamily="18" charset="0"/>
                </a:rPr>
                <a:t>câu</a:t>
              </a:r>
              <a:endParaRPr lang="en-US" sz="9600" b="1" dirty="0">
                <a:solidFill>
                  <a:schemeClr val="accent5">
                    <a:lumMod val="50000"/>
                  </a:schemeClr>
                </a:solidFill>
                <a:latin typeface="UTM Ong Do Gia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36609" y="1580986"/>
              <a:ext cx="547112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Thêm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trạng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ngữ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chỉ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mục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đích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</a:p>
            <a:p>
              <a:pPr algn="ctr"/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cho</a:t>
              </a:r>
              <a:r>
                <a:rPr lang="en-US" sz="9600" b="1" dirty="0">
                  <a:solidFill>
                    <a:srgbClr val="C00000"/>
                  </a:solidFill>
                  <a:latin typeface="UTM Ong Do Gia" panose="02040603050506020204" pitchFamily="18" charset="0"/>
                </a:rPr>
                <a:t> </a:t>
              </a:r>
              <a:r>
                <a:rPr lang="en-US" sz="9600" b="1" dirty="0" err="1">
                  <a:solidFill>
                    <a:srgbClr val="C00000"/>
                  </a:solidFill>
                  <a:latin typeface="UTM Ong Do Gia" panose="02040603050506020204" pitchFamily="18" charset="0"/>
                </a:rPr>
                <a:t>câu</a:t>
              </a:r>
              <a:endParaRPr lang="en-US" sz="9600" b="1" dirty="0">
                <a:solidFill>
                  <a:srgbClr val="C00000"/>
                </a:solidFill>
                <a:latin typeface="UTM Ong Do Gia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665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">
            <a:hlinkClick r:id="" action="ppaction://hlinkshowjump?jump=previousslide"/>
          </p:cNvPr>
          <p:cNvSpPr/>
          <p:nvPr/>
        </p:nvSpPr>
        <p:spPr>
          <a:xfrm rot="10800000" flipH="1">
            <a:off x="747205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11">
            <a:hlinkClick r:id="" action="ppaction://hlinkshowjump?jump=nextslide"/>
          </p:cNvPr>
          <p:cNvSpPr/>
          <p:nvPr/>
        </p:nvSpPr>
        <p:spPr>
          <a:xfrm rot="10800000">
            <a:off x="8220609" y="1390880"/>
            <a:ext cx="613028" cy="384241"/>
          </a:xfrm>
          <a:custGeom>
            <a:avLst/>
            <a:gdLst/>
            <a:ahLst/>
            <a:cxnLst/>
            <a:rect l="l" t="t" r="r" b="b"/>
            <a:pathLst>
              <a:path w="1900861" h="1191445" extrusionOk="0">
                <a:moveTo>
                  <a:pt x="640914" y="4905"/>
                </a:moveTo>
                <a:cubicBezTo>
                  <a:pt x="514181" y="56240"/>
                  <a:pt x="-24031" y="447667"/>
                  <a:pt x="834" y="644985"/>
                </a:cubicBezTo>
                <a:cubicBezTo>
                  <a:pt x="25699" y="842303"/>
                  <a:pt x="648132" y="1153519"/>
                  <a:pt x="790105" y="1188812"/>
                </a:cubicBezTo>
                <a:cubicBezTo>
                  <a:pt x="932078" y="1224105"/>
                  <a:pt x="685832" y="893638"/>
                  <a:pt x="852670" y="856741"/>
                </a:cubicBezTo>
                <a:cubicBezTo>
                  <a:pt x="1019508" y="819844"/>
                  <a:pt x="1638733" y="1097372"/>
                  <a:pt x="1791133" y="967431"/>
                </a:cubicBezTo>
                <a:cubicBezTo>
                  <a:pt x="1943533" y="837490"/>
                  <a:pt x="1938721" y="182170"/>
                  <a:pt x="1767070" y="77094"/>
                </a:cubicBezTo>
                <a:cubicBezTo>
                  <a:pt x="1595420" y="-27982"/>
                  <a:pt x="944110" y="352216"/>
                  <a:pt x="761230" y="336976"/>
                </a:cubicBezTo>
                <a:cubicBezTo>
                  <a:pt x="578350" y="321736"/>
                  <a:pt x="767647" y="-46430"/>
                  <a:pt x="640914" y="4905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48" y="-730969"/>
            <a:ext cx="8431838" cy="7400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9752" y="3204535"/>
            <a:ext cx="6671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UTM Bell" panose="02040603050506020204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01" y="4528087"/>
            <a:ext cx="2453741" cy="204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51" y="943428"/>
            <a:ext cx="2813049" cy="28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427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6" grpId="0" animBg="1"/>
      <p:bldP spid="82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91543" y="870283"/>
            <a:ext cx="5936343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Trạng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in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nghiêng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mẩu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chuyện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dưới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trả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</a:rPr>
              <a:t>?                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091543" y="2387292"/>
            <a:ext cx="52720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Con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nho</a:t>
            </a:r>
            <a:endParaRPr lang="en-US" altLang="en-US"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1308265" y="2972067"/>
            <a:ext cx="8218488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	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nhìn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chín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mọng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liền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hái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chúng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loay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hoay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mãi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vẫn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tới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chùm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dẹp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nỗi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bực</a:t>
            </a:r>
            <a:r>
              <a:rPr lang="en-US" altLang="en-US" sz="3200" b="1" i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bèn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3200" b="1" dirty="0">
                <a:latin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3200" b="1" dirty="0">
                <a:latin typeface="Times New Roman" panose="02020603050405020304" pitchFamily="18" charset="0"/>
              </a:rPr>
              <a:t>	-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xanh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lắm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</a:p>
          <a:p>
            <a:pPr indent="3314700" algn="just" eaLnBrk="1" hangingPunct="1"/>
            <a:r>
              <a:rPr lang="en-US" altLang="en-US" sz="2400" b="1" i="1" dirty="0">
                <a:latin typeface="Times New Roman" panose="02020603050405020304" pitchFamily="18" charset="0"/>
              </a:rPr>
              <a:t>TRUYỆN NGỤ NGÔN Ê-DỐP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4D827-252D-4595-81CE-2C6CE9A6E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2" y="108480"/>
            <a:ext cx="2238046" cy="286358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71524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E69138"/>
      </a:lt1>
      <a:dk2>
        <a:srgbClr val="FFFFFF"/>
      </a:dk2>
      <a:lt2>
        <a:srgbClr val="F5D203"/>
      </a:lt2>
      <a:accent1>
        <a:srgbClr val="88C100"/>
      </a:accent1>
      <a:accent2>
        <a:srgbClr val="CCD420"/>
      </a:accent2>
      <a:accent3>
        <a:srgbClr val="63CAC3"/>
      </a:accent3>
      <a:accent4>
        <a:srgbClr val="01819A"/>
      </a:accent4>
      <a:accent5>
        <a:srgbClr val="A46FDB"/>
      </a:accent5>
      <a:accent6>
        <a:srgbClr val="F77C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815</Words>
  <Application>Microsoft Office PowerPoint</Application>
  <PresentationFormat>Widescreen</PresentationFormat>
  <Paragraphs>76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VNI-Helve-Condense</vt:lpstr>
      <vt:lpstr>VNI-Times</vt:lpstr>
      <vt:lpstr>UTM Cookies</vt:lpstr>
      <vt:lpstr>Times New Roman</vt:lpstr>
      <vt:lpstr>Gochi Hand</vt:lpstr>
      <vt:lpstr>Barriecito</vt:lpstr>
      <vt:lpstr>Ranchers</vt:lpstr>
      <vt:lpstr>Tahoma</vt:lpstr>
      <vt:lpstr>Calibri</vt:lpstr>
      <vt:lpstr>Arial</vt:lpstr>
      <vt:lpstr>UTM Cabaret</vt:lpstr>
      <vt:lpstr>Handlee</vt:lpstr>
      <vt:lpstr>UTM Colossalis</vt:lpstr>
      <vt:lpstr>UTM Ong Do Gia</vt:lpstr>
      <vt:lpstr>UTM Bell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KTUTS; PC</dc:creator>
  <cp:lastModifiedBy>User</cp:lastModifiedBy>
  <cp:revision>83</cp:revision>
  <dcterms:modified xsi:type="dcterms:W3CDTF">2022-04-26T23:09:47Z</dcterms:modified>
  <cp:version>C03</cp:version>
</cp:coreProperties>
</file>