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57" r:id="rId2"/>
    <p:sldId id="264" r:id="rId3"/>
    <p:sldId id="271" r:id="rId4"/>
    <p:sldId id="284" r:id="rId5"/>
    <p:sldId id="263" r:id="rId6"/>
    <p:sldId id="286" r:id="rId7"/>
    <p:sldId id="265" r:id="rId8"/>
    <p:sldId id="258" r:id="rId9"/>
    <p:sldId id="262" r:id="rId10"/>
    <p:sldId id="275" r:id="rId11"/>
    <p:sldId id="276" r:id="rId12"/>
    <p:sldId id="261" r:id="rId13"/>
    <p:sldId id="267" r:id="rId14"/>
    <p:sldId id="268" r:id="rId15"/>
    <p:sldId id="25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79" autoAdjust="0"/>
    <p:restoredTop sz="94660"/>
  </p:normalViewPr>
  <p:slideViewPr>
    <p:cSldViewPr>
      <p:cViewPr>
        <p:scale>
          <a:sx n="76" d="100"/>
          <a:sy n="76" d="100"/>
        </p:scale>
        <p:origin x="-1164" y="18"/>
      </p:cViewPr>
      <p:guideLst>
        <p:guide orient="horz" pos="2160"/>
        <p:guide pos="290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D63ECF-FFA6-4248-8A94-39424FE93DAD}" type="datetimeFigureOut">
              <a:rPr lang="en-US" smtClean="0"/>
              <a:pPr/>
              <a:t>28/4/2022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22599B-0D2B-41C2-A499-705CC1F41A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120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Thảo</a:t>
            </a:r>
            <a:r>
              <a:rPr lang="en-US" baseline="0" smtClean="0"/>
              <a:t> luận nhóm 6 (5 phút)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53CAB7-4CC0-4A55-B518-9B187561AED8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91A78-B7D9-4339-B2D1-C26A622938B9}" type="datetimeFigureOut">
              <a:rPr lang="en-US" smtClean="0"/>
              <a:pPr/>
              <a:t>28/4/2022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68AEF-ED07-4262-B757-389DAAE62F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91A78-B7D9-4339-B2D1-C26A622938B9}" type="datetimeFigureOut">
              <a:rPr lang="en-US" smtClean="0"/>
              <a:pPr/>
              <a:t>28/4/2022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68AEF-ED07-4262-B757-389DAAE62F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91A78-B7D9-4339-B2D1-C26A622938B9}" type="datetimeFigureOut">
              <a:rPr lang="en-US" smtClean="0"/>
              <a:pPr/>
              <a:t>28/4/2022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68AEF-ED07-4262-B757-389DAAE62F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1597EC9-8535-4A43-B5D7-89FBD2A95DC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91A78-B7D9-4339-B2D1-C26A622938B9}" type="datetimeFigureOut">
              <a:rPr lang="en-US" smtClean="0"/>
              <a:pPr/>
              <a:t>28/4/2022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68AEF-ED07-4262-B757-389DAAE62F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91A78-B7D9-4339-B2D1-C26A622938B9}" type="datetimeFigureOut">
              <a:rPr lang="en-US" smtClean="0"/>
              <a:pPr/>
              <a:t>28/4/2022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68AEF-ED07-4262-B757-389DAAE62F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91A78-B7D9-4339-B2D1-C26A622938B9}" type="datetimeFigureOut">
              <a:rPr lang="en-US" smtClean="0"/>
              <a:pPr/>
              <a:t>28/4/2022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68AEF-ED07-4262-B757-389DAAE62F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91A78-B7D9-4339-B2D1-C26A622938B9}" type="datetimeFigureOut">
              <a:rPr lang="en-US" smtClean="0"/>
              <a:pPr/>
              <a:t>28/4/2022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68AEF-ED07-4262-B757-389DAAE62F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91A78-B7D9-4339-B2D1-C26A622938B9}" type="datetimeFigureOut">
              <a:rPr lang="en-US" smtClean="0"/>
              <a:pPr/>
              <a:t>28/4/2022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68AEF-ED07-4262-B757-389DAAE62F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91A78-B7D9-4339-B2D1-C26A622938B9}" type="datetimeFigureOut">
              <a:rPr lang="en-US" smtClean="0"/>
              <a:pPr/>
              <a:t>28/4/2022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68AEF-ED07-4262-B757-389DAAE62F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91A78-B7D9-4339-B2D1-C26A622938B9}" type="datetimeFigureOut">
              <a:rPr lang="en-US" smtClean="0"/>
              <a:pPr/>
              <a:t>28/4/2022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68AEF-ED07-4262-B757-389DAAE62F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91A78-B7D9-4339-B2D1-C26A622938B9}" type="datetimeFigureOut">
              <a:rPr lang="en-US" smtClean="0"/>
              <a:pPr/>
              <a:t>28/4/2022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68AEF-ED07-4262-B757-389DAAE62F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B91A78-B7D9-4339-B2D1-C26A622938B9}" type="datetimeFigureOut">
              <a:rPr lang="en-US" smtClean="0"/>
              <a:pPr/>
              <a:t>28/4/2022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768AEF-ED07-4262-B757-389DAAE62FD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12"/>
          <p:cNvSpPr>
            <a:spLocks noChangeArrowheads="1" noChangeShapeType="1" noTextEdit="1"/>
          </p:cNvSpPr>
          <p:nvPr/>
        </p:nvSpPr>
        <p:spPr bwMode="auto">
          <a:xfrm>
            <a:off x="2743200" y="1457980"/>
            <a:ext cx="28194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b="1" kern="10" dirty="0" err="1" smtClean="0">
                <a:ln w="9525">
                  <a:solidFill>
                    <a:srgbClr val="FF0000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Khởi</a:t>
            </a:r>
            <a:r>
              <a:rPr lang="en-US" sz="3200" b="1" kern="10" dirty="0" smtClean="0">
                <a:ln w="9525">
                  <a:solidFill>
                    <a:srgbClr val="FF0000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200" b="1" kern="10" dirty="0" err="1" smtClean="0">
                <a:ln w="9525">
                  <a:solidFill>
                    <a:srgbClr val="FF0000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động</a:t>
            </a:r>
            <a:endParaRPr lang="en-US" sz="3200" b="1" kern="10" dirty="0">
              <a:ln w="9525">
                <a:solidFill>
                  <a:srgbClr val="FF0000"/>
                </a:solidFill>
                <a:rou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2981980"/>
            <a:ext cx="708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3743980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2.Bạn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4353580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3.Bạn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0" y="5105400"/>
            <a:ext cx="891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4.Bạn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bọ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47800" y="2306360"/>
            <a:ext cx="662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 HÁI HOA DÂN CHỦ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9" grpId="0"/>
      <p:bldP spid="11" grpId="0"/>
      <p:bldP spid="12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2"/>
          <p:cNvGrpSpPr/>
          <p:nvPr/>
        </p:nvGrpSpPr>
        <p:grpSpPr bwMode="auto">
          <a:xfrm>
            <a:off x="0" y="1066800"/>
            <a:ext cx="9144000" cy="5791200"/>
            <a:chOff x="0" y="672"/>
            <a:chExt cx="5760" cy="3600"/>
          </a:xfrm>
        </p:grpSpPr>
        <p:sp>
          <p:nvSpPr>
            <p:cNvPr id="13316" name="Oval 5"/>
            <p:cNvSpPr>
              <a:spLocks noChangeArrowheads="1"/>
            </p:cNvSpPr>
            <p:nvPr/>
          </p:nvSpPr>
          <p:spPr bwMode="auto">
            <a:xfrm>
              <a:off x="2160" y="1680"/>
              <a:ext cx="1488" cy="13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algn="ctr"/>
              <a:r>
                <a:rPr lang="en-US" sz="32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</a:p>
            <a:p>
              <a:pPr algn="ctr"/>
              <a:r>
                <a:rPr lang="en-US" sz="32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VẬT</a:t>
              </a:r>
            </a:p>
          </p:txBody>
        </p:sp>
        <p:sp>
          <p:nvSpPr>
            <p:cNvPr id="13317" name="Rectangle 6"/>
            <p:cNvSpPr>
              <a:spLocks noChangeArrowheads="1"/>
            </p:cNvSpPr>
            <p:nvPr/>
          </p:nvSpPr>
          <p:spPr bwMode="auto">
            <a:xfrm>
              <a:off x="48" y="2112"/>
              <a:ext cx="1056" cy="5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algn="ctr"/>
              <a:r>
                <a: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………………</a:t>
              </a:r>
            </a:p>
          </p:txBody>
        </p:sp>
        <p:sp>
          <p:nvSpPr>
            <p:cNvPr id="13318" name="Rectangle 7"/>
            <p:cNvSpPr>
              <a:spLocks noChangeArrowheads="1"/>
            </p:cNvSpPr>
            <p:nvPr/>
          </p:nvSpPr>
          <p:spPr bwMode="auto">
            <a:xfrm>
              <a:off x="0" y="3216"/>
              <a:ext cx="2064" cy="105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algn="ctr"/>
              <a:r>
                <a: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…………………………………….</a:t>
              </a:r>
            </a:p>
            <a:p>
              <a:pPr algn="ctr"/>
              <a:r>
                <a: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……………………………………….</a:t>
              </a:r>
            </a:p>
            <a:p>
              <a:pPr algn="ctr"/>
              <a:r>
                <a: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…………………………………</a:t>
              </a:r>
            </a:p>
          </p:txBody>
        </p:sp>
        <p:sp>
          <p:nvSpPr>
            <p:cNvPr id="13319" name="Rectangle 8"/>
            <p:cNvSpPr>
              <a:spLocks noChangeArrowheads="1"/>
            </p:cNvSpPr>
            <p:nvPr/>
          </p:nvSpPr>
          <p:spPr bwMode="auto">
            <a:xfrm>
              <a:off x="0" y="1104"/>
              <a:ext cx="1584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algn="ctr"/>
              <a:r>
                <a:rPr lang="en-US" sz="28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Khí…………..</a:t>
              </a:r>
            </a:p>
          </p:txBody>
        </p:sp>
        <p:sp>
          <p:nvSpPr>
            <p:cNvPr id="13320" name="Rectangle 9"/>
            <p:cNvSpPr>
              <a:spLocks noChangeArrowheads="1"/>
            </p:cNvSpPr>
            <p:nvPr/>
          </p:nvSpPr>
          <p:spPr bwMode="auto">
            <a:xfrm>
              <a:off x="3648" y="1200"/>
              <a:ext cx="2112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algn="ctr"/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Khí</a:t>
              </a:r>
              <a:r>
                <a:rPr lang="en-US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…………………</a:t>
              </a:r>
              <a:endPara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321" name="Rectangle 10"/>
            <p:cNvSpPr>
              <a:spLocks noChangeArrowheads="1"/>
            </p:cNvSpPr>
            <p:nvPr/>
          </p:nvSpPr>
          <p:spPr bwMode="auto">
            <a:xfrm>
              <a:off x="4128" y="2160"/>
              <a:ext cx="1632" cy="52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algn="ctr"/>
              <a:r>
                <a: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……………………</a:t>
              </a:r>
            </a:p>
          </p:txBody>
        </p:sp>
        <p:sp>
          <p:nvSpPr>
            <p:cNvPr id="13322" name="Rectangle 11"/>
            <p:cNvSpPr>
              <a:spLocks noChangeArrowheads="1"/>
            </p:cNvSpPr>
            <p:nvPr/>
          </p:nvSpPr>
          <p:spPr bwMode="auto">
            <a:xfrm>
              <a:off x="3600" y="3744"/>
              <a:ext cx="1968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algn="ctr"/>
              <a:r>
                <a: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………………………..</a:t>
              </a:r>
            </a:p>
          </p:txBody>
        </p:sp>
        <p:sp>
          <p:nvSpPr>
            <p:cNvPr id="13323" name="Text Box 12"/>
            <p:cNvSpPr txBox="1">
              <a:spLocks noChangeArrowheads="1"/>
            </p:cNvSpPr>
            <p:nvPr/>
          </p:nvSpPr>
          <p:spPr bwMode="auto">
            <a:xfrm>
              <a:off x="192" y="672"/>
              <a:ext cx="1824" cy="36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</a:t>
              </a:r>
              <a:r>
                <a:rPr lang="en-US" sz="2800" b="1" dirty="0" err="1" smtClean="0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Hấp</a:t>
              </a:r>
              <a:r>
                <a:rPr lang="en-US" sz="2800" b="1" dirty="0" smtClean="0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thu</a:t>
              </a:r>
              <a:r>
                <a:rPr lang="en-US" sz="2800" b="1" dirty="0" smtClean="0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324" name="Text Box 13"/>
            <p:cNvSpPr txBox="1">
              <a:spLocks noChangeArrowheads="1"/>
            </p:cNvSpPr>
            <p:nvPr/>
          </p:nvSpPr>
          <p:spPr bwMode="auto">
            <a:xfrm>
              <a:off x="4032" y="672"/>
              <a:ext cx="912" cy="36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dirty="0" err="1" smtClean="0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Thải</a:t>
              </a:r>
              <a:r>
                <a:rPr lang="en-US" sz="2800" b="1" dirty="0" smtClean="0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ra</a:t>
              </a:r>
              <a:r>
                <a:rPr lang="en-US" sz="2800" b="1" dirty="0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13325" name="Line 14"/>
            <p:cNvSpPr>
              <a:spLocks noChangeShapeType="1"/>
            </p:cNvSpPr>
            <p:nvPr/>
          </p:nvSpPr>
          <p:spPr bwMode="auto">
            <a:xfrm>
              <a:off x="1584" y="1440"/>
              <a:ext cx="768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326" name="Line 15"/>
            <p:cNvSpPr>
              <a:spLocks noChangeShapeType="1"/>
            </p:cNvSpPr>
            <p:nvPr/>
          </p:nvSpPr>
          <p:spPr bwMode="auto">
            <a:xfrm>
              <a:off x="1104" y="2400"/>
              <a:ext cx="105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327" name="Line 16"/>
            <p:cNvSpPr>
              <a:spLocks noChangeShapeType="1"/>
            </p:cNvSpPr>
            <p:nvPr/>
          </p:nvSpPr>
          <p:spPr bwMode="auto">
            <a:xfrm flipV="1">
              <a:off x="2016" y="2832"/>
              <a:ext cx="336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328" name="Line 17"/>
            <p:cNvSpPr>
              <a:spLocks noChangeShapeType="1"/>
            </p:cNvSpPr>
            <p:nvPr/>
          </p:nvSpPr>
          <p:spPr bwMode="auto">
            <a:xfrm>
              <a:off x="3648" y="2352"/>
              <a:ext cx="4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329" name="Line 18"/>
            <p:cNvSpPr>
              <a:spLocks noChangeShapeType="1"/>
            </p:cNvSpPr>
            <p:nvPr/>
          </p:nvSpPr>
          <p:spPr bwMode="auto">
            <a:xfrm>
              <a:off x="3456" y="2832"/>
              <a:ext cx="768" cy="8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330" name="Line 19"/>
            <p:cNvSpPr>
              <a:spLocks noChangeShapeType="1"/>
            </p:cNvSpPr>
            <p:nvPr/>
          </p:nvSpPr>
          <p:spPr bwMode="auto">
            <a:xfrm flipV="1">
              <a:off x="3408" y="1632"/>
              <a:ext cx="336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152400" y="76200"/>
            <a:ext cx="8915400" cy="95410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87" name="Rectangle 19"/>
          <p:cNvSpPr>
            <a:spLocks noChangeArrowheads="1"/>
          </p:cNvSpPr>
          <p:nvPr/>
        </p:nvSpPr>
        <p:spPr bwMode="auto">
          <a:xfrm>
            <a:off x="304800" y="3505200"/>
            <a:ext cx="1447800" cy="762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/>
            <a:endParaRPr lang="en-US" sz="3200" b="1" dirty="0">
              <a:solidFill>
                <a:srgbClr val="FFFF00"/>
              </a:solidFill>
              <a:latin typeface="VNI-Times" pitchFamily="2" charset="0"/>
            </a:endParaRPr>
          </a:p>
        </p:txBody>
      </p:sp>
      <p:sp>
        <p:nvSpPr>
          <p:cNvPr id="83989" name="Rectangle 21"/>
          <p:cNvSpPr>
            <a:spLocks noChangeArrowheads="1"/>
          </p:cNvSpPr>
          <p:nvPr/>
        </p:nvSpPr>
        <p:spPr bwMode="auto">
          <a:xfrm>
            <a:off x="0" y="5105400"/>
            <a:ext cx="3276600" cy="1524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/>
            <a:endParaRPr lang="en-US" sz="2800" b="1" dirty="0">
              <a:solidFill>
                <a:srgbClr val="FFFF00"/>
              </a:solidFill>
              <a:latin typeface="VNI-Times" pitchFamily="2" charset="0"/>
            </a:endParaRPr>
          </a:p>
        </p:txBody>
      </p:sp>
      <p:sp>
        <p:nvSpPr>
          <p:cNvPr id="83991" name="Rectangle 23"/>
          <p:cNvSpPr>
            <a:spLocks noChangeArrowheads="1"/>
          </p:cNvSpPr>
          <p:nvPr/>
        </p:nvSpPr>
        <p:spPr bwMode="auto">
          <a:xfrm>
            <a:off x="6553200" y="3581400"/>
            <a:ext cx="2286000" cy="5334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/>
            <a:endParaRPr lang="en-US" sz="3200" b="1" dirty="0">
              <a:solidFill>
                <a:srgbClr val="FFFF00"/>
              </a:solidFill>
              <a:latin typeface="VNI-Times" pitchFamily="2" charset="0"/>
            </a:endParaRPr>
          </a:p>
        </p:txBody>
      </p:sp>
      <p:sp>
        <p:nvSpPr>
          <p:cNvPr id="83992" name="Rectangle 24"/>
          <p:cNvSpPr>
            <a:spLocks noChangeArrowheads="1"/>
          </p:cNvSpPr>
          <p:nvPr/>
        </p:nvSpPr>
        <p:spPr bwMode="auto">
          <a:xfrm>
            <a:off x="6248400" y="5562600"/>
            <a:ext cx="2895600" cy="6096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/>
            <a:r>
              <a:rPr lang="en-US" sz="3200" b="1" dirty="0">
                <a:solidFill>
                  <a:srgbClr val="FFFF00"/>
                </a:solidFill>
                <a:latin typeface="VNI-Times" pitchFamily="2" charset="0"/>
              </a:rPr>
              <a:t>Các chất thải</a:t>
            </a:r>
          </a:p>
        </p:txBody>
      </p:sp>
      <p:sp>
        <p:nvSpPr>
          <p:cNvPr id="83993" name="Line 25"/>
          <p:cNvSpPr>
            <a:spLocks noChangeShapeType="1"/>
          </p:cNvSpPr>
          <p:nvPr/>
        </p:nvSpPr>
        <p:spPr bwMode="auto">
          <a:xfrm>
            <a:off x="2514600" y="2362200"/>
            <a:ext cx="1219200" cy="685800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tailEnd type="triangle" w="med" len="med"/>
          </a:ln>
        </p:spPr>
        <p:txBody>
          <a:bodyPr/>
          <a:lstStyle/>
          <a:p>
            <a:endParaRPr lang="en-US" sz="3600"/>
          </a:p>
        </p:txBody>
      </p:sp>
      <p:sp>
        <p:nvSpPr>
          <p:cNvPr id="83994" name="Line 26"/>
          <p:cNvSpPr>
            <a:spLocks noChangeShapeType="1"/>
          </p:cNvSpPr>
          <p:nvPr/>
        </p:nvSpPr>
        <p:spPr bwMode="auto">
          <a:xfrm>
            <a:off x="1752600" y="3886200"/>
            <a:ext cx="1676400" cy="45719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tailEnd type="triangle" w="med" len="med"/>
          </a:ln>
        </p:spPr>
        <p:txBody>
          <a:bodyPr/>
          <a:lstStyle/>
          <a:p>
            <a:endParaRPr lang="en-US" sz="5400" dirty="0"/>
          </a:p>
        </p:txBody>
      </p:sp>
      <p:sp>
        <p:nvSpPr>
          <p:cNvPr id="83995" name="Line 27"/>
          <p:cNvSpPr>
            <a:spLocks noChangeShapeType="1"/>
          </p:cNvSpPr>
          <p:nvPr/>
        </p:nvSpPr>
        <p:spPr bwMode="auto">
          <a:xfrm flipV="1">
            <a:off x="3200400" y="4648200"/>
            <a:ext cx="533400" cy="533400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tailEnd type="triangle" w="med" len="med"/>
          </a:ln>
        </p:spPr>
        <p:txBody>
          <a:bodyPr/>
          <a:lstStyle/>
          <a:p>
            <a:endParaRPr lang="en-US" sz="3600"/>
          </a:p>
        </p:txBody>
      </p:sp>
      <p:sp>
        <p:nvSpPr>
          <p:cNvPr id="83996" name="Line 28"/>
          <p:cNvSpPr>
            <a:spLocks noChangeShapeType="1"/>
          </p:cNvSpPr>
          <p:nvPr/>
        </p:nvSpPr>
        <p:spPr bwMode="auto">
          <a:xfrm flipV="1">
            <a:off x="5410200" y="2667000"/>
            <a:ext cx="533400" cy="304800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tailEnd type="triangle" w="med" len="med"/>
          </a:ln>
        </p:spPr>
        <p:txBody>
          <a:bodyPr/>
          <a:lstStyle/>
          <a:p>
            <a:endParaRPr lang="en-US" sz="3600"/>
          </a:p>
        </p:txBody>
      </p:sp>
      <p:sp>
        <p:nvSpPr>
          <p:cNvPr id="83997" name="Line 29"/>
          <p:cNvSpPr>
            <a:spLocks noChangeShapeType="1"/>
          </p:cNvSpPr>
          <p:nvPr/>
        </p:nvSpPr>
        <p:spPr bwMode="auto">
          <a:xfrm>
            <a:off x="5638800" y="3810000"/>
            <a:ext cx="838200" cy="0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tailEnd type="triangle" w="med" len="med"/>
          </a:ln>
        </p:spPr>
        <p:txBody>
          <a:bodyPr/>
          <a:lstStyle/>
          <a:p>
            <a:endParaRPr lang="en-US" sz="3600"/>
          </a:p>
        </p:txBody>
      </p:sp>
      <p:sp>
        <p:nvSpPr>
          <p:cNvPr id="83998" name="Line 30"/>
          <p:cNvSpPr>
            <a:spLocks noChangeShapeType="1"/>
          </p:cNvSpPr>
          <p:nvPr/>
        </p:nvSpPr>
        <p:spPr bwMode="auto">
          <a:xfrm>
            <a:off x="5486400" y="4572000"/>
            <a:ext cx="1219200" cy="914400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tailEnd type="triangle" w="med" len="med"/>
          </a:ln>
        </p:spPr>
        <p:txBody>
          <a:bodyPr/>
          <a:lstStyle/>
          <a:p>
            <a:endParaRPr lang="en-US" sz="3600"/>
          </a:p>
        </p:txBody>
      </p:sp>
      <p:sp>
        <p:nvSpPr>
          <p:cNvPr id="31" name="Oval 4"/>
          <p:cNvSpPr>
            <a:spLocks noChangeArrowheads="1"/>
          </p:cNvSpPr>
          <p:nvPr/>
        </p:nvSpPr>
        <p:spPr bwMode="auto">
          <a:xfrm>
            <a:off x="3429000" y="2743200"/>
            <a:ext cx="2362200" cy="2209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/>
            <a:r>
              <a:rPr lang="en-US" sz="3800" b="1" dirty="0">
                <a:solidFill>
                  <a:srgbClr val="FFFF00"/>
                </a:solidFill>
                <a:latin typeface="VNI-Times" pitchFamily="2" charset="0"/>
              </a:rPr>
              <a:t>ĐỘNG </a:t>
            </a:r>
          </a:p>
          <a:p>
            <a:pPr algn="ctr"/>
            <a:r>
              <a:rPr lang="en-US" sz="3800" b="1" dirty="0">
                <a:solidFill>
                  <a:srgbClr val="FFFF00"/>
                </a:solidFill>
                <a:latin typeface="VNI-Times" pitchFamily="2" charset="0"/>
              </a:rPr>
              <a:t>VẬT</a:t>
            </a:r>
          </a:p>
        </p:txBody>
      </p:sp>
      <p:sp>
        <p:nvSpPr>
          <p:cNvPr id="32" name="Rectangle 31"/>
          <p:cNvSpPr/>
          <p:nvPr/>
        </p:nvSpPr>
        <p:spPr>
          <a:xfrm>
            <a:off x="533400" y="1143000"/>
            <a:ext cx="2126615" cy="6140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400" dirty="0" smtClean="0">
                <a:solidFill>
                  <a:srgbClr val="C00000"/>
                </a:solidFill>
                <a:latin typeface="VNI-Times" pitchFamily="2" charset="0"/>
              </a:rPr>
              <a:t> </a:t>
            </a:r>
            <a:r>
              <a:rPr lang="en-US" sz="3400" b="1" dirty="0" err="1" smtClean="0">
                <a:solidFill>
                  <a:srgbClr val="C00000"/>
                </a:solidFill>
                <a:latin typeface="VNI-Times" pitchFamily="2" charset="0"/>
              </a:rPr>
              <a:t>Hấp</a:t>
            </a:r>
            <a:r>
              <a:rPr lang="en-US" sz="3400" b="1" dirty="0" smtClean="0">
                <a:solidFill>
                  <a:srgbClr val="C00000"/>
                </a:solidFill>
                <a:latin typeface="VNI-Times" pitchFamily="2" charset="0"/>
              </a:rPr>
              <a:t> </a:t>
            </a:r>
            <a:r>
              <a:rPr lang="en-US" sz="3400" b="1" dirty="0" err="1" smtClean="0">
                <a:solidFill>
                  <a:srgbClr val="C00000"/>
                </a:solidFill>
                <a:latin typeface="VNI-Times" pitchFamily="2" charset="0"/>
              </a:rPr>
              <a:t>thu</a:t>
            </a:r>
            <a:endParaRPr lang="en-US" dirty="0"/>
          </a:p>
        </p:txBody>
      </p:sp>
      <p:sp>
        <p:nvSpPr>
          <p:cNvPr id="34" name="Text Box 12"/>
          <p:cNvSpPr txBox="1">
            <a:spLocks noChangeArrowheads="1"/>
          </p:cNvSpPr>
          <p:nvPr/>
        </p:nvSpPr>
        <p:spPr bwMode="auto">
          <a:xfrm>
            <a:off x="6553200" y="1066800"/>
            <a:ext cx="2438400" cy="6140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400" b="1" dirty="0" err="1">
                <a:solidFill>
                  <a:srgbClr val="C00000"/>
                </a:solidFill>
                <a:latin typeface="VNI-Times" pitchFamily="2" charset="0"/>
              </a:rPr>
              <a:t>Thai</a:t>
            </a:r>
            <a:r>
              <a:rPr lang="en-US" sz="3400" b="1" dirty="0">
                <a:solidFill>
                  <a:srgbClr val="C00000"/>
                </a:solidFill>
                <a:latin typeface="VNI-Times" pitchFamily="2" charset="0"/>
              </a:rPr>
              <a:t> </a:t>
            </a:r>
            <a:r>
              <a:rPr lang="en-US" sz="3400" b="1" dirty="0" err="1">
                <a:solidFill>
                  <a:srgbClr val="C00000"/>
                </a:solidFill>
                <a:latin typeface="VNI-Times" pitchFamily="2" charset="0"/>
              </a:rPr>
              <a:t>ra</a:t>
            </a:r>
            <a:endParaRPr lang="en-US" sz="3400" b="1" dirty="0">
              <a:solidFill>
                <a:srgbClr val="C00000"/>
              </a:solidFill>
              <a:latin typeface="VNI-Times" pitchFamily="2" charset="0"/>
            </a:endParaRPr>
          </a:p>
        </p:txBody>
      </p:sp>
      <p:sp>
        <p:nvSpPr>
          <p:cNvPr id="35" name="Rectangle 20"/>
          <p:cNvSpPr>
            <a:spLocks noChangeArrowheads="1"/>
          </p:cNvSpPr>
          <p:nvPr/>
        </p:nvSpPr>
        <p:spPr bwMode="auto">
          <a:xfrm>
            <a:off x="304800" y="1981200"/>
            <a:ext cx="2209800" cy="6096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</a:ln>
        </p:spPr>
        <p:txBody>
          <a:bodyPr wrap="none" anchor="ctr"/>
          <a:lstStyle/>
          <a:p>
            <a:r>
              <a:rPr lang="en-US" sz="3200" b="1" dirty="0" err="1" smtClean="0">
                <a:solidFill>
                  <a:srgbClr val="FFFF00"/>
                </a:solidFill>
                <a:latin typeface="VNI-Times" pitchFamily="2" charset="0"/>
              </a:rPr>
              <a:t>Khí</a:t>
            </a:r>
            <a:endParaRPr lang="en-US" sz="3200" b="1" dirty="0">
              <a:solidFill>
                <a:srgbClr val="FFFF00"/>
              </a:solidFill>
              <a:latin typeface="VNI-Times" pitchFamily="2" charset="0"/>
            </a:endParaRPr>
          </a:p>
        </p:txBody>
      </p:sp>
      <p:sp>
        <p:nvSpPr>
          <p:cNvPr id="36" name="Rectangle 20"/>
          <p:cNvSpPr>
            <a:spLocks noChangeArrowheads="1"/>
          </p:cNvSpPr>
          <p:nvPr/>
        </p:nvSpPr>
        <p:spPr bwMode="auto">
          <a:xfrm>
            <a:off x="5486400" y="2057400"/>
            <a:ext cx="3276600" cy="6096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</a:ln>
        </p:spPr>
        <p:txBody>
          <a:bodyPr wrap="none" anchor="ctr"/>
          <a:lstStyle/>
          <a:p>
            <a:r>
              <a:rPr lang="en-US" sz="3200" b="1" dirty="0" err="1" smtClean="0">
                <a:solidFill>
                  <a:srgbClr val="FFFF00"/>
                </a:solidFill>
                <a:latin typeface="VNI-Times" pitchFamily="2" charset="0"/>
              </a:rPr>
              <a:t>Khí</a:t>
            </a:r>
            <a:endParaRPr lang="en-US" sz="3200" b="1" dirty="0">
              <a:solidFill>
                <a:srgbClr val="FFFF00"/>
              </a:solidFill>
              <a:latin typeface="VNI-Times" pitchFamily="2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838200" y="381000"/>
            <a:ext cx="78134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kern="10" dirty="0" smtClean="0">
                <a:ln w="9525">
                  <a:solidFill>
                    <a:srgbClr val="0000FF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SƠ ĐỒ TRAO ĐỔI CHẤT Ở  ĐỘNG VẬT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55" name="Rectangle 22"/>
          <p:cNvSpPr>
            <a:spLocks noChangeArrowheads="1"/>
          </p:cNvSpPr>
          <p:nvPr/>
        </p:nvSpPr>
        <p:spPr bwMode="auto">
          <a:xfrm>
            <a:off x="1066800" y="2028700"/>
            <a:ext cx="990600" cy="5334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</a:ln>
        </p:spPr>
        <p:txBody>
          <a:bodyPr wrap="none" anchor="ctr"/>
          <a:lstStyle/>
          <a:p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ô- xi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Line 25"/>
          <p:cNvSpPr>
            <a:spLocks noChangeShapeType="1"/>
          </p:cNvSpPr>
          <p:nvPr/>
        </p:nvSpPr>
        <p:spPr bwMode="auto">
          <a:xfrm>
            <a:off x="2514600" y="2362200"/>
            <a:ext cx="1219200" cy="685800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tailEnd type="triangle" w="med" len="med"/>
          </a:ln>
        </p:spPr>
        <p:txBody>
          <a:bodyPr/>
          <a:lstStyle/>
          <a:p>
            <a:endParaRPr lang="en-US" sz="3600"/>
          </a:p>
        </p:txBody>
      </p:sp>
      <p:sp>
        <p:nvSpPr>
          <p:cNvPr id="57" name="Rectangle 19"/>
          <p:cNvSpPr>
            <a:spLocks noChangeArrowheads="1"/>
          </p:cNvSpPr>
          <p:nvPr/>
        </p:nvSpPr>
        <p:spPr bwMode="auto">
          <a:xfrm>
            <a:off x="304800" y="3505200"/>
            <a:ext cx="1447800" cy="762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/>
            <a:r>
              <a:rPr lang="en-US" sz="3200" b="1" dirty="0" err="1">
                <a:solidFill>
                  <a:srgbClr val="FFFF00"/>
                </a:solidFill>
                <a:latin typeface="VNI-Times" pitchFamily="2" charset="0"/>
              </a:rPr>
              <a:t>Nước</a:t>
            </a:r>
            <a:endParaRPr lang="en-US" sz="3200" b="1" dirty="0">
              <a:solidFill>
                <a:srgbClr val="FFFF00"/>
              </a:solidFill>
              <a:latin typeface="VNI-Times" pitchFamily="2" charset="0"/>
            </a:endParaRPr>
          </a:p>
        </p:txBody>
      </p:sp>
      <p:sp>
        <p:nvSpPr>
          <p:cNvPr id="58" name="Rectangle 21"/>
          <p:cNvSpPr>
            <a:spLocks noChangeArrowheads="1"/>
          </p:cNvSpPr>
          <p:nvPr/>
        </p:nvSpPr>
        <p:spPr bwMode="auto">
          <a:xfrm>
            <a:off x="76200" y="5105400"/>
            <a:ext cx="3276600" cy="1524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/>
            <a:r>
              <a:rPr lang="en-US" sz="2800" b="1" dirty="0" err="1">
                <a:solidFill>
                  <a:srgbClr val="FFFF00"/>
                </a:solidFill>
                <a:latin typeface="VNI-Times" pitchFamily="2" charset="0"/>
              </a:rPr>
              <a:t>Cac</a:t>
            </a:r>
            <a:r>
              <a:rPr lang="en-US" sz="2800" b="1" dirty="0">
                <a:solidFill>
                  <a:srgbClr val="FFFF00"/>
                </a:solidFill>
                <a:latin typeface="VNI-Times" pitchFamily="2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VNI-Times" pitchFamily="2" charset="0"/>
              </a:rPr>
              <a:t>chất</a:t>
            </a:r>
            <a:r>
              <a:rPr lang="en-US" sz="2800" b="1" dirty="0">
                <a:solidFill>
                  <a:srgbClr val="FFFF00"/>
                </a:solidFill>
                <a:latin typeface="VNI-Times" pitchFamily="2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VNI-Times" pitchFamily="2" charset="0"/>
              </a:rPr>
              <a:t>hữu</a:t>
            </a:r>
            <a:r>
              <a:rPr lang="en-US" sz="2800" b="1" dirty="0">
                <a:solidFill>
                  <a:srgbClr val="FFFF00"/>
                </a:solidFill>
                <a:latin typeface="VNI-Times" pitchFamily="2" charset="0"/>
              </a:rPr>
              <a:t>  </a:t>
            </a:r>
            <a:r>
              <a:rPr lang="en-US" sz="2800" b="1" dirty="0" err="1">
                <a:solidFill>
                  <a:srgbClr val="FFFF00"/>
                </a:solidFill>
                <a:latin typeface="VNI-Times" pitchFamily="2" charset="0"/>
              </a:rPr>
              <a:t>cơ</a:t>
            </a:r>
            <a:endParaRPr lang="en-US" sz="2800" b="1" dirty="0">
              <a:solidFill>
                <a:srgbClr val="FFFF00"/>
              </a:solidFill>
              <a:latin typeface="VNI-Times" pitchFamily="2" charset="0"/>
            </a:endParaRPr>
          </a:p>
          <a:p>
            <a:pPr algn="ctr"/>
            <a:r>
              <a:rPr lang="en-US" sz="2800" b="1" dirty="0" err="1">
                <a:solidFill>
                  <a:srgbClr val="FFFF00"/>
                </a:solidFill>
                <a:latin typeface="VNI-Times" pitchFamily="2" charset="0"/>
              </a:rPr>
              <a:t>trong</a:t>
            </a:r>
            <a:r>
              <a:rPr lang="en-US" sz="2800" b="1" dirty="0">
                <a:solidFill>
                  <a:srgbClr val="FFFF00"/>
                </a:solidFill>
                <a:latin typeface="VNI-Times" pitchFamily="2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VNI-Times" pitchFamily="2" charset="0"/>
              </a:rPr>
              <a:t>thức</a:t>
            </a:r>
            <a:r>
              <a:rPr lang="en-US" sz="2800" b="1" dirty="0">
                <a:solidFill>
                  <a:srgbClr val="FFFF00"/>
                </a:solidFill>
                <a:latin typeface="VNI-Times" pitchFamily="2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VNI-Times" pitchFamily="2" charset="0"/>
              </a:rPr>
              <a:t>ăn</a:t>
            </a:r>
            <a:endParaRPr lang="en-US" sz="2800" b="1" dirty="0">
              <a:solidFill>
                <a:srgbClr val="FFFF00"/>
              </a:solidFill>
              <a:latin typeface="VNI-Times" pitchFamily="2" charset="0"/>
            </a:endParaRPr>
          </a:p>
          <a:p>
            <a:pPr algn="ctr"/>
            <a:r>
              <a:rPr lang="en-US" sz="2800" b="1" dirty="0">
                <a:solidFill>
                  <a:srgbClr val="FFFF00"/>
                </a:solidFill>
                <a:latin typeface="VNI-Times" pitchFamily="2" charset="0"/>
              </a:rPr>
              <a:t>( </a:t>
            </a:r>
            <a:r>
              <a:rPr lang="en-US" sz="2800" b="1" dirty="0" err="1">
                <a:solidFill>
                  <a:srgbClr val="FFFF00"/>
                </a:solidFill>
                <a:latin typeface="VNI-Times" pitchFamily="2" charset="0"/>
              </a:rPr>
              <a:t>lấy</a:t>
            </a:r>
            <a:r>
              <a:rPr lang="en-US" sz="2800" b="1" dirty="0">
                <a:solidFill>
                  <a:srgbClr val="FFFF00"/>
                </a:solidFill>
                <a:latin typeface="VNI-Times" pitchFamily="2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VNI-Times" pitchFamily="2" charset="0"/>
              </a:rPr>
              <a:t>từ</a:t>
            </a:r>
            <a:r>
              <a:rPr lang="en-US" sz="2800" b="1" dirty="0">
                <a:solidFill>
                  <a:srgbClr val="FFFF00"/>
                </a:solidFill>
                <a:latin typeface="VNI-Times" pitchFamily="2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VNI-Times" pitchFamily="2" charset="0"/>
              </a:rPr>
              <a:t>thự vật</a:t>
            </a:r>
            <a:r>
              <a:rPr lang="en-US" sz="2800" b="1" dirty="0">
                <a:solidFill>
                  <a:srgbClr val="FFFF00"/>
                </a:solidFill>
                <a:latin typeface="VNI-Times" pitchFamily="2" charset="0"/>
              </a:rPr>
              <a:t> </a:t>
            </a:r>
          </a:p>
          <a:p>
            <a:pPr algn="ctr"/>
            <a:r>
              <a:rPr lang="en-US" sz="2800" b="1" dirty="0" err="1">
                <a:solidFill>
                  <a:srgbClr val="FFFF00"/>
                </a:solidFill>
                <a:latin typeface="VNI-Times" pitchFamily="2" charset="0"/>
              </a:rPr>
              <a:t>hoặc</a:t>
            </a:r>
            <a:r>
              <a:rPr lang="en-US" sz="2800" b="1" dirty="0">
                <a:solidFill>
                  <a:srgbClr val="FFFF00"/>
                </a:solidFill>
                <a:latin typeface="VNI-Times" pitchFamily="2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VNI-Times" pitchFamily="2" charset="0"/>
              </a:rPr>
              <a:t>động</a:t>
            </a:r>
            <a:r>
              <a:rPr lang="en-US" sz="2800" b="1" dirty="0">
                <a:solidFill>
                  <a:srgbClr val="FFFF00"/>
                </a:solidFill>
                <a:latin typeface="VNI-Times" pitchFamily="2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VNI-Times" pitchFamily="2" charset="0"/>
              </a:rPr>
              <a:t>vật</a:t>
            </a:r>
            <a:r>
              <a:rPr lang="en-US" sz="2800" b="1" dirty="0">
                <a:solidFill>
                  <a:srgbClr val="FFFF00"/>
                </a:solidFill>
                <a:latin typeface="VNI-Times" pitchFamily="2" charset="0"/>
              </a:rPr>
              <a:t>)</a:t>
            </a:r>
          </a:p>
        </p:txBody>
      </p:sp>
      <p:sp>
        <p:nvSpPr>
          <p:cNvPr id="59" name="Rectangle 22"/>
          <p:cNvSpPr>
            <a:spLocks noChangeArrowheads="1"/>
          </p:cNvSpPr>
          <p:nvPr/>
        </p:nvSpPr>
        <p:spPr bwMode="auto">
          <a:xfrm>
            <a:off x="6317675" y="2081150"/>
            <a:ext cx="2209800" cy="5334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</a:ln>
        </p:spPr>
        <p:txBody>
          <a:bodyPr wrap="none" anchor="ctr"/>
          <a:lstStyle/>
          <a:p>
            <a:r>
              <a:rPr lang="en-US" sz="3200" b="1" dirty="0" err="1">
                <a:solidFill>
                  <a:srgbClr val="FFFF00"/>
                </a:solidFill>
                <a:latin typeface="VNI-Times" pitchFamily="2" charset="0"/>
              </a:rPr>
              <a:t>cac-bô</a:t>
            </a:r>
            <a:r>
              <a:rPr lang="en-US" sz="3200" b="1" dirty="0">
                <a:solidFill>
                  <a:srgbClr val="FFFF00"/>
                </a:solidFill>
                <a:latin typeface="VNI-Times" pitchFamily="2" charset="0"/>
              </a:rPr>
              <a:t>- </a:t>
            </a:r>
            <a:r>
              <a:rPr lang="en-US" sz="3200" b="1" dirty="0" err="1">
                <a:solidFill>
                  <a:srgbClr val="FFFF00"/>
                </a:solidFill>
                <a:latin typeface="VNI-Times" pitchFamily="2" charset="0"/>
              </a:rPr>
              <a:t>níc</a:t>
            </a:r>
            <a:endParaRPr lang="en-US" sz="3200" b="1" dirty="0">
              <a:solidFill>
                <a:srgbClr val="FFFF00"/>
              </a:solidFill>
              <a:latin typeface="VNI-Times" pitchFamily="2" charset="0"/>
            </a:endParaRPr>
          </a:p>
        </p:txBody>
      </p:sp>
      <p:sp>
        <p:nvSpPr>
          <p:cNvPr id="60" name="Rectangle 23"/>
          <p:cNvSpPr>
            <a:spLocks noChangeArrowheads="1"/>
          </p:cNvSpPr>
          <p:nvPr/>
        </p:nvSpPr>
        <p:spPr bwMode="auto">
          <a:xfrm>
            <a:off x="6553200" y="3581400"/>
            <a:ext cx="2286000" cy="5334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/>
            <a:r>
              <a:rPr lang="en-US" sz="3200" b="1" dirty="0" err="1">
                <a:solidFill>
                  <a:srgbClr val="FFFF00"/>
                </a:solidFill>
                <a:latin typeface="VNI-Times" pitchFamily="2" charset="0"/>
              </a:rPr>
              <a:t>Nươc</a:t>
            </a:r>
            <a:r>
              <a:rPr lang="en-US" sz="3200" b="1" dirty="0">
                <a:solidFill>
                  <a:srgbClr val="FFFF00"/>
                </a:solidFill>
                <a:latin typeface="VNI-Times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VNI-Times" pitchFamily="2" charset="0"/>
              </a:rPr>
              <a:t>tiểu</a:t>
            </a:r>
            <a:endParaRPr lang="en-US" sz="3200" b="1" dirty="0">
              <a:solidFill>
                <a:srgbClr val="FFFF00"/>
              </a:solidFill>
              <a:latin typeface="VNI-Times" pitchFamily="2" charset="0"/>
            </a:endParaRPr>
          </a:p>
        </p:txBody>
      </p:sp>
      <p:sp>
        <p:nvSpPr>
          <p:cNvPr id="62" name="Line 30"/>
          <p:cNvSpPr>
            <a:spLocks noChangeShapeType="1"/>
          </p:cNvSpPr>
          <p:nvPr/>
        </p:nvSpPr>
        <p:spPr bwMode="auto">
          <a:xfrm>
            <a:off x="5486400" y="4572000"/>
            <a:ext cx="1219200" cy="914400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tailEnd type="triangle" w="med" len="med"/>
          </a:ln>
        </p:spPr>
        <p:txBody>
          <a:bodyPr/>
          <a:lstStyle/>
          <a:p>
            <a:endParaRPr lang="en-US" sz="3600"/>
          </a:p>
        </p:txBody>
      </p:sp>
      <p:sp>
        <p:nvSpPr>
          <p:cNvPr id="63" name="Line 29"/>
          <p:cNvSpPr>
            <a:spLocks noChangeShapeType="1"/>
          </p:cNvSpPr>
          <p:nvPr/>
        </p:nvSpPr>
        <p:spPr bwMode="auto">
          <a:xfrm>
            <a:off x="5791200" y="3786249"/>
            <a:ext cx="685800" cy="45719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tailEnd type="triangle" w="med" len="med"/>
          </a:ln>
        </p:spPr>
        <p:txBody>
          <a:bodyPr/>
          <a:lstStyle/>
          <a:p>
            <a:endParaRPr lang="en-US" sz="3600"/>
          </a:p>
        </p:txBody>
      </p:sp>
      <p:sp>
        <p:nvSpPr>
          <p:cNvPr id="64" name="Line 28"/>
          <p:cNvSpPr>
            <a:spLocks noChangeShapeType="1"/>
          </p:cNvSpPr>
          <p:nvPr/>
        </p:nvSpPr>
        <p:spPr bwMode="auto">
          <a:xfrm flipV="1">
            <a:off x="5410200" y="2667000"/>
            <a:ext cx="533400" cy="304800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tailEnd type="triangle" w="med" len="med"/>
          </a:ln>
        </p:spPr>
        <p:txBody>
          <a:bodyPr/>
          <a:lstStyle/>
          <a:p>
            <a:endParaRPr lang="en-US" sz="3600"/>
          </a:p>
        </p:txBody>
      </p:sp>
      <p:sp>
        <p:nvSpPr>
          <p:cNvPr id="65" name="Line 27"/>
          <p:cNvSpPr>
            <a:spLocks noChangeShapeType="1"/>
          </p:cNvSpPr>
          <p:nvPr/>
        </p:nvSpPr>
        <p:spPr bwMode="auto">
          <a:xfrm flipV="1">
            <a:off x="3200400" y="4648200"/>
            <a:ext cx="533400" cy="533400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tailEnd type="triangle" w="med" len="med"/>
          </a:ln>
        </p:spPr>
        <p:txBody>
          <a:bodyPr/>
          <a:lstStyle/>
          <a:p>
            <a:endParaRPr lang="en-US" sz="3600"/>
          </a:p>
        </p:txBody>
      </p:sp>
      <p:sp>
        <p:nvSpPr>
          <p:cNvPr id="66" name="Line 26"/>
          <p:cNvSpPr>
            <a:spLocks noChangeShapeType="1"/>
          </p:cNvSpPr>
          <p:nvPr/>
        </p:nvSpPr>
        <p:spPr bwMode="auto">
          <a:xfrm>
            <a:off x="1752600" y="3886200"/>
            <a:ext cx="1676400" cy="45719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tailEnd type="triangle" w="med" len="med"/>
          </a:ln>
        </p:spPr>
        <p:txBody>
          <a:bodyPr/>
          <a:lstStyle/>
          <a:p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3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83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83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83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94" grpId="0" animBg="1"/>
      <p:bldP spid="83995" grpId="0" animBg="1"/>
      <p:bldP spid="83996" grpId="0" animBg="1"/>
      <p:bldP spid="83997" grpId="0" animBg="1"/>
      <p:bldP spid="37" grpId="0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26"/>
          <p:cNvGrpSpPr/>
          <p:nvPr/>
        </p:nvGrpSpPr>
        <p:grpSpPr bwMode="auto">
          <a:xfrm>
            <a:off x="228600" y="2971800"/>
            <a:ext cx="8763000" cy="3657600"/>
            <a:chOff x="144" y="1872"/>
            <a:chExt cx="5520" cy="2304"/>
          </a:xfrm>
        </p:grpSpPr>
        <p:sp>
          <p:nvSpPr>
            <p:cNvPr id="7" name="Oval 11"/>
            <p:cNvSpPr>
              <a:spLocks noChangeArrowheads="1"/>
            </p:cNvSpPr>
            <p:nvPr/>
          </p:nvSpPr>
          <p:spPr bwMode="auto">
            <a:xfrm>
              <a:off x="2256" y="2256"/>
              <a:ext cx="1104" cy="1008"/>
            </a:xfrm>
            <a:prstGeom prst="ellipse">
              <a:avLst/>
            </a:prstGeom>
            <a:solidFill>
              <a:srgbClr val="FFCC66"/>
            </a:solidFill>
            <a:ln w="9525">
              <a:solidFill>
                <a:srgbClr val="FF3300"/>
              </a:solidFill>
              <a:rou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 VẬT</a:t>
              </a:r>
            </a:p>
          </p:txBody>
        </p:sp>
        <p:sp>
          <p:nvSpPr>
            <p:cNvPr id="8" name="Rectangle 12"/>
            <p:cNvSpPr>
              <a:spLocks noChangeArrowheads="1"/>
            </p:cNvSpPr>
            <p:nvPr/>
          </p:nvSpPr>
          <p:spPr bwMode="auto">
            <a:xfrm>
              <a:off x="192" y="2688"/>
              <a:ext cx="1392" cy="480"/>
            </a:xfrm>
            <a:prstGeom prst="rect">
              <a:avLst/>
            </a:prstGeom>
            <a:solidFill>
              <a:srgbClr val="FFCC66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algn="ctr"/>
              <a:r>
                <a:rPr lang="en-US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NƯỚC</a:t>
              </a:r>
            </a:p>
          </p:txBody>
        </p:sp>
        <p:sp>
          <p:nvSpPr>
            <p:cNvPr id="9" name="Rectangle 13"/>
            <p:cNvSpPr>
              <a:spLocks noChangeArrowheads="1"/>
            </p:cNvSpPr>
            <p:nvPr/>
          </p:nvSpPr>
          <p:spPr bwMode="auto">
            <a:xfrm>
              <a:off x="144" y="3312"/>
              <a:ext cx="1536" cy="864"/>
            </a:xfrm>
            <a:prstGeom prst="rect">
              <a:avLst/>
            </a:prstGeom>
            <a:solidFill>
              <a:srgbClr val="FFCC66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algn="ctr"/>
              <a:r>
                <a:rPr lang="en-US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 CHẤT HỮU CƠ</a:t>
              </a:r>
            </a:p>
            <a:p>
              <a:pPr algn="ctr"/>
              <a:r>
                <a:rPr lang="en-US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 THỨC ĂN</a:t>
              </a:r>
            </a:p>
            <a:p>
              <a:pPr algn="ctr"/>
              <a:r>
                <a:rPr lang="en-US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( LẤY TỪ THỰC VẬT</a:t>
              </a:r>
            </a:p>
            <a:p>
              <a:pPr algn="ctr"/>
              <a:r>
                <a:rPr lang="en-US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HOẶC ĐỘNG VẬT)</a:t>
              </a:r>
            </a:p>
          </p:txBody>
        </p:sp>
        <p:sp>
          <p:nvSpPr>
            <p:cNvPr id="10" name="Rectangle 14"/>
            <p:cNvSpPr>
              <a:spLocks noChangeArrowheads="1"/>
            </p:cNvSpPr>
            <p:nvPr/>
          </p:nvSpPr>
          <p:spPr bwMode="auto">
            <a:xfrm>
              <a:off x="192" y="2160"/>
              <a:ext cx="1392" cy="432"/>
            </a:xfrm>
            <a:prstGeom prst="rect">
              <a:avLst/>
            </a:prstGeom>
            <a:solidFill>
              <a:srgbClr val="FFCC66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KHÍ Ô-XY</a:t>
              </a:r>
            </a:p>
          </p:txBody>
        </p:sp>
        <p:sp>
          <p:nvSpPr>
            <p:cNvPr id="11" name="Rectangle 15"/>
            <p:cNvSpPr>
              <a:spLocks noChangeArrowheads="1"/>
            </p:cNvSpPr>
            <p:nvPr/>
          </p:nvSpPr>
          <p:spPr bwMode="auto">
            <a:xfrm>
              <a:off x="4176" y="2256"/>
              <a:ext cx="1488" cy="432"/>
            </a:xfrm>
            <a:prstGeom prst="rect">
              <a:avLst/>
            </a:prstGeom>
            <a:solidFill>
              <a:srgbClr val="FFCC66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algn="ctr"/>
              <a:r>
                <a:rPr lang="en-US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KHÍ CÁC-BÔ-NÍC</a:t>
              </a:r>
            </a:p>
          </p:txBody>
        </p:sp>
        <p:sp>
          <p:nvSpPr>
            <p:cNvPr id="12" name="Rectangle 16"/>
            <p:cNvSpPr>
              <a:spLocks noChangeArrowheads="1"/>
            </p:cNvSpPr>
            <p:nvPr/>
          </p:nvSpPr>
          <p:spPr bwMode="auto">
            <a:xfrm>
              <a:off x="4176" y="2832"/>
              <a:ext cx="1488" cy="528"/>
            </a:xfrm>
            <a:prstGeom prst="rect">
              <a:avLst/>
            </a:prstGeom>
            <a:solidFill>
              <a:srgbClr val="FFCC66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algn="ctr"/>
              <a:r>
                <a:rPr lang="en-US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NƯỚC TIỂU</a:t>
              </a:r>
            </a:p>
          </p:txBody>
        </p:sp>
        <p:sp>
          <p:nvSpPr>
            <p:cNvPr id="13" name="Rectangle 17"/>
            <p:cNvSpPr>
              <a:spLocks noChangeArrowheads="1"/>
            </p:cNvSpPr>
            <p:nvPr/>
          </p:nvSpPr>
          <p:spPr bwMode="auto">
            <a:xfrm>
              <a:off x="4176" y="3552"/>
              <a:ext cx="1488" cy="576"/>
            </a:xfrm>
            <a:prstGeom prst="rect">
              <a:avLst/>
            </a:prstGeom>
            <a:solidFill>
              <a:srgbClr val="FFCC66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algn="ctr"/>
              <a:r>
                <a:rPr lang="en-US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 CHẤT THẢI</a:t>
              </a:r>
            </a:p>
          </p:txBody>
        </p:sp>
        <p:sp>
          <p:nvSpPr>
            <p:cNvPr id="14" name="Text Box 19"/>
            <p:cNvSpPr txBox="1">
              <a:spLocks noChangeArrowheads="1"/>
            </p:cNvSpPr>
            <p:nvPr/>
          </p:nvSpPr>
          <p:spPr bwMode="auto">
            <a:xfrm>
              <a:off x="4416" y="1872"/>
              <a:ext cx="1008" cy="25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 dirty="0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THẢI RA</a:t>
              </a:r>
            </a:p>
          </p:txBody>
        </p:sp>
        <p:sp>
          <p:nvSpPr>
            <p:cNvPr id="15" name="Line 20"/>
            <p:cNvSpPr>
              <a:spLocks noChangeShapeType="1"/>
            </p:cNvSpPr>
            <p:nvPr/>
          </p:nvSpPr>
          <p:spPr bwMode="auto">
            <a:xfrm>
              <a:off x="1584" y="2352"/>
              <a:ext cx="672" cy="24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tailEnd type="triangle" w="med" len="med"/>
            </a:ln>
            <a:effectLst/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Line 21"/>
            <p:cNvSpPr>
              <a:spLocks noChangeShapeType="1"/>
            </p:cNvSpPr>
            <p:nvPr/>
          </p:nvSpPr>
          <p:spPr bwMode="auto">
            <a:xfrm>
              <a:off x="1584" y="2880"/>
              <a:ext cx="67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tailEnd type="triangle" w="med" len="med"/>
            </a:ln>
            <a:effectLst/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Line 22"/>
            <p:cNvSpPr>
              <a:spLocks noChangeShapeType="1"/>
            </p:cNvSpPr>
            <p:nvPr/>
          </p:nvSpPr>
          <p:spPr bwMode="auto">
            <a:xfrm flipV="1">
              <a:off x="1728" y="3120"/>
              <a:ext cx="576" cy="43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tailEnd type="triangle" w="med" len="med"/>
            </a:ln>
            <a:effectLst/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Line 23"/>
            <p:cNvSpPr>
              <a:spLocks noChangeShapeType="1"/>
            </p:cNvSpPr>
            <p:nvPr/>
          </p:nvSpPr>
          <p:spPr bwMode="auto">
            <a:xfrm>
              <a:off x="3360" y="2880"/>
              <a:ext cx="768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tailEnd type="triangle" w="med" len="med"/>
            </a:ln>
            <a:effectLst/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Line 24"/>
            <p:cNvSpPr>
              <a:spLocks noChangeShapeType="1"/>
            </p:cNvSpPr>
            <p:nvPr/>
          </p:nvSpPr>
          <p:spPr bwMode="auto">
            <a:xfrm>
              <a:off x="3216" y="3120"/>
              <a:ext cx="864" cy="48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tailEnd type="triangle" w="med" len="med"/>
            </a:ln>
            <a:effectLst/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Line 25"/>
            <p:cNvSpPr>
              <a:spLocks noChangeShapeType="1"/>
            </p:cNvSpPr>
            <p:nvPr/>
          </p:nvSpPr>
          <p:spPr bwMode="auto">
            <a:xfrm flipV="1">
              <a:off x="3360" y="2448"/>
              <a:ext cx="816" cy="19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tailEnd type="triangle" w="med" len="med"/>
            </a:ln>
            <a:effectLst/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5" name="Text Box 6"/>
          <p:cNvSpPr txBox="1">
            <a:spLocks noChangeArrowheads="1"/>
          </p:cNvSpPr>
          <p:nvPr/>
        </p:nvSpPr>
        <p:spPr bwMode="auto">
          <a:xfrm>
            <a:off x="76200" y="1408093"/>
            <a:ext cx="8915400" cy="95410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 Box 10"/>
          <p:cNvSpPr txBox="1">
            <a:spLocks noChangeArrowheads="1"/>
          </p:cNvSpPr>
          <p:nvPr/>
        </p:nvSpPr>
        <p:spPr bwMode="auto">
          <a:xfrm>
            <a:off x="152400" y="2217003"/>
            <a:ext cx="8763000" cy="83099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en-US" sz="24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4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 Box 18"/>
          <p:cNvSpPr txBox="1">
            <a:spLocks noChangeArrowheads="1"/>
          </p:cNvSpPr>
          <p:nvPr/>
        </p:nvSpPr>
        <p:spPr bwMode="auto">
          <a:xfrm>
            <a:off x="228600" y="2971800"/>
            <a:ext cx="2438400" cy="3968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HẤP THỤ</a:t>
            </a:r>
          </a:p>
        </p:txBody>
      </p:sp>
      <p:sp>
        <p:nvSpPr>
          <p:cNvPr id="29" name="Text Box 37"/>
          <p:cNvSpPr txBox="1">
            <a:spLocks noChangeArrowheads="1"/>
          </p:cNvSpPr>
          <p:nvPr/>
        </p:nvSpPr>
        <p:spPr bwMode="auto">
          <a:xfrm>
            <a:off x="2514600" y="6324600"/>
            <a:ext cx="4572000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3" name="Rectangle 2"/>
          <p:cNvSpPr/>
          <p:nvPr/>
        </p:nvSpPr>
        <p:spPr bwMode="auto">
          <a:xfrm>
            <a:off x="1600200" y="76200"/>
            <a:ext cx="5943600" cy="1371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59" name="Text Box 39"/>
          <p:cNvSpPr txBox="1">
            <a:spLocks noChangeArrowheads="1"/>
          </p:cNvSpPr>
          <p:nvPr/>
        </p:nvSpPr>
        <p:spPr bwMode="auto">
          <a:xfrm>
            <a:off x="304800" y="1524000"/>
            <a:ext cx="8610600" cy="95410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: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2" name="Group 7"/>
          <p:cNvGrpSpPr/>
          <p:nvPr/>
        </p:nvGrpSpPr>
        <p:grpSpPr bwMode="auto">
          <a:xfrm>
            <a:off x="6705600" y="2743200"/>
            <a:ext cx="1752600" cy="1447800"/>
            <a:chOff x="4080" y="288"/>
            <a:chExt cx="1104" cy="912"/>
          </a:xfrm>
        </p:grpSpPr>
        <p:sp>
          <p:nvSpPr>
            <p:cNvPr id="56368" name="AutoShape 8"/>
            <p:cNvSpPr>
              <a:spLocks noChangeArrowheads="1"/>
            </p:cNvSpPr>
            <p:nvPr/>
          </p:nvSpPr>
          <p:spPr bwMode="auto">
            <a:xfrm>
              <a:off x="4080" y="288"/>
              <a:ext cx="1104" cy="912"/>
            </a:xfrm>
            <a:prstGeom prst="star8">
              <a:avLst>
                <a:gd name="adj" fmla="val 38250"/>
              </a:avLst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en-US" sz="5400"/>
            </a:p>
          </p:txBody>
        </p:sp>
        <p:sp>
          <p:nvSpPr>
            <p:cNvPr id="56369" name="Text Box 9"/>
            <p:cNvSpPr txBox="1">
              <a:spLocks noChangeArrowheads="1"/>
            </p:cNvSpPr>
            <p:nvPr/>
          </p:nvSpPr>
          <p:spPr bwMode="auto">
            <a:xfrm>
              <a:off x="4272" y="528"/>
              <a:ext cx="816" cy="365"/>
            </a:xfrm>
            <a:prstGeom prst="rect">
              <a:avLst/>
            </a:prstGeom>
            <a:solidFill>
              <a:srgbClr val="00FF00"/>
            </a:solidFill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dirty="0">
                  <a:latin typeface="Times New Roman" panose="02020603050405020304" pitchFamily="18" charset="0"/>
                </a:rPr>
                <a:t>5 </a:t>
              </a:r>
              <a:r>
                <a:rPr lang="en-US" sz="3200" dirty="0" err="1">
                  <a:latin typeface="Times New Roman" panose="02020603050405020304" pitchFamily="18" charset="0"/>
                </a:rPr>
                <a:t>phút</a:t>
              </a:r>
              <a:endParaRPr lang="en-US" sz="3200" dirty="0">
                <a:latin typeface="Times New Roman" panose="02020603050405020304" pitchFamily="18" charset="0"/>
              </a:endParaRPr>
            </a:p>
          </p:txBody>
        </p:sp>
      </p:grpSp>
      <p:sp>
        <p:nvSpPr>
          <p:cNvPr id="56370" name="WordArt 10"/>
          <p:cNvSpPr>
            <a:spLocks noChangeArrowheads="1" noChangeShapeType="1" noTextEdit="1"/>
          </p:cNvSpPr>
          <p:nvPr/>
        </p:nvSpPr>
        <p:spPr bwMode="auto">
          <a:xfrm>
            <a:off x="1524000" y="2514600"/>
            <a:ext cx="4800600" cy="12954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b="1" kern="10" dirty="0">
                <a:ln w="9525">
                  <a:solidFill>
                    <a:srgbClr val="FFFF00"/>
                  </a:solidFill>
                  <a:round/>
                </a:ln>
                <a:solidFill>
                  <a:srgbClr val="FF0000"/>
                </a:solidFill>
                <a:effectLst>
                  <a:outerShdw sy="-50000" kx="-2453608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Trò chơi: Em làm họa sĩ</a:t>
            </a:r>
            <a:endParaRPr lang="en-US" sz="3600" b="1" kern="10" dirty="0">
              <a:ln w="9525">
                <a:solidFill>
                  <a:srgbClr val="FFFF00"/>
                </a:solidFill>
                <a:round/>
              </a:ln>
              <a:solidFill>
                <a:srgbClr val="FF0000"/>
              </a:solidFill>
              <a:effectLst>
                <a:outerShdw sy="-50000" kx="-2453608" rotWithShape="0">
                  <a:srgbClr val="868686">
                    <a:alpha val="50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56371" name="Text Box 11"/>
          <p:cNvSpPr txBox="1">
            <a:spLocks noChangeArrowheads="1"/>
          </p:cNvSpPr>
          <p:nvPr/>
        </p:nvSpPr>
        <p:spPr bwMode="auto">
          <a:xfrm>
            <a:off x="152400" y="4267200"/>
            <a:ext cx="8839200" cy="255454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0" name="Rectangle 2"/>
          <p:cNvSpPr/>
          <p:nvPr/>
        </p:nvSpPr>
        <p:spPr bwMode="auto">
          <a:xfrm>
            <a:off x="1600200" y="76200"/>
            <a:ext cx="5943600" cy="1371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6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6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6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59" grpId="0"/>
      <p:bldP spid="56370" grpId="0"/>
      <p:bldP spid="5637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6"/>
          <p:cNvGrpSpPr/>
          <p:nvPr/>
        </p:nvGrpSpPr>
        <p:grpSpPr bwMode="auto">
          <a:xfrm>
            <a:off x="228600" y="3048000"/>
            <a:ext cx="8763000" cy="3657600"/>
            <a:chOff x="144" y="1872"/>
            <a:chExt cx="5520" cy="2304"/>
          </a:xfrm>
        </p:grpSpPr>
        <p:sp>
          <p:nvSpPr>
            <p:cNvPr id="6" name="Oval 11"/>
            <p:cNvSpPr>
              <a:spLocks noChangeArrowheads="1"/>
            </p:cNvSpPr>
            <p:nvPr/>
          </p:nvSpPr>
          <p:spPr bwMode="auto">
            <a:xfrm>
              <a:off x="2256" y="2256"/>
              <a:ext cx="1104" cy="1008"/>
            </a:xfrm>
            <a:prstGeom prst="ellipse">
              <a:avLst/>
            </a:prstGeom>
            <a:solidFill>
              <a:srgbClr val="FFCC66"/>
            </a:solidFill>
            <a:ln w="9525">
              <a:solidFill>
                <a:srgbClr val="FF3300"/>
              </a:solidFill>
              <a:rou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400" b="1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 VẬT</a:t>
              </a:r>
            </a:p>
          </p:txBody>
        </p:sp>
        <p:sp>
          <p:nvSpPr>
            <p:cNvPr id="8" name="Rectangle 12"/>
            <p:cNvSpPr>
              <a:spLocks noChangeArrowheads="1"/>
            </p:cNvSpPr>
            <p:nvPr/>
          </p:nvSpPr>
          <p:spPr bwMode="auto">
            <a:xfrm>
              <a:off x="192" y="2688"/>
              <a:ext cx="1392" cy="480"/>
            </a:xfrm>
            <a:prstGeom prst="rect">
              <a:avLst/>
            </a:prstGeom>
            <a:solidFill>
              <a:srgbClr val="FFCC66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algn="ctr"/>
              <a:r>
                <a:rPr lang="en-US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NƯỚC</a:t>
              </a:r>
            </a:p>
          </p:txBody>
        </p:sp>
        <p:sp>
          <p:nvSpPr>
            <p:cNvPr id="9" name="Rectangle 13"/>
            <p:cNvSpPr>
              <a:spLocks noChangeArrowheads="1"/>
            </p:cNvSpPr>
            <p:nvPr/>
          </p:nvSpPr>
          <p:spPr bwMode="auto">
            <a:xfrm>
              <a:off x="144" y="3312"/>
              <a:ext cx="1536" cy="864"/>
            </a:xfrm>
            <a:prstGeom prst="rect">
              <a:avLst/>
            </a:prstGeom>
            <a:solidFill>
              <a:srgbClr val="FFCC66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algn="ctr"/>
              <a:r>
                <a:rPr lang="en-US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 CHẤT HỮU CƠ</a:t>
              </a:r>
            </a:p>
            <a:p>
              <a:pPr algn="ctr"/>
              <a:r>
                <a:rPr lang="en-US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 THỨC ĂN</a:t>
              </a:r>
            </a:p>
            <a:p>
              <a:pPr algn="ctr"/>
              <a:r>
                <a:rPr lang="en-US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( LẤY TỪ THỰC VẬT</a:t>
              </a:r>
            </a:p>
            <a:p>
              <a:pPr algn="ctr"/>
              <a:r>
                <a:rPr lang="en-US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HOẶC ĐỘNG VẬT)</a:t>
              </a:r>
            </a:p>
          </p:txBody>
        </p:sp>
        <p:sp>
          <p:nvSpPr>
            <p:cNvPr id="10" name="Rectangle 14"/>
            <p:cNvSpPr>
              <a:spLocks noChangeArrowheads="1"/>
            </p:cNvSpPr>
            <p:nvPr/>
          </p:nvSpPr>
          <p:spPr bwMode="auto">
            <a:xfrm>
              <a:off x="192" y="2160"/>
              <a:ext cx="1392" cy="432"/>
            </a:xfrm>
            <a:prstGeom prst="rect">
              <a:avLst/>
            </a:prstGeom>
            <a:solidFill>
              <a:srgbClr val="FFCC66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KHÍ Ô-XY</a:t>
              </a:r>
            </a:p>
          </p:txBody>
        </p:sp>
        <p:sp>
          <p:nvSpPr>
            <p:cNvPr id="11" name="Rectangle 15"/>
            <p:cNvSpPr>
              <a:spLocks noChangeArrowheads="1"/>
            </p:cNvSpPr>
            <p:nvPr/>
          </p:nvSpPr>
          <p:spPr bwMode="auto">
            <a:xfrm>
              <a:off x="4176" y="2256"/>
              <a:ext cx="1488" cy="432"/>
            </a:xfrm>
            <a:prstGeom prst="rect">
              <a:avLst/>
            </a:prstGeom>
            <a:solidFill>
              <a:srgbClr val="FFCC66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algn="ctr"/>
              <a:r>
                <a:rPr lang="en-US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KHÍ CÁC-BÔ-NÍC</a:t>
              </a:r>
            </a:p>
          </p:txBody>
        </p:sp>
        <p:sp>
          <p:nvSpPr>
            <p:cNvPr id="12" name="Rectangle 16"/>
            <p:cNvSpPr>
              <a:spLocks noChangeArrowheads="1"/>
            </p:cNvSpPr>
            <p:nvPr/>
          </p:nvSpPr>
          <p:spPr bwMode="auto">
            <a:xfrm>
              <a:off x="4176" y="2832"/>
              <a:ext cx="1488" cy="528"/>
            </a:xfrm>
            <a:prstGeom prst="rect">
              <a:avLst/>
            </a:prstGeom>
            <a:solidFill>
              <a:srgbClr val="FFCC66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algn="ctr"/>
              <a:r>
                <a:rPr lang="en-US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NƯỚC TIỂU</a:t>
              </a:r>
            </a:p>
          </p:txBody>
        </p:sp>
        <p:sp>
          <p:nvSpPr>
            <p:cNvPr id="13" name="Rectangle 17"/>
            <p:cNvSpPr>
              <a:spLocks noChangeArrowheads="1"/>
            </p:cNvSpPr>
            <p:nvPr/>
          </p:nvSpPr>
          <p:spPr bwMode="auto">
            <a:xfrm>
              <a:off x="4176" y="3552"/>
              <a:ext cx="1488" cy="576"/>
            </a:xfrm>
            <a:prstGeom prst="rect">
              <a:avLst/>
            </a:prstGeom>
            <a:solidFill>
              <a:srgbClr val="FFCC66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algn="ctr"/>
              <a:r>
                <a:rPr lang="en-US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 CHẤT THẢI</a:t>
              </a:r>
            </a:p>
          </p:txBody>
        </p:sp>
        <p:sp>
          <p:nvSpPr>
            <p:cNvPr id="14" name="Text Box 19"/>
            <p:cNvSpPr txBox="1">
              <a:spLocks noChangeArrowheads="1"/>
            </p:cNvSpPr>
            <p:nvPr/>
          </p:nvSpPr>
          <p:spPr bwMode="auto">
            <a:xfrm>
              <a:off x="4416" y="1872"/>
              <a:ext cx="1008" cy="25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THẢI RA</a:t>
              </a:r>
            </a:p>
          </p:txBody>
        </p:sp>
        <p:sp>
          <p:nvSpPr>
            <p:cNvPr id="15" name="Line 20"/>
            <p:cNvSpPr>
              <a:spLocks noChangeShapeType="1"/>
            </p:cNvSpPr>
            <p:nvPr/>
          </p:nvSpPr>
          <p:spPr bwMode="auto">
            <a:xfrm>
              <a:off x="1584" y="2352"/>
              <a:ext cx="672" cy="24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tailEnd type="triangle" w="med" len="med"/>
            </a:ln>
            <a:effectLst/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Line 21"/>
            <p:cNvSpPr>
              <a:spLocks noChangeShapeType="1"/>
            </p:cNvSpPr>
            <p:nvPr/>
          </p:nvSpPr>
          <p:spPr bwMode="auto">
            <a:xfrm>
              <a:off x="1584" y="2880"/>
              <a:ext cx="67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tailEnd type="triangle" w="med" len="med"/>
            </a:ln>
            <a:effectLst/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Line 22"/>
            <p:cNvSpPr>
              <a:spLocks noChangeShapeType="1"/>
            </p:cNvSpPr>
            <p:nvPr/>
          </p:nvSpPr>
          <p:spPr bwMode="auto">
            <a:xfrm flipV="1">
              <a:off x="1728" y="3120"/>
              <a:ext cx="576" cy="43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tailEnd type="triangle" w="med" len="med"/>
            </a:ln>
            <a:effectLst/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Line 23"/>
            <p:cNvSpPr>
              <a:spLocks noChangeShapeType="1"/>
            </p:cNvSpPr>
            <p:nvPr/>
          </p:nvSpPr>
          <p:spPr bwMode="auto">
            <a:xfrm>
              <a:off x="3360" y="2880"/>
              <a:ext cx="768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tailEnd type="triangle" w="med" len="med"/>
            </a:ln>
            <a:effectLst/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Line 24"/>
            <p:cNvSpPr>
              <a:spLocks noChangeShapeType="1"/>
            </p:cNvSpPr>
            <p:nvPr/>
          </p:nvSpPr>
          <p:spPr bwMode="auto">
            <a:xfrm>
              <a:off x="3216" y="3120"/>
              <a:ext cx="864" cy="48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tailEnd type="triangle" w="med" len="med"/>
            </a:ln>
            <a:effectLst/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Line 25"/>
            <p:cNvSpPr>
              <a:spLocks noChangeShapeType="1"/>
            </p:cNvSpPr>
            <p:nvPr/>
          </p:nvSpPr>
          <p:spPr bwMode="auto">
            <a:xfrm flipV="1">
              <a:off x="3360" y="2448"/>
              <a:ext cx="816" cy="19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tailEnd type="triangle" w="med" len="med"/>
            </a:ln>
            <a:effectLst/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1" name="Text Box 39"/>
          <p:cNvSpPr txBox="1">
            <a:spLocks noChangeArrowheads="1"/>
          </p:cNvSpPr>
          <p:nvPr/>
        </p:nvSpPr>
        <p:spPr bwMode="auto">
          <a:xfrm>
            <a:off x="152400" y="1047303"/>
            <a:ext cx="8839200" cy="193899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400" b="1" u="sng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b="1" u="sng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lang="en-US" sz="24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4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4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4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ô-xi </a:t>
            </a:r>
            <a:r>
              <a:rPr lang="en-US" sz="24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4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24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thải</a:t>
            </a:r>
            <a:r>
              <a:rPr lang="en-US" sz="24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4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4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4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</a:t>
            </a:r>
            <a:r>
              <a:rPr lang="en-US" sz="24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4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níc</a:t>
            </a:r>
            <a:r>
              <a:rPr lang="en-US" sz="24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cặn</a:t>
            </a:r>
            <a:r>
              <a:rPr lang="en-US" sz="24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bã</a:t>
            </a:r>
            <a:r>
              <a:rPr lang="en-US" sz="24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24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 </a:t>
            </a:r>
            <a:r>
              <a:rPr lang="en-US" sz="24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4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4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 Box 18"/>
          <p:cNvSpPr txBox="1">
            <a:spLocks noChangeArrowheads="1"/>
          </p:cNvSpPr>
          <p:nvPr/>
        </p:nvSpPr>
        <p:spPr bwMode="auto">
          <a:xfrm>
            <a:off x="228600" y="2971800"/>
            <a:ext cx="2438400" cy="3968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HẤP THỤ</a:t>
            </a:r>
          </a:p>
        </p:txBody>
      </p:sp>
      <p:sp>
        <p:nvSpPr>
          <p:cNvPr id="23" name="Text Box 37"/>
          <p:cNvSpPr txBox="1">
            <a:spLocks noChangeArrowheads="1"/>
          </p:cNvSpPr>
          <p:nvPr/>
        </p:nvSpPr>
        <p:spPr bwMode="auto">
          <a:xfrm>
            <a:off x="2286000" y="2971800"/>
            <a:ext cx="4572000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4" name="Rectangle 2"/>
          <p:cNvSpPr/>
          <p:nvPr/>
        </p:nvSpPr>
        <p:spPr bwMode="auto">
          <a:xfrm>
            <a:off x="1600200" y="76200"/>
            <a:ext cx="5943600" cy="1371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2514600"/>
            <a:ext cx="7924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bài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en-US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WordArt 8"/>
          <p:cNvSpPr>
            <a:spLocks noChangeArrowheads="1" noChangeShapeType="1" noTextEdit="1"/>
          </p:cNvSpPr>
          <p:nvPr/>
        </p:nvSpPr>
        <p:spPr bwMode="auto">
          <a:xfrm>
            <a:off x="1981200" y="1600200"/>
            <a:ext cx="49530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12700">
                  <a:solidFill>
                    <a:srgbClr val="FF0000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Củng</a:t>
            </a:r>
            <a:r>
              <a:rPr lang="en-US" sz="3600" b="1" kern="10" dirty="0" smtClean="0">
                <a:ln w="12700">
                  <a:solidFill>
                    <a:srgbClr val="FF0000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FF0000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cố</a:t>
            </a:r>
            <a:r>
              <a:rPr lang="en-US" sz="3600" b="1" kern="10" dirty="0" smtClean="0">
                <a:ln w="12700">
                  <a:solidFill>
                    <a:srgbClr val="FF0000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- </a:t>
            </a:r>
            <a:r>
              <a:rPr lang="en-US" sz="3600" b="1" kern="10" dirty="0" err="1" smtClean="0">
                <a:ln w="12700">
                  <a:solidFill>
                    <a:srgbClr val="FF0000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dặn</a:t>
            </a:r>
            <a:r>
              <a:rPr lang="en-US" sz="3600" b="1" kern="10" dirty="0" smtClean="0">
                <a:ln w="12700">
                  <a:solidFill>
                    <a:srgbClr val="FF0000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FF0000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dò</a:t>
            </a:r>
            <a:endParaRPr lang="en-US" sz="3600" b="1" kern="10" dirty="0">
              <a:ln w="12700">
                <a:solidFill>
                  <a:srgbClr val="FF0000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8" name="Rectangle 2"/>
          <p:cNvSpPr/>
          <p:nvPr/>
        </p:nvSpPr>
        <p:spPr bwMode="auto">
          <a:xfrm>
            <a:off x="1600200" y="76200"/>
            <a:ext cx="5943600" cy="1371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066800"/>
            <a:ext cx="5562600" cy="5638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5638800" y="1066801"/>
            <a:ext cx="34290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</a:p>
          <a:p>
            <a:pPr algn="just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sung.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228600" y="76200"/>
            <a:ext cx="8610600" cy="95410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62600" y="609600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 2 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20"/>
          <p:cNvPicPr>
            <a:picLocks noGrp="1" noChangeAspect="1" noChangeArrowheads="1"/>
          </p:cNvPicPr>
          <p:nvPr>
            <p:ph type="body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3409" r="8334" b="4545"/>
          <a:stretch>
            <a:fillRect/>
          </a:stretch>
        </p:blipFill>
        <p:spPr>
          <a:xfrm>
            <a:off x="1379883" y="3313"/>
            <a:ext cx="6621117" cy="68546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068917" y="168894"/>
            <a:ext cx="1075083" cy="95410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Mặt trời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0866" y="645946"/>
            <a:ext cx="1293744" cy="52322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665" y="1959267"/>
            <a:ext cx="136249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Hươu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131865" y="2514600"/>
            <a:ext cx="859735" cy="52322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665" y="3886200"/>
            <a:ext cx="745434" cy="95410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26018" y="5698435"/>
            <a:ext cx="1341782" cy="52322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0865" y="5638800"/>
            <a:ext cx="1046094" cy="52322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Vịt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1424609" y="907556"/>
            <a:ext cx="1992795" cy="26161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6200000" flipV="1">
            <a:off x="6264965" y="3162300"/>
            <a:ext cx="1981200" cy="129540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8" idx="3"/>
          </p:cNvCxnSpPr>
          <p:nvPr/>
        </p:nvCxnSpPr>
        <p:spPr>
          <a:xfrm>
            <a:off x="1417155" y="2220877"/>
            <a:ext cx="847310" cy="674723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3" idx="3"/>
          </p:cNvCxnSpPr>
          <p:nvPr/>
        </p:nvCxnSpPr>
        <p:spPr>
          <a:xfrm>
            <a:off x="1176959" y="5900410"/>
            <a:ext cx="867190" cy="538768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10800000">
            <a:off x="7772400" y="400326"/>
            <a:ext cx="339174" cy="181184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0" idx="1"/>
          </p:cNvCxnSpPr>
          <p:nvPr/>
        </p:nvCxnSpPr>
        <p:spPr>
          <a:xfrm flipH="1" flipV="1">
            <a:off x="7314372" y="2580884"/>
            <a:ext cx="817493" cy="195327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816665" y="4191000"/>
            <a:ext cx="1219200" cy="15240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12" idx="1"/>
          </p:cNvCxnSpPr>
          <p:nvPr/>
        </p:nvCxnSpPr>
        <p:spPr>
          <a:xfrm rot="10800000" flipV="1">
            <a:off x="5432564" y="5960045"/>
            <a:ext cx="2293455" cy="666042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6200000" flipV="1">
            <a:off x="6760265" y="3733800"/>
            <a:ext cx="1143000" cy="99060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10800000" flipV="1">
            <a:off x="3026465" y="4953000"/>
            <a:ext cx="4800600" cy="76200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8208065" y="4572000"/>
            <a:ext cx="859735" cy="52322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8" grpId="1" animBg="1"/>
      <p:bldP spid="10" grpId="0" animBg="1"/>
      <p:bldP spid="11" grpId="0" animBg="1"/>
      <p:bldP spid="12" grpId="0" animBg="1"/>
      <p:bldP spid="12" grpId="1" animBg="1"/>
      <p:bldP spid="13" grpId="0" animBg="1"/>
      <p:bldP spid="3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/>
          <p:nvPr/>
        </p:nvGrpSpPr>
        <p:grpSpPr bwMode="auto">
          <a:xfrm>
            <a:off x="152400" y="2057400"/>
            <a:ext cx="5719313" cy="4678865"/>
            <a:chOff x="1420" y="1440"/>
            <a:chExt cx="4343" cy="2899"/>
          </a:xfrm>
        </p:grpSpPr>
        <p:pic>
          <p:nvPicPr>
            <p:cNvPr id="7" name="Picture 8" descr="huou su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925" y="2007"/>
              <a:ext cx="1447" cy="1152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</p:pic>
        <p:pic>
          <p:nvPicPr>
            <p:cNvPr id="8" name="Picture 9" descr="CON VỊT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420" y="3140"/>
              <a:ext cx="2492" cy="1152"/>
            </a:xfrm>
            <a:prstGeom prst="rect">
              <a:avLst/>
            </a:prstGeom>
            <a:noFill/>
          </p:spPr>
        </p:pic>
        <p:pic>
          <p:nvPicPr>
            <p:cNvPr id="9" name="Picture 10" descr="CAY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908" y="3187"/>
              <a:ext cx="1852" cy="1152"/>
            </a:xfrm>
            <a:prstGeom prst="rect">
              <a:avLst/>
            </a:prstGeom>
            <a:noFill/>
          </p:spPr>
        </p:pic>
        <p:pic>
          <p:nvPicPr>
            <p:cNvPr id="10" name="Picture 11" descr="BÒ SỮA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371" y="2007"/>
              <a:ext cx="1392" cy="1164"/>
            </a:xfrm>
            <a:prstGeom prst="rect">
              <a:avLst/>
            </a:prstGeom>
            <a:noFill/>
          </p:spPr>
        </p:pic>
        <p:grpSp>
          <p:nvGrpSpPr>
            <p:cNvPr id="3" name="Group 12"/>
            <p:cNvGrpSpPr/>
            <p:nvPr/>
          </p:nvGrpSpPr>
          <p:grpSpPr bwMode="auto">
            <a:xfrm>
              <a:off x="4032" y="1440"/>
              <a:ext cx="1392" cy="672"/>
              <a:chOff x="4224" y="384"/>
              <a:chExt cx="1392" cy="672"/>
            </a:xfrm>
          </p:grpSpPr>
          <p:sp>
            <p:nvSpPr>
              <p:cNvPr id="14" name="Oval 13"/>
              <p:cNvSpPr>
                <a:spLocks noChangeArrowheads="1"/>
              </p:cNvSpPr>
              <p:nvPr/>
            </p:nvSpPr>
            <p:spPr bwMode="auto">
              <a:xfrm>
                <a:off x="4608" y="384"/>
                <a:ext cx="432" cy="336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000000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" name="Line 14"/>
              <p:cNvSpPr>
                <a:spLocks noChangeShapeType="1"/>
              </p:cNvSpPr>
              <p:nvPr/>
            </p:nvSpPr>
            <p:spPr bwMode="auto">
              <a:xfrm flipH="1">
                <a:off x="4224" y="576"/>
                <a:ext cx="336" cy="19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15"/>
              <p:cNvSpPr>
                <a:spLocks noChangeShapeType="1"/>
              </p:cNvSpPr>
              <p:nvPr/>
            </p:nvSpPr>
            <p:spPr bwMode="auto">
              <a:xfrm flipH="1">
                <a:off x="4512" y="720"/>
                <a:ext cx="144" cy="28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16"/>
              <p:cNvSpPr>
                <a:spLocks noChangeShapeType="1"/>
              </p:cNvSpPr>
              <p:nvPr/>
            </p:nvSpPr>
            <p:spPr bwMode="auto">
              <a:xfrm>
                <a:off x="4896" y="768"/>
                <a:ext cx="144" cy="28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17"/>
              <p:cNvSpPr>
                <a:spLocks noChangeShapeType="1"/>
              </p:cNvSpPr>
              <p:nvPr/>
            </p:nvSpPr>
            <p:spPr bwMode="auto">
              <a:xfrm>
                <a:off x="5088" y="624"/>
                <a:ext cx="336" cy="24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18"/>
              <p:cNvSpPr>
                <a:spLocks noChangeShapeType="1"/>
              </p:cNvSpPr>
              <p:nvPr/>
            </p:nvSpPr>
            <p:spPr bwMode="auto">
              <a:xfrm>
                <a:off x="5136" y="528"/>
                <a:ext cx="480" cy="144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228600" y="1484293"/>
            <a:ext cx="8610600" cy="95410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1" name="Text Box 32"/>
          <p:cNvSpPr txBox="1">
            <a:spLocks noChangeArrowheads="1"/>
          </p:cNvSpPr>
          <p:nvPr/>
        </p:nvSpPr>
        <p:spPr bwMode="auto">
          <a:xfrm>
            <a:off x="6248400" y="2732782"/>
            <a:ext cx="2819400" cy="107721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6" name="Picture 2" descr="https://media5.picsearch.com/is?JZdVgkkeimfRkTDHKwFacgX6evaHBcdWN9NgseGRp9g&amp;height=22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200" y="3219450"/>
            <a:ext cx="1904999" cy="1809750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6248400" y="3734812"/>
            <a:ext cx="28194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hươu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/>
          </a:p>
        </p:txBody>
      </p:sp>
      <p:sp>
        <p:nvSpPr>
          <p:cNvPr id="22" name="Rectangle 2"/>
          <p:cNvSpPr/>
          <p:nvPr/>
        </p:nvSpPr>
        <p:spPr bwMode="auto">
          <a:xfrm>
            <a:off x="1600200" y="76200"/>
            <a:ext cx="5943600" cy="1371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1" grpId="1"/>
      <p:bldP spid="24" grpId="0"/>
      <p:bldP spid="2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7"/>
          <p:cNvGrpSpPr/>
          <p:nvPr/>
        </p:nvGrpSpPr>
        <p:grpSpPr bwMode="auto">
          <a:xfrm>
            <a:off x="148087" y="1981200"/>
            <a:ext cx="6024113" cy="4678865"/>
            <a:chOff x="1420" y="1440"/>
            <a:chExt cx="4343" cy="2899"/>
          </a:xfrm>
        </p:grpSpPr>
        <p:pic>
          <p:nvPicPr>
            <p:cNvPr id="7" name="Picture 8" descr="huou su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925" y="1487"/>
              <a:ext cx="1447" cy="1672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</p:pic>
        <p:pic>
          <p:nvPicPr>
            <p:cNvPr id="8" name="Picture 9" descr="CON VỊT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420" y="3140"/>
              <a:ext cx="2492" cy="1152"/>
            </a:xfrm>
            <a:prstGeom prst="rect">
              <a:avLst/>
            </a:prstGeom>
            <a:noFill/>
          </p:spPr>
        </p:pic>
        <p:pic>
          <p:nvPicPr>
            <p:cNvPr id="9" name="Picture 10" descr="CAY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908" y="3187"/>
              <a:ext cx="1852" cy="1152"/>
            </a:xfrm>
            <a:prstGeom prst="rect">
              <a:avLst/>
            </a:prstGeom>
            <a:noFill/>
          </p:spPr>
        </p:pic>
        <p:pic>
          <p:nvPicPr>
            <p:cNvPr id="10" name="Picture 11" descr="BÒ SỮA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371" y="2007"/>
              <a:ext cx="1392" cy="1164"/>
            </a:xfrm>
            <a:prstGeom prst="rect">
              <a:avLst/>
            </a:prstGeom>
            <a:noFill/>
          </p:spPr>
        </p:pic>
        <p:grpSp>
          <p:nvGrpSpPr>
            <p:cNvPr id="11" name="Group 12"/>
            <p:cNvGrpSpPr/>
            <p:nvPr/>
          </p:nvGrpSpPr>
          <p:grpSpPr bwMode="auto">
            <a:xfrm>
              <a:off x="4032" y="1440"/>
              <a:ext cx="1392" cy="672"/>
              <a:chOff x="4224" y="384"/>
              <a:chExt cx="1392" cy="672"/>
            </a:xfrm>
          </p:grpSpPr>
          <p:sp>
            <p:nvSpPr>
              <p:cNvPr id="14" name="Oval 13"/>
              <p:cNvSpPr>
                <a:spLocks noChangeArrowheads="1"/>
              </p:cNvSpPr>
              <p:nvPr/>
            </p:nvSpPr>
            <p:spPr bwMode="auto">
              <a:xfrm>
                <a:off x="4608" y="384"/>
                <a:ext cx="432" cy="336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000000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" name="Line 14"/>
              <p:cNvSpPr>
                <a:spLocks noChangeShapeType="1"/>
              </p:cNvSpPr>
              <p:nvPr/>
            </p:nvSpPr>
            <p:spPr bwMode="auto">
              <a:xfrm flipH="1">
                <a:off x="4224" y="576"/>
                <a:ext cx="336" cy="19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15"/>
              <p:cNvSpPr>
                <a:spLocks noChangeShapeType="1"/>
              </p:cNvSpPr>
              <p:nvPr/>
            </p:nvSpPr>
            <p:spPr bwMode="auto">
              <a:xfrm flipH="1">
                <a:off x="4512" y="720"/>
                <a:ext cx="144" cy="28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16"/>
              <p:cNvSpPr>
                <a:spLocks noChangeShapeType="1"/>
              </p:cNvSpPr>
              <p:nvPr/>
            </p:nvSpPr>
            <p:spPr bwMode="auto">
              <a:xfrm>
                <a:off x="4896" y="768"/>
                <a:ext cx="144" cy="28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17"/>
              <p:cNvSpPr>
                <a:spLocks noChangeShapeType="1"/>
              </p:cNvSpPr>
              <p:nvPr/>
            </p:nvSpPr>
            <p:spPr bwMode="auto">
              <a:xfrm>
                <a:off x="5088" y="624"/>
                <a:ext cx="336" cy="24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18"/>
              <p:cNvSpPr>
                <a:spLocks noChangeShapeType="1"/>
              </p:cNvSpPr>
              <p:nvPr/>
            </p:nvSpPr>
            <p:spPr bwMode="auto">
              <a:xfrm>
                <a:off x="5136" y="528"/>
                <a:ext cx="480" cy="144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228600" y="1255693"/>
            <a:ext cx="8610600" cy="95410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2" name="Text Box 33"/>
          <p:cNvSpPr txBox="1">
            <a:spLocks noChangeArrowheads="1"/>
          </p:cNvSpPr>
          <p:nvPr/>
        </p:nvSpPr>
        <p:spPr bwMode="auto">
          <a:xfrm>
            <a:off x="6172200" y="3236655"/>
            <a:ext cx="2895600" cy="255454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6" name="Picture 2" descr="https://media5.picsearch.com/is?JZdVgkkeimfRkTDHKwFacgX6evaHBcdWN9NgseGRp9g&amp;height=22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" y="2057400"/>
            <a:ext cx="2209800" cy="2724150"/>
          </a:xfrm>
          <a:prstGeom prst="rect">
            <a:avLst/>
          </a:prstGeom>
          <a:noFill/>
        </p:spPr>
      </p:pic>
      <p:sp>
        <p:nvSpPr>
          <p:cNvPr id="25" name="Rectangle 24"/>
          <p:cNvSpPr/>
          <p:nvPr/>
        </p:nvSpPr>
        <p:spPr>
          <a:xfrm>
            <a:off x="6117954" y="5704582"/>
            <a:ext cx="2949846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/>
          </a:p>
        </p:txBody>
      </p:sp>
      <p:sp>
        <p:nvSpPr>
          <p:cNvPr id="21" name="Rectangle 2"/>
          <p:cNvSpPr/>
          <p:nvPr/>
        </p:nvSpPr>
        <p:spPr bwMode="auto">
          <a:xfrm>
            <a:off x="1600200" y="76200"/>
            <a:ext cx="5943600" cy="1371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/>
          <p:nvPr/>
        </p:nvGrpSpPr>
        <p:grpSpPr bwMode="auto">
          <a:xfrm>
            <a:off x="152400" y="1981200"/>
            <a:ext cx="6477000" cy="4724056"/>
            <a:chOff x="1420" y="1440"/>
            <a:chExt cx="4343" cy="2927"/>
          </a:xfrm>
        </p:grpSpPr>
        <p:pic>
          <p:nvPicPr>
            <p:cNvPr id="7" name="Picture 8" descr="huou su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925" y="1534"/>
              <a:ext cx="1447" cy="1625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</p:pic>
        <p:pic>
          <p:nvPicPr>
            <p:cNvPr id="8" name="Picture 9" descr="CON VỊT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420" y="3140"/>
              <a:ext cx="2492" cy="1227"/>
            </a:xfrm>
            <a:prstGeom prst="rect">
              <a:avLst/>
            </a:prstGeom>
            <a:noFill/>
          </p:spPr>
        </p:pic>
        <p:pic>
          <p:nvPicPr>
            <p:cNvPr id="9" name="Picture 10" descr="CAY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908" y="3187"/>
              <a:ext cx="1852" cy="1152"/>
            </a:xfrm>
            <a:prstGeom prst="rect">
              <a:avLst/>
            </a:prstGeom>
            <a:noFill/>
          </p:spPr>
        </p:pic>
        <p:pic>
          <p:nvPicPr>
            <p:cNvPr id="10" name="Picture 11" descr="BÒ SỮA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371" y="2007"/>
              <a:ext cx="1392" cy="1164"/>
            </a:xfrm>
            <a:prstGeom prst="rect">
              <a:avLst/>
            </a:prstGeom>
            <a:noFill/>
          </p:spPr>
        </p:pic>
        <p:grpSp>
          <p:nvGrpSpPr>
            <p:cNvPr id="3" name="Group 12"/>
            <p:cNvGrpSpPr/>
            <p:nvPr/>
          </p:nvGrpSpPr>
          <p:grpSpPr bwMode="auto">
            <a:xfrm>
              <a:off x="4032" y="1440"/>
              <a:ext cx="1392" cy="672"/>
              <a:chOff x="4224" y="384"/>
              <a:chExt cx="1392" cy="672"/>
            </a:xfrm>
          </p:grpSpPr>
          <p:sp>
            <p:nvSpPr>
              <p:cNvPr id="14" name="Oval 13"/>
              <p:cNvSpPr>
                <a:spLocks noChangeArrowheads="1"/>
              </p:cNvSpPr>
              <p:nvPr/>
            </p:nvSpPr>
            <p:spPr bwMode="auto">
              <a:xfrm>
                <a:off x="4608" y="384"/>
                <a:ext cx="432" cy="336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000000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" name="Line 14"/>
              <p:cNvSpPr>
                <a:spLocks noChangeShapeType="1"/>
              </p:cNvSpPr>
              <p:nvPr/>
            </p:nvSpPr>
            <p:spPr bwMode="auto">
              <a:xfrm flipH="1">
                <a:off x="4224" y="576"/>
                <a:ext cx="336" cy="19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15"/>
              <p:cNvSpPr>
                <a:spLocks noChangeShapeType="1"/>
              </p:cNvSpPr>
              <p:nvPr/>
            </p:nvSpPr>
            <p:spPr bwMode="auto">
              <a:xfrm flipH="1">
                <a:off x="4512" y="720"/>
                <a:ext cx="144" cy="28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16"/>
              <p:cNvSpPr>
                <a:spLocks noChangeShapeType="1"/>
              </p:cNvSpPr>
              <p:nvPr/>
            </p:nvSpPr>
            <p:spPr bwMode="auto">
              <a:xfrm>
                <a:off x="4896" y="768"/>
                <a:ext cx="144" cy="28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17"/>
              <p:cNvSpPr>
                <a:spLocks noChangeShapeType="1"/>
              </p:cNvSpPr>
              <p:nvPr/>
            </p:nvSpPr>
            <p:spPr bwMode="auto">
              <a:xfrm>
                <a:off x="5088" y="624"/>
                <a:ext cx="336" cy="24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18"/>
              <p:cNvSpPr>
                <a:spLocks noChangeShapeType="1"/>
              </p:cNvSpPr>
              <p:nvPr/>
            </p:nvSpPr>
            <p:spPr bwMode="auto">
              <a:xfrm>
                <a:off x="5136" y="528"/>
                <a:ext cx="480" cy="144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228600" y="1179493"/>
            <a:ext cx="8610600" cy="95410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3" name="Text Box 34"/>
          <p:cNvSpPr txBox="1">
            <a:spLocks noChangeArrowheads="1"/>
          </p:cNvSpPr>
          <p:nvPr/>
        </p:nvSpPr>
        <p:spPr bwMode="auto">
          <a:xfrm>
            <a:off x="6705600" y="3125212"/>
            <a:ext cx="2362200" cy="30469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6" name="Picture 2" descr="https://media5.picsearch.com/is?JZdVgkkeimfRkTDHKwFacgX6evaHBcdWN9NgseGRp9g&amp;height=22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200" y="2057400"/>
            <a:ext cx="2286000" cy="2647950"/>
          </a:xfrm>
          <a:prstGeom prst="rect">
            <a:avLst/>
          </a:prstGeom>
          <a:noFill/>
        </p:spPr>
      </p:pic>
      <p:sp>
        <p:nvSpPr>
          <p:cNvPr id="21" name="Rectangle 20"/>
          <p:cNvSpPr/>
          <p:nvPr/>
        </p:nvSpPr>
        <p:spPr>
          <a:xfrm>
            <a:off x="7015635" y="6197025"/>
            <a:ext cx="20521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/>
          </a:p>
        </p:txBody>
      </p:sp>
      <p:sp>
        <p:nvSpPr>
          <p:cNvPr id="22" name="Rectangle 2"/>
          <p:cNvSpPr/>
          <p:nvPr/>
        </p:nvSpPr>
        <p:spPr bwMode="auto">
          <a:xfrm>
            <a:off x="1600200" y="76200"/>
            <a:ext cx="5943600" cy="1371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32"/>
          <p:cNvSpPr txBox="1">
            <a:spLocks noChangeArrowheads="1"/>
          </p:cNvSpPr>
          <p:nvPr/>
        </p:nvSpPr>
        <p:spPr bwMode="auto">
          <a:xfrm>
            <a:off x="5867400" y="1905000"/>
            <a:ext cx="2971800" cy="267765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6" name="Text Box 33"/>
          <p:cNvSpPr txBox="1">
            <a:spLocks noChangeArrowheads="1"/>
          </p:cNvSpPr>
          <p:nvPr/>
        </p:nvSpPr>
        <p:spPr bwMode="auto">
          <a:xfrm>
            <a:off x="5791200" y="4535031"/>
            <a:ext cx="3276600" cy="224676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-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 - xi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228600" y="1331893"/>
            <a:ext cx="8610600" cy="95410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34" name="Group 7"/>
          <p:cNvGrpSpPr/>
          <p:nvPr/>
        </p:nvGrpSpPr>
        <p:grpSpPr bwMode="auto">
          <a:xfrm>
            <a:off x="-359" y="2057400"/>
            <a:ext cx="5410560" cy="4678865"/>
            <a:chOff x="1420" y="1440"/>
            <a:chExt cx="4343" cy="2899"/>
          </a:xfrm>
        </p:grpSpPr>
        <p:pic>
          <p:nvPicPr>
            <p:cNvPr id="35" name="Picture 8" descr="huou su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925" y="2007"/>
              <a:ext cx="1447" cy="1152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</p:pic>
        <p:pic>
          <p:nvPicPr>
            <p:cNvPr id="36" name="Picture 9" descr="CON VỊT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420" y="3140"/>
              <a:ext cx="2492" cy="1152"/>
            </a:xfrm>
            <a:prstGeom prst="rect">
              <a:avLst/>
            </a:prstGeom>
            <a:noFill/>
          </p:spPr>
        </p:pic>
        <p:pic>
          <p:nvPicPr>
            <p:cNvPr id="37" name="Picture 10" descr="CAY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908" y="3187"/>
              <a:ext cx="1852" cy="1152"/>
            </a:xfrm>
            <a:prstGeom prst="rect">
              <a:avLst/>
            </a:prstGeom>
            <a:noFill/>
          </p:spPr>
        </p:pic>
        <p:pic>
          <p:nvPicPr>
            <p:cNvPr id="38" name="Picture 11" descr="BÒ SỮA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371" y="2007"/>
              <a:ext cx="1392" cy="1164"/>
            </a:xfrm>
            <a:prstGeom prst="rect">
              <a:avLst/>
            </a:prstGeom>
            <a:noFill/>
          </p:spPr>
        </p:pic>
        <p:grpSp>
          <p:nvGrpSpPr>
            <p:cNvPr id="39" name="Group 12"/>
            <p:cNvGrpSpPr/>
            <p:nvPr/>
          </p:nvGrpSpPr>
          <p:grpSpPr bwMode="auto">
            <a:xfrm>
              <a:off x="4032" y="1440"/>
              <a:ext cx="1392" cy="672"/>
              <a:chOff x="4224" y="384"/>
              <a:chExt cx="1392" cy="672"/>
            </a:xfrm>
          </p:grpSpPr>
          <p:sp>
            <p:nvSpPr>
              <p:cNvPr id="40" name="Oval 39"/>
              <p:cNvSpPr>
                <a:spLocks noChangeArrowheads="1"/>
              </p:cNvSpPr>
              <p:nvPr/>
            </p:nvSpPr>
            <p:spPr bwMode="auto">
              <a:xfrm>
                <a:off x="4608" y="384"/>
                <a:ext cx="432" cy="336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000000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Line 14"/>
              <p:cNvSpPr>
                <a:spLocks noChangeShapeType="1"/>
              </p:cNvSpPr>
              <p:nvPr/>
            </p:nvSpPr>
            <p:spPr bwMode="auto">
              <a:xfrm flipH="1">
                <a:off x="4224" y="576"/>
                <a:ext cx="336" cy="19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Line 15"/>
              <p:cNvSpPr>
                <a:spLocks noChangeShapeType="1"/>
              </p:cNvSpPr>
              <p:nvPr/>
            </p:nvSpPr>
            <p:spPr bwMode="auto">
              <a:xfrm flipH="1">
                <a:off x="4512" y="720"/>
                <a:ext cx="144" cy="28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Line 16"/>
              <p:cNvSpPr>
                <a:spLocks noChangeShapeType="1"/>
              </p:cNvSpPr>
              <p:nvPr/>
            </p:nvSpPr>
            <p:spPr bwMode="auto">
              <a:xfrm>
                <a:off x="4896" y="768"/>
                <a:ext cx="144" cy="28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Line 17"/>
              <p:cNvSpPr>
                <a:spLocks noChangeShapeType="1"/>
              </p:cNvSpPr>
              <p:nvPr/>
            </p:nvSpPr>
            <p:spPr bwMode="auto">
              <a:xfrm>
                <a:off x="5088" y="624"/>
                <a:ext cx="336" cy="24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Line 18"/>
              <p:cNvSpPr>
                <a:spLocks noChangeShapeType="1"/>
              </p:cNvSpPr>
              <p:nvPr/>
            </p:nvSpPr>
            <p:spPr bwMode="auto">
              <a:xfrm>
                <a:off x="5136" y="528"/>
                <a:ext cx="480" cy="144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pic>
        <p:nvPicPr>
          <p:cNvPr id="46" name="Picture 2" descr="https://media5.picsearch.com/is?JZdVgkkeimfRkTDHKwFacgX6evaHBcdWN9NgseGRp9g&amp;height=22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971800"/>
            <a:ext cx="1904999" cy="1809750"/>
          </a:xfrm>
          <a:prstGeom prst="rect">
            <a:avLst/>
          </a:prstGeom>
          <a:noFill/>
        </p:spPr>
      </p:pic>
      <p:sp>
        <p:nvSpPr>
          <p:cNvPr id="20" name="Rectangle 2"/>
          <p:cNvSpPr/>
          <p:nvPr/>
        </p:nvSpPr>
        <p:spPr bwMode="auto">
          <a:xfrm>
            <a:off x="1600200" y="76200"/>
            <a:ext cx="5943600" cy="1371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7"/>
          <p:cNvGrpSpPr/>
          <p:nvPr/>
        </p:nvGrpSpPr>
        <p:grpSpPr bwMode="auto">
          <a:xfrm>
            <a:off x="152400" y="2057400"/>
            <a:ext cx="5029200" cy="3962400"/>
            <a:chOff x="1536" y="1440"/>
            <a:chExt cx="4224" cy="2880"/>
          </a:xfrm>
        </p:grpSpPr>
        <p:pic>
          <p:nvPicPr>
            <p:cNvPr id="7" name="Picture 8" descr="huou su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536" y="3168"/>
              <a:ext cx="1296" cy="1152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</p:pic>
        <p:pic>
          <p:nvPicPr>
            <p:cNvPr id="8" name="Picture 9" descr="CON VỊT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368" y="3168"/>
              <a:ext cx="1392" cy="1152"/>
            </a:xfrm>
            <a:prstGeom prst="rect">
              <a:avLst/>
            </a:prstGeom>
            <a:noFill/>
          </p:spPr>
        </p:pic>
        <p:pic>
          <p:nvPicPr>
            <p:cNvPr id="9" name="Picture 10" descr="CAY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832" y="2016"/>
              <a:ext cx="1536" cy="1152"/>
            </a:xfrm>
            <a:prstGeom prst="rect">
              <a:avLst/>
            </a:prstGeom>
            <a:noFill/>
          </p:spPr>
        </p:pic>
        <p:pic>
          <p:nvPicPr>
            <p:cNvPr id="10" name="Picture 11" descr="BÒ SỮA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368" y="2016"/>
              <a:ext cx="1392" cy="1164"/>
            </a:xfrm>
            <a:prstGeom prst="rect">
              <a:avLst/>
            </a:prstGeom>
            <a:noFill/>
          </p:spPr>
        </p:pic>
        <p:grpSp>
          <p:nvGrpSpPr>
            <p:cNvPr id="11" name="Group 12"/>
            <p:cNvGrpSpPr/>
            <p:nvPr/>
          </p:nvGrpSpPr>
          <p:grpSpPr bwMode="auto">
            <a:xfrm>
              <a:off x="4032" y="1440"/>
              <a:ext cx="1392" cy="672"/>
              <a:chOff x="4224" y="384"/>
              <a:chExt cx="1392" cy="672"/>
            </a:xfrm>
          </p:grpSpPr>
          <p:sp>
            <p:nvSpPr>
              <p:cNvPr id="14" name="Oval 13"/>
              <p:cNvSpPr>
                <a:spLocks noChangeArrowheads="1"/>
              </p:cNvSpPr>
              <p:nvPr/>
            </p:nvSpPr>
            <p:spPr bwMode="auto">
              <a:xfrm>
                <a:off x="4608" y="384"/>
                <a:ext cx="432" cy="336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000000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" name="Line 14"/>
              <p:cNvSpPr>
                <a:spLocks noChangeShapeType="1"/>
              </p:cNvSpPr>
              <p:nvPr/>
            </p:nvSpPr>
            <p:spPr bwMode="auto">
              <a:xfrm flipH="1">
                <a:off x="4224" y="576"/>
                <a:ext cx="336" cy="19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15"/>
              <p:cNvSpPr>
                <a:spLocks noChangeShapeType="1"/>
              </p:cNvSpPr>
              <p:nvPr/>
            </p:nvSpPr>
            <p:spPr bwMode="auto">
              <a:xfrm flipH="1">
                <a:off x="4512" y="720"/>
                <a:ext cx="144" cy="28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16"/>
              <p:cNvSpPr>
                <a:spLocks noChangeShapeType="1"/>
              </p:cNvSpPr>
              <p:nvPr/>
            </p:nvSpPr>
            <p:spPr bwMode="auto">
              <a:xfrm>
                <a:off x="4896" y="768"/>
                <a:ext cx="144" cy="28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17"/>
              <p:cNvSpPr>
                <a:spLocks noChangeShapeType="1"/>
              </p:cNvSpPr>
              <p:nvPr/>
            </p:nvSpPr>
            <p:spPr bwMode="auto">
              <a:xfrm>
                <a:off x="5088" y="624"/>
                <a:ext cx="336" cy="24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18"/>
              <p:cNvSpPr>
                <a:spLocks noChangeShapeType="1"/>
              </p:cNvSpPr>
              <p:nvPr/>
            </p:nvSpPr>
            <p:spPr bwMode="auto">
              <a:xfrm>
                <a:off x="5136" y="528"/>
                <a:ext cx="480" cy="144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13" name="Picture 20" descr="bo an co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536" y="2016"/>
              <a:ext cx="1296" cy="1152"/>
            </a:xfrm>
            <a:prstGeom prst="rect">
              <a:avLst/>
            </a:prstGeom>
            <a:noFill/>
          </p:spPr>
        </p:pic>
      </p:grp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228600" y="1331893"/>
            <a:ext cx="8610600" cy="95410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1" name="Text Box 34"/>
          <p:cNvSpPr txBox="1">
            <a:spLocks noChangeArrowheads="1"/>
          </p:cNvSpPr>
          <p:nvPr/>
        </p:nvSpPr>
        <p:spPr bwMode="auto">
          <a:xfrm>
            <a:off x="5410200" y="2298918"/>
            <a:ext cx="3581400" cy="181588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2" name="Text Box 35"/>
          <p:cNvSpPr txBox="1">
            <a:spLocks noChangeArrowheads="1"/>
          </p:cNvSpPr>
          <p:nvPr/>
        </p:nvSpPr>
        <p:spPr bwMode="auto">
          <a:xfrm>
            <a:off x="5486400" y="4104144"/>
            <a:ext cx="3581400" cy="267765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-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cặn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bã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bô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níc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,...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52400" y="6248400"/>
            <a:ext cx="563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2" descr="https://media5.picsearch.com/is?JZdVgkkeimfRkTDHKwFacgX6evaHBcdWN9NgseGRp9g&amp;height=22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676400" y="4419600"/>
            <a:ext cx="1752600" cy="1600200"/>
          </a:xfrm>
          <a:prstGeom prst="rect">
            <a:avLst/>
          </a:prstGeom>
          <a:noFill/>
        </p:spPr>
      </p:pic>
      <p:sp>
        <p:nvSpPr>
          <p:cNvPr id="25" name="Rectangle 2"/>
          <p:cNvSpPr/>
          <p:nvPr/>
        </p:nvSpPr>
        <p:spPr bwMode="auto">
          <a:xfrm>
            <a:off x="1600200" y="76200"/>
            <a:ext cx="5943600" cy="1371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9"/>
          <p:cNvSpPr txBox="1">
            <a:spLocks noChangeArrowheads="1"/>
          </p:cNvSpPr>
          <p:nvPr/>
        </p:nvSpPr>
        <p:spPr bwMode="auto">
          <a:xfrm>
            <a:off x="304800" y="2667000"/>
            <a:ext cx="8610600" cy="30469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3200" b="1" u="sng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b="1" u="sng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lang="en-US" sz="32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2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32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2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ô-xi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2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thải</a:t>
            </a:r>
            <a:r>
              <a:rPr lang="en-US" sz="32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32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2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</a:t>
            </a:r>
            <a:r>
              <a:rPr lang="en-US" sz="32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níc</a:t>
            </a:r>
            <a:r>
              <a:rPr lang="en-US" sz="32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cặn</a:t>
            </a:r>
            <a:r>
              <a:rPr lang="en-US" sz="32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bã</a:t>
            </a:r>
            <a:r>
              <a:rPr lang="en-US" sz="32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32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2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2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28600" y="1600200"/>
            <a:ext cx="8610600" cy="107721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" y="2895600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2"/>
          <p:cNvSpPr/>
          <p:nvPr/>
        </p:nvSpPr>
        <p:spPr bwMode="auto">
          <a:xfrm>
            <a:off x="1600200" y="76200"/>
            <a:ext cx="5943600" cy="1371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8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1010</Words>
  <Application>Microsoft Office PowerPoint</Application>
  <PresentationFormat>On-screen Show (4:3)</PresentationFormat>
  <Paragraphs>129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hi</dc:creator>
  <cp:lastModifiedBy>Admin</cp:lastModifiedBy>
  <cp:revision>92</cp:revision>
  <dcterms:created xsi:type="dcterms:W3CDTF">2020-06-08T14:40:00Z</dcterms:created>
  <dcterms:modified xsi:type="dcterms:W3CDTF">2022-04-28T00:39:16Z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699BA82866154F7D849FFC7F1A53EFAA</vt:lpwstr>
  </property>
  <property fmtid="{D5CDD505-2E9C-101B-9397-08002B2CF9AE}" pid="3" name="KSOProductBuildVer">
    <vt:lpwstr>1033-11.2.0.11029</vt:lpwstr>
  </property>
</Properties>
</file>