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60" r:id="rId4"/>
    <p:sldId id="262" r:id="rId5"/>
    <p:sldId id="288" r:id="rId6"/>
    <p:sldId id="264" r:id="rId7"/>
    <p:sldId id="276" r:id="rId8"/>
    <p:sldId id="277" r:id="rId9"/>
    <p:sldId id="266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68" r:id="rId18"/>
    <p:sldId id="285" r:id="rId19"/>
    <p:sldId id="287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B183"/>
    <a:srgbClr val="4A8741"/>
    <a:srgbClr val="252528"/>
    <a:srgbClr val="355216"/>
    <a:srgbClr val="619428"/>
    <a:srgbClr val="006C92"/>
    <a:srgbClr val="D05400"/>
    <a:srgbClr val="512507"/>
    <a:srgbClr val="FFD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9" autoAdjust="0"/>
    <p:restoredTop sz="88151" autoAdjust="0"/>
  </p:normalViewPr>
  <p:slideViewPr>
    <p:cSldViewPr snapToGrid="0" showGuides="1">
      <p:cViewPr>
        <p:scale>
          <a:sx n="66" d="100"/>
          <a:sy n="66" d="100"/>
        </p:scale>
        <p:origin x="-488" y="-3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18DFF-4A41-4DD7-B3EA-37EA73136B67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76682-926D-4BF1-9645-19572B13D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49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10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bốn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bốn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lẫn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4.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(GDTTĐĐHCM: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tấm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gương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đạo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đức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Bác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Hồ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Tết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năm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môi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trường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thêm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đẹp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ây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chuồng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uống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xuyên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ngắt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dắt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Giống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indent="0"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niềm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Tx/>
              <a:buNone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GDBVMT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70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bốn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bốn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lẫn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1: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nhỏ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2: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tắm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chuồng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Ngoài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mẻ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héo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4: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nhanh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triển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(GDTTĐĐHCM: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tấm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gương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đạo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đức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Bác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Hồ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Tết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năm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môi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trường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thêm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đẹp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ây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chuồng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uống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xuyên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ngắt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dắt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Giống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indent="0"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niềm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Tx/>
              <a:buNone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GDBVMT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28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SẮM</a:t>
            </a:r>
            <a:r>
              <a:rPr lang="en-US" baseline="0" dirty="0" smtClean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A121D-F963-41ED-B852-434E4157D1C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52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GV chia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hóa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huống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huống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nếu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pPr marL="0" indent="0"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chung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Các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em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nên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bày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tỏ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ý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kiến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của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mình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khi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bạn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chưa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thực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hiện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tốt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việc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tham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gia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chăm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sóc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,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bảo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vệ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cây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trồng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,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vật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nuôi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vì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đó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là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quyền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được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bày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tỏ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ý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kiến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của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trẻ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em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đến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các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vấn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đề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có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liên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1">
                    <a:lumMod val="25000"/>
                  </a:schemeClr>
                </a:solidFill>
              </a:rPr>
              <a:t>quan</a:t>
            </a:r>
            <a:r>
              <a:rPr lang="en-US" sz="1200" b="1" dirty="0" smtClean="0">
                <a:solidFill>
                  <a:schemeClr val="accent1">
                    <a:lumMod val="25000"/>
                  </a:schemeClr>
                </a:solidFill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58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19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265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mèo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lợn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khoai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lúa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gần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gũi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lợi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77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chia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nháp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(3p)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lợi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TN&amp;XH)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gỗ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hòa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thịt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trứng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sữa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xiếc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xuyên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ngắt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Cho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uống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xuyên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chuồng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tắm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rửa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ấm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niềm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GDBVMT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xử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lý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nơi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hóa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hóa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vứt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nơi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bừa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bãi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ngấm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lòng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dòng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ngầm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ô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nhiễm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hưởng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sức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khỏe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26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chia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nháp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(3p)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lợi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TN&amp;XH)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gỗ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hòa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thịt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trứng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sữa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xiếc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xuyên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ngắt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Cho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uống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xuyên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chuồng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tắm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rửa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ấm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niềm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GDBVMT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xử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lý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nơi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hóa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hóa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vứt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nơi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bừa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bãi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ngấm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lòng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dòng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ngầm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ô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nhiễm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hưởng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sức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khỏe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69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chia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nháp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(3p)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lợi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TN&amp;XH)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gỗ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hòa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thịt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trứng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sữa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xiếc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xuyên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ngắt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Cho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uống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xuyên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chuồng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tắm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rửa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ấm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niềm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59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89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0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56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19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A02672E-D501-4D6A-9B75-6C73938CB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949C5E87-3EFF-42FC-958E-89AE8984B5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B937438-997B-4B8B-A4B4-E649EDEA6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4F7D087-1B10-4982-9B24-614B0BA8F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A4E3039E-350F-4028-AB8F-A0321555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9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027CB5D-AEF3-49C5-9518-250A35A8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0940523A-DFCC-4504-A53B-2CCE9A459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26CF25F-BF99-455B-B692-C2D13E3B9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F47B6855-F0D4-462F-BF4F-2E11303B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4AAFAD2-DB28-4046-BEA7-F3743781B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96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92EC1587-76D3-4712-BD28-195711B281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380BDEC2-18D3-45DA-AABF-14D98F051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AC07FEA-10BD-4CC1-9965-F10B8AB8D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C00076F-C38C-4E74-8EC7-44F94D944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699B0D4-1EEC-4E55-8409-EF49DAE7D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64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548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737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1C56F5-D643-4ED4-B1E8-647E25E2506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94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604B05F-88F9-49F3-A1B0-0F8E77425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577C3EA-55B1-4E04-A60E-6E6833770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157DB29-889B-4F36-A58F-21FCCEB47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B60FB00-FD9A-452E-8BE1-D59FDB83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E6564E5-3C28-4FFC-99F5-A4DB13F02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5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D42344E-CBB5-4329-9B3A-BAC1EC87F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7E324CBB-6C6C-4C9E-BD65-33A729D76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8321633-5B00-471C-B6F7-A77C21559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7825411-2BC5-4731-B6A5-FAE00F556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D833F81-2EE0-4E55-817F-6733AAB0D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72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69F435D-3703-485E-BAB9-203CFEDCE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40BC91E3-99BC-4214-9CB6-18AD786E1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CFEA4E56-0B34-42FA-9DA9-FE7FC5B93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524B51DF-E39F-465A-9D9D-878B3BF06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ADFC73C4-C45E-4BCF-822D-C64E47C51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3619E61-012C-438F-99A3-A76776F7A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5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D612D09-E8EA-4CA1-B452-B076FB3B3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2DB67FD-517E-4BBD-856D-ED525AF09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E7045876-8B36-49BC-B7CE-34DD070DC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BAD3ABC4-4096-43EF-8CB4-7B2095A3DA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5FDA98A0-CAC3-441D-8E55-E5DA55245A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ABDB627B-31D0-4B98-8255-A1EFBADB5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2FE15CB9-5677-440A-A288-F2813DD07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CAE0791A-50A0-48FE-AB20-4F776993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14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368D815-917E-4EDF-8BA8-AF6455A7A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16ADE90F-9A96-4C8B-B60F-9AF23E89E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8255E5C6-8502-439E-85C1-1F6A9460E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3A7BF8F-C537-47C3-9190-6002BCD86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56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1C13CEFA-69DF-4EE3-842C-389622524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782F753B-7DAC-4B27-B3E6-58E445477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77D37B6D-AC7D-4232-A22B-F9F445707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03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CE87CE2-7958-4B73-A236-0B026DBED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109760C1-158E-455F-A1B0-280D53714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67D92885-316C-424C-B05C-8BD4F04E7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308B200F-47B7-4E87-A0BA-5EDACE99A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104FA16F-E804-4732-81D5-FD5505535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B0FFE111-E7B6-451B-BF72-60DBDD4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09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A4FDC7B-32C5-4115-9045-5433A9FA2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63314BC5-0229-4101-A489-F280AEF14D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D4CD67EF-2E24-43B0-B4CE-8897A5337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AABD539-3020-4E3A-9D02-05A457BA9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AF585DA0-CC52-4B22-9CA5-60D38CC1D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014912D9-FD69-4D82-B8D4-F957D3827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23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F9FB1134-A125-42C4-A673-3EEB7FC13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9FC20F2-B5C8-40A2-8229-B3B7DE9FD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79A6511-50CB-4BC0-A6FF-429BAB9F4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AF645-2832-40E2-97F3-3D8CED0080C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A1C47B8-1ACE-4C85-877A-0221667423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AC70B12D-3EE6-496B-87A9-94167202B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0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fif"/><Relationship Id="rId4" Type="http://schemas.openxmlformats.org/officeDocument/2006/relationships/image" Target="../media/image2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67.png"/><Relationship Id="rId4" Type="http://schemas.openxmlformats.org/officeDocument/2006/relationships/image" Target="../media/image66.emf"/><Relationship Id="rId9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học tập - Mẫu template Powerpoint chủ đề học tập -  VnDoc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7" y="0"/>
            <a:ext cx="12196957" cy="69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145E88E8-CF9D-4ABC-81AA-84DE2C078359}"/>
              </a:ext>
            </a:extLst>
          </p:cNvPr>
          <p:cNvSpPr txBox="1"/>
          <p:nvPr/>
        </p:nvSpPr>
        <p:spPr>
          <a:xfrm>
            <a:off x="2340186" y="7401970"/>
            <a:ext cx="7511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Thành viên trong nhóm 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5E0DB295-7B7F-4D03-991F-CF8B15026860}"/>
              </a:ext>
            </a:extLst>
          </p:cNvPr>
          <p:cNvGrpSpPr/>
          <p:nvPr/>
        </p:nvGrpSpPr>
        <p:grpSpPr>
          <a:xfrm>
            <a:off x="778213" y="9819326"/>
            <a:ext cx="2402732" cy="2879387"/>
            <a:chOff x="778213" y="2159540"/>
            <a:chExt cx="2402732" cy="287938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xmlns="" id="{6E85AFBF-11C1-4937-808F-50A62415833E}"/>
                </a:ext>
              </a:extLst>
            </p:cNvPr>
            <p:cNvSpPr/>
            <p:nvPr/>
          </p:nvSpPr>
          <p:spPr>
            <a:xfrm>
              <a:off x="778213" y="2159540"/>
              <a:ext cx="2402732" cy="287938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xmlns="" id="{9BEC7004-A6CE-4A6A-AE4D-DC8E727549AF}"/>
                </a:ext>
              </a:extLst>
            </p:cNvPr>
            <p:cNvSpPr/>
            <p:nvPr/>
          </p:nvSpPr>
          <p:spPr>
            <a:xfrm>
              <a:off x="1245141" y="2509736"/>
              <a:ext cx="1468876" cy="1498059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998" r="-599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xmlns="" id="{8C03E0B5-0D15-40E6-BA22-93A69DBC4179}"/>
                </a:ext>
              </a:extLst>
            </p:cNvPr>
            <p:cNvSpPr txBox="1"/>
            <p:nvPr/>
          </p:nvSpPr>
          <p:spPr>
            <a:xfrm>
              <a:off x="1211095" y="4065603"/>
              <a:ext cx="1468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xmlns="" id="{8D2245ED-FBC8-4DFB-B73B-91AC03DBB1C0}"/>
              </a:ext>
            </a:extLst>
          </p:cNvPr>
          <p:cNvGrpSpPr/>
          <p:nvPr/>
        </p:nvGrpSpPr>
        <p:grpSpPr>
          <a:xfrm>
            <a:off x="3518170" y="12827220"/>
            <a:ext cx="2402732" cy="2879387"/>
            <a:chOff x="3518170" y="2159540"/>
            <a:chExt cx="2402732" cy="2879387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xmlns="" id="{2E3B726F-9F01-4722-8240-213F02101613}"/>
                </a:ext>
              </a:extLst>
            </p:cNvPr>
            <p:cNvSpPr/>
            <p:nvPr/>
          </p:nvSpPr>
          <p:spPr>
            <a:xfrm>
              <a:off x="3518170" y="2159540"/>
              <a:ext cx="2402732" cy="287938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xmlns="" id="{013E63F2-D3DE-4615-827B-EFAE2F633683}"/>
                </a:ext>
              </a:extLst>
            </p:cNvPr>
            <p:cNvSpPr/>
            <p:nvPr/>
          </p:nvSpPr>
          <p:spPr>
            <a:xfrm>
              <a:off x="4062350" y="2509736"/>
              <a:ext cx="1468876" cy="1498059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558" b="-255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xmlns="" id="{C5512A18-1D39-41F5-AF56-373FD9153D37}"/>
                </a:ext>
              </a:extLst>
            </p:cNvPr>
            <p:cNvSpPr txBox="1"/>
            <p:nvPr/>
          </p:nvSpPr>
          <p:spPr>
            <a:xfrm>
              <a:off x="4062350" y="4096381"/>
              <a:ext cx="1468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01EE9EFA-C987-4FBF-A9B0-5088823B5962}"/>
              </a:ext>
            </a:extLst>
          </p:cNvPr>
          <p:cNvGrpSpPr/>
          <p:nvPr/>
        </p:nvGrpSpPr>
        <p:grpSpPr>
          <a:xfrm>
            <a:off x="6258127" y="16508884"/>
            <a:ext cx="2402732" cy="2879387"/>
            <a:chOff x="6258127" y="2159540"/>
            <a:chExt cx="2402732" cy="2879387"/>
          </a:xfrm>
        </p:grpSpPr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xmlns="" id="{7CE20D85-BDA0-44CD-8B98-8BBCA44E9B5D}"/>
                </a:ext>
              </a:extLst>
            </p:cNvPr>
            <p:cNvSpPr/>
            <p:nvPr/>
          </p:nvSpPr>
          <p:spPr>
            <a:xfrm>
              <a:off x="6258127" y="2159540"/>
              <a:ext cx="2402732" cy="287938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xmlns="" id="{B0A9E807-AA8F-4DED-9DDB-3E2186755DE9}"/>
                </a:ext>
              </a:extLst>
            </p:cNvPr>
            <p:cNvSpPr/>
            <p:nvPr/>
          </p:nvSpPr>
          <p:spPr>
            <a:xfrm>
              <a:off x="6725055" y="2509736"/>
              <a:ext cx="1468876" cy="1498059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7611" r="-2761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xmlns="" id="{39901797-DCB6-416B-A444-CC5DA80AECFC}"/>
                </a:ext>
              </a:extLst>
            </p:cNvPr>
            <p:cNvSpPr txBox="1"/>
            <p:nvPr/>
          </p:nvSpPr>
          <p:spPr>
            <a:xfrm>
              <a:off x="6725055" y="4154665"/>
              <a:ext cx="1468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55F67F02-FD03-4AC4-B082-1BA083860D36}"/>
              </a:ext>
            </a:extLst>
          </p:cNvPr>
          <p:cNvGrpSpPr/>
          <p:nvPr/>
        </p:nvGrpSpPr>
        <p:grpSpPr>
          <a:xfrm>
            <a:off x="8998084" y="20310869"/>
            <a:ext cx="2402732" cy="2879387"/>
            <a:chOff x="8998084" y="2159540"/>
            <a:chExt cx="2402732" cy="2879387"/>
          </a:xfrm>
        </p:grpSpPr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xmlns="" id="{0231E8A0-6EE1-4BE2-B153-7484DF2E3208}"/>
                </a:ext>
              </a:extLst>
            </p:cNvPr>
            <p:cNvSpPr/>
            <p:nvPr/>
          </p:nvSpPr>
          <p:spPr>
            <a:xfrm>
              <a:off x="8998084" y="2159540"/>
              <a:ext cx="2402732" cy="287938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xmlns="" id="{6C05421D-91CF-4327-A535-F8094CE1C3EC}"/>
                </a:ext>
              </a:extLst>
            </p:cNvPr>
            <p:cNvSpPr/>
            <p:nvPr/>
          </p:nvSpPr>
          <p:spPr>
            <a:xfrm>
              <a:off x="9439838" y="2509736"/>
              <a:ext cx="1468876" cy="1498059"/>
            </a:xfrm>
            <a:prstGeom prst="ellipse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994" r="-9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xmlns="" id="{DFA7FB25-0DAD-4A63-BC6F-D88EB733D1B5}"/>
                </a:ext>
              </a:extLst>
            </p:cNvPr>
            <p:cNvSpPr txBox="1"/>
            <p:nvPr/>
          </p:nvSpPr>
          <p:spPr>
            <a:xfrm>
              <a:off x="9465012" y="4183371"/>
              <a:ext cx="1468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</a:p>
          </p:txBody>
        </p:sp>
      </p:grpSp>
      <p:sp>
        <p:nvSpPr>
          <p:cNvPr id="23" name="WordArt 16"/>
          <p:cNvSpPr>
            <a:spLocks noTextEdit="1"/>
          </p:cNvSpPr>
          <p:nvPr/>
        </p:nvSpPr>
        <p:spPr>
          <a:xfrm>
            <a:off x="3064686" y="2182761"/>
            <a:ext cx="7135382" cy="2350422"/>
          </a:xfrm>
          <a:prstGeom prst="rect">
            <a:avLst/>
          </a:prstGeom>
          <a:solidFill>
            <a:srgbClr val="4A8741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20000"/>
          </a:bodyPr>
          <a:lstStyle/>
          <a:p>
            <a:pPr algn="ctr" defTabSz="912813">
              <a:spcBef>
                <a:spcPct val="50000"/>
              </a:spcBef>
            </a:pPr>
            <a:r>
              <a:rPr lang="en-US" sz="3600" b="1" dirty="0" smtClean="0">
                <a:ln w="9525" cap="flat" cmpd="sng">
                  <a:noFill/>
                  <a:prstDash val="solid"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sz="3600" b="1" dirty="0" smtClean="0">
                <a:ln w="9525" cap="flat" cmpd="sng">
                  <a:noFill/>
                  <a:prstDash val="solid"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ài</a:t>
            </a:r>
            <a:r>
              <a:rPr lang="en-US" sz="3600" b="1" dirty="0" smtClean="0">
                <a:ln w="9525" cap="flat" cmpd="sng">
                  <a:noFill/>
                  <a:prstDash val="solid"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 smtClean="0">
                <a:ln w="9525" cap="flat" cmpd="sng">
                  <a:noFill/>
                  <a:prstDash val="solid"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giảng điện tử lớp 3</a:t>
            </a:r>
          </a:p>
          <a:p>
            <a:pPr algn="ctr" defTabSz="912813">
              <a:spcBef>
                <a:spcPct val="50000"/>
              </a:spcBef>
            </a:pPr>
            <a:r>
              <a:rPr lang="vi-VN" sz="3600" b="1" smtClean="0">
                <a:ln w="9525" cap="flat" cmpd="sng">
                  <a:noFill/>
                  <a:prstDash val="solid"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ĐẠO ĐỨC</a:t>
            </a:r>
            <a:endParaRPr lang="vi-VN" sz="3600" b="1" dirty="0" smtClean="0">
              <a:ln w="9525" cap="flat" cmpd="sng">
                <a:noFill/>
                <a:prstDash val="solid"/>
                <a:headEnd type="none" w="med" len="med"/>
                <a:tailEnd type="none" w="med" len="me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912813">
              <a:spcBef>
                <a:spcPct val="50000"/>
              </a:spcBef>
            </a:pPr>
            <a:r>
              <a:rPr lang="en-US" sz="3600" b="1" dirty="0" smtClean="0">
                <a:ln w="9525" cap="flat" cmpd="sng">
                  <a:noFill/>
                  <a:prstDash val="solid"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Ch</a:t>
            </a:r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ă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 sóc cây trồng, vật nuôi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  <a:p>
            <a:pPr algn="ctr" eaLnBrk="0" hangingPunct="0"/>
            <a:r>
              <a:rPr lang="en-US" sz="3600" b="1" dirty="0">
                <a:ln w="9525" cap="flat" cmpd="sng">
                  <a:noFill/>
                  <a:prstDash val="solid"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(Tiết 1)</a:t>
            </a:r>
          </a:p>
        </p:txBody>
      </p:sp>
      <p:sp>
        <p:nvSpPr>
          <p:cNvPr id="2" name="Rectangle 1"/>
          <p:cNvSpPr/>
          <p:nvPr/>
        </p:nvSpPr>
        <p:spPr>
          <a:xfrm>
            <a:off x="3518170" y="231006"/>
            <a:ext cx="5260070" cy="818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+mj-lt"/>
              </a:rPr>
              <a:t>TRƯỜNG TIỂU HỌC ÁI MỘ A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906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xmlns="" id="{D34A131F-FA73-4994-A76E-EC2C31DEF61F}"/>
              </a:ext>
            </a:extLst>
          </p:cNvPr>
          <p:cNvSpPr/>
          <p:nvPr/>
        </p:nvSpPr>
        <p:spPr>
          <a:xfrm>
            <a:off x="-6377902" y="2156075"/>
            <a:ext cx="2437109" cy="2200051"/>
          </a:xfrm>
          <a:prstGeom prst="roundRect">
            <a:avLst>
              <a:gd name="adj" fmla="val 2177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xmlns="" id="{B71A262D-3868-4E2F-99BB-4A5C7D0FFCEE}"/>
              </a:ext>
            </a:extLst>
          </p:cNvPr>
          <p:cNvSpPr/>
          <p:nvPr/>
        </p:nvSpPr>
        <p:spPr>
          <a:xfrm>
            <a:off x="-6252553" y="2385563"/>
            <a:ext cx="1387928" cy="431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xmlns="" id="{35D38E93-BC12-4076-859E-03E7EEE7FB6E}"/>
              </a:ext>
            </a:extLst>
          </p:cNvPr>
          <p:cNvSpPr/>
          <p:nvPr/>
        </p:nvSpPr>
        <p:spPr>
          <a:xfrm>
            <a:off x="-6253165" y="2988180"/>
            <a:ext cx="2108181" cy="5358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1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xmlns="" id="{025F0450-82DB-41F0-88AD-CF90531967DB}"/>
              </a:ext>
            </a:extLst>
          </p:cNvPr>
          <p:cNvSpPr/>
          <p:nvPr/>
        </p:nvSpPr>
        <p:spPr>
          <a:xfrm>
            <a:off x="-3586430" y="2113746"/>
            <a:ext cx="2699662" cy="2284709"/>
          </a:xfrm>
          <a:prstGeom prst="roundRect">
            <a:avLst>
              <a:gd name="adj" fmla="val 21776"/>
            </a:avLst>
          </a:prstGeom>
          <a:solidFill>
            <a:srgbClr val="D054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xmlns="" id="{BBF4F4C4-4294-45B8-90C4-A9B3B3A0295B}"/>
              </a:ext>
            </a:extLst>
          </p:cNvPr>
          <p:cNvSpPr/>
          <p:nvPr/>
        </p:nvSpPr>
        <p:spPr>
          <a:xfrm>
            <a:off x="-3447248" y="2619249"/>
            <a:ext cx="1493582" cy="403390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4">
            <a:extLst>
              <a:ext uri="{FF2B5EF4-FFF2-40B4-BE49-F238E27FC236}">
                <a16:creationId xmlns:a16="http://schemas.microsoft.com/office/drawing/2014/main" xmlns="" id="{FA4BC61C-FD30-493B-BCF3-CAA5895A7C82}"/>
              </a:ext>
            </a:extLst>
          </p:cNvPr>
          <p:cNvSpPr/>
          <p:nvPr/>
        </p:nvSpPr>
        <p:spPr>
          <a:xfrm>
            <a:off x="-3429908" y="3022639"/>
            <a:ext cx="1615425" cy="253916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2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xmlns="" id="{C6C1244B-D8D7-41D5-9B2D-5F5794D39BCF}"/>
              </a:ext>
            </a:extLst>
          </p:cNvPr>
          <p:cNvSpPr/>
          <p:nvPr/>
        </p:nvSpPr>
        <p:spPr>
          <a:xfrm>
            <a:off x="-276743" y="-187445"/>
            <a:ext cx="6372743" cy="7472030"/>
          </a:xfrm>
          <a:prstGeom prst="roundRect">
            <a:avLst>
              <a:gd name="adj" fmla="val 6014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xmlns="" id="{179E4536-BCC6-44B7-A1A6-F574C920AF39}"/>
              </a:ext>
            </a:extLst>
          </p:cNvPr>
          <p:cNvSpPr/>
          <p:nvPr/>
        </p:nvSpPr>
        <p:spPr>
          <a:xfrm>
            <a:off x="6096001" y="171254"/>
            <a:ext cx="37545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xmlns="" id="{3C32C037-6F50-4237-BDD9-4A56391AA7EB}"/>
              </a:ext>
            </a:extLst>
          </p:cNvPr>
          <p:cNvSpPr/>
          <p:nvPr/>
        </p:nvSpPr>
        <p:spPr>
          <a:xfrm>
            <a:off x="1451401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xmlns="" id="{39CFD826-50FB-4ABE-AB84-DD98B68C0DCE}"/>
              </a:ext>
            </a:extLst>
          </p:cNvPr>
          <p:cNvSpPr/>
          <p:nvPr/>
        </p:nvSpPr>
        <p:spPr>
          <a:xfrm>
            <a:off x="1471533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xmlns="" id="{33092850-16EF-4C7D-B5F7-A139817FDC15}"/>
              </a:ext>
            </a:extLst>
          </p:cNvPr>
          <p:cNvSpPr/>
          <p:nvPr/>
        </p:nvSpPr>
        <p:spPr>
          <a:xfrm>
            <a:off x="1473218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C616653-0915-4AA3-8346-6C8F073F1FDD}"/>
              </a:ext>
            </a:extLst>
          </p:cNvPr>
          <p:cNvSpPr/>
          <p:nvPr/>
        </p:nvSpPr>
        <p:spPr>
          <a:xfrm>
            <a:off x="4537730" y="-1948040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xmlns="" id="{CB36F5B0-4C77-4AC4-9A2E-9E44ECF71A2E}"/>
              </a:ext>
            </a:extLst>
          </p:cNvPr>
          <p:cNvSpPr/>
          <p:nvPr/>
        </p:nvSpPr>
        <p:spPr>
          <a:xfrm>
            <a:off x="319541" y="7584136"/>
            <a:ext cx="11295529" cy="6965531"/>
          </a:xfrm>
          <a:prstGeom prst="roundRect">
            <a:avLst>
              <a:gd name="adj" fmla="val 6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xmlns="" id="{2AB208A6-9C9F-4264-BAAE-EA779BC9736C}"/>
              </a:ext>
            </a:extLst>
          </p:cNvPr>
          <p:cNvSpPr/>
          <p:nvPr/>
        </p:nvSpPr>
        <p:spPr>
          <a:xfrm>
            <a:off x="296495" y="7978013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xmlns="" id="{79E94F88-2A7B-4249-AC90-2F7F934FA37A}"/>
              </a:ext>
            </a:extLst>
          </p:cNvPr>
          <p:cNvSpPr/>
          <p:nvPr/>
        </p:nvSpPr>
        <p:spPr>
          <a:xfrm>
            <a:off x="830212" y="10979602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xmlns="" id="{56BE8354-CB44-4A23-B599-46F6829171B5}"/>
              </a:ext>
            </a:extLst>
          </p:cNvPr>
          <p:cNvSpPr/>
          <p:nvPr/>
        </p:nvSpPr>
        <p:spPr>
          <a:xfrm>
            <a:off x="73804" y="13132106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xmlns="" id="{95C4BDBB-06E5-4B61-9635-3DC8D1C611EE}"/>
              </a:ext>
            </a:extLst>
          </p:cNvPr>
          <p:cNvSpPr/>
          <p:nvPr/>
        </p:nvSpPr>
        <p:spPr>
          <a:xfrm>
            <a:off x="9850586" y="8688806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xmlns="" id="{AEEEC269-9331-4E9B-A3D3-493D718C0778}"/>
              </a:ext>
            </a:extLst>
          </p:cNvPr>
          <p:cNvSpPr/>
          <p:nvPr/>
        </p:nvSpPr>
        <p:spPr>
          <a:xfrm>
            <a:off x="10879837" y="12642128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xmlns="" id="{AD627126-6B0B-44C7-99CF-815418976213}"/>
              </a:ext>
            </a:extLst>
          </p:cNvPr>
          <p:cNvSpPr/>
          <p:nvPr/>
        </p:nvSpPr>
        <p:spPr>
          <a:xfrm>
            <a:off x="9770216" y="11251535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xmlns="" id="{167DD524-5684-48B9-B644-F1E2F8FFE503}"/>
              </a:ext>
            </a:extLst>
          </p:cNvPr>
          <p:cNvSpPr/>
          <p:nvPr/>
        </p:nvSpPr>
        <p:spPr>
          <a:xfrm>
            <a:off x="10761869" y="14849218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D22C057D-EB7C-465B-A2DF-0D69F9FABA7F}"/>
              </a:ext>
            </a:extLst>
          </p:cNvPr>
          <p:cNvSpPr txBox="1"/>
          <p:nvPr/>
        </p:nvSpPr>
        <p:spPr>
          <a:xfrm>
            <a:off x="6297318" y="1124624"/>
            <a:ext cx="55323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 Cho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mau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" name="Picture 7" descr="002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599"/>
            <a:ext cx="5940252" cy="644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2453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xmlns="" id="{D34A131F-FA73-4994-A76E-EC2C31DEF61F}"/>
              </a:ext>
            </a:extLst>
          </p:cNvPr>
          <p:cNvSpPr/>
          <p:nvPr/>
        </p:nvSpPr>
        <p:spPr>
          <a:xfrm>
            <a:off x="-6377902" y="2156075"/>
            <a:ext cx="2437109" cy="2200051"/>
          </a:xfrm>
          <a:prstGeom prst="roundRect">
            <a:avLst>
              <a:gd name="adj" fmla="val 2177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xmlns="" id="{B71A262D-3868-4E2F-99BB-4A5C7D0FFCEE}"/>
              </a:ext>
            </a:extLst>
          </p:cNvPr>
          <p:cNvSpPr/>
          <p:nvPr/>
        </p:nvSpPr>
        <p:spPr>
          <a:xfrm>
            <a:off x="-6252553" y="2385563"/>
            <a:ext cx="1387928" cy="431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xmlns="" id="{35D38E93-BC12-4076-859E-03E7EEE7FB6E}"/>
              </a:ext>
            </a:extLst>
          </p:cNvPr>
          <p:cNvSpPr/>
          <p:nvPr/>
        </p:nvSpPr>
        <p:spPr>
          <a:xfrm>
            <a:off x="-6253165" y="2988180"/>
            <a:ext cx="2108181" cy="5358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1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xmlns="" id="{025F0450-82DB-41F0-88AD-CF90531967DB}"/>
              </a:ext>
            </a:extLst>
          </p:cNvPr>
          <p:cNvSpPr/>
          <p:nvPr/>
        </p:nvSpPr>
        <p:spPr>
          <a:xfrm>
            <a:off x="-3586430" y="2113746"/>
            <a:ext cx="2699662" cy="2284709"/>
          </a:xfrm>
          <a:prstGeom prst="roundRect">
            <a:avLst>
              <a:gd name="adj" fmla="val 21776"/>
            </a:avLst>
          </a:prstGeom>
          <a:solidFill>
            <a:srgbClr val="D054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xmlns="" id="{BBF4F4C4-4294-45B8-90C4-A9B3B3A0295B}"/>
              </a:ext>
            </a:extLst>
          </p:cNvPr>
          <p:cNvSpPr/>
          <p:nvPr/>
        </p:nvSpPr>
        <p:spPr>
          <a:xfrm>
            <a:off x="-3447248" y="2619249"/>
            <a:ext cx="1493582" cy="403390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4">
            <a:extLst>
              <a:ext uri="{FF2B5EF4-FFF2-40B4-BE49-F238E27FC236}">
                <a16:creationId xmlns:a16="http://schemas.microsoft.com/office/drawing/2014/main" xmlns="" id="{FA4BC61C-FD30-493B-BCF3-CAA5895A7C82}"/>
              </a:ext>
            </a:extLst>
          </p:cNvPr>
          <p:cNvSpPr/>
          <p:nvPr/>
        </p:nvSpPr>
        <p:spPr>
          <a:xfrm>
            <a:off x="-3429908" y="3022639"/>
            <a:ext cx="1615425" cy="253916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2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xmlns="" id="{C6C1244B-D8D7-41D5-9B2D-5F5794D39BCF}"/>
              </a:ext>
            </a:extLst>
          </p:cNvPr>
          <p:cNvSpPr/>
          <p:nvPr/>
        </p:nvSpPr>
        <p:spPr>
          <a:xfrm>
            <a:off x="-276743" y="-187445"/>
            <a:ext cx="6372743" cy="7472030"/>
          </a:xfrm>
          <a:prstGeom prst="roundRect">
            <a:avLst>
              <a:gd name="adj" fmla="val 6014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xmlns="" id="{179E4536-BCC6-44B7-A1A6-F574C920AF39}"/>
              </a:ext>
            </a:extLst>
          </p:cNvPr>
          <p:cNvSpPr/>
          <p:nvPr/>
        </p:nvSpPr>
        <p:spPr>
          <a:xfrm>
            <a:off x="6096001" y="171254"/>
            <a:ext cx="37545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xmlns="" id="{3C32C037-6F50-4237-BDD9-4A56391AA7EB}"/>
              </a:ext>
            </a:extLst>
          </p:cNvPr>
          <p:cNvSpPr/>
          <p:nvPr/>
        </p:nvSpPr>
        <p:spPr>
          <a:xfrm>
            <a:off x="1451401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xmlns="" id="{39CFD826-50FB-4ABE-AB84-DD98B68C0DCE}"/>
              </a:ext>
            </a:extLst>
          </p:cNvPr>
          <p:cNvSpPr/>
          <p:nvPr/>
        </p:nvSpPr>
        <p:spPr>
          <a:xfrm>
            <a:off x="1471533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xmlns="" id="{33092850-16EF-4C7D-B5F7-A139817FDC15}"/>
              </a:ext>
            </a:extLst>
          </p:cNvPr>
          <p:cNvSpPr/>
          <p:nvPr/>
        </p:nvSpPr>
        <p:spPr>
          <a:xfrm>
            <a:off x="1473218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C616653-0915-4AA3-8346-6C8F073F1FDD}"/>
              </a:ext>
            </a:extLst>
          </p:cNvPr>
          <p:cNvSpPr/>
          <p:nvPr/>
        </p:nvSpPr>
        <p:spPr>
          <a:xfrm>
            <a:off x="4537730" y="-1948040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xmlns="" id="{CB36F5B0-4C77-4AC4-9A2E-9E44ECF71A2E}"/>
              </a:ext>
            </a:extLst>
          </p:cNvPr>
          <p:cNvSpPr/>
          <p:nvPr/>
        </p:nvSpPr>
        <p:spPr>
          <a:xfrm>
            <a:off x="319541" y="7584136"/>
            <a:ext cx="11295529" cy="6965531"/>
          </a:xfrm>
          <a:prstGeom prst="roundRect">
            <a:avLst>
              <a:gd name="adj" fmla="val 6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xmlns="" id="{2AB208A6-9C9F-4264-BAAE-EA779BC9736C}"/>
              </a:ext>
            </a:extLst>
          </p:cNvPr>
          <p:cNvSpPr/>
          <p:nvPr/>
        </p:nvSpPr>
        <p:spPr>
          <a:xfrm>
            <a:off x="296495" y="7978013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xmlns="" id="{79E94F88-2A7B-4249-AC90-2F7F934FA37A}"/>
              </a:ext>
            </a:extLst>
          </p:cNvPr>
          <p:cNvSpPr/>
          <p:nvPr/>
        </p:nvSpPr>
        <p:spPr>
          <a:xfrm>
            <a:off x="830212" y="10979602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xmlns="" id="{56BE8354-CB44-4A23-B599-46F6829171B5}"/>
              </a:ext>
            </a:extLst>
          </p:cNvPr>
          <p:cNvSpPr/>
          <p:nvPr/>
        </p:nvSpPr>
        <p:spPr>
          <a:xfrm>
            <a:off x="73804" y="13132106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xmlns="" id="{95C4BDBB-06E5-4B61-9635-3DC8D1C611EE}"/>
              </a:ext>
            </a:extLst>
          </p:cNvPr>
          <p:cNvSpPr/>
          <p:nvPr/>
        </p:nvSpPr>
        <p:spPr>
          <a:xfrm>
            <a:off x="9850586" y="8688806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xmlns="" id="{AEEEC269-9331-4E9B-A3D3-493D718C0778}"/>
              </a:ext>
            </a:extLst>
          </p:cNvPr>
          <p:cNvSpPr/>
          <p:nvPr/>
        </p:nvSpPr>
        <p:spPr>
          <a:xfrm>
            <a:off x="10879837" y="12642128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xmlns="" id="{AD627126-6B0B-44C7-99CF-815418976213}"/>
              </a:ext>
            </a:extLst>
          </p:cNvPr>
          <p:cNvSpPr/>
          <p:nvPr/>
        </p:nvSpPr>
        <p:spPr>
          <a:xfrm>
            <a:off x="9770216" y="11251535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xmlns="" id="{167DD524-5684-48B9-B644-F1E2F8FFE503}"/>
              </a:ext>
            </a:extLst>
          </p:cNvPr>
          <p:cNvSpPr/>
          <p:nvPr/>
        </p:nvSpPr>
        <p:spPr>
          <a:xfrm>
            <a:off x="10761869" y="14849218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D22C057D-EB7C-465B-A2DF-0D69F9FABA7F}"/>
              </a:ext>
            </a:extLst>
          </p:cNvPr>
          <p:cNvSpPr txBox="1"/>
          <p:nvPr/>
        </p:nvSpPr>
        <p:spPr>
          <a:xfrm>
            <a:off x="6297318" y="1124624"/>
            <a:ext cx="55323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" name="Picture 8" descr="001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4" y="250440"/>
            <a:ext cx="5878457" cy="649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16401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xmlns="" id="{D34A131F-FA73-4994-A76E-EC2C31DEF61F}"/>
              </a:ext>
            </a:extLst>
          </p:cNvPr>
          <p:cNvSpPr/>
          <p:nvPr/>
        </p:nvSpPr>
        <p:spPr>
          <a:xfrm>
            <a:off x="-6377902" y="2156075"/>
            <a:ext cx="2437109" cy="2200051"/>
          </a:xfrm>
          <a:prstGeom prst="roundRect">
            <a:avLst>
              <a:gd name="adj" fmla="val 2177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xmlns="" id="{B71A262D-3868-4E2F-99BB-4A5C7D0FFCEE}"/>
              </a:ext>
            </a:extLst>
          </p:cNvPr>
          <p:cNvSpPr/>
          <p:nvPr/>
        </p:nvSpPr>
        <p:spPr>
          <a:xfrm>
            <a:off x="-6252553" y="2385563"/>
            <a:ext cx="1387928" cy="431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xmlns="" id="{35D38E93-BC12-4076-859E-03E7EEE7FB6E}"/>
              </a:ext>
            </a:extLst>
          </p:cNvPr>
          <p:cNvSpPr/>
          <p:nvPr/>
        </p:nvSpPr>
        <p:spPr>
          <a:xfrm>
            <a:off x="-6253165" y="2988180"/>
            <a:ext cx="2108181" cy="5358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1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xmlns="" id="{025F0450-82DB-41F0-88AD-CF90531967DB}"/>
              </a:ext>
            </a:extLst>
          </p:cNvPr>
          <p:cNvSpPr/>
          <p:nvPr/>
        </p:nvSpPr>
        <p:spPr>
          <a:xfrm>
            <a:off x="-3586430" y="2113746"/>
            <a:ext cx="2699662" cy="2284709"/>
          </a:xfrm>
          <a:prstGeom prst="roundRect">
            <a:avLst>
              <a:gd name="adj" fmla="val 21776"/>
            </a:avLst>
          </a:prstGeom>
          <a:solidFill>
            <a:srgbClr val="D054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xmlns="" id="{BBF4F4C4-4294-45B8-90C4-A9B3B3A0295B}"/>
              </a:ext>
            </a:extLst>
          </p:cNvPr>
          <p:cNvSpPr/>
          <p:nvPr/>
        </p:nvSpPr>
        <p:spPr>
          <a:xfrm>
            <a:off x="-3447248" y="2619249"/>
            <a:ext cx="1493582" cy="403390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4">
            <a:extLst>
              <a:ext uri="{FF2B5EF4-FFF2-40B4-BE49-F238E27FC236}">
                <a16:creationId xmlns:a16="http://schemas.microsoft.com/office/drawing/2014/main" xmlns="" id="{FA4BC61C-FD30-493B-BCF3-CAA5895A7C82}"/>
              </a:ext>
            </a:extLst>
          </p:cNvPr>
          <p:cNvSpPr/>
          <p:nvPr/>
        </p:nvSpPr>
        <p:spPr>
          <a:xfrm>
            <a:off x="-3429908" y="3022639"/>
            <a:ext cx="1615425" cy="253916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2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xmlns="" id="{C6C1244B-D8D7-41D5-9B2D-5F5794D39BCF}"/>
              </a:ext>
            </a:extLst>
          </p:cNvPr>
          <p:cNvSpPr/>
          <p:nvPr/>
        </p:nvSpPr>
        <p:spPr>
          <a:xfrm>
            <a:off x="-276743" y="-187445"/>
            <a:ext cx="6372743" cy="7472030"/>
          </a:xfrm>
          <a:prstGeom prst="roundRect">
            <a:avLst>
              <a:gd name="adj" fmla="val 6014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xmlns="" id="{179E4536-BCC6-44B7-A1A6-F574C920AF39}"/>
              </a:ext>
            </a:extLst>
          </p:cNvPr>
          <p:cNvSpPr/>
          <p:nvPr/>
        </p:nvSpPr>
        <p:spPr>
          <a:xfrm>
            <a:off x="6096001" y="171254"/>
            <a:ext cx="37545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xmlns="" id="{3C32C037-6F50-4237-BDD9-4A56391AA7EB}"/>
              </a:ext>
            </a:extLst>
          </p:cNvPr>
          <p:cNvSpPr/>
          <p:nvPr/>
        </p:nvSpPr>
        <p:spPr>
          <a:xfrm>
            <a:off x="1451401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xmlns="" id="{39CFD826-50FB-4ABE-AB84-DD98B68C0DCE}"/>
              </a:ext>
            </a:extLst>
          </p:cNvPr>
          <p:cNvSpPr/>
          <p:nvPr/>
        </p:nvSpPr>
        <p:spPr>
          <a:xfrm>
            <a:off x="1471533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xmlns="" id="{33092850-16EF-4C7D-B5F7-A139817FDC15}"/>
              </a:ext>
            </a:extLst>
          </p:cNvPr>
          <p:cNvSpPr/>
          <p:nvPr/>
        </p:nvSpPr>
        <p:spPr>
          <a:xfrm>
            <a:off x="1473218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C616653-0915-4AA3-8346-6C8F073F1FDD}"/>
              </a:ext>
            </a:extLst>
          </p:cNvPr>
          <p:cNvSpPr/>
          <p:nvPr/>
        </p:nvSpPr>
        <p:spPr>
          <a:xfrm>
            <a:off x="4537730" y="-1948040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xmlns="" id="{CB36F5B0-4C77-4AC4-9A2E-9E44ECF71A2E}"/>
              </a:ext>
            </a:extLst>
          </p:cNvPr>
          <p:cNvSpPr/>
          <p:nvPr/>
        </p:nvSpPr>
        <p:spPr>
          <a:xfrm>
            <a:off x="319541" y="7584136"/>
            <a:ext cx="11295529" cy="6965531"/>
          </a:xfrm>
          <a:prstGeom prst="roundRect">
            <a:avLst>
              <a:gd name="adj" fmla="val 6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xmlns="" id="{2AB208A6-9C9F-4264-BAAE-EA779BC9736C}"/>
              </a:ext>
            </a:extLst>
          </p:cNvPr>
          <p:cNvSpPr/>
          <p:nvPr/>
        </p:nvSpPr>
        <p:spPr>
          <a:xfrm>
            <a:off x="296495" y="7978013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xmlns="" id="{79E94F88-2A7B-4249-AC90-2F7F934FA37A}"/>
              </a:ext>
            </a:extLst>
          </p:cNvPr>
          <p:cNvSpPr/>
          <p:nvPr/>
        </p:nvSpPr>
        <p:spPr>
          <a:xfrm>
            <a:off x="830212" y="10979602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xmlns="" id="{56BE8354-CB44-4A23-B599-46F6829171B5}"/>
              </a:ext>
            </a:extLst>
          </p:cNvPr>
          <p:cNvSpPr/>
          <p:nvPr/>
        </p:nvSpPr>
        <p:spPr>
          <a:xfrm>
            <a:off x="73804" y="13132106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xmlns="" id="{95C4BDBB-06E5-4B61-9635-3DC8D1C611EE}"/>
              </a:ext>
            </a:extLst>
          </p:cNvPr>
          <p:cNvSpPr/>
          <p:nvPr/>
        </p:nvSpPr>
        <p:spPr>
          <a:xfrm>
            <a:off x="9850586" y="8688806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xmlns="" id="{AEEEC269-9331-4E9B-A3D3-493D718C0778}"/>
              </a:ext>
            </a:extLst>
          </p:cNvPr>
          <p:cNvSpPr/>
          <p:nvPr/>
        </p:nvSpPr>
        <p:spPr>
          <a:xfrm>
            <a:off x="10879837" y="12642128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xmlns="" id="{AD627126-6B0B-44C7-99CF-815418976213}"/>
              </a:ext>
            </a:extLst>
          </p:cNvPr>
          <p:cNvSpPr/>
          <p:nvPr/>
        </p:nvSpPr>
        <p:spPr>
          <a:xfrm>
            <a:off x="9770216" y="11251535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xmlns="" id="{167DD524-5684-48B9-B644-F1E2F8FFE503}"/>
              </a:ext>
            </a:extLst>
          </p:cNvPr>
          <p:cNvSpPr/>
          <p:nvPr/>
        </p:nvSpPr>
        <p:spPr>
          <a:xfrm>
            <a:off x="10761869" y="14849218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D22C057D-EB7C-465B-A2DF-0D69F9FABA7F}"/>
              </a:ext>
            </a:extLst>
          </p:cNvPr>
          <p:cNvSpPr txBox="1"/>
          <p:nvPr/>
        </p:nvSpPr>
        <p:spPr>
          <a:xfrm>
            <a:off x="6297318" y="1124624"/>
            <a:ext cx="5532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héo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" name="Picture 5" descr="004v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4" y="130703"/>
            <a:ext cx="5913111" cy="646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0755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xmlns="" id="{D34A131F-FA73-4994-A76E-EC2C31DEF61F}"/>
              </a:ext>
            </a:extLst>
          </p:cNvPr>
          <p:cNvSpPr/>
          <p:nvPr/>
        </p:nvSpPr>
        <p:spPr>
          <a:xfrm>
            <a:off x="-6377902" y="2156075"/>
            <a:ext cx="2437109" cy="2200051"/>
          </a:xfrm>
          <a:prstGeom prst="roundRect">
            <a:avLst>
              <a:gd name="adj" fmla="val 2177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xmlns="" id="{B71A262D-3868-4E2F-99BB-4A5C7D0FFCEE}"/>
              </a:ext>
            </a:extLst>
          </p:cNvPr>
          <p:cNvSpPr/>
          <p:nvPr/>
        </p:nvSpPr>
        <p:spPr>
          <a:xfrm>
            <a:off x="-6252553" y="2385563"/>
            <a:ext cx="1387928" cy="431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xmlns="" id="{35D38E93-BC12-4076-859E-03E7EEE7FB6E}"/>
              </a:ext>
            </a:extLst>
          </p:cNvPr>
          <p:cNvSpPr/>
          <p:nvPr/>
        </p:nvSpPr>
        <p:spPr>
          <a:xfrm>
            <a:off x="-6253165" y="2988180"/>
            <a:ext cx="2108181" cy="5358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1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xmlns="" id="{BBF4F4C4-4294-45B8-90C4-A9B3B3A0295B}"/>
              </a:ext>
            </a:extLst>
          </p:cNvPr>
          <p:cNvSpPr/>
          <p:nvPr/>
        </p:nvSpPr>
        <p:spPr>
          <a:xfrm>
            <a:off x="-3447248" y="2619249"/>
            <a:ext cx="1493582" cy="403390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4">
            <a:extLst>
              <a:ext uri="{FF2B5EF4-FFF2-40B4-BE49-F238E27FC236}">
                <a16:creationId xmlns:a16="http://schemas.microsoft.com/office/drawing/2014/main" xmlns="" id="{FA4BC61C-FD30-493B-BCF3-CAA5895A7C82}"/>
              </a:ext>
            </a:extLst>
          </p:cNvPr>
          <p:cNvSpPr/>
          <p:nvPr/>
        </p:nvSpPr>
        <p:spPr>
          <a:xfrm>
            <a:off x="-3429908" y="3022639"/>
            <a:ext cx="1615425" cy="253916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2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xmlns="" id="{C6C1244B-D8D7-41D5-9B2D-5F5794D39BCF}"/>
              </a:ext>
            </a:extLst>
          </p:cNvPr>
          <p:cNvSpPr/>
          <p:nvPr/>
        </p:nvSpPr>
        <p:spPr>
          <a:xfrm>
            <a:off x="-276743" y="-187445"/>
            <a:ext cx="6372743" cy="7472030"/>
          </a:xfrm>
          <a:prstGeom prst="roundRect">
            <a:avLst>
              <a:gd name="adj" fmla="val 6014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xmlns="" id="{179E4536-BCC6-44B7-A1A6-F574C920AF39}"/>
              </a:ext>
            </a:extLst>
          </p:cNvPr>
          <p:cNvSpPr/>
          <p:nvPr/>
        </p:nvSpPr>
        <p:spPr>
          <a:xfrm>
            <a:off x="6096001" y="171254"/>
            <a:ext cx="37545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xmlns="" id="{3C32C037-6F50-4237-BDD9-4A56391AA7EB}"/>
              </a:ext>
            </a:extLst>
          </p:cNvPr>
          <p:cNvSpPr/>
          <p:nvPr/>
        </p:nvSpPr>
        <p:spPr>
          <a:xfrm>
            <a:off x="1451401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xmlns="" id="{39CFD826-50FB-4ABE-AB84-DD98B68C0DCE}"/>
              </a:ext>
            </a:extLst>
          </p:cNvPr>
          <p:cNvSpPr/>
          <p:nvPr/>
        </p:nvSpPr>
        <p:spPr>
          <a:xfrm>
            <a:off x="1471533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xmlns="" id="{33092850-16EF-4C7D-B5F7-A139817FDC15}"/>
              </a:ext>
            </a:extLst>
          </p:cNvPr>
          <p:cNvSpPr/>
          <p:nvPr/>
        </p:nvSpPr>
        <p:spPr>
          <a:xfrm>
            <a:off x="1473218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C616653-0915-4AA3-8346-6C8F073F1FDD}"/>
              </a:ext>
            </a:extLst>
          </p:cNvPr>
          <p:cNvSpPr/>
          <p:nvPr/>
        </p:nvSpPr>
        <p:spPr>
          <a:xfrm>
            <a:off x="4537730" y="-1948040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xmlns="" id="{CB36F5B0-4C77-4AC4-9A2E-9E44ECF71A2E}"/>
              </a:ext>
            </a:extLst>
          </p:cNvPr>
          <p:cNvSpPr/>
          <p:nvPr/>
        </p:nvSpPr>
        <p:spPr>
          <a:xfrm>
            <a:off x="319541" y="7584136"/>
            <a:ext cx="11295529" cy="6965531"/>
          </a:xfrm>
          <a:prstGeom prst="roundRect">
            <a:avLst>
              <a:gd name="adj" fmla="val 6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xmlns="" id="{2AB208A6-9C9F-4264-BAAE-EA779BC9736C}"/>
              </a:ext>
            </a:extLst>
          </p:cNvPr>
          <p:cNvSpPr/>
          <p:nvPr/>
        </p:nvSpPr>
        <p:spPr>
          <a:xfrm>
            <a:off x="296495" y="7978013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xmlns="" id="{79E94F88-2A7B-4249-AC90-2F7F934FA37A}"/>
              </a:ext>
            </a:extLst>
          </p:cNvPr>
          <p:cNvSpPr/>
          <p:nvPr/>
        </p:nvSpPr>
        <p:spPr>
          <a:xfrm>
            <a:off x="830212" y="10979602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xmlns="" id="{56BE8354-CB44-4A23-B599-46F6829171B5}"/>
              </a:ext>
            </a:extLst>
          </p:cNvPr>
          <p:cNvSpPr/>
          <p:nvPr/>
        </p:nvSpPr>
        <p:spPr>
          <a:xfrm>
            <a:off x="73804" y="13132106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xmlns="" id="{95C4BDBB-06E5-4B61-9635-3DC8D1C611EE}"/>
              </a:ext>
            </a:extLst>
          </p:cNvPr>
          <p:cNvSpPr/>
          <p:nvPr/>
        </p:nvSpPr>
        <p:spPr>
          <a:xfrm>
            <a:off x="9850586" y="8688806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xmlns="" id="{AEEEC269-9331-4E9B-A3D3-493D718C0778}"/>
              </a:ext>
            </a:extLst>
          </p:cNvPr>
          <p:cNvSpPr/>
          <p:nvPr/>
        </p:nvSpPr>
        <p:spPr>
          <a:xfrm>
            <a:off x="10879837" y="12642128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xmlns="" id="{AD627126-6B0B-44C7-99CF-815418976213}"/>
              </a:ext>
            </a:extLst>
          </p:cNvPr>
          <p:cNvSpPr/>
          <p:nvPr/>
        </p:nvSpPr>
        <p:spPr>
          <a:xfrm>
            <a:off x="9770216" y="11251535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xmlns="" id="{167DD524-5684-48B9-B644-F1E2F8FFE503}"/>
              </a:ext>
            </a:extLst>
          </p:cNvPr>
          <p:cNvSpPr/>
          <p:nvPr/>
        </p:nvSpPr>
        <p:spPr>
          <a:xfrm>
            <a:off x="10761869" y="14849218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D22C057D-EB7C-465B-A2DF-0D69F9FABA7F}"/>
              </a:ext>
            </a:extLst>
          </p:cNvPr>
          <p:cNvSpPr txBox="1"/>
          <p:nvPr/>
        </p:nvSpPr>
        <p:spPr>
          <a:xfrm>
            <a:off x="6297318" y="1124624"/>
            <a:ext cx="55323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" name="Picture 6" descr="003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212271"/>
            <a:ext cx="5913551" cy="632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13698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xmlns="" id="{C6C1244B-D8D7-41D5-9B2D-5F5794D39BCF}"/>
              </a:ext>
            </a:extLst>
          </p:cNvPr>
          <p:cNvSpPr/>
          <p:nvPr/>
        </p:nvSpPr>
        <p:spPr>
          <a:xfrm>
            <a:off x="460375" y="955216"/>
            <a:ext cx="11369318" cy="5136279"/>
          </a:xfrm>
          <a:prstGeom prst="rect">
            <a:avLst/>
          </a:prstGeom>
          <a:solidFill>
            <a:srgbClr val="6194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xmlns="" id="{3C32C037-6F50-4237-BDD9-4A56391AA7EB}"/>
              </a:ext>
            </a:extLst>
          </p:cNvPr>
          <p:cNvSpPr/>
          <p:nvPr/>
        </p:nvSpPr>
        <p:spPr>
          <a:xfrm>
            <a:off x="1451401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xmlns="" id="{39CFD826-50FB-4ABE-AB84-DD98B68C0DCE}"/>
              </a:ext>
            </a:extLst>
          </p:cNvPr>
          <p:cNvSpPr/>
          <p:nvPr/>
        </p:nvSpPr>
        <p:spPr>
          <a:xfrm>
            <a:off x="1471533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xmlns="" id="{33092850-16EF-4C7D-B5F7-A139817FDC15}"/>
              </a:ext>
            </a:extLst>
          </p:cNvPr>
          <p:cNvSpPr/>
          <p:nvPr/>
        </p:nvSpPr>
        <p:spPr>
          <a:xfrm>
            <a:off x="1473218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C616653-0915-4AA3-8346-6C8F073F1FDD}"/>
              </a:ext>
            </a:extLst>
          </p:cNvPr>
          <p:cNvSpPr/>
          <p:nvPr/>
        </p:nvSpPr>
        <p:spPr>
          <a:xfrm>
            <a:off x="4537730" y="-1948040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xmlns="" id="{CB36F5B0-4C77-4AC4-9A2E-9E44ECF71A2E}"/>
              </a:ext>
            </a:extLst>
          </p:cNvPr>
          <p:cNvSpPr/>
          <p:nvPr/>
        </p:nvSpPr>
        <p:spPr>
          <a:xfrm>
            <a:off x="319541" y="7584136"/>
            <a:ext cx="11295529" cy="6965531"/>
          </a:xfrm>
          <a:prstGeom prst="roundRect">
            <a:avLst>
              <a:gd name="adj" fmla="val 6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xmlns="" id="{2AB208A6-9C9F-4264-BAAE-EA779BC9736C}"/>
              </a:ext>
            </a:extLst>
          </p:cNvPr>
          <p:cNvSpPr/>
          <p:nvPr/>
        </p:nvSpPr>
        <p:spPr>
          <a:xfrm>
            <a:off x="296495" y="7978013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xmlns="" id="{79E94F88-2A7B-4249-AC90-2F7F934FA37A}"/>
              </a:ext>
            </a:extLst>
          </p:cNvPr>
          <p:cNvSpPr/>
          <p:nvPr/>
        </p:nvSpPr>
        <p:spPr>
          <a:xfrm>
            <a:off x="830212" y="10979602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xmlns="" id="{56BE8354-CB44-4A23-B599-46F6829171B5}"/>
              </a:ext>
            </a:extLst>
          </p:cNvPr>
          <p:cNvSpPr/>
          <p:nvPr/>
        </p:nvSpPr>
        <p:spPr>
          <a:xfrm>
            <a:off x="73804" y="13132106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xmlns="" id="{95C4BDBB-06E5-4B61-9635-3DC8D1C611EE}"/>
              </a:ext>
            </a:extLst>
          </p:cNvPr>
          <p:cNvSpPr/>
          <p:nvPr/>
        </p:nvSpPr>
        <p:spPr>
          <a:xfrm>
            <a:off x="9850586" y="8688806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xmlns="" id="{AEEEC269-9331-4E9B-A3D3-493D718C0778}"/>
              </a:ext>
            </a:extLst>
          </p:cNvPr>
          <p:cNvSpPr/>
          <p:nvPr/>
        </p:nvSpPr>
        <p:spPr>
          <a:xfrm>
            <a:off x="10879837" y="12642128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xmlns="" id="{AD627126-6B0B-44C7-99CF-815418976213}"/>
              </a:ext>
            </a:extLst>
          </p:cNvPr>
          <p:cNvSpPr/>
          <p:nvPr/>
        </p:nvSpPr>
        <p:spPr>
          <a:xfrm>
            <a:off x="9770216" y="11251535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xmlns="" id="{167DD524-5684-48B9-B644-F1E2F8FFE503}"/>
              </a:ext>
            </a:extLst>
          </p:cNvPr>
          <p:cNvSpPr/>
          <p:nvPr/>
        </p:nvSpPr>
        <p:spPr>
          <a:xfrm>
            <a:off x="10761869" y="14849218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AutoShape 2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xmlns="" id="{025F0450-82DB-41F0-88AD-CF90531967DB}"/>
              </a:ext>
            </a:extLst>
          </p:cNvPr>
          <p:cNvSpPr/>
          <p:nvPr/>
        </p:nvSpPr>
        <p:spPr>
          <a:xfrm>
            <a:off x="752604" y="1122507"/>
            <a:ext cx="10784859" cy="367038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luận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Pentagon 6"/>
          <p:cNvSpPr/>
          <p:nvPr/>
        </p:nvSpPr>
        <p:spPr>
          <a:xfrm rot="5400000">
            <a:off x="9699117" y="737747"/>
            <a:ext cx="2208466" cy="946485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950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1925"/>
            <a:ext cx="12192000" cy="701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2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14" name="Picture 6" descr="Happy Cute Little Kid Girl With Respect Gesture | Kids cartoon characters,  Cartoon kids, Cute kid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3" b="100000" l="9467" r="89941">
                        <a14:foregroundMark x1="40237" y1="19822" x2="46154" y2="31657"/>
                        <a14:foregroundMark x1="56509" y1="20414" x2="60059" y2="31657"/>
                        <a14:foregroundMark x1="46746" y1="20414" x2="43491" y2="2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6654" r="14994" b="5983"/>
          <a:stretch/>
        </p:blipFill>
        <p:spPr bwMode="auto">
          <a:xfrm>
            <a:off x="6302009" y="2447513"/>
            <a:ext cx="2307771" cy="32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00" b="93000" l="10000" r="90000">
                        <a14:backgroundMark x1="42125" y1="41588" x2="42125" y2="41588"/>
                        <a14:backgroundMark x1="57625" y1="40176" x2="57625" y2="40176"/>
                        <a14:backgroundMark x1="61750" y1="60059" x2="63250" y2="66824"/>
                        <a14:backgroundMark x1="40938" y1="53647" x2="41750" y2="51882"/>
                      </a14:backgroundRemoval>
                    </a14:imgEffect>
                  </a14:imgLayer>
                </a14:imgProps>
              </a:ext>
            </a:extLst>
          </a:blip>
          <a:srcRect b="9855"/>
          <a:stretch/>
        </p:blipFill>
        <p:spPr>
          <a:xfrm>
            <a:off x="2937111" y="2138193"/>
            <a:ext cx="3721105" cy="35640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3768" y="761238"/>
            <a:ext cx="5163760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62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xmlns="" id="{D34A131F-FA73-4994-A76E-EC2C31DEF61F}"/>
              </a:ext>
            </a:extLst>
          </p:cNvPr>
          <p:cNvSpPr/>
          <p:nvPr/>
        </p:nvSpPr>
        <p:spPr>
          <a:xfrm>
            <a:off x="-8876719" y="2156075"/>
            <a:ext cx="2437109" cy="2200051"/>
          </a:xfrm>
          <a:prstGeom prst="roundRect">
            <a:avLst>
              <a:gd name="adj" fmla="val 2177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xmlns="" id="{B71A262D-3868-4E2F-99BB-4A5C7D0FFCEE}"/>
              </a:ext>
            </a:extLst>
          </p:cNvPr>
          <p:cNvSpPr/>
          <p:nvPr/>
        </p:nvSpPr>
        <p:spPr>
          <a:xfrm>
            <a:off x="-8751370" y="2385563"/>
            <a:ext cx="1387928" cy="431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xmlns="" id="{35D38E93-BC12-4076-859E-03E7EEE7FB6E}"/>
              </a:ext>
            </a:extLst>
          </p:cNvPr>
          <p:cNvSpPr/>
          <p:nvPr/>
        </p:nvSpPr>
        <p:spPr>
          <a:xfrm>
            <a:off x="-8751982" y="2988180"/>
            <a:ext cx="2108181" cy="5358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1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xmlns="" id="{025F0450-82DB-41F0-88AD-CF90531967DB}"/>
              </a:ext>
            </a:extLst>
          </p:cNvPr>
          <p:cNvSpPr/>
          <p:nvPr/>
        </p:nvSpPr>
        <p:spPr>
          <a:xfrm>
            <a:off x="-6085247" y="2113746"/>
            <a:ext cx="2699662" cy="2284709"/>
          </a:xfrm>
          <a:prstGeom prst="roundRect">
            <a:avLst>
              <a:gd name="adj" fmla="val 21776"/>
            </a:avLst>
          </a:prstGeom>
          <a:solidFill>
            <a:srgbClr val="D054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xmlns="" id="{BBF4F4C4-4294-45B8-90C4-A9B3B3A0295B}"/>
              </a:ext>
            </a:extLst>
          </p:cNvPr>
          <p:cNvSpPr/>
          <p:nvPr/>
        </p:nvSpPr>
        <p:spPr>
          <a:xfrm>
            <a:off x="-5946065" y="2619249"/>
            <a:ext cx="1493582" cy="403390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4">
            <a:extLst>
              <a:ext uri="{FF2B5EF4-FFF2-40B4-BE49-F238E27FC236}">
                <a16:creationId xmlns:a16="http://schemas.microsoft.com/office/drawing/2014/main" xmlns="" id="{FA4BC61C-FD30-493B-BCF3-CAA5895A7C82}"/>
              </a:ext>
            </a:extLst>
          </p:cNvPr>
          <p:cNvSpPr/>
          <p:nvPr/>
        </p:nvSpPr>
        <p:spPr>
          <a:xfrm>
            <a:off x="-5928725" y="3022639"/>
            <a:ext cx="1615425" cy="253916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2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xmlns="" id="{C6C1244B-D8D7-41D5-9B2D-5F5794D39BCF}"/>
              </a:ext>
            </a:extLst>
          </p:cNvPr>
          <p:cNvSpPr/>
          <p:nvPr/>
        </p:nvSpPr>
        <p:spPr>
          <a:xfrm>
            <a:off x="-3031222" y="2134720"/>
            <a:ext cx="2480348" cy="2242760"/>
          </a:xfrm>
          <a:prstGeom prst="roundRect">
            <a:avLst>
              <a:gd name="adj" fmla="val 21776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xmlns="" id="{179E4536-BCC6-44B7-A1A6-F574C920AF39}"/>
              </a:ext>
            </a:extLst>
          </p:cNvPr>
          <p:cNvSpPr/>
          <p:nvPr/>
        </p:nvSpPr>
        <p:spPr>
          <a:xfrm>
            <a:off x="-2895806" y="2432674"/>
            <a:ext cx="1451684" cy="369332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44">
            <a:extLst>
              <a:ext uri="{FF2B5EF4-FFF2-40B4-BE49-F238E27FC236}">
                <a16:creationId xmlns:a16="http://schemas.microsoft.com/office/drawing/2014/main" xmlns="" id="{680776EC-AEF6-4DC3-AABC-54FF57C0A0CB}"/>
              </a:ext>
            </a:extLst>
          </p:cNvPr>
          <p:cNvSpPr/>
          <p:nvPr/>
        </p:nvSpPr>
        <p:spPr>
          <a:xfrm>
            <a:off x="-2878952" y="2796992"/>
            <a:ext cx="1434830" cy="253916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3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xmlns="" id="{3C32C037-6F50-4237-BDD9-4A56391AA7EB}"/>
              </a:ext>
            </a:extLst>
          </p:cNvPr>
          <p:cNvSpPr/>
          <p:nvPr/>
        </p:nvSpPr>
        <p:spPr>
          <a:xfrm>
            <a:off x="-398604" y="-337426"/>
            <a:ext cx="13166953" cy="7447134"/>
          </a:xfrm>
          <a:prstGeom prst="roundRect">
            <a:avLst>
              <a:gd name="adj" fmla="val 7738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C616653-0915-4AA3-8346-6C8F073F1FDD}"/>
              </a:ext>
            </a:extLst>
          </p:cNvPr>
          <p:cNvSpPr/>
          <p:nvPr/>
        </p:nvSpPr>
        <p:spPr>
          <a:xfrm>
            <a:off x="4537730" y="-1405114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xmlns="" id="{D277BFD1-BDF7-49A5-BD76-F9457EB579FB}"/>
              </a:ext>
            </a:extLst>
          </p:cNvPr>
          <p:cNvSpPr/>
          <p:nvPr/>
        </p:nvSpPr>
        <p:spPr>
          <a:xfrm>
            <a:off x="-5528202" y="313881"/>
            <a:ext cx="532205" cy="515285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3999" b="-249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D9EB19B9-C0EB-4560-B576-0407C25115F9}"/>
              </a:ext>
            </a:extLst>
          </p:cNvPr>
          <p:cNvSpPr txBox="1"/>
          <p:nvPr/>
        </p:nvSpPr>
        <p:spPr>
          <a:xfrm>
            <a:off x="-4858325" y="407511"/>
            <a:ext cx="264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Name 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88E353A7-802B-447F-94C0-064933F97152}"/>
              </a:ext>
            </a:extLst>
          </p:cNvPr>
          <p:cNvSpPr txBox="1"/>
          <p:nvPr/>
        </p:nvSpPr>
        <p:spPr>
          <a:xfrm>
            <a:off x="-4571993" y="5332405"/>
            <a:ext cx="264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chú nội dung 3</a:t>
            </a:r>
          </a:p>
        </p:txBody>
      </p:sp>
      <p:sp>
        <p:nvSpPr>
          <p:cNvPr id="36" name="Rectangle 43">
            <a:extLst>
              <a:ext uri="{FF2B5EF4-FFF2-40B4-BE49-F238E27FC236}">
                <a16:creationId xmlns:a16="http://schemas.microsoft.com/office/drawing/2014/main" xmlns="" id="{1809D447-E5B4-4BE6-BCC6-FE32AB64D203}"/>
              </a:ext>
            </a:extLst>
          </p:cNvPr>
          <p:cNvSpPr/>
          <p:nvPr/>
        </p:nvSpPr>
        <p:spPr>
          <a:xfrm>
            <a:off x="6184872" y="11880486"/>
            <a:ext cx="4074628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</p:txBody>
      </p:sp>
      <p:sp>
        <p:nvSpPr>
          <p:cNvPr id="29" name="Rectangle: Rounded Corners 29">
            <a:extLst>
              <a:ext uri="{FF2B5EF4-FFF2-40B4-BE49-F238E27FC236}">
                <a16:creationId xmlns:a16="http://schemas.microsoft.com/office/drawing/2014/main" xmlns="" id="{57314627-5658-4859-A725-9672C1393AF5}"/>
              </a:ext>
            </a:extLst>
          </p:cNvPr>
          <p:cNvSpPr/>
          <p:nvPr/>
        </p:nvSpPr>
        <p:spPr>
          <a:xfrm>
            <a:off x="157753" y="108954"/>
            <a:ext cx="11871360" cy="1977439"/>
          </a:xfrm>
          <a:prstGeom prst="roundRect">
            <a:avLst>
              <a:gd name="adj" fmla="val 843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800" dirty="0" err="1" smtClean="0">
                <a:solidFill>
                  <a:schemeClr val="tx1"/>
                </a:solidFill>
              </a:rPr>
              <a:t>Tình</a:t>
            </a:r>
            <a:r>
              <a:rPr lang="en-MY" sz="2800" dirty="0" smtClean="0">
                <a:solidFill>
                  <a:schemeClr val="tx1"/>
                </a:solidFill>
              </a:rPr>
              <a:t> </a:t>
            </a:r>
            <a:r>
              <a:rPr lang="en-MY" sz="2800" dirty="0" err="1" smtClean="0">
                <a:solidFill>
                  <a:schemeClr val="tx1"/>
                </a:solidFill>
              </a:rPr>
              <a:t>huống</a:t>
            </a:r>
            <a:r>
              <a:rPr lang="en-MY" sz="2800" dirty="0" smtClean="0">
                <a:solidFill>
                  <a:schemeClr val="tx1"/>
                </a:solidFill>
              </a:rPr>
              <a:t> 1:</a:t>
            </a:r>
          </a:p>
          <a:p>
            <a:pPr algn="ctr"/>
            <a:r>
              <a:rPr lang="en-MY" sz="2800" dirty="0" smtClean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Lớp 3A được phân công tưới cây trước cửa lớp.Sau khi tưới xong, </a:t>
            </a: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Tuấn Anh định tưới cả các cây lớp bên cạnh, nhưng Hùng cản: Có phải cây lớp mình đâu mà cậu tưới. Nếu là Tuấn Anh, em sẽ làm gì? </a:t>
            </a:r>
          </a:p>
          <a:p>
            <a:pPr algn="ctr"/>
            <a:endParaRPr lang="en-MY" sz="2800" dirty="0">
              <a:solidFill>
                <a:schemeClr val="tx1"/>
              </a:solidFill>
            </a:endParaRPr>
          </a:p>
        </p:txBody>
      </p:sp>
      <p:sp>
        <p:nvSpPr>
          <p:cNvPr id="39" name="Rectangle 43">
            <a:extLst>
              <a:ext uri="{FF2B5EF4-FFF2-40B4-BE49-F238E27FC236}">
                <a16:creationId xmlns:a16="http://schemas.microsoft.com/office/drawing/2014/main" xmlns="" id="{A8BA3437-7DC4-4D05-8D24-85F5E0744D63}"/>
              </a:ext>
            </a:extLst>
          </p:cNvPr>
          <p:cNvSpPr/>
          <p:nvPr/>
        </p:nvSpPr>
        <p:spPr>
          <a:xfrm>
            <a:off x="9117047" y="17051912"/>
            <a:ext cx="4074628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xmlns="" id="{57314627-5658-4859-A725-9672C1393AF5}"/>
              </a:ext>
            </a:extLst>
          </p:cNvPr>
          <p:cNvSpPr/>
          <p:nvPr/>
        </p:nvSpPr>
        <p:spPr>
          <a:xfrm>
            <a:off x="157752" y="2246396"/>
            <a:ext cx="11871360" cy="1604456"/>
          </a:xfrm>
          <a:prstGeom prst="roundRect">
            <a:avLst>
              <a:gd name="adj" fmla="val 843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800" dirty="0" err="1" smtClean="0">
                <a:solidFill>
                  <a:schemeClr val="tx1"/>
                </a:solidFill>
              </a:rPr>
              <a:t>Tình</a:t>
            </a:r>
            <a:r>
              <a:rPr lang="en-MY" sz="2800" dirty="0" smtClean="0">
                <a:solidFill>
                  <a:schemeClr val="tx1"/>
                </a:solidFill>
              </a:rPr>
              <a:t> </a:t>
            </a:r>
            <a:r>
              <a:rPr lang="en-MY" sz="2800" dirty="0" err="1" smtClean="0">
                <a:solidFill>
                  <a:schemeClr val="tx1"/>
                </a:solidFill>
              </a:rPr>
              <a:t>huống</a:t>
            </a:r>
            <a:r>
              <a:rPr lang="en-MY" sz="2800" dirty="0" smtClean="0">
                <a:solidFill>
                  <a:schemeClr val="tx1"/>
                </a:solidFill>
              </a:rPr>
              <a:t> 2:</a:t>
            </a:r>
          </a:p>
          <a:p>
            <a:pPr algn="ctr"/>
            <a:r>
              <a:rPr lang="en-MY" sz="2800" dirty="0" smtClean="0">
                <a:solidFill>
                  <a:schemeClr val="tx1"/>
                </a:solidFill>
              </a:rPr>
              <a:t> </a:t>
            </a:r>
            <a:r>
              <a:rPr lang="vi-VN" sz="2800" dirty="0" smtClean="0">
                <a:solidFill>
                  <a:schemeClr val="tx1"/>
                </a:solidFill>
              </a:rPr>
              <a:t>Trên đường đi học,Dương thấy bờ ao nuôi cá bị vỡ, nước chảy ào ào. Nếu là Dương, em sẽ làm gì?</a:t>
            </a:r>
            <a:endParaRPr lang="en-MY" sz="2800" dirty="0">
              <a:solidFill>
                <a:schemeClr val="tx1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57314627-5658-4859-A725-9672C1393AF5}"/>
              </a:ext>
            </a:extLst>
          </p:cNvPr>
          <p:cNvSpPr/>
          <p:nvPr/>
        </p:nvSpPr>
        <p:spPr>
          <a:xfrm>
            <a:off x="166413" y="3998097"/>
            <a:ext cx="11871360" cy="1198604"/>
          </a:xfrm>
          <a:prstGeom prst="roundRect">
            <a:avLst>
              <a:gd name="adj" fmla="val 843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800" dirty="0" err="1" smtClean="0">
                <a:solidFill>
                  <a:schemeClr val="tx1"/>
                </a:solidFill>
              </a:rPr>
              <a:t>Tình</a:t>
            </a:r>
            <a:r>
              <a:rPr lang="en-MY" sz="2800" dirty="0" smtClean="0">
                <a:solidFill>
                  <a:schemeClr val="tx1"/>
                </a:solidFill>
              </a:rPr>
              <a:t> </a:t>
            </a:r>
            <a:r>
              <a:rPr lang="en-MY" sz="2800" dirty="0" err="1" smtClean="0">
                <a:solidFill>
                  <a:schemeClr val="tx1"/>
                </a:solidFill>
              </a:rPr>
              <a:t>huống</a:t>
            </a:r>
            <a:r>
              <a:rPr lang="en-MY" sz="2800" dirty="0" smtClean="0">
                <a:solidFill>
                  <a:schemeClr val="tx1"/>
                </a:solidFill>
              </a:rPr>
              <a:t> 3:</a:t>
            </a:r>
          </a:p>
          <a:p>
            <a:pPr algn="ctr"/>
            <a:r>
              <a:rPr lang="en-MY" sz="2800" dirty="0" smtClean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Nga đang chơi vui thì mẹ nhắc về cho lợn ăn. Nếu là Nga, em sẽ làm gì?</a:t>
            </a:r>
          </a:p>
        </p:txBody>
      </p:sp>
      <p:sp>
        <p:nvSpPr>
          <p:cNvPr id="32" name="Rectangle: Rounded Corners 29">
            <a:extLst>
              <a:ext uri="{FF2B5EF4-FFF2-40B4-BE49-F238E27FC236}">
                <a16:creationId xmlns:a16="http://schemas.microsoft.com/office/drawing/2014/main" xmlns="" id="{57314627-5658-4859-A725-9672C1393AF5}"/>
              </a:ext>
            </a:extLst>
          </p:cNvPr>
          <p:cNvSpPr/>
          <p:nvPr/>
        </p:nvSpPr>
        <p:spPr>
          <a:xfrm>
            <a:off x="157752" y="5343946"/>
            <a:ext cx="11871360" cy="1368642"/>
          </a:xfrm>
          <a:prstGeom prst="roundRect">
            <a:avLst>
              <a:gd name="adj" fmla="val 843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800" dirty="0" err="1" smtClean="0">
                <a:solidFill>
                  <a:schemeClr val="tx1"/>
                </a:solidFill>
              </a:rPr>
              <a:t>Tình</a:t>
            </a:r>
            <a:r>
              <a:rPr lang="en-MY" sz="2800" dirty="0" smtClean="0">
                <a:solidFill>
                  <a:schemeClr val="tx1"/>
                </a:solidFill>
              </a:rPr>
              <a:t> </a:t>
            </a:r>
            <a:r>
              <a:rPr lang="en-MY" sz="2800" dirty="0" err="1" smtClean="0">
                <a:solidFill>
                  <a:schemeClr val="tx1"/>
                </a:solidFill>
              </a:rPr>
              <a:t>huống</a:t>
            </a:r>
            <a:r>
              <a:rPr lang="en-MY" sz="2800" dirty="0" smtClean="0">
                <a:solidFill>
                  <a:schemeClr val="tx1"/>
                </a:solidFill>
              </a:rPr>
              <a:t> 4:</a:t>
            </a:r>
          </a:p>
          <a:p>
            <a:pPr algn="ctr"/>
            <a:r>
              <a:rPr lang="en-MY" sz="3200" dirty="0" err="1">
                <a:solidFill>
                  <a:schemeClr val="tx1"/>
                </a:solidFill>
              </a:rPr>
              <a:t>Chính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rủ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Hải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đi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học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tắt</a:t>
            </a:r>
            <a:r>
              <a:rPr lang="en-MY" sz="3200" dirty="0">
                <a:solidFill>
                  <a:schemeClr val="tx1"/>
                </a:solidFill>
              </a:rPr>
              <a:t> qua </a:t>
            </a:r>
            <a:r>
              <a:rPr lang="en-MY" sz="3200" dirty="0" err="1">
                <a:solidFill>
                  <a:schemeClr val="tx1"/>
                </a:solidFill>
              </a:rPr>
              <a:t>thảm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cỏ</a:t>
            </a:r>
            <a:r>
              <a:rPr lang="en-MY" sz="3200" dirty="0">
                <a:solidFill>
                  <a:schemeClr val="tx1"/>
                </a:solidFill>
              </a:rPr>
              <a:t> ở </a:t>
            </a:r>
            <a:r>
              <a:rPr lang="en-MY" sz="3200" dirty="0" err="1">
                <a:solidFill>
                  <a:schemeClr val="tx1"/>
                </a:solidFill>
              </a:rPr>
              <a:t>công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viên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cho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gần</a:t>
            </a:r>
            <a:r>
              <a:rPr lang="en-MY" sz="3200" dirty="0">
                <a:solidFill>
                  <a:schemeClr val="tx1"/>
                </a:solidFill>
              </a:rPr>
              <a:t>. </a:t>
            </a:r>
            <a:r>
              <a:rPr lang="en-MY" sz="3200" dirty="0" err="1">
                <a:solidFill>
                  <a:schemeClr val="tx1"/>
                </a:solidFill>
              </a:rPr>
              <a:t>Nếu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là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Hải</a:t>
            </a:r>
            <a:r>
              <a:rPr lang="en-MY" sz="3200" dirty="0">
                <a:solidFill>
                  <a:schemeClr val="tx1"/>
                </a:solidFill>
              </a:rPr>
              <a:t>, </a:t>
            </a:r>
            <a:r>
              <a:rPr lang="en-MY" sz="3200" dirty="0" err="1">
                <a:solidFill>
                  <a:schemeClr val="tx1"/>
                </a:solidFill>
              </a:rPr>
              <a:t>em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sẽ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làm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gì</a:t>
            </a:r>
            <a:r>
              <a:rPr lang="en-MY" sz="32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0347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/>
        </p:nvSpPr>
        <p:spPr>
          <a:xfrm rot="5400000">
            <a:off x="9699117" y="737747"/>
            <a:ext cx="2208466" cy="946485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xmlns="" id="{C6C1244B-D8D7-41D5-9B2D-5F5794D39BCF}"/>
              </a:ext>
            </a:extLst>
          </p:cNvPr>
          <p:cNvSpPr/>
          <p:nvPr/>
        </p:nvSpPr>
        <p:spPr>
          <a:xfrm>
            <a:off x="460375" y="955216"/>
            <a:ext cx="11369318" cy="5136279"/>
          </a:xfrm>
          <a:prstGeom prst="rect">
            <a:avLst/>
          </a:prstGeom>
          <a:solidFill>
            <a:srgbClr val="6194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xmlns="" id="{3C32C037-6F50-4237-BDD9-4A56391AA7EB}"/>
              </a:ext>
            </a:extLst>
          </p:cNvPr>
          <p:cNvSpPr/>
          <p:nvPr/>
        </p:nvSpPr>
        <p:spPr>
          <a:xfrm>
            <a:off x="1451401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xmlns="" id="{39CFD826-50FB-4ABE-AB84-DD98B68C0DCE}"/>
              </a:ext>
            </a:extLst>
          </p:cNvPr>
          <p:cNvSpPr/>
          <p:nvPr/>
        </p:nvSpPr>
        <p:spPr>
          <a:xfrm>
            <a:off x="1471533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xmlns="" id="{33092850-16EF-4C7D-B5F7-A139817FDC15}"/>
              </a:ext>
            </a:extLst>
          </p:cNvPr>
          <p:cNvSpPr/>
          <p:nvPr/>
        </p:nvSpPr>
        <p:spPr>
          <a:xfrm>
            <a:off x="1473218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C616653-0915-4AA3-8346-6C8F073F1FDD}"/>
              </a:ext>
            </a:extLst>
          </p:cNvPr>
          <p:cNvSpPr/>
          <p:nvPr/>
        </p:nvSpPr>
        <p:spPr>
          <a:xfrm>
            <a:off x="4537730" y="-1948040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xmlns="" id="{CB36F5B0-4C77-4AC4-9A2E-9E44ECF71A2E}"/>
              </a:ext>
            </a:extLst>
          </p:cNvPr>
          <p:cNvSpPr/>
          <p:nvPr/>
        </p:nvSpPr>
        <p:spPr>
          <a:xfrm>
            <a:off x="319541" y="7584136"/>
            <a:ext cx="11295529" cy="6965531"/>
          </a:xfrm>
          <a:prstGeom prst="roundRect">
            <a:avLst>
              <a:gd name="adj" fmla="val 6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xmlns="" id="{2AB208A6-9C9F-4264-BAAE-EA779BC9736C}"/>
              </a:ext>
            </a:extLst>
          </p:cNvPr>
          <p:cNvSpPr/>
          <p:nvPr/>
        </p:nvSpPr>
        <p:spPr>
          <a:xfrm>
            <a:off x="296495" y="7978013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xmlns="" id="{79E94F88-2A7B-4249-AC90-2F7F934FA37A}"/>
              </a:ext>
            </a:extLst>
          </p:cNvPr>
          <p:cNvSpPr/>
          <p:nvPr/>
        </p:nvSpPr>
        <p:spPr>
          <a:xfrm>
            <a:off x="830212" y="10979602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xmlns="" id="{56BE8354-CB44-4A23-B599-46F6829171B5}"/>
              </a:ext>
            </a:extLst>
          </p:cNvPr>
          <p:cNvSpPr/>
          <p:nvPr/>
        </p:nvSpPr>
        <p:spPr>
          <a:xfrm>
            <a:off x="73804" y="13132106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xmlns="" id="{95C4BDBB-06E5-4B61-9635-3DC8D1C611EE}"/>
              </a:ext>
            </a:extLst>
          </p:cNvPr>
          <p:cNvSpPr/>
          <p:nvPr/>
        </p:nvSpPr>
        <p:spPr>
          <a:xfrm>
            <a:off x="9850586" y="8688806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xmlns="" id="{AEEEC269-9331-4E9B-A3D3-493D718C0778}"/>
              </a:ext>
            </a:extLst>
          </p:cNvPr>
          <p:cNvSpPr/>
          <p:nvPr/>
        </p:nvSpPr>
        <p:spPr>
          <a:xfrm>
            <a:off x="10879837" y="12642128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xmlns="" id="{AD627126-6B0B-44C7-99CF-815418976213}"/>
              </a:ext>
            </a:extLst>
          </p:cNvPr>
          <p:cNvSpPr/>
          <p:nvPr/>
        </p:nvSpPr>
        <p:spPr>
          <a:xfrm>
            <a:off x="9770216" y="11251535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xmlns="" id="{167DD524-5684-48B9-B644-F1E2F8FFE503}"/>
              </a:ext>
            </a:extLst>
          </p:cNvPr>
          <p:cNvSpPr/>
          <p:nvPr/>
        </p:nvSpPr>
        <p:spPr>
          <a:xfrm>
            <a:off x="10761869" y="14849218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AutoShape 2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xmlns="" id="{025F0450-82DB-41F0-88AD-CF90531967DB}"/>
              </a:ext>
            </a:extLst>
          </p:cNvPr>
          <p:cNvSpPr/>
          <p:nvPr/>
        </p:nvSpPr>
        <p:spPr>
          <a:xfrm>
            <a:off x="752604" y="1210989"/>
            <a:ext cx="10784859" cy="367038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dirty="0" err="1">
                <a:solidFill>
                  <a:srgbClr val="0D0D0D"/>
                </a:solidFill>
              </a:rPr>
              <a:t>Chúng</a:t>
            </a:r>
            <a:r>
              <a:rPr lang="en-US" altLang="en-US" sz="3600" dirty="0">
                <a:solidFill>
                  <a:srgbClr val="0D0D0D"/>
                </a:solidFill>
              </a:rPr>
              <a:t> ta </a:t>
            </a:r>
            <a:r>
              <a:rPr lang="en-US" altLang="en-US" sz="3600" dirty="0" err="1">
                <a:solidFill>
                  <a:srgbClr val="0D0D0D"/>
                </a:solidFill>
              </a:rPr>
              <a:t>có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thể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chăm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sóc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cây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trồng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vật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nuôi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bằng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cách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bón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phân,bắt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sâu</a:t>
            </a:r>
            <a:r>
              <a:rPr lang="en-US" altLang="en-US" sz="3600" dirty="0">
                <a:solidFill>
                  <a:srgbClr val="0D0D0D"/>
                </a:solidFill>
              </a:rPr>
              <a:t>, </a:t>
            </a:r>
            <a:r>
              <a:rPr lang="en-US" altLang="en-US" sz="3600" dirty="0" err="1">
                <a:solidFill>
                  <a:srgbClr val="0D0D0D"/>
                </a:solidFill>
              </a:rPr>
              <a:t>tỉa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lá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già</a:t>
            </a:r>
            <a:r>
              <a:rPr lang="en-US" altLang="en-US" sz="3600" dirty="0">
                <a:solidFill>
                  <a:srgbClr val="0D0D0D"/>
                </a:solidFill>
              </a:rPr>
              <a:t>, </a:t>
            </a:r>
            <a:r>
              <a:rPr lang="en-US" altLang="en-US" sz="3600" dirty="0" err="1">
                <a:solidFill>
                  <a:srgbClr val="0D0D0D"/>
                </a:solidFill>
              </a:rPr>
              <a:t>cho</a:t>
            </a:r>
            <a:r>
              <a:rPr lang="en-US" altLang="en-US" sz="3600" dirty="0">
                <a:solidFill>
                  <a:srgbClr val="0D0D0D"/>
                </a:solidFill>
              </a:rPr>
              <a:t> con </a:t>
            </a:r>
            <a:r>
              <a:rPr lang="en-US" altLang="en-US" sz="3600" dirty="0" err="1">
                <a:solidFill>
                  <a:srgbClr val="0D0D0D"/>
                </a:solidFill>
              </a:rPr>
              <a:t>vật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ăn</a:t>
            </a:r>
            <a:r>
              <a:rPr lang="en-US" altLang="en-US" sz="3600" dirty="0">
                <a:solidFill>
                  <a:srgbClr val="0D0D0D"/>
                </a:solidFill>
              </a:rPr>
              <a:t>, </a:t>
            </a:r>
            <a:r>
              <a:rPr lang="en-US" altLang="en-US" sz="3600" dirty="0" err="1">
                <a:solidFill>
                  <a:srgbClr val="0D0D0D"/>
                </a:solidFill>
              </a:rPr>
              <a:t>làm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sạch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chỗ</a:t>
            </a:r>
            <a:r>
              <a:rPr lang="en-US" altLang="en-US" sz="3600" dirty="0">
                <a:solidFill>
                  <a:srgbClr val="0D0D0D"/>
                </a:solidFill>
              </a:rPr>
              <a:t> ở, </a:t>
            </a:r>
            <a:r>
              <a:rPr lang="en-US" altLang="en-US" sz="3600" dirty="0" err="1">
                <a:solidFill>
                  <a:srgbClr val="0D0D0D"/>
                </a:solidFill>
              </a:rPr>
              <a:t>tiêm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thuốc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phòng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bệnh</a:t>
            </a:r>
            <a:r>
              <a:rPr lang="en-US" altLang="en-US" sz="3600" dirty="0">
                <a:solidFill>
                  <a:srgbClr val="0D0D0D"/>
                </a:solidFill>
              </a:rPr>
              <a:t>…</a:t>
            </a:r>
          </a:p>
          <a:p>
            <a:r>
              <a:rPr lang="en-US" altLang="en-US" sz="3600" dirty="0" err="1">
                <a:solidFill>
                  <a:srgbClr val="0D0D0D"/>
                </a:solidFill>
              </a:rPr>
              <a:t>Được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chăm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sóc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chu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đáo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cây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trồng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vật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nuôi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sẽ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phát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triển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nhanh</a:t>
            </a:r>
            <a:r>
              <a:rPr lang="en-US" altLang="en-US" sz="3600" dirty="0">
                <a:solidFill>
                  <a:srgbClr val="0D0D0D"/>
                </a:solidFill>
              </a:rPr>
              <a:t>. </a:t>
            </a:r>
            <a:r>
              <a:rPr lang="en-US" altLang="en-US" sz="3600" dirty="0" err="1">
                <a:solidFill>
                  <a:srgbClr val="0D0D0D"/>
                </a:solidFill>
              </a:rPr>
              <a:t>Ngược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lại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cây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sẽ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khô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héo</a:t>
            </a:r>
            <a:r>
              <a:rPr lang="en-US" altLang="en-US" sz="3600" dirty="0">
                <a:solidFill>
                  <a:srgbClr val="0D0D0D"/>
                </a:solidFill>
              </a:rPr>
              <a:t>, </a:t>
            </a:r>
            <a:r>
              <a:rPr lang="en-US" altLang="en-US" sz="3600" dirty="0" err="1">
                <a:solidFill>
                  <a:srgbClr val="0D0D0D"/>
                </a:solidFill>
              </a:rPr>
              <a:t>dễ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chết</a:t>
            </a:r>
            <a:r>
              <a:rPr lang="en-US" altLang="en-US" sz="3600" dirty="0">
                <a:solidFill>
                  <a:srgbClr val="0D0D0D"/>
                </a:solidFill>
              </a:rPr>
              <a:t>, </a:t>
            </a:r>
            <a:r>
              <a:rPr lang="en-US" altLang="en-US" sz="3600" dirty="0" err="1">
                <a:solidFill>
                  <a:srgbClr val="0D0D0D"/>
                </a:solidFill>
              </a:rPr>
              <a:t>vật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nuôi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gầy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gò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dể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bị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bệnh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tật</a:t>
            </a:r>
            <a:r>
              <a:rPr lang="en-US" altLang="en-US" sz="3600" dirty="0">
                <a:solidFill>
                  <a:srgbClr val="0D0D0D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4620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28">
            <a:extLst>
              <a:ext uri="{FF2B5EF4-FFF2-40B4-BE49-F238E27FC236}">
                <a16:creationId xmlns:a16="http://schemas.microsoft.com/office/drawing/2014/main" xmlns="" id="{5F6CF956-61E2-4ECF-87CF-E11898C417D2}"/>
              </a:ext>
            </a:extLst>
          </p:cNvPr>
          <p:cNvGrpSpPr/>
          <p:nvPr/>
        </p:nvGrpSpPr>
        <p:grpSpPr>
          <a:xfrm>
            <a:off x="1171074" y="0"/>
            <a:ext cx="9865894" cy="6880368"/>
            <a:chOff x="4440782" y="391618"/>
            <a:chExt cx="3248025" cy="6430965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xmlns="" id="{ED9E578A-28F1-4F6C-B253-7806E5B7A7FF}"/>
                </a:ext>
              </a:extLst>
            </p:cNvPr>
            <p:cNvGrpSpPr/>
            <p:nvPr/>
          </p:nvGrpSpPr>
          <p:grpSpPr>
            <a:xfrm>
              <a:off x="4440782" y="391618"/>
              <a:ext cx="3248025" cy="6362700"/>
              <a:chOff x="257174" y="247650"/>
              <a:chExt cx="3248025" cy="6362700"/>
            </a:xfrm>
          </p:grpSpPr>
          <p:sp>
            <p:nvSpPr>
              <p:cNvPr id="8" name="Rectangle: Rounded Corners 8">
                <a:extLst>
                  <a:ext uri="{FF2B5EF4-FFF2-40B4-BE49-F238E27FC236}">
                    <a16:creationId xmlns:a16="http://schemas.microsoft.com/office/drawing/2014/main" xmlns="" id="{B652106F-6134-46DB-82AB-C558C03BF855}"/>
                  </a:ext>
                </a:extLst>
              </p:cNvPr>
              <p:cNvSpPr/>
              <p:nvPr/>
            </p:nvSpPr>
            <p:spPr>
              <a:xfrm>
                <a:off x="257174" y="247650"/>
                <a:ext cx="3248025" cy="6362700"/>
              </a:xfrm>
              <a:prstGeom prst="roundRect">
                <a:avLst>
                  <a:gd name="adj" fmla="val 11080"/>
                </a:avLst>
              </a:prstGeom>
              <a:solidFill>
                <a:schemeClr val="tx1"/>
              </a:solidFill>
              <a:ln w="762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dirty="0"/>
              </a:p>
            </p:txBody>
          </p:sp>
          <p:sp>
            <p:nvSpPr>
              <p:cNvPr id="9" name="Rectangle: Rounded Corners 18">
                <a:extLst>
                  <a:ext uri="{FF2B5EF4-FFF2-40B4-BE49-F238E27FC236}">
                    <a16:creationId xmlns:a16="http://schemas.microsoft.com/office/drawing/2014/main" xmlns="" id="{2C5F80F9-1C8A-40A7-8F91-BCFC690653DA}"/>
                  </a:ext>
                </a:extLst>
              </p:cNvPr>
              <p:cNvSpPr/>
              <p:nvPr/>
            </p:nvSpPr>
            <p:spPr>
              <a:xfrm>
                <a:off x="362566" y="365319"/>
                <a:ext cx="3038697" cy="6135494"/>
              </a:xfrm>
              <a:prstGeom prst="roundRect">
                <a:avLst>
                  <a:gd name="adj" fmla="val 9252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dirty="0"/>
              </a:p>
            </p:txBody>
          </p:sp>
        </p:grpSp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xmlns="" id="{65AC617C-0E2F-45B6-8C55-930A35EB626C}"/>
                </a:ext>
              </a:extLst>
            </p:cNvPr>
            <p:cNvSpPr/>
            <p:nvPr/>
          </p:nvSpPr>
          <p:spPr>
            <a:xfrm>
              <a:off x="4959933" y="6716218"/>
              <a:ext cx="2158894" cy="106365"/>
            </a:xfrm>
            <a:prstGeom prst="roundRect">
              <a:avLst>
                <a:gd name="adj" fmla="val 22757"/>
              </a:avLst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ình chữ nhật: Góc Tròn 25">
              <a:extLst>
                <a:ext uri="{FF2B5EF4-FFF2-40B4-BE49-F238E27FC236}">
                  <a16:creationId xmlns:a16="http://schemas.microsoft.com/office/drawing/2014/main" xmlns="" id="{83D3973B-9742-480B-A219-55366F508519}"/>
                </a:ext>
              </a:extLst>
            </p:cNvPr>
            <p:cNvSpPr/>
            <p:nvPr/>
          </p:nvSpPr>
          <p:spPr>
            <a:xfrm>
              <a:off x="5167171" y="472629"/>
              <a:ext cx="1861856" cy="10636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CHỦ ĐỀ 2- NGHE NHẠC - Bài hát trồng cây - Bộ sách Âm nhạc 1 Cùng học để phát triển năng lự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1203" y="239689"/>
            <a:ext cx="9230059" cy="6161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558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xmlns="" id="{757A3A82-D050-4248-9BEB-2FE17BD76BBD}"/>
              </a:ext>
            </a:extLst>
          </p:cNvPr>
          <p:cNvSpPr/>
          <p:nvPr/>
        </p:nvSpPr>
        <p:spPr>
          <a:xfrm>
            <a:off x="9228716" y="179687"/>
            <a:ext cx="2634342" cy="3429000"/>
          </a:xfrm>
          <a:prstGeom prst="roundRect">
            <a:avLst>
              <a:gd name="adj" fmla="val 8816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xmlns="" id="{8F0F489A-C1FF-4681-97DF-811AE7B12BD4}"/>
              </a:ext>
            </a:extLst>
          </p:cNvPr>
          <p:cNvSpPr/>
          <p:nvPr/>
        </p:nvSpPr>
        <p:spPr>
          <a:xfrm>
            <a:off x="6520538" y="3135086"/>
            <a:ext cx="2634342" cy="3319502"/>
          </a:xfrm>
          <a:prstGeom prst="roundRect">
            <a:avLst>
              <a:gd name="adj" fmla="val 100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ED00F88C-61BB-4C6E-BBD4-A4F5D41B703B}"/>
              </a:ext>
            </a:extLst>
          </p:cNvPr>
          <p:cNvSpPr txBox="1"/>
          <p:nvPr/>
        </p:nvSpPr>
        <p:spPr>
          <a:xfrm>
            <a:off x="519429" y="-3343406"/>
            <a:ext cx="4060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 trình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61BAAE8B-46B9-4CAD-9E4D-B44888A81D57}"/>
              </a:ext>
            </a:extLst>
          </p:cNvPr>
          <p:cNvSpPr txBox="1"/>
          <p:nvPr/>
        </p:nvSpPr>
        <p:spPr>
          <a:xfrm>
            <a:off x="539901" y="-2246927"/>
            <a:ext cx="4060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thuyết trình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xmlns="" id="{41800E31-5B3C-4D53-978F-2076ED27638E}"/>
              </a:ext>
            </a:extLst>
          </p:cNvPr>
          <p:cNvSpPr txBox="1"/>
          <p:nvPr/>
        </p:nvSpPr>
        <p:spPr>
          <a:xfrm>
            <a:off x="519429" y="-1410411"/>
            <a:ext cx="3931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Ghi chú nội dung thuyết trình </a:t>
            </a: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xmlns="" id="{DAE38240-4601-4B93-AA4A-9A049430320A}"/>
              </a:ext>
            </a:extLst>
          </p:cNvPr>
          <p:cNvSpPr/>
          <p:nvPr/>
        </p:nvSpPr>
        <p:spPr>
          <a:xfrm rot="13171530">
            <a:off x="7243549" y="1105996"/>
            <a:ext cx="1053006" cy="1029403"/>
          </a:xfrm>
          <a:prstGeom prst="rect">
            <a:avLst/>
          </a:prstGeom>
          <a:solidFill>
            <a:srgbClr val="5125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xmlns="" id="{E0531542-2A40-4D90-8069-5C3DD5653889}"/>
              </a:ext>
            </a:extLst>
          </p:cNvPr>
          <p:cNvSpPr/>
          <p:nvPr/>
        </p:nvSpPr>
        <p:spPr>
          <a:xfrm rot="19016543">
            <a:off x="9959194" y="4533468"/>
            <a:ext cx="1053006" cy="102940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xmlns="" id="{301036F6-82CB-4611-969F-0BD9C3002C7B}"/>
              </a:ext>
            </a:extLst>
          </p:cNvPr>
          <p:cNvSpPr txBox="1"/>
          <p:nvPr/>
        </p:nvSpPr>
        <p:spPr>
          <a:xfrm>
            <a:off x="560372" y="-4436522"/>
            <a:ext cx="4060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học</a:t>
            </a: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5F6CF956-61E2-4ECF-87CF-E11898C417D2}"/>
              </a:ext>
            </a:extLst>
          </p:cNvPr>
          <p:cNvGrpSpPr/>
          <p:nvPr/>
        </p:nvGrpSpPr>
        <p:grpSpPr>
          <a:xfrm>
            <a:off x="951163" y="25229"/>
            <a:ext cx="3804765" cy="6880368"/>
            <a:chOff x="4440782" y="391618"/>
            <a:chExt cx="3248025" cy="6430965"/>
          </a:xfrm>
        </p:grpSpPr>
        <p:grpSp>
          <p:nvGrpSpPr>
            <p:cNvPr id="59" name="Group 7">
              <a:extLst>
                <a:ext uri="{FF2B5EF4-FFF2-40B4-BE49-F238E27FC236}">
                  <a16:creationId xmlns:a16="http://schemas.microsoft.com/office/drawing/2014/main" xmlns="" id="{ED9E578A-28F1-4F6C-B253-7806E5B7A7FF}"/>
                </a:ext>
              </a:extLst>
            </p:cNvPr>
            <p:cNvGrpSpPr/>
            <p:nvPr/>
          </p:nvGrpSpPr>
          <p:grpSpPr>
            <a:xfrm>
              <a:off x="4440782" y="391618"/>
              <a:ext cx="3248025" cy="6362700"/>
              <a:chOff x="257174" y="247650"/>
              <a:chExt cx="3248025" cy="6362700"/>
            </a:xfrm>
          </p:grpSpPr>
          <p:sp>
            <p:nvSpPr>
              <p:cNvPr id="61" name="Rectangle: Rounded Corners 8">
                <a:extLst>
                  <a:ext uri="{FF2B5EF4-FFF2-40B4-BE49-F238E27FC236}">
                    <a16:creationId xmlns:a16="http://schemas.microsoft.com/office/drawing/2014/main" xmlns="" id="{B652106F-6134-46DB-82AB-C558C03BF855}"/>
                  </a:ext>
                </a:extLst>
              </p:cNvPr>
              <p:cNvSpPr/>
              <p:nvPr/>
            </p:nvSpPr>
            <p:spPr>
              <a:xfrm>
                <a:off x="257174" y="247650"/>
                <a:ext cx="3248025" cy="6362700"/>
              </a:xfrm>
              <a:prstGeom prst="roundRect">
                <a:avLst>
                  <a:gd name="adj" fmla="val 11080"/>
                </a:avLst>
              </a:prstGeom>
              <a:solidFill>
                <a:schemeClr val="tx1"/>
              </a:solidFill>
              <a:ln w="762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dirty="0"/>
              </a:p>
            </p:txBody>
          </p:sp>
          <p:sp>
            <p:nvSpPr>
              <p:cNvPr id="62" name="Rectangle: Rounded Corners 18">
                <a:extLst>
                  <a:ext uri="{FF2B5EF4-FFF2-40B4-BE49-F238E27FC236}">
                    <a16:creationId xmlns:a16="http://schemas.microsoft.com/office/drawing/2014/main" xmlns="" id="{2C5F80F9-1C8A-40A7-8F91-BCFC690653DA}"/>
                  </a:ext>
                </a:extLst>
              </p:cNvPr>
              <p:cNvSpPr/>
              <p:nvPr/>
            </p:nvSpPr>
            <p:spPr>
              <a:xfrm>
                <a:off x="362566" y="365319"/>
                <a:ext cx="3038697" cy="6135494"/>
              </a:xfrm>
              <a:prstGeom prst="roundRect">
                <a:avLst>
                  <a:gd name="adj" fmla="val 9252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dirty="0"/>
              </a:p>
            </p:txBody>
          </p:sp>
        </p:grpSp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xmlns="" id="{65AC617C-0E2F-45B6-8C55-930A35EB626C}"/>
                </a:ext>
              </a:extLst>
            </p:cNvPr>
            <p:cNvSpPr/>
            <p:nvPr/>
          </p:nvSpPr>
          <p:spPr>
            <a:xfrm>
              <a:off x="4959933" y="6716218"/>
              <a:ext cx="2158894" cy="106365"/>
            </a:xfrm>
            <a:prstGeom prst="roundRect">
              <a:avLst>
                <a:gd name="adj" fmla="val 22757"/>
              </a:avLst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xmlns="" id="{83D3973B-9742-480B-A219-55366F508519}"/>
                </a:ext>
              </a:extLst>
            </p:cNvPr>
            <p:cNvSpPr/>
            <p:nvPr/>
          </p:nvSpPr>
          <p:spPr>
            <a:xfrm>
              <a:off x="5167171" y="472629"/>
              <a:ext cx="1861856" cy="10636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39">
            <a:extLst>
              <a:ext uri="{FF2B5EF4-FFF2-40B4-BE49-F238E27FC236}">
                <a16:creationId xmlns:a16="http://schemas.microsoft.com/office/drawing/2014/main" xmlns="" id="{BE6550E8-E56D-4978-A285-338FC1C4ECAF}"/>
              </a:ext>
            </a:extLst>
          </p:cNvPr>
          <p:cNvGrpSpPr/>
          <p:nvPr/>
        </p:nvGrpSpPr>
        <p:grpSpPr>
          <a:xfrm>
            <a:off x="1197470" y="4996954"/>
            <a:ext cx="3382331" cy="1042522"/>
            <a:chOff x="1609820" y="5072067"/>
            <a:chExt cx="3031531" cy="742936"/>
          </a:xfrm>
          <a:solidFill>
            <a:schemeClr val="accent1">
              <a:lumMod val="75000"/>
            </a:schemeClr>
          </a:solidFill>
        </p:grpSpPr>
        <p:sp>
          <p:nvSpPr>
            <p:cNvPr id="31" name="Rectangle: Rounded Corners 40">
              <a:extLst>
                <a:ext uri="{FF2B5EF4-FFF2-40B4-BE49-F238E27FC236}">
                  <a16:creationId xmlns:a16="http://schemas.microsoft.com/office/drawing/2014/main" xmlns="" id="{D34A131F-FA73-4994-A76E-EC2C31DEF61F}"/>
                </a:ext>
              </a:extLst>
            </p:cNvPr>
            <p:cNvSpPr/>
            <p:nvPr/>
          </p:nvSpPr>
          <p:spPr>
            <a:xfrm>
              <a:off x="1609820" y="5072067"/>
              <a:ext cx="3031531" cy="742936"/>
            </a:xfrm>
            <a:prstGeom prst="roundRect">
              <a:avLst>
                <a:gd name="adj" fmla="val 21776"/>
              </a:avLst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36" name="Group 41">
              <a:extLst>
                <a:ext uri="{FF2B5EF4-FFF2-40B4-BE49-F238E27FC236}">
                  <a16:creationId xmlns:a16="http://schemas.microsoft.com/office/drawing/2014/main" xmlns="" id="{355E0800-D678-47F3-BF90-0E1DE8B20228}"/>
                </a:ext>
              </a:extLst>
            </p:cNvPr>
            <p:cNvGrpSpPr/>
            <p:nvPr/>
          </p:nvGrpSpPr>
          <p:grpSpPr>
            <a:xfrm>
              <a:off x="1637441" y="5123697"/>
              <a:ext cx="2931610" cy="474644"/>
              <a:chOff x="1637441" y="5123697"/>
              <a:chExt cx="2931610" cy="474644"/>
            </a:xfrm>
            <a:grpFill/>
          </p:grpSpPr>
          <p:sp>
            <p:nvSpPr>
              <p:cNvPr id="37" name="Rectangle 43">
                <a:extLst>
                  <a:ext uri="{FF2B5EF4-FFF2-40B4-BE49-F238E27FC236}">
                    <a16:creationId xmlns:a16="http://schemas.microsoft.com/office/drawing/2014/main" xmlns="" id="{B71A262D-3868-4E2F-99BB-4A5C7D0FFCEE}"/>
                  </a:ext>
                </a:extLst>
              </p:cNvPr>
              <p:cNvSpPr/>
              <p:nvPr/>
            </p:nvSpPr>
            <p:spPr>
              <a:xfrm>
                <a:off x="1637441" y="5123697"/>
                <a:ext cx="1301122" cy="26319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Nội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dung 1</a:t>
                </a:r>
              </a:p>
            </p:txBody>
          </p:sp>
          <p:sp>
            <p:nvSpPr>
              <p:cNvPr id="38" name="Rectangle 44">
                <a:extLst>
                  <a:ext uri="{FF2B5EF4-FFF2-40B4-BE49-F238E27FC236}">
                    <a16:creationId xmlns:a16="http://schemas.microsoft.com/office/drawing/2014/main" xmlns="" id="{35D38E93-BC12-4076-859E-03E7EEE7FB6E}"/>
                  </a:ext>
                </a:extLst>
              </p:cNvPr>
              <p:cNvSpPr/>
              <p:nvPr/>
            </p:nvSpPr>
            <p:spPr>
              <a:xfrm>
                <a:off x="1652547" y="5379009"/>
                <a:ext cx="2916504" cy="21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MY" sz="140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KHỞI</a:t>
                </a:r>
                <a:r>
                  <a:rPr kumimoji="0" lang="en-MY" sz="140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ĐỘNG</a:t>
                </a:r>
                <a:endParaRPr kumimoji="0" lang="en-MY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xmlns="" id="{A8017B95-29AB-45F1-B032-DC88E518AD90}"/>
              </a:ext>
            </a:extLst>
          </p:cNvPr>
          <p:cNvGrpSpPr/>
          <p:nvPr/>
        </p:nvGrpSpPr>
        <p:grpSpPr>
          <a:xfrm>
            <a:off x="254367" y="584981"/>
            <a:ext cx="3382331" cy="1042522"/>
            <a:chOff x="1609820" y="5072067"/>
            <a:chExt cx="3031531" cy="742936"/>
          </a:xfrm>
          <a:solidFill>
            <a:srgbClr val="D05400"/>
          </a:solidFill>
        </p:grpSpPr>
        <p:sp>
          <p:nvSpPr>
            <p:cNvPr id="40" name="Rectangle: Rounded Corners 40">
              <a:extLst>
                <a:ext uri="{FF2B5EF4-FFF2-40B4-BE49-F238E27FC236}">
                  <a16:creationId xmlns:a16="http://schemas.microsoft.com/office/drawing/2014/main" xmlns="" id="{025F0450-82DB-41F0-88AD-CF90531967DB}"/>
                </a:ext>
              </a:extLst>
            </p:cNvPr>
            <p:cNvSpPr/>
            <p:nvPr/>
          </p:nvSpPr>
          <p:spPr>
            <a:xfrm>
              <a:off x="1609820" y="5072067"/>
              <a:ext cx="3031531" cy="742936"/>
            </a:xfrm>
            <a:prstGeom prst="roundRect">
              <a:avLst>
                <a:gd name="adj" fmla="val 21776"/>
              </a:avLst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41" name="Group 41">
              <a:extLst>
                <a:ext uri="{FF2B5EF4-FFF2-40B4-BE49-F238E27FC236}">
                  <a16:creationId xmlns:a16="http://schemas.microsoft.com/office/drawing/2014/main" xmlns="" id="{EBB383C9-5ED7-4578-84C2-7A5CFB10E3CF}"/>
                </a:ext>
              </a:extLst>
            </p:cNvPr>
            <p:cNvGrpSpPr/>
            <p:nvPr/>
          </p:nvGrpSpPr>
          <p:grpSpPr>
            <a:xfrm>
              <a:off x="1637441" y="5123697"/>
              <a:ext cx="2931610" cy="628176"/>
              <a:chOff x="1637441" y="5123697"/>
              <a:chExt cx="2931610" cy="628176"/>
            </a:xfrm>
            <a:grpFill/>
          </p:grpSpPr>
          <p:sp>
            <p:nvSpPr>
              <p:cNvPr id="42" name="Rectangle 43">
                <a:extLst>
                  <a:ext uri="{FF2B5EF4-FFF2-40B4-BE49-F238E27FC236}">
                    <a16:creationId xmlns:a16="http://schemas.microsoft.com/office/drawing/2014/main" xmlns="" id="{BBF4F4C4-4294-45B8-90C4-A9B3B3A0295B}"/>
                  </a:ext>
                </a:extLst>
              </p:cNvPr>
              <p:cNvSpPr/>
              <p:nvPr/>
            </p:nvSpPr>
            <p:spPr>
              <a:xfrm>
                <a:off x="1637441" y="5123697"/>
                <a:ext cx="1301122" cy="26319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Nội dung 2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 44">
                <a:extLst>
                  <a:ext uri="{FF2B5EF4-FFF2-40B4-BE49-F238E27FC236}">
                    <a16:creationId xmlns:a16="http://schemas.microsoft.com/office/drawing/2014/main" xmlns="" id="{FA4BC61C-FD30-493B-BCF3-CAA5895A7C82}"/>
                  </a:ext>
                </a:extLst>
              </p:cNvPr>
              <p:cNvSpPr/>
              <p:nvPr/>
            </p:nvSpPr>
            <p:spPr>
              <a:xfrm>
                <a:off x="1652547" y="5379009"/>
                <a:ext cx="2916504" cy="37286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MY" sz="140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TÌM</a:t>
                </a:r>
                <a:r>
                  <a:rPr kumimoji="0" lang="en-MY" sz="140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HIỂU LỢI ÍCH CỦA CÂY TRÔNG, VẠT NUÔI</a:t>
                </a:r>
                <a:endParaRPr kumimoji="0" lang="en-MY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8" name="Group 39">
            <a:extLst>
              <a:ext uri="{FF2B5EF4-FFF2-40B4-BE49-F238E27FC236}">
                <a16:creationId xmlns:a16="http://schemas.microsoft.com/office/drawing/2014/main" xmlns="" id="{DE0C7EB7-3EC5-4D89-AEA8-AA0419DE5124}"/>
              </a:ext>
            </a:extLst>
          </p:cNvPr>
          <p:cNvGrpSpPr/>
          <p:nvPr/>
        </p:nvGrpSpPr>
        <p:grpSpPr>
          <a:xfrm>
            <a:off x="328942" y="1699953"/>
            <a:ext cx="3382331" cy="1042522"/>
            <a:chOff x="1609820" y="5072067"/>
            <a:chExt cx="3031531" cy="742936"/>
          </a:xfrm>
          <a:solidFill>
            <a:srgbClr val="619428"/>
          </a:solidFill>
        </p:grpSpPr>
        <p:sp>
          <p:nvSpPr>
            <p:cNvPr id="49" name="Rectangle: Rounded Corners 40">
              <a:extLst>
                <a:ext uri="{FF2B5EF4-FFF2-40B4-BE49-F238E27FC236}">
                  <a16:creationId xmlns:a16="http://schemas.microsoft.com/office/drawing/2014/main" xmlns="" id="{C6C1244B-D8D7-41D5-9B2D-5F5794D39BCF}"/>
                </a:ext>
              </a:extLst>
            </p:cNvPr>
            <p:cNvSpPr/>
            <p:nvPr/>
          </p:nvSpPr>
          <p:spPr>
            <a:xfrm>
              <a:off x="1609820" y="5072067"/>
              <a:ext cx="3031531" cy="742936"/>
            </a:xfrm>
            <a:prstGeom prst="roundRect">
              <a:avLst>
                <a:gd name="adj" fmla="val 21776"/>
              </a:avLst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50" name="Group 41">
              <a:extLst>
                <a:ext uri="{FF2B5EF4-FFF2-40B4-BE49-F238E27FC236}">
                  <a16:creationId xmlns:a16="http://schemas.microsoft.com/office/drawing/2014/main" xmlns="" id="{9A288E89-B598-4824-BE38-76E805E6443B}"/>
                </a:ext>
              </a:extLst>
            </p:cNvPr>
            <p:cNvGrpSpPr/>
            <p:nvPr/>
          </p:nvGrpSpPr>
          <p:grpSpPr>
            <a:xfrm>
              <a:off x="1637441" y="5123697"/>
              <a:ext cx="2931610" cy="474644"/>
              <a:chOff x="1637441" y="5123697"/>
              <a:chExt cx="2931610" cy="474644"/>
            </a:xfrm>
            <a:grpFill/>
          </p:grpSpPr>
          <p:sp>
            <p:nvSpPr>
              <p:cNvPr id="51" name="Rectangle 43">
                <a:extLst>
                  <a:ext uri="{FF2B5EF4-FFF2-40B4-BE49-F238E27FC236}">
                    <a16:creationId xmlns:a16="http://schemas.microsoft.com/office/drawing/2014/main" xmlns="" id="{179E4536-BCC6-44B7-A1A6-F574C920AF39}"/>
                  </a:ext>
                </a:extLst>
              </p:cNvPr>
              <p:cNvSpPr/>
              <p:nvPr/>
            </p:nvSpPr>
            <p:spPr>
              <a:xfrm>
                <a:off x="1637441" y="5123697"/>
                <a:ext cx="1301122" cy="26319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Nội dung 3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Rectangle 44">
                <a:extLst>
                  <a:ext uri="{FF2B5EF4-FFF2-40B4-BE49-F238E27FC236}">
                    <a16:creationId xmlns:a16="http://schemas.microsoft.com/office/drawing/2014/main" xmlns="" id="{680776EC-AEF6-4DC3-AABC-54FF57C0A0CB}"/>
                  </a:ext>
                </a:extLst>
              </p:cNvPr>
              <p:cNvSpPr/>
              <p:nvPr/>
            </p:nvSpPr>
            <p:spPr>
              <a:xfrm>
                <a:off x="1652547" y="5379009"/>
                <a:ext cx="2916504" cy="21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MY" sz="14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ĐÁNH GIÁ HÀNH VI</a:t>
                </a:r>
                <a:endParaRPr kumimoji="0" lang="en-MY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3" name="Group 39">
            <a:extLst>
              <a:ext uri="{FF2B5EF4-FFF2-40B4-BE49-F238E27FC236}">
                <a16:creationId xmlns:a16="http://schemas.microsoft.com/office/drawing/2014/main" xmlns="" id="{F28E81F5-4238-4F5B-BC46-857384EAA6DF}"/>
              </a:ext>
            </a:extLst>
          </p:cNvPr>
          <p:cNvGrpSpPr/>
          <p:nvPr/>
        </p:nvGrpSpPr>
        <p:grpSpPr>
          <a:xfrm>
            <a:off x="359759" y="2907739"/>
            <a:ext cx="3382331" cy="1042522"/>
            <a:chOff x="1609820" y="5072067"/>
            <a:chExt cx="3031531" cy="742936"/>
          </a:xfrm>
          <a:solidFill>
            <a:schemeClr val="accent4">
              <a:lumMod val="75000"/>
            </a:schemeClr>
          </a:solidFill>
        </p:grpSpPr>
        <p:sp>
          <p:nvSpPr>
            <p:cNvPr id="54" name="Rectangle: Rounded Corners 40">
              <a:extLst>
                <a:ext uri="{FF2B5EF4-FFF2-40B4-BE49-F238E27FC236}">
                  <a16:creationId xmlns:a16="http://schemas.microsoft.com/office/drawing/2014/main" xmlns="" id="{3C32C037-6F50-4237-BDD9-4A56391AA7EB}"/>
                </a:ext>
              </a:extLst>
            </p:cNvPr>
            <p:cNvSpPr/>
            <p:nvPr/>
          </p:nvSpPr>
          <p:spPr>
            <a:xfrm>
              <a:off x="1609820" y="5072067"/>
              <a:ext cx="3031531" cy="742936"/>
            </a:xfrm>
            <a:prstGeom prst="roundRect">
              <a:avLst>
                <a:gd name="adj" fmla="val 21776"/>
              </a:avLst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55" name="Group 41">
              <a:extLst>
                <a:ext uri="{FF2B5EF4-FFF2-40B4-BE49-F238E27FC236}">
                  <a16:creationId xmlns:a16="http://schemas.microsoft.com/office/drawing/2014/main" xmlns="" id="{FB627EE7-9421-49BD-8B94-BC937551F903}"/>
                </a:ext>
              </a:extLst>
            </p:cNvPr>
            <p:cNvGrpSpPr/>
            <p:nvPr/>
          </p:nvGrpSpPr>
          <p:grpSpPr>
            <a:xfrm>
              <a:off x="1637441" y="5123697"/>
              <a:ext cx="2931610" cy="474644"/>
              <a:chOff x="1637441" y="5123697"/>
              <a:chExt cx="2931610" cy="474644"/>
            </a:xfrm>
            <a:grpFill/>
          </p:grpSpPr>
          <p:sp>
            <p:nvSpPr>
              <p:cNvPr id="56" name="Rectangle 43">
                <a:extLst>
                  <a:ext uri="{FF2B5EF4-FFF2-40B4-BE49-F238E27FC236}">
                    <a16:creationId xmlns:a16="http://schemas.microsoft.com/office/drawing/2014/main" xmlns="" id="{39CFD826-50FB-4ABE-AB84-DD98B68C0DCE}"/>
                  </a:ext>
                </a:extLst>
              </p:cNvPr>
              <p:cNvSpPr/>
              <p:nvPr/>
            </p:nvSpPr>
            <p:spPr>
              <a:xfrm>
                <a:off x="1637441" y="5123697"/>
                <a:ext cx="1301122" cy="26319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Nội dung 4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Rectangle 44">
                <a:extLst>
                  <a:ext uri="{FF2B5EF4-FFF2-40B4-BE49-F238E27FC236}">
                    <a16:creationId xmlns:a16="http://schemas.microsoft.com/office/drawing/2014/main" xmlns="" id="{33092850-16EF-4C7D-B5F7-A139817FDC15}"/>
                  </a:ext>
                </a:extLst>
              </p:cNvPr>
              <p:cNvSpPr/>
              <p:nvPr/>
            </p:nvSpPr>
            <p:spPr>
              <a:xfrm>
                <a:off x="1652547" y="5379009"/>
                <a:ext cx="2916504" cy="21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MY" sz="140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LUYỆN</a:t>
                </a:r>
                <a:r>
                  <a:rPr kumimoji="0" lang="en-MY" sz="140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TẬP THỰC HÀNH</a:t>
                </a:r>
                <a:endParaRPr kumimoji="0" lang="en-MY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7" name="Hộp Văn bản 66">
            <a:extLst>
              <a:ext uri="{FF2B5EF4-FFF2-40B4-BE49-F238E27FC236}">
                <a16:creationId xmlns:a16="http://schemas.microsoft.com/office/drawing/2014/main" xmlns="" id="{237A7EF0-25BC-4A7B-AEE1-CE6695C2255F}"/>
              </a:ext>
            </a:extLst>
          </p:cNvPr>
          <p:cNvSpPr txBox="1"/>
          <p:nvPr/>
        </p:nvSpPr>
        <p:spPr>
          <a:xfrm>
            <a:off x="1688906" y="437008"/>
            <a:ext cx="264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ĐẠO ĐỨC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Hình Bầu dục 67">
            <a:extLst>
              <a:ext uri="{FF2B5EF4-FFF2-40B4-BE49-F238E27FC236}">
                <a16:creationId xmlns:a16="http://schemas.microsoft.com/office/drawing/2014/main" xmlns="" id="{D550F2FB-7FBD-4190-BDBB-6AE1D7C19AF0}"/>
              </a:ext>
            </a:extLst>
          </p:cNvPr>
          <p:cNvSpPr/>
          <p:nvPr/>
        </p:nvSpPr>
        <p:spPr>
          <a:xfrm>
            <a:off x="4453393" y="-1712257"/>
            <a:ext cx="1006114" cy="999564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3999" b="-249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Hộp Văn bản 68">
            <a:extLst>
              <a:ext uri="{FF2B5EF4-FFF2-40B4-BE49-F238E27FC236}">
                <a16:creationId xmlns:a16="http://schemas.microsoft.com/office/drawing/2014/main" xmlns="" id="{5C7307E3-8FF4-4F55-BA95-69D25B53AAEA}"/>
              </a:ext>
            </a:extLst>
          </p:cNvPr>
          <p:cNvSpPr txBox="1"/>
          <p:nvPr/>
        </p:nvSpPr>
        <p:spPr>
          <a:xfrm>
            <a:off x="5459507" y="-1619290"/>
            <a:ext cx="2644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Group Name </a:t>
            </a:r>
          </a:p>
        </p:txBody>
      </p:sp>
      <p:sp>
        <p:nvSpPr>
          <p:cNvPr id="70" name="Hộp Văn bản 69">
            <a:extLst>
              <a:ext uri="{FF2B5EF4-FFF2-40B4-BE49-F238E27FC236}">
                <a16:creationId xmlns:a16="http://schemas.microsoft.com/office/drawing/2014/main" xmlns="" id="{0CD8264D-E5B6-42B8-A970-365D7A2DDDC9}"/>
              </a:ext>
            </a:extLst>
          </p:cNvPr>
          <p:cNvSpPr txBox="1"/>
          <p:nvPr/>
        </p:nvSpPr>
        <p:spPr>
          <a:xfrm>
            <a:off x="5531226" y="-1096070"/>
            <a:ext cx="3908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Môn học thuyết trình</a:t>
            </a:r>
          </a:p>
        </p:txBody>
      </p:sp>
      <p:sp>
        <p:nvSpPr>
          <p:cNvPr id="44" name="Hình Bầu dục 43">
            <a:extLst>
              <a:ext uri="{FF2B5EF4-FFF2-40B4-BE49-F238E27FC236}">
                <a16:creationId xmlns:a16="http://schemas.microsoft.com/office/drawing/2014/main" xmlns="" id="{A0C87CB5-9162-4DBB-929C-BCC7A2E7307C}"/>
              </a:ext>
            </a:extLst>
          </p:cNvPr>
          <p:cNvSpPr/>
          <p:nvPr/>
        </p:nvSpPr>
        <p:spPr>
          <a:xfrm>
            <a:off x="-3449338" y="6068706"/>
            <a:ext cx="532205" cy="515285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3999" b="-249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xmlns="" id="{157263D5-3D63-4F8E-9A1E-4A05D5006FA8}"/>
              </a:ext>
            </a:extLst>
          </p:cNvPr>
          <p:cNvSpPr txBox="1"/>
          <p:nvPr/>
        </p:nvSpPr>
        <p:spPr>
          <a:xfrm>
            <a:off x="-2953632" y="6162336"/>
            <a:ext cx="264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Group Name </a:t>
            </a:r>
          </a:p>
        </p:txBody>
      </p:sp>
      <p:pic>
        <p:nvPicPr>
          <p:cNvPr id="46" name="图片 71683" descr="PPT素材-06">
            <a:extLst>
              <a:ext uri="{FF2B5EF4-FFF2-40B4-BE49-F238E27FC236}">
                <a16:creationId xmlns:a16="http://schemas.microsoft.com/office/drawing/2014/main" xmlns="" id="{8F67A53B-95CA-4C52-9C01-0CFD4B120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464" y="609618"/>
            <a:ext cx="2726838" cy="271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483" y="3814333"/>
            <a:ext cx="2862737" cy="253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311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0.00013 -0.5463 " pathEditMode="relative" rAng="0" ptsTypes="AA">
                                      <p:cBhvr>
                                        <p:cTn id="11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2733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7747 0.64398 L 0.07695 0.27083 " pathEditMode="relative" rAng="0" ptsTypes="AA">
                                      <p:cBhvr>
                                        <p:cTn id="18" dur="1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865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7071 0.48125 L 0.07149 0.27616 " pathEditMode="relative" rAng="0" ptsTypes="AA">
                                      <p:cBhvr>
                                        <p:cTn id="25" dur="1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025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6823 0.30602 L 0.06875 0.27662 " pathEditMode="relative" rAng="0" ptsTypes="AA">
                                      <p:cBhvr>
                                        <p:cTn id="32" dur="1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1-原创素材\1_mm1102\PPT\PPT_014\materaials\flower_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90" y="3992102"/>
            <a:ext cx="471195" cy="47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1-原创素材\1_mm1102\PPT\PPT_014\materaials\flower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237" y="2295880"/>
            <a:ext cx="471195" cy="47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885" y="1616134"/>
            <a:ext cx="8266892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4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xmlns="" id="{757A3A82-D050-4248-9BEB-2FE17BD76BBD}"/>
              </a:ext>
            </a:extLst>
          </p:cNvPr>
          <p:cNvSpPr/>
          <p:nvPr/>
        </p:nvSpPr>
        <p:spPr>
          <a:xfrm>
            <a:off x="16048073" y="179687"/>
            <a:ext cx="2634342" cy="3429000"/>
          </a:xfrm>
          <a:prstGeom prst="roundRect">
            <a:avLst>
              <a:gd name="adj" fmla="val 8816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xmlns="" id="{8F0F489A-C1FF-4681-97DF-811AE7B12BD4}"/>
              </a:ext>
            </a:extLst>
          </p:cNvPr>
          <p:cNvSpPr/>
          <p:nvPr/>
        </p:nvSpPr>
        <p:spPr>
          <a:xfrm>
            <a:off x="19394949" y="3135086"/>
            <a:ext cx="2634342" cy="3319502"/>
          </a:xfrm>
          <a:prstGeom prst="roundRect">
            <a:avLst>
              <a:gd name="adj" fmla="val 100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ED00F88C-61BB-4C6E-BBD4-A4F5D41B703B}"/>
              </a:ext>
            </a:extLst>
          </p:cNvPr>
          <p:cNvSpPr txBox="1"/>
          <p:nvPr/>
        </p:nvSpPr>
        <p:spPr>
          <a:xfrm>
            <a:off x="519429" y="-3343406"/>
            <a:ext cx="4060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 trình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61BAAE8B-46B9-4CAD-9E4D-B44888A81D57}"/>
              </a:ext>
            </a:extLst>
          </p:cNvPr>
          <p:cNvSpPr txBox="1"/>
          <p:nvPr/>
        </p:nvSpPr>
        <p:spPr>
          <a:xfrm>
            <a:off x="539901" y="-2246927"/>
            <a:ext cx="4060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thuyết trình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xmlns="" id="{41800E31-5B3C-4D53-978F-2076ED27638E}"/>
              </a:ext>
            </a:extLst>
          </p:cNvPr>
          <p:cNvSpPr txBox="1"/>
          <p:nvPr/>
        </p:nvSpPr>
        <p:spPr>
          <a:xfrm>
            <a:off x="519429" y="-1410411"/>
            <a:ext cx="3931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Ghi chú nội dung thuyết trình 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679AF8A8-A65F-4F07-8432-7734DFAB80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567" t="24994" r="8085" b="24994"/>
          <a:stretch/>
        </p:blipFill>
        <p:spPr>
          <a:xfrm>
            <a:off x="16286511" y="472629"/>
            <a:ext cx="2157465" cy="2843116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9FAFA46D-508F-47A3-B014-0216738B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93" t="16654" r="1930" b="22992"/>
          <a:stretch/>
        </p:blipFill>
        <p:spPr>
          <a:xfrm>
            <a:off x="19599649" y="3441343"/>
            <a:ext cx="2326539" cy="2706987"/>
          </a:xfrm>
          <a:prstGeom prst="rect">
            <a:avLst/>
          </a:prstGeom>
        </p:spPr>
      </p:pic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xmlns="" id="{DAE38240-4601-4B93-AA4A-9A049430320A}"/>
              </a:ext>
            </a:extLst>
          </p:cNvPr>
          <p:cNvSpPr/>
          <p:nvPr/>
        </p:nvSpPr>
        <p:spPr>
          <a:xfrm rot="2763539">
            <a:off x="13198871" y="1105996"/>
            <a:ext cx="1053006" cy="1029403"/>
          </a:xfrm>
          <a:prstGeom prst="rect">
            <a:avLst/>
          </a:prstGeom>
          <a:solidFill>
            <a:srgbClr val="5125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xmlns="" id="{E0531542-2A40-4D90-8069-5C3DD5653889}"/>
              </a:ext>
            </a:extLst>
          </p:cNvPr>
          <p:cNvSpPr/>
          <p:nvPr/>
        </p:nvSpPr>
        <p:spPr>
          <a:xfrm rot="12079095">
            <a:off x="15099620" y="4533468"/>
            <a:ext cx="1053006" cy="102940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xmlns="" id="{301036F6-82CB-4611-969F-0BD9C3002C7B}"/>
              </a:ext>
            </a:extLst>
          </p:cNvPr>
          <p:cNvSpPr txBox="1"/>
          <p:nvPr/>
        </p:nvSpPr>
        <p:spPr>
          <a:xfrm>
            <a:off x="560372" y="-4436522"/>
            <a:ext cx="4060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học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C616653-0915-4AA3-8346-6C8F073F1FDD}"/>
              </a:ext>
            </a:extLst>
          </p:cNvPr>
          <p:cNvSpPr/>
          <p:nvPr/>
        </p:nvSpPr>
        <p:spPr>
          <a:xfrm>
            <a:off x="4537730" y="274055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grpSp>
        <p:nvGrpSpPr>
          <p:cNvPr id="61" name="Nhóm 60">
            <a:extLst>
              <a:ext uri="{FF2B5EF4-FFF2-40B4-BE49-F238E27FC236}">
                <a16:creationId xmlns:a16="http://schemas.microsoft.com/office/drawing/2014/main" xmlns="" id="{757D1E27-01EE-4646-B726-31F2EE96C17B}"/>
              </a:ext>
            </a:extLst>
          </p:cNvPr>
          <p:cNvGrpSpPr/>
          <p:nvPr/>
        </p:nvGrpSpPr>
        <p:grpSpPr>
          <a:xfrm rot="20104566">
            <a:off x="-6012277" y="25329"/>
            <a:ext cx="3804765" cy="6880368"/>
            <a:chOff x="4440782" y="391618"/>
            <a:chExt cx="3248025" cy="6430965"/>
          </a:xfrm>
        </p:grpSpPr>
        <p:grpSp>
          <p:nvGrpSpPr>
            <p:cNvPr id="62" name="Group 7">
              <a:extLst>
                <a:ext uri="{FF2B5EF4-FFF2-40B4-BE49-F238E27FC236}">
                  <a16:creationId xmlns:a16="http://schemas.microsoft.com/office/drawing/2014/main" xmlns="" id="{625093D6-8729-4D67-9ABE-3425F9A0E54A}"/>
                </a:ext>
              </a:extLst>
            </p:cNvPr>
            <p:cNvGrpSpPr/>
            <p:nvPr/>
          </p:nvGrpSpPr>
          <p:grpSpPr>
            <a:xfrm>
              <a:off x="4440782" y="391618"/>
              <a:ext cx="3248025" cy="6362700"/>
              <a:chOff x="257174" y="247650"/>
              <a:chExt cx="3248025" cy="6362700"/>
            </a:xfrm>
          </p:grpSpPr>
          <p:sp>
            <p:nvSpPr>
              <p:cNvPr id="65" name="Rectangle: Rounded Corners 8">
                <a:extLst>
                  <a:ext uri="{FF2B5EF4-FFF2-40B4-BE49-F238E27FC236}">
                    <a16:creationId xmlns:a16="http://schemas.microsoft.com/office/drawing/2014/main" xmlns="" id="{93CA75CA-4882-4E8F-8FE8-CC382CA64AB9}"/>
                  </a:ext>
                </a:extLst>
              </p:cNvPr>
              <p:cNvSpPr/>
              <p:nvPr/>
            </p:nvSpPr>
            <p:spPr>
              <a:xfrm>
                <a:off x="257174" y="247650"/>
                <a:ext cx="3248025" cy="6362700"/>
              </a:xfrm>
              <a:prstGeom prst="roundRect">
                <a:avLst>
                  <a:gd name="adj" fmla="val 11080"/>
                </a:avLst>
              </a:prstGeom>
              <a:solidFill>
                <a:schemeClr val="tx1"/>
              </a:solidFill>
              <a:ln w="762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dirty="0"/>
              </a:p>
            </p:txBody>
          </p:sp>
          <p:sp>
            <p:nvSpPr>
              <p:cNvPr id="66" name="Rectangle: Rounded Corners 18">
                <a:extLst>
                  <a:ext uri="{FF2B5EF4-FFF2-40B4-BE49-F238E27FC236}">
                    <a16:creationId xmlns:a16="http://schemas.microsoft.com/office/drawing/2014/main" xmlns="" id="{075C0840-C4C5-4F2F-B47D-3EF76D7E2DA9}"/>
                  </a:ext>
                </a:extLst>
              </p:cNvPr>
              <p:cNvSpPr/>
              <p:nvPr/>
            </p:nvSpPr>
            <p:spPr>
              <a:xfrm>
                <a:off x="362566" y="365319"/>
                <a:ext cx="3038697" cy="6135494"/>
              </a:xfrm>
              <a:prstGeom prst="roundRect">
                <a:avLst>
                  <a:gd name="adj" fmla="val 9252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dirty="0"/>
              </a:p>
            </p:txBody>
          </p:sp>
        </p:grpSp>
        <p:sp>
          <p:nvSpPr>
            <p:cNvPr id="63" name="Hình chữ nhật: Góc Tròn 62">
              <a:extLst>
                <a:ext uri="{FF2B5EF4-FFF2-40B4-BE49-F238E27FC236}">
                  <a16:creationId xmlns:a16="http://schemas.microsoft.com/office/drawing/2014/main" xmlns="" id="{26B4B743-8F59-490F-85A0-F3A730423318}"/>
                </a:ext>
              </a:extLst>
            </p:cNvPr>
            <p:cNvSpPr/>
            <p:nvPr/>
          </p:nvSpPr>
          <p:spPr>
            <a:xfrm>
              <a:off x="4959933" y="6716218"/>
              <a:ext cx="2158894" cy="106365"/>
            </a:xfrm>
            <a:prstGeom prst="roundRect">
              <a:avLst>
                <a:gd name="adj" fmla="val 22757"/>
              </a:avLst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ình chữ nhật: Góc Tròn 63">
              <a:extLst>
                <a:ext uri="{FF2B5EF4-FFF2-40B4-BE49-F238E27FC236}">
                  <a16:creationId xmlns:a16="http://schemas.microsoft.com/office/drawing/2014/main" xmlns="" id="{244B4E00-00D2-4CEF-B8AA-190800925DF1}"/>
                </a:ext>
              </a:extLst>
            </p:cNvPr>
            <p:cNvSpPr/>
            <p:nvPr/>
          </p:nvSpPr>
          <p:spPr>
            <a:xfrm>
              <a:off x="5167171" y="472629"/>
              <a:ext cx="1861856" cy="10636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Hình Bầu dục 66">
            <a:extLst>
              <a:ext uri="{FF2B5EF4-FFF2-40B4-BE49-F238E27FC236}">
                <a16:creationId xmlns:a16="http://schemas.microsoft.com/office/drawing/2014/main" xmlns="" id="{E7A4F0E8-CDCC-455B-B89A-31E4F41C7E75}"/>
              </a:ext>
            </a:extLst>
          </p:cNvPr>
          <p:cNvSpPr/>
          <p:nvPr/>
        </p:nvSpPr>
        <p:spPr>
          <a:xfrm rot="20104566">
            <a:off x="-5770240" y="343478"/>
            <a:ext cx="532205" cy="515285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3999" b="-249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Hộp Văn bản 67">
            <a:extLst>
              <a:ext uri="{FF2B5EF4-FFF2-40B4-BE49-F238E27FC236}">
                <a16:creationId xmlns:a16="http://schemas.microsoft.com/office/drawing/2014/main" xmlns="" id="{17155FD9-4639-4379-B8A1-C422678025CB}"/>
              </a:ext>
            </a:extLst>
          </p:cNvPr>
          <p:cNvSpPr txBox="1"/>
          <p:nvPr/>
        </p:nvSpPr>
        <p:spPr>
          <a:xfrm rot="20104566">
            <a:off x="-5274534" y="437108"/>
            <a:ext cx="264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Group Name </a:t>
            </a:r>
          </a:p>
        </p:txBody>
      </p:sp>
      <p:grpSp>
        <p:nvGrpSpPr>
          <p:cNvPr id="30" name="Group 39">
            <a:extLst>
              <a:ext uri="{FF2B5EF4-FFF2-40B4-BE49-F238E27FC236}">
                <a16:creationId xmlns:a16="http://schemas.microsoft.com/office/drawing/2014/main" xmlns="" id="{BE6550E8-E56D-4978-A285-338FC1C4ECAF}"/>
              </a:ext>
            </a:extLst>
          </p:cNvPr>
          <p:cNvGrpSpPr/>
          <p:nvPr/>
        </p:nvGrpSpPr>
        <p:grpSpPr>
          <a:xfrm>
            <a:off x="367051" y="2156075"/>
            <a:ext cx="2437109" cy="2200051"/>
            <a:chOff x="1609819" y="5072067"/>
            <a:chExt cx="3371550" cy="742936"/>
          </a:xfrm>
          <a:solidFill>
            <a:schemeClr val="accent1">
              <a:lumMod val="75000"/>
            </a:schemeClr>
          </a:solidFill>
        </p:grpSpPr>
        <p:sp>
          <p:nvSpPr>
            <p:cNvPr id="31" name="Rectangle: Rounded Corners 40">
              <a:extLst>
                <a:ext uri="{FF2B5EF4-FFF2-40B4-BE49-F238E27FC236}">
                  <a16:creationId xmlns:a16="http://schemas.microsoft.com/office/drawing/2014/main" xmlns="" id="{D34A131F-FA73-4994-A76E-EC2C31DEF61F}"/>
                </a:ext>
              </a:extLst>
            </p:cNvPr>
            <p:cNvSpPr/>
            <p:nvPr/>
          </p:nvSpPr>
          <p:spPr>
            <a:xfrm>
              <a:off x="1609819" y="5072067"/>
              <a:ext cx="3371550" cy="742936"/>
            </a:xfrm>
            <a:prstGeom prst="roundRect">
              <a:avLst>
                <a:gd name="adj" fmla="val 21776"/>
              </a:avLst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36" name="Group 41">
              <a:extLst>
                <a:ext uri="{FF2B5EF4-FFF2-40B4-BE49-F238E27FC236}">
                  <a16:creationId xmlns:a16="http://schemas.microsoft.com/office/drawing/2014/main" xmlns="" id="{355E0800-D678-47F3-BF90-0E1DE8B20228}"/>
                </a:ext>
              </a:extLst>
            </p:cNvPr>
            <p:cNvGrpSpPr/>
            <p:nvPr/>
          </p:nvGrpSpPr>
          <p:grpSpPr>
            <a:xfrm>
              <a:off x="1782383" y="5149563"/>
              <a:ext cx="2916504" cy="338611"/>
              <a:chOff x="1782383" y="5149563"/>
              <a:chExt cx="2916504" cy="338611"/>
            </a:xfrm>
            <a:grpFill/>
          </p:grpSpPr>
          <p:sp>
            <p:nvSpPr>
              <p:cNvPr id="37" name="Rectangle 43">
                <a:extLst>
                  <a:ext uri="{FF2B5EF4-FFF2-40B4-BE49-F238E27FC236}">
                    <a16:creationId xmlns:a16="http://schemas.microsoft.com/office/drawing/2014/main" xmlns="" id="{B71A262D-3868-4E2F-99BB-4A5C7D0FFCEE}"/>
                  </a:ext>
                </a:extLst>
              </p:cNvPr>
              <p:cNvSpPr/>
              <p:nvPr/>
            </p:nvSpPr>
            <p:spPr>
              <a:xfrm>
                <a:off x="1783230" y="5149563"/>
                <a:ext cx="1920090" cy="145709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Nội dung 1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Rectangle 44">
                <a:extLst>
                  <a:ext uri="{FF2B5EF4-FFF2-40B4-BE49-F238E27FC236}">
                    <a16:creationId xmlns:a16="http://schemas.microsoft.com/office/drawing/2014/main" xmlns="" id="{35D38E93-BC12-4076-859E-03E7EEE7FB6E}"/>
                  </a:ext>
                </a:extLst>
              </p:cNvPr>
              <p:cNvSpPr/>
              <p:nvPr/>
            </p:nvSpPr>
            <p:spPr>
              <a:xfrm>
                <a:off x="1782383" y="5353061"/>
                <a:ext cx="2916504" cy="13511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MY" sz="200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KHỞI</a:t>
                </a:r>
                <a:r>
                  <a:rPr kumimoji="0" lang="en-MY" sz="200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ĐỘNG</a:t>
                </a:r>
                <a:endParaRPr kumimoji="0" lang="en-MY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xmlns="" id="{A8017B95-29AB-45F1-B032-DC88E518AD90}"/>
              </a:ext>
            </a:extLst>
          </p:cNvPr>
          <p:cNvGrpSpPr/>
          <p:nvPr/>
        </p:nvGrpSpPr>
        <p:grpSpPr>
          <a:xfrm>
            <a:off x="3158523" y="2113746"/>
            <a:ext cx="2699662" cy="2284709"/>
            <a:chOff x="1516194" y="4793874"/>
            <a:chExt cx="2351789" cy="1490693"/>
          </a:xfrm>
          <a:solidFill>
            <a:srgbClr val="D05400"/>
          </a:solidFill>
        </p:grpSpPr>
        <p:sp>
          <p:nvSpPr>
            <p:cNvPr id="40" name="Rectangle: Rounded Corners 40">
              <a:extLst>
                <a:ext uri="{FF2B5EF4-FFF2-40B4-BE49-F238E27FC236}">
                  <a16:creationId xmlns:a16="http://schemas.microsoft.com/office/drawing/2014/main" xmlns="" id="{025F0450-82DB-41F0-88AD-CF90531967DB}"/>
                </a:ext>
              </a:extLst>
            </p:cNvPr>
            <p:cNvSpPr/>
            <p:nvPr/>
          </p:nvSpPr>
          <p:spPr>
            <a:xfrm>
              <a:off x="1516194" y="4793874"/>
              <a:ext cx="2351789" cy="1490693"/>
            </a:xfrm>
            <a:prstGeom prst="roundRect">
              <a:avLst>
                <a:gd name="adj" fmla="val 21776"/>
              </a:avLst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41" name="Group 41">
              <a:extLst>
                <a:ext uri="{FF2B5EF4-FFF2-40B4-BE49-F238E27FC236}">
                  <a16:creationId xmlns:a16="http://schemas.microsoft.com/office/drawing/2014/main" xmlns="" id="{EBB383C9-5ED7-4578-84C2-7A5CFB10E3CF}"/>
                </a:ext>
              </a:extLst>
            </p:cNvPr>
            <p:cNvGrpSpPr/>
            <p:nvPr/>
          </p:nvGrpSpPr>
          <p:grpSpPr>
            <a:xfrm>
              <a:off x="1637441" y="5123697"/>
              <a:ext cx="2162722" cy="925883"/>
              <a:chOff x="1637441" y="5123697"/>
              <a:chExt cx="2162722" cy="925883"/>
            </a:xfrm>
            <a:grpFill/>
          </p:grpSpPr>
          <p:sp>
            <p:nvSpPr>
              <p:cNvPr id="42" name="Rectangle 43">
                <a:extLst>
                  <a:ext uri="{FF2B5EF4-FFF2-40B4-BE49-F238E27FC236}">
                    <a16:creationId xmlns:a16="http://schemas.microsoft.com/office/drawing/2014/main" xmlns="" id="{BBF4F4C4-4294-45B8-90C4-A9B3B3A0295B}"/>
                  </a:ext>
                </a:extLst>
              </p:cNvPr>
              <p:cNvSpPr/>
              <p:nvPr/>
            </p:nvSpPr>
            <p:spPr>
              <a:xfrm>
                <a:off x="1637441" y="5123697"/>
                <a:ext cx="1301122" cy="26319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Nội dung 2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 44">
                <a:extLst>
                  <a:ext uri="{FF2B5EF4-FFF2-40B4-BE49-F238E27FC236}">
                    <a16:creationId xmlns:a16="http://schemas.microsoft.com/office/drawing/2014/main" xmlns="" id="{FA4BC61C-FD30-493B-BCF3-CAA5895A7C82}"/>
                  </a:ext>
                </a:extLst>
              </p:cNvPr>
              <p:cNvSpPr/>
              <p:nvPr/>
            </p:nvSpPr>
            <p:spPr>
              <a:xfrm>
                <a:off x="1652547" y="5386895"/>
                <a:ext cx="2147616" cy="662685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MY" sz="200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TÌM</a:t>
                </a:r>
                <a:r>
                  <a:rPr kumimoji="0" lang="en-MY" sz="200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HIỂU LỢI ÍCH CỦA CÂY TRỒNG VẬT NUÔI</a:t>
                </a:r>
                <a:endParaRPr kumimoji="0" lang="en-MY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8" name="Group 39">
            <a:extLst>
              <a:ext uri="{FF2B5EF4-FFF2-40B4-BE49-F238E27FC236}">
                <a16:creationId xmlns:a16="http://schemas.microsoft.com/office/drawing/2014/main" xmlns="" id="{DE0C7EB7-3EC5-4D89-AEA8-AA0419DE5124}"/>
              </a:ext>
            </a:extLst>
          </p:cNvPr>
          <p:cNvGrpSpPr/>
          <p:nvPr/>
        </p:nvGrpSpPr>
        <p:grpSpPr>
          <a:xfrm>
            <a:off x="6212548" y="2134720"/>
            <a:ext cx="2480348" cy="2242760"/>
            <a:chOff x="1609820" y="5015221"/>
            <a:chExt cx="2223097" cy="1598265"/>
          </a:xfrm>
          <a:solidFill>
            <a:srgbClr val="619428"/>
          </a:solidFill>
        </p:grpSpPr>
        <p:sp>
          <p:nvSpPr>
            <p:cNvPr id="49" name="Rectangle: Rounded Corners 40">
              <a:extLst>
                <a:ext uri="{FF2B5EF4-FFF2-40B4-BE49-F238E27FC236}">
                  <a16:creationId xmlns:a16="http://schemas.microsoft.com/office/drawing/2014/main" xmlns="" id="{C6C1244B-D8D7-41D5-9B2D-5F5794D39BCF}"/>
                </a:ext>
              </a:extLst>
            </p:cNvPr>
            <p:cNvSpPr/>
            <p:nvPr/>
          </p:nvSpPr>
          <p:spPr>
            <a:xfrm>
              <a:off x="1609820" y="5015221"/>
              <a:ext cx="2223097" cy="1598265"/>
            </a:xfrm>
            <a:prstGeom prst="roundRect">
              <a:avLst>
                <a:gd name="adj" fmla="val 21776"/>
              </a:avLst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50" name="Group 41">
              <a:extLst>
                <a:ext uri="{FF2B5EF4-FFF2-40B4-BE49-F238E27FC236}">
                  <a16:creationId xmlns:a16="http://schemas.microsoft.com/office/drawing/2014/main" xmlns="" id="{9A288E89-B598-4824-BE38-76E805E6443B}"/>
                </a:ext>
              </a:extLst>
            </p:cNvPr>
            <p:cNvGrpSpPr/>
            <p:nvPr/>
          </p:nvGrpSpPr>
          <p:grpSpPr>
            <a:xfrm>
              <a:off x="1731191" y="5227553"/>
              <a:ext cx="1301122" cy="764088"/>
              <a:chOff x="1731191" y="5227553"/>
              <a:chExt cx="1301122" cy="764088"/>
            </a:xfrm>
            <a:grpFill/>
          </p:grpSpPr>
          <p:sp>
            <p:nvSpPr>
              <p:cNvPr id="51" name="Rectangle 43">
                <a:extLst>
                  <a:ext uri="{FF2B5EF4-FFF2-40B4-BE49-F238E27FC236}">
                    <a16:creationId xmlns:a16="http://schemas.microsoft.com/office/drawing/2014/main" xmlns="" id="{179E4536-BCC6-44B7-A1A6-F574C920AF39}"/>
                  </a:ext>
                </a:extLst>
              </p:cNvPr>
              <p:cNvSpPr/>
              <p:nvPr/>
            </p:nvSpPr>
            <p:spPr>
              <a:xfrm>
                <a:off x="1731191" y="5227553"/>
                <a:ext cx="1301122" cy="26319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Nội dung 3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Rectangle 44">
                <a:extLst>
                  <a:ext uri="{FF2B5EF4-FFF2-40B4-BE49-F238E27FC236}">
                    <a16:creationId xmlns:a16="http://schemas.microsoft.com/office/drawing/2014/main" xmlns="" id="{680776EC-AEF6-4DC3-AABC-54FF57C0A0CB}"/>
                  </a:ext>
                </a:extLst>
              </p:cNvPr>
              <p:cNvSpPr/>
              <p:nvPr/>
            </p:nvSpPr>
            <p:spPr>
              <a:xfrm>
                <a:off x="1746297" y="5487178"/>
                <a:ext cx="1286016" cy="50446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MY" sz="2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ĐÁNH GIÁ HÀNH VI</a:t>
                </a:r>
                <a:endParaRPr kumimoji="0" lang="en-MY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3" name="Group 39">
            <a:extLst>
              <a:ext uri="{FF2B5EF4-FFF2-40B4-BE49-F238E27FC236}">
                <a16:creationId xmlns:a16="http://schemas.microsoft.com/office/drawing/2014/main" xmlns="" id="{F28E81F5-4238-4F5B-BC46-857384EAA6DF}"/>
              </a:ext>
            </a:extLst>
          </p:cNvPr>
          <p:cNvGrpSpPr/>
          <p:nvPr/>
        </p:nvGrpSpPr>
        <p:grpSpPr>
          <a:xfrm>
            <a:off x="9047259" y="2134720"/>
            <a:ext cx="2634342" cy="2242760"/>
            <a:chOff x="1609821" y="5072067"/>
            <a:chExt cx="2361120" cy="1598266"/>
          </a:xfrm>
          <a:solidFill>
            <a:schemeClr val="accent4">
              <a:lumMod val="75000"/>
            </a:schemeClr>
          </a:solidFill>
        </p:grpSpPr>
        <p:sp>
          <p:nvSpPr>
            <p:cNvPr id="54" name="Rectangle: Rounded Corners 40">
              <a:extLst>
                <a:ext uri="{FF2B5EF4-FFF2-40B4-BE49-F238E27FC236}">
                  <a16:creationId xmlns:a16="http://schemas.microsoft.com/office/drawing/2014/main" xmlns="" id="{3C32C037-6F50-4237-BDD9-4A56391AA7EB}"/>
                </a:ext>
              </a:extLst>
            </p:cNvPr>
            <p:cNvSpPr/>
            <p:nvPr/>
          </p:nvSpPr>
          <p:spPr>
            <a:xfrm>
              <a:off x="1609821" y="5072067"/>
              <a:ext cx="2361120" cy="1598266"/>
            </a:xfrm>
            <a:prstGeom prst="roundRect">
              <a:avLst>
                <a:gd name="adj" fmla="val 21776"/>
              </a:avLst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55" name="Group 41">
              <a:extLst>
                <a:ext uri="{FF2B5EF4-FFF2-40B4-BE49-F238E27FC236}">
                  <a16:creationId xmlns:a16="http://schemas.microsoft.com/office/drawing/2014/main" xmlns="" id="{FB627EE7-9421-49BD-8B94-BC937551F903}"/>
                </a:ext>
              </a:extLst>
            </p:cNvPr>
            <p:cNvGrpSpPr/>
            <p:nvPr/>
          </p:nvGrpSpPr>
          <p:grpSpPr>
            <a:xfrm>
              <a:off x="1790259" y="5246572"/>
              <a:ext cx="1747204" cy="759775"/>
              <a:chOff x="1790259" y="5246572"/>
              <a:chExt cx="1747204" cy="759775"/>
            </a:xfrm>
            <a:grpFill/>
          </p:grpSpPr>
          <p:sp>
            <p:nvSpPr>
              <p:cNvPr id="56" name="Rectangle 43">
                <a:extLst>
                  <a:ext uri="{FF2B5EF4-FFF2-40B4-BE49-F238E27FC236}">
                    <a16:creationId xmlns:a16="http://schemas.microsoft.com/office/drawing/2014/main" xmlns="" id="{39CFD826-50FB-4ABE-AB84-DD98B68C0DCE}"/>
                  </a:ext>
                </a:extLst>
              </p:cNvPr>
              <p:cNvSpPr/>
              <p:nvPr/>
            </p:nvSpPr>
            <p:spPr>
              <a:xfrm>
                <a:off x="1790259" y="5246572"/>
                <a:ext cx="1301122" cy="26319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Nội dung 4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Rectangle 44">
                <a:extLst>
                  <a:ext uri="{FF2B5EF4-FFF2-40B4-BE49-F238E27FC236}">
                    <a16:creationId xmlns:a16="http://schemas.microsoft.com/office/drawing/2014/main" xmlns="" id="{33092850-16EF-4C7D-B5F7-A139817FDC15}"/>
                  </a:ext>
                </a:extLst>
              </p:cNvPr>
              <p:cNvSpPr/>
              <p:nvPr/>
            </p:nvSpPr>
            <p:spPr>
              <a:xfrm>
                <a:off x="1805365" y="5501884"/>
                <a:ext cx="1732098" cy="50446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MY" sz="200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LUYỆN</a:t>
                </a:r>
                <a:r>
                  <a:rPr kumimoji="0" lang="en-MY" sz="200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TẬP THỰC HÀNH</a:t>
                </a:r>
                <a:endParaRPr kumimoji="0" lang="en-MY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0048760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xmlns="" id="{D34A131F-FA73-4994-A76E-EC2C31DEF61F}"/>
              </a:ext>
            </a:extLst>
          </p:cNvPr>
          <p:cNvSpPr/>
          <p:nvPr/>
        </p:nvSpPr>
        <p:spPr>
          <a:xfrm>
            <a:off x="-484095" y="-304801"/>
            <a:ext cx="12955495" cy="7581901"/>
          </a:xfrm>
          <a:prstGeom prst="roundRect">
            <a:avLst>
              <a:gd name="adj" fmla="val 11114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xmlns="" id="{B71A262D-3868-4E2F-99BB-4A5C7D0FFCEE}"/>
              </a:ext>
            </a:extLst>
          </p:cNvPr>
          <p:cNvSpPr/>
          <p:nvPr/>
        </p:nvSpPr>
        <p:spPr>
          <a:xfrm>
            <a:off x="491788" y="372193"/>
            <a:ext cx="2861012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xmlns="" id="{35D38E93-BC12-4076-859E-03E7EEE7FB6E}"/>
              </a:ext>
            </a:extLst>
          </p:cNvPr>
          <p:cNvSpPr/>
          <p:nvPr/>
        </p:nvSpPr>
        <p:spPr>
          <a:xfrm>
            <a:off x="7141058" y="427600"/>
            <a:ext cx="464625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</a:t>
            </a:r>
            <a:r>
              <a:rPr kumimoji="0" lang="en-MY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ĐỘNG</a:t>
            </a:r>
            <a:endParaRPr kumimoji="0" lang="en-MY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xmlns="" id="{025F0450-82DB-41F0-88AD-CF90531967DB}"/>
              </a:ext>
            </a:extLst>
          </p:cNvPr>
          <p:cNvSpPr/>
          <p:nvPr/>
        </p:nvSpPr>
        <p:spPr>
          <a:xfrm>
            <a:off x="14029723" y="2113746"/>
            <a:ext cx="2699662" cy="2284709"/>
          </a:xfrm>
          <a:prstGeom prst="roundRect">
            <a:avLst>
              <a:gd name="adj" fmla="val 21776"/>
            </a:avLst>
          </a:prstGeom>
          <a:solidFill>
            <a:srgbClr val="D054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xmlns="" id="{BBF4F4C4-4294-45B8-90C4-A9B3B3A0295B}"/>
              </a:ext>
            </a:extLst>
          </p:cNvPr>
          <p:cNvSpPr/>
          <p:nvPr/>
        </p:nvSpPr>
        <p:spPr>
          <a:xfrm>
            <a:off x="14168905" y="2619249"/>
            <a:ext cx="1493582" cy="403390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4">
            <a:extLst>
              <a:ext uri="{FF2B5EF4-FFF2-40B4-BE49-F238E27FC236}">
                <a16:creationId xmlns:a16="http://schemas.microsoft.com/office/drawing/2014/main" xmlns="" id="{FA4BC61C-FD30-493B-BCF3-CAA5895A7C82}"/>
              </a:ext>
            </a:extLst>
          </p:cNvPr>
          <p:cNvSpPr/>
          <p:nvPr/>
        </p:nvSpPr>
        <p:spPr>
          <a:xfrm>
            <a:off x="14186245" y="3022639"/>
            <a:ext cx="1615425" cy="253916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2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xmlns="" id="{C6C1244B-D8D7-41D5-9B2D-5F5794D39BCF}"/>
              </a:ext>
            </a:extLst>
          </p:cNvPr>
          <p:cNvSpPr/>
          <p:nvPr/>
        </p:nvSpPr>
        <p:spPr>
          <a:xfrm>
            <a:off x="21095310" y="2134720"/>
            <a:ext cx="2480348" cy="2242760"/>
          </a:xfrm>
          <a:prstGeom prst="roundRect">
            <a:avLst>
              <a:gd name="adj" fmla="val 21776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xmlns="" id="{179E4536-BCC6-44B7-A1A6-F574C920AF39}"/>
              </a:ext>
            </a:extLst>
          </p:cNvPr>
          <p:cNvSpPr/>
          <p:nvPr/>
        </p:nvSpPr>
        <p:spPr>
          <a:xfrm>
            <a:off x="21230726" y="2432674"/>
            <a:ext cx="1451684" cy="369332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44">
            <a:extLst>
              <a:ext uri="{FF2B5EF4-FFF2-40B4-BE49-F238E27FC236}">
                <a16:creationId xmlns:a16="http://schemas.microsoft.com/office/drawing/2014/main" xmlns="" id="{680776EC-AEF6-4DC3-AABC-54FF57C0A0CB}"/>
              </a:ext>
            </a:extLst>
          </p:cNvPr>
          <p:cNvSpPr/>
          <p:nvPr/>
        </p:nvSpPr>
        <p:spPr>
          <a:xfrm>
            <a:off x="21247580" y="2796992"/>
            <a:ext cx="1434830" cy="253916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3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xmlns="" id="{3C32C037-6F50-4237-BDD9-4A56391AA7EB}"/>
              </a:ext>
            </a:extLst>
          </p:cNvPr>
          <p:cNvSpPr/>
          <p:nvPr/>
        </p:nvSpPr>
        <p:spPr>
          <a:xfrm>
            <a:off x="27174669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xmlns="" id="{39CFD826-50FB-4ABE-AB84-DD98B68C0DCE}"/>
              </a:ext>
            </a:extLst>
          </p:cNvPr>
          <p:cNvSpPr/>
          <p:nvPr/>
        </p:nvSpPr>
        <p:spPr>
          <a:xfrm>
            <a:off x="27375987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xmlns="" id="{33092850-16EF-4C7D-B5F7-A139817FDC15}"/>
              </a:ext>
            </a:extLst>
          </p:cNvPr>
          <p:cNvSpPr/>
          <p:nvPr/>
        </p:nvSpPr>
        <p:spPr>
          <a:xfrm>
            <a:off x="27392841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C616653-0915-4AA3-8346-6C8F073F1FDD}"/>
              </a:ext>
            </a:extLst>
          </p:cNvPr>
          <p:cNvSpPr/>
          <p:nvPr/>
        </p:nvSpPr>
        <p:spPr>
          <a:xfrm>
            <a:off x="4537730" y="-2088145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xmlns="" id="{A6DA8265-4EEE-4E9B-B17E-D3FF2EDF2050}"/>
              </a:ext>
            </a:extLst>
          </p:cNvPr>
          <p:cNvSpPr/>
          <p:nvPr/>
        </p:nvSpPr>
        <p:spPr>
          <a:xfrm>
            <a:off x="2035277" y="1326776"/>
            <a:ext cx="9752040" cy="6965531"/>
          </a:xfrm>
          <a:prstGeom prst="roundRect">
            <a:avLst>
              <a:gd name="adj" fmla="val 6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xmlns="" id="{A82BE33F-4CD7-463F-B627-5D43A09F3F8E}"/>
              </a:ext>
            </a:extLst>
          </p:cNvPr>
          <p:cNvSpPr/>
          <p:nvPr/>
        </p:nvSpPr>
        <p:spPr>
          <a:xfrm>
            <a:off x="296495" y="1724161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xmlns="" id="{C4A5E95E-F561-44B9-97FC-8784B2FBB911}"/>
              </a:ext>
            </a:extLst>
          </p:cNvPr>
          <p:cNvSpPr/>
          <p:nvPr/>
        </p:nvSpPr>
        <p:spPr>
          <a:xfrm>
            <a:off x="830212" y="3337821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xmlns="" id="{1F18DD72-8E06-4976-A555-98365DCB0ADE}"/>
              </a:ext>
            </a:extLst>
          </p:cNvPr>
          <p:cNvSpPr/>
          <p:nvPr/>
        </p:nvSpPr>
        <p:spPr>
          <a:xfrm>
            <a:off x="194660" y="4986591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17593" y="1960722"/>
            <a:ext cx="85874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3186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ây mậ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304800"/>
            <a:ext cx="20288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bo s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60" y="2454274"/>
            <a:ext cx="201178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cây khế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314827"/>
            <a:ext cx="2133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8" descr="cây mí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5" y="304800"/>
            <a:ext cx="19716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cây thien t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60" y="4586289"/>
            <a:ext cx="2057400" cy="181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 descr="nh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3048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 descr="vị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969" y="2438400"/>
            <a:ext cx="206943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6" descr="ma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72000"/>
            <a:ext cx="205589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8" descr="gatro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8" y="2469356"/>
            <a:ext cx="19962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20" descr="ổi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4" y="4572000"/>
            <a:ext cx="2104022" cy="187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22" descr="lonc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4" y="2469356"/>
            <a:ext cx="210402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24" descr="trâ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969" y="4586289"/>
            <a:ext cx="2133600" cy="187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7" name="Text Box 29"/>
          <p:cNvSpPr txBox="1">
            <a:spLocks noChangeArrowheads="1"/>
          </p:cNvSpPr>
          <p:nvPr/>
        </p:nvSpPr>
        <p:spPr bwMode="auto">
          <a:xfrm>
            <a:off x="2119563" y="1965326"/>
            <a:ext cx="1309437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 err="1">
                <a:solidFill>
                  <a:srgbClr val="FF0000"/>
                </a:solidFill>
              </a:rPr>
              <a:t>Cây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roi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18" name="Text Box 30"/>
          <p:cNvSpPr txBox="1">
            <a:spLocks noChangeArrowheads="1"/>
          </p:cNvSpPr>
          <p:nvPr/>
        </p:nvSpPr>
        <p:spPr bwMode="auto">
          <a:xfrm>
            <a:off x="3840078" y="4111597"/>
            <a:ext cx="19050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 smtClean="0">
                <a:solidFill>
                  <a:srgbClr val="FF0000"/>
                </a:solidFill>
              </a:rPr>
              <a:t>   </a:t>
            </a:r>
            <a:r>
              <a:rPr lang="en-US" altLang="en-US" sz="1900" dirty="0">
                <a:solidFill>
                  <a:srgbClr val="FF0000"/>
                </a:solidFill>
              </a:rPr>
              <a:t>Con </a:t>
            </a:r>
            <a:r>
              <a:rPr lang="en-US" altLang="en-US" sz="1900" dirty="0" err="1">
                <a:solidFill>
                  <a:srgbClr val="FF0000"/>
                </a:solidFill>
              </a:rPr>
              <a:t>bò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sữa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19" name="Text Box 31"/>
          <p:cNvSpPr txBox="1">
            <a:spLocks noChangeArrowheads="1"/>
          </p:cNvSpPr>
          <p:nvPr/>
        </p:nvSpPr>
        <p:spPr bwMode="auto">
          <a:xfrm>
            <a:off x="6438900" y="1981201"/>
            <a:ext cx="12192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 err="1" smtClean="0">
                <a:solidFill>
                  <a:srgbClr val="FF0000"/>
                </a:solidFill>
              </a:rPr>
              <a:t>Cây</a:t>
            </a:r>
            <a:r>
              <a:rPr lang="en-US" altLang="en-US" sz="1900" dirty="0" smtClean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khế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20" name="Text Box 32"/>
          <p:cNvSpPr txBox="1">
            <a:spLocks noChangeArrowheads="1"/>
          </p:cNvSpPr>
          <p:nvPr/>
        </p:nvSpPr>
        <p:spPr bwMode="auto">
          <a:xfrm>
            <a:off x="8763000" y="1965326"/>
            <a:ext cx="13716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 err="1">
                <a:solidFill>
                  <a:srgbClr val="FF0000"/>
                </a:solidFill>
              </a:rPr>
              <a:t>Cây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mít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21" name="Text Box 33"/>
          <p:cNvSpPr txBox="1">
            <a:spLocks noChangeArrowheads="1"/>
          </p:cNvSpPr>
          <p:nvPr/>
        </p:nvSpPr>
        <p:spPr bwMode="auto">
          <a:xfrm>
            <a:off x="3795965" y="6400800"/>
            <a:ext cx="21336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 smtClean="0">
                <a:solidFill>
                  <a:srgbClr val="FF0000"/>
                </a:solidFill>
              </a:rPr>
              <a:t>    </a:t>
            </a:r>
            <a:r>
              <a:rPr lang="en-US" altLang="en-US" sz="1900" dirty="0" err="1">
                <a:solidFill>
                  <a:srgbClr val="FF0000"/>
                </a:solidFill>
              </a:rPr>
              <a:t>Cây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thiên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tuế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22" name="Text Box 34"/>
          <p:cNvSpPr txBox="1">
            <a:spLocks noChangeArrowheads="1"/>
          </p:cNvSpPr>
          <p:nvPr/>
        </p:nvSpPr>
        <p:spPr bwMode="auto">
          <a:xfrm>
            <a:off x="3810000" y="1981201"/>
            <a:ext cx="17526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 smtClean="0">
                <a:solidFill>
                  <a:srgbClr val="FF0000"/>
                </a:solidFill>
              </a:rPr>
              <a:t>      </a:t>
            </a:r>
            <a:r>
              <a:rPr lang="en-US" altLang="en-US" sz="1900" dirty="0" err="1">
                <a:solidFill>
                  <a:srgbClr val="FF0000"/>
                </a:solidFill>
              </a:rPr>
              <a:t>Cây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nho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23" name="Text Box 35"/>
          <p:cNvSpPr txBox="1">
            <a:spLocks noChangeArrowheads="1"/>
          </p:cNvSpPr>
          <p:nvPr/>
        </p:nvSpPr>
        <p:spPr bwMode="auto">
          <a:xfrm>
            <a:off x="6484519" y="4098927"/>
            <a:ext cx="1451811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 smtClean="0">
                <a:solidFill>
                  <a:srgbClr val="FF0000"/>
                </a:solidFill>
              </a:rPr>
              <a:t>  </a:t>
            </a:r>
            <a:r>
              <a:rPr lang="en-US" altLang="en-US" sz="1900" dirty="0">
                <a:solidFill>
                  <a:srgbClr val="FF0000"/>
                </a:solidFill>
              </a:rPr>
              <a:t>Con </a:t>
            </a:r>
            <a:r>
              <a:rPr lang="en-US" altLang="en-US" sz="1900" dirty="0" err="1">
                <a:solidFill>
                  <a:srgbClr val="FF0000"/>
                </a:solidFill>
              </a:rPr>
              <a:t>lợn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24" name="Text Box 36"/>
          <p:cNvSpPr txBox="1">
            <a:spLocks noChangeArrowheads="1"/>
          </p:cNvSpPr>
          <p:nvPr/>
        </p:nvSpPr>
        <p:spPr bwMode="auto">
          <a:xfrm>
            <a:off x="8745704" y="4114832"/>
            <a:ext cx="1263316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 smtClean="0">
                <a:solidFill>
                  <a:srgbClr val="FF0000"/>
                </a:solidFill>
              </a:rPr>
              <a:t>  Con </a:t>
            </a:r>
            <a:r>
              <a:rPr lang="en-US" altLang="en-US" sz="1900" dirty="0" err="1">
                <a:solidFill>
                  <a:srgbClr val="FF0000"/>
                </a:solidFill>
              </a:rPr>
              <a:t>vịt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325" name="Text Box 37"/>
          <p:cNvSpPr txBox="1">
            <a:spLocks noChangeArrowheads="1"/>
          </p:cNvSpPr>
          <p:nvPr/>
        </p:nvSpPr>
        <p:spPr bwMode="auto">
          <a:xfrm>
            <a:off x="1981200" y="6400800"/>
            <a:ext cx="16002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 smtClean="0">
                <a:solidFill>
                  <a:srgbClr val="FF0000"/>
                </a:solidFill>
              </a:rPr>
              <a:t>    </a:t>
            </a:r>
            <a:r>
              <a:rPr lang="en-US" altLang="en-US" sz="1900" dirty="0" err="1">
                <a:solidFill>
                  <a:srgbClr val="FF0000"/>
                </a:solidFill>
              </a:rPr>
              <a:t>Cây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mai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26" name="Text Box 38"/>
          <p:cNvSpPr txBox="1">
            <a:spLocks noChangeArrowheads="1"/>
          </p:cNvSpPr>
          <p:nvPr/>
        </p:nvSpPr>
        <p:spPr bwMode="auto">
          <a:xfrm>
            <a:off x="1737561" y="4095692"/>
            <a:ext cx="21336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 smtClean="0">
                <a:solidFill>
                  <a:srgbClr val="FF0000"/>
                </a:solidFill>
              </a:rPr>
              <a:t>  </a:t>
            </a:r>
            <a:r>
              <a:rPr lang="en-US" altLang="en-US" sz="1900" dirty="0">
                <a:solidFill>
                  <a:srgbClr val="FF0000"/>
                </a:solidFill>
              </a:rPr>
              <a:t>Con </a:t>
            </a:r>
            <a:r>
              <a:rPr lang="en-US" altLang="en-US" sz="1900" dirty="0" err="1">
                <a:solidFill>
                  <a:srgbClr val="FF0000"/>
                </a:solidFill>
              </a:rPr>
              <a:t>gà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trống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27" name="Text Box 39"/>
          <p:cNvSpPr txBox="1">
            <a:spLocks noChangeArrowheads="1"/>
          </p:cNvSpPr>
          <p:nvPr/>
        </p:nvSpPr>
        <p:spPr bwMode="auto">
          <a:xfrm>
            <a:off x="6759366" y="6445283"/>
            <a:ext cx="1127209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 err="1">
                <a:solidFill>
                  <a:srgbClr val="FF0000"/>
                </a:solidFill>
              </a:rPr>
              <a:t>Cây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ổi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28" name="Text Box 40"/>
          <p:cNvSpPr txBox="1">
            <a:spLocks noChangeArrowheads="1"/>
          </p:cNvSpPr>
          <p:nvPr/>
        </p:nvSpPr>
        <p:spPr bwMode="auto">
          <a:xfrm>
            <a:off x="8530389" y="6445284"/>
            <a:ext cx="18288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 smtClean="0">
                <a:solidFill>
                  <a:srgbClr val="FF0000"/>
                </a:solidFill>
              </a:rPr>
              <a:t>  </a:t>
            </a:r>
            <a:r>
              <a:rPr lang="en-US" altLang="en-US" sz="1900" dirty="0">
                <a:solidFill>
                  <a:srgbClr val="FF0000"/>
                </a:solidFill>
              </a:rPr>
              <a:t>Con </a:t>
            </a:r>
            <a:r>
              <a:rPr lang="en-US" altLang="en-US" sz="1900" dirty="0" err="1">
                <a:solidFill>
                  <a:srgbClr val="FF0000"/>
                </a:solidFill>
              </a:rPr>
              <a:t>trâu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38" name="Oval 50"/>
          <p:cNvSpPr>
            <a:spLocks noChangeArrowheads="1"/>
          </p:cNvSpPr>
          <p:nvPr/>
        </p:nvSpPr>
        <p:spPr bwMode="auto">
          <a:xfrm>
            <a:off x="1738563" y="1692297"/>
            <a:ext cx="2286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339" name="Oval 51"/>
          <p:cNvSpPr>
            <a:spLocks noChangeArrowheads="1"/>
          </p:cNvSpPr>
          <p:nvPr/>
        </p:nvSpPr>
        <p:spPr bwMode="auto">
          <a:xfrm>
            <a:off x="3886199" y="1736725"/>
            <a:ext cx="261185" cy="26193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340" name="Oval 52"/>
          <p:cNvSpPr>
            <a:spLocks noChangeArrowheads="1"/>
          </p:cNvSpPr>
          <p:nvPr/>
        </p:nvSpPr>
        <p:spPr bwMode="auto">
          <a:xfrm>
            <a:off x="6021805" y="1740568"/>
            <a:ext cx="3810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341" name="Oval 53"/>
          <p:cNvSpPr>
            <a:spLocks noChangeArrowheads="1"/>
          </p:cNvSpPr>
          <p:nvPr/>
        </p:nvSpPr>
        <p:spPr bwMode="auto">
          <a:xfrm>
            <a:off x="8333874" y="1752600"/>
            <a:ext cx="3810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342" name="Oval 54"/>
          <p:cNvSpPr>
            <a:spLocks noChangeArrowheads="1"/>
          </p:cNvSpPr>
          <p:nvPr/>
        </p:nvSpPr>
        <p:spPr bwMode="auto">
          <a:xfrm>
            <a:off x="1752600" y="3733800"/>
            <a:ext cx="2286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343" name="Oval 55"/>
          <p:cNvSpPr>
            <a:spLocks noChangeArrowheads="1"/>
          </p:cNvSpPr>
          <p:nvPr/>
        </p:nvSpPr>
        <p:spPr bwMode="auto">
          <a:xfrm>
            <a:off x="3733800" y="3810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344" name="Oval 56"/>
          <p:cNvSpPr>
            <a:spLocks noChangeArrowheads="1"/>
          </p:cNvSpPr>
          <p:nvPr/>
        </p:nvSpPr>
        <p:spPr bwMode="auto">
          <a:xfrm>
            <a:off x="5867400" y="3810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345" name="Oval 57"/>
          <p:cNvSpPr>
            <a:spLocks noChangeArrowheads="1"/>
          </p:cNvSpPr>
          <p:nvPr/>
        </p:nvSpPr>
        <p:spPr bwMode="auto">
          <a:xfrm>
            <a:off x="8305800" y="3810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346" name="Oval 58"/>
          <p:cNvSpPr>
            <a:spLocks noChangeArrowheads="1"/>
          </p:cNvSpPr>
          <p:nvPr/>
        </p:nvSpPr>
        <p:spPr bwMode="auto">
          <a:xfrm>
            <a:off x="1719765" y="6155533"/>
            <a:ext cx="2286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347" name="Oval 59"/>
          <p:cNvSpPr>
            <a:spLocks noChangeArrowheads="1"/>
          </p:cNvSpPr>
          <p:nvPr/>
        </p:nvSpPr>
        <p:spPr bwMode="auto">
          <a:xfrm>
            <a:off x="3895724" y="6210300"/>
            <a:ext cx="3810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2348" name="Oval 60"/>
          <p:cNvSpPr>
            <a:spLocks noChangeArrowheads="1"/>
          </p:cNvSpPr>
          <p:nvPr/>
        </p:nvSpPr>
        <p:spPr bwMode="auto">
          <a:xfrm>
            <a:off x="6127083" y="61341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349" name="Oval 61"/>
          <p:cNvSpPr>
            <a:spLocks noChangeArrowheads="1"/>
          </p:cNvSpPr>
          <p:nvPr/>
        </p:nvSpPr>
        <p:spPr bwMode="auto">
          <a:xfrm>
            <a:off x="8315824" y="6171011"/>
            <a:ext cx="3810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84850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2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2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2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2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2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2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2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9" dur="5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2" dur="500"/>
                                        <p:tgtEl>
                                          <p:spTgt spid="1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5" dur="500"/>
                                        <p:tgtEl>
                                          <p:spTgt spid="1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8" dur="500"/>
                                        <p:tgtEl>
                                          <p:spTgt spid="1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1" dur="500"/>
                                        <p:tgtEl>
                                          <p:spTgt spid="1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4" dur="500"/>
                                        <p:tgtEl>
                                          <p:spTgt spid="1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7" dur="500"/>
                                        <p:tgtEl>
                                          <p:spTgt spid="1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0" dur="500"/>
                                        <p:tgtEl>
                                          <p:spTgt spid="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3" dur="500"/>
                                        <p:tgtEl>
                                          <p:spTgt spid="1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6" dur="500"/>
                                        <p:tgtEl>
                                          <p:spTgt spid="1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9" dur="500"/>
                                        <p:tgtEl>
                                          <p:spTgt spid="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7" grpId="0"/>
      <p:bldP spid="12318" grpId="0"/>
      <p:bldP spid="12319" grpId="0"/>
      <p:bldP spid="12320" grpId="0"/>
      <p:bldP spid="12321" grpId="0"/>
      <p:bldP spid="12322" grpId="0"/>
      <p:bldP spid="12323" grpId="0"/>
      <p:bldP spid="12324" grpId="0"/>
      <p:bldP spid="12325" grpId="0"/>
      <p:bldP spid="12326" grpId="0"/>
      <p:bldP spid="12327" grpId="0"/>
      <p:bldP spid="12328" grpId="0"/>
      <p:bldP spid="12338" grpId="0" animBg="1"/>
      <p:bldP spid="12339" grpId="0" animBg="1"/>
      <p:bldP spid="12340" grpId="0" animBg="1"/>
      <p:bldP spid="12341" grpId="0" animBg="1"/>
      <p:bldP spid="12342" grpId="0" animBg="1"/>
      <p:bldP spid="12343" grpId="0" animBg="1"/>
      <p:bldP spid="12344" grpId="0" animBg="1"/>
      <p:bldP spid="12345" grpId="0" animBg="1"/>
      <p:bldP spid="12346" grpId="0" animBg="1"/>
      <p:bldP spid="12347" grpId="0" animBg="1"/>
      <p:bldP spid="12348" grpId="0" animBg="1"/>
      <p:bldP spid="123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xmlns="" id="{D34A131F-FA73-4994-A76E-EC2C31DEF61F}"/>
              </a:ext>
            </a:extLst>
          </p:cNvPr>
          <p:cNvSpPr/>
          <p:nvPr/>
        </p:nvSpPr>
        <p:spPr>
          <a:xfrm>
            <a:off x="-3223221" y="2156075"/>
            <a:ext cx="2437109" cy="2200051"/>
          </a:xfrm>
          <a:prstGeom prst="roundRect">
            <a:avLst>
              <a:gd name="adj" fmla="val 2177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xmlns="" id="{B71A262D-3868-4E2F-99BB-4A5C7D0FFCEE}"/>
              </a:ext>
            </a:extLst>
          </p:cNvPr>
          <p:cNvSpPr/>
          <p:nvPr/>
        </p:nvSpPr>
        <p:spPr>
          <a:xfrm>
            <a:off x="-3097872" y="2385563"/>
            <a:ext cx="1387928" cy="431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xmlns="" id="{35D38E93-BC12-4076-859E-03E7EEE7FB6E}"/>
              </a:ext>
            </a:extLst>
          </p:cNvPr>
          <p:cNvSpPr/>
          <p:nvPr/>
        </p:nvSpPr>
        <p:spPr>
          <a:xfrm>
            <a:off x="-3098484" y="2988180"/>
            <a:ext cx="2108181" cy="5358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1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xmlns="" id="{025F0450-82DB-41F0-88AD-CF90531967DB}"/>
              </a:ext>
            </a:extLst>
          </p:cNvPr>
          <p:cNvSpPr/>
          <p:nvPr/>
        </p:nvSpPr>
        <p:spPr>
          <a:xfrm>
            <a:off x="-431749" y="-304800"/>
            <a:ext cx="12969038" cy="7445829"/>
          </a:xfrm>
          <a:prstGeom prst="roundRect">
            <a:avLst>
              <a:gd name="adj" fmla="val 7898"/>
            </a:avLst>
          </a:prstGeom>
          <a:solidFill>
            <a:srgbClr val="D054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xmlns="" id="{BBF4F4C4-4294-45B8-90C4-A9B3B3A0295B}"/>
              </a:ext>
            </a:extLst>
          </p:cNvPr>
          <p:cNvSpPr/>
          <p:nvPr/>
        </p:nvSpPr>
        <p:spPr>
          <a:xfrm>
            <a:off x="3428239" y="-91803"/>
            <a:ext cx="2934711" cy="646331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dung 2</a:t>
            </a: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xmlns="" id="{C6C1244B-D8D7-41D5-9B2D-5F5794D39BCF}"/>
              </a:ext>
            </a:extLst>
          </p:cNvPr>
          <p:cNvSpPr/>
          <p:nvPr/>
        </p:nvSpPr>
        <p:spPr>
          <a:xfrm>
            <a:off x="12891652" y="2134720"/>
            <a:ext cx="2480348" cy="2242760"/>
          </a:xfrm>
          <a:prstGeom prst="roundRect">
            <a:avLst>
              <a:gd name="adj" fmla="val 21776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xmlns="" id="{179E4536-BCC6-44B7-A1A6-F574C920AF39}"/>
              </a:ext>
            </a:extLst>
          </p:cNvPr>
          <p:cNvSpPr/>
          <p:nvPr/>
        </p:nvSpPr>
        <p:spPr>
          <a:xfrm>
            <a:off x="13027068" y="2432674"/>
            <a:ext cx="1451684" cy="369332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44">
            <a:extLst>
              <a:ext uri="{FF2B5EF4-FFF2-40B4-BE49-F238E27FC236}">
                <a16:creationId xmlns:a16="http://schemas.microsoft.com/office/drawing/2014/main" xmlns="" id="{680776EC-AEF6-4DC3-AABC-54FF57C0A0CB}"/>
              </a:ext>
            </a:extLst>
          </p:cNvPr>
          <p:cNvSpPr/>
          <p:nvPr/>
        </p:nvSpPr>
        <p:spPr>
          <a:xfrm>
            <a:off x="13043922" y="2796992"/>
            <a:ext cx="1434830" cy="253916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3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xmlns="" id="{3C32C037-6F50-4237-BDD9-4A56391AA7EB}"/>
              </a:ext>
            </a:extLst>
          </p:cNvPr>
          <p:cNvSpPr/>
          <p:nvPr/>
        </p:nvSpPr>
        <p:spPr>
          <a:xfrm>
            <a:off x="1572636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xmlns="" id="{39CFD826-50FB-4ABE-AB84-DD98B68C0DCE}"/>
              </a:ext>
            </a:extLst>
          </p:cNvPr>
          <p:cNvSpPr/>
          <p:nvPr/>
        </p:nvSpPr>
        <p:spPr>
          <a:xfrm>
            <a:off x="1592768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xmlns="" id="{33092850-16EF-4C7D-B5F7-A139817FDC15}"/>
              </a:ext>
            </a:extLst>
          </p:cNvPr>
          <p:cNvSpPr/>
          <p:nvPr/>
        </p:nvSpPr>
        <p:spPr>
          <a:xfrm>
            <a:off x="1594453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C616653-0915-4AA3-8346-6C8F073F1FDD}"/>
              </a:ext>
            </a:extLst>
          </p:cNvPr>
          <p:cNvSpPr/>
          <p:nvPr/>
        </p:nvSpPr>
        <p:spPr>
          <a:xfrm>
            <a:off x="4537730" y="-2429389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35" name="Rectangle: Rounded Corners 1">
            <a:extLst>
              <a:ext uri="{FF2B5EF4-FFF2-40B4-BE49-F238E27FC236}">
                <a16:creationId xmlns:a16="http://schemas.microsoft.com/office/drawing/2014/main" xmlns="" id="{FC8C495A-BC4A-4694-BD4E-889F3A733640}"/>
              </a:ext>
            </a:extLst>
          </p:cNvPr>
          <p:cNvSpPr/>
          <p:nvPr/>
        </p:nvSpPr>
        <p:spPr>
          <a:xfrm>
            <a:off x="294967" y="591591"/>
            <a:ext cx="9201256" cy="6013925"/>
          </a:xfrm>
          <a:prstGeom prst="roundRect">
            <a:avLst>
              <a:gd name="adj" fmla="val 39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36" name="Hình Bầu dục 35">
            <a:extLst>
              <a:ext uri="{FF2B5EF4-FFF2-40B4-BE49-F238E27FC236}">
                <a16:creationId xmlns:a16="http://schemas.microsoft.com/office/drawing/2014/main" xmlns="" id="{15655D72-F075-4B2E-A928-B55A072B8107}"/>
              </a:ext>
            </a:extLst>
          </p:cNvPr>
          <p:cNvSpPr/>
          <p:nvPr/>
        </p:nvSpPr>
        <p:spPr>
          <a:xfrm>
            <a:off x="9850586" y="1373595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Hình Bầu dục 38">
            <a:extLst>
              <a:ext uri="{FF2B5EF4-FFF2-40B4-BE49-F238E27FC236}">
                <a16:creationId xmlns:a16="http://schemas.microsoft.com/office/drawing/2014/main" xmlns="" id="{F3E38990-3F8E-4AB4-93E3-8D8B65241F04}"/>
              </a:ext>
            </a:extLst>
          </p:cNvPr>
          <p:cNvSpPr/>
          <p:nvPr/>
        </p:nvSpPr>
        <p:spPr>
          <a:xfrm>
            <a:off x="10879837" y="2242517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Hình Bầu dục 40">
            <a:extLst>
              <a:ext uri="{FF2B5EF4-FFF2-40B4-BE49-F238E27FC236}">
                <a16:creationId xmlns:a16="http://schemas.microsoft.com/office/drawing/2014/main" xmlns="" id="{33BAC972-AFB7-4D27-8383-48FC67B12245}"/>
              </a:ext>
            </a:extLst>
          </p:cNvPr>
          <p:cNvSpPr/>
          <p:nvPr/>
        </p:nvSpPr>
        <p:spPr>
          <a:xfrm>
            <a:off x="9770216" y="3111438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Hình Bầu dục 47">
            <a:extLst>
              <a:ext uri="{FF2B5EF4-FFF2-40B4-BE49-F238E27FC236}">
                <a16:creationId xmlns:a16="http://schemas.microsoft.com/office/drawing/2014/main" xmlns="" id="{952B9EF0-2C67-41B4-AEE6-FCB9E71F5AC0}"/>
              </a:ext>
            </a:extLst>
          </p:cNvPr>
          <p:cNvSpPr/>
          <p:nvPr/>
        </p:nvSpPr>
        <p:spPr>
          <a:xfrm>
            <a:off x="10761869" y="4259341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597500" y="1649858"/>
            <a:ext cx="85830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1" hangingPunct="1">
              <a:spcBef>
                <a:spcPct val="20000"/>
              </a:spcBef>
              <a:buFontTx/>
              <a:buAutoNum type="arabicPeriod"/>
              <a:defRPr/>
            </a:pP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Hãy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kể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tên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các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loại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cây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trồng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vật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nuôi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mà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em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biết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Các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loại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cây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trồng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và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vật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nuôi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đó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có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tác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dụng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gì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?</a:t>
            </a:r>
          </a:p>
          <a:p>
            <a:pPr marL="514350" indent="-514350" eaLnBrk="1" hangingPunct="1">
              <a:spcBef>
                <a:spcPct val="20000"/>
              </a:spcBef>
              <a:buFontTx/>
              <a:buAutoNum type="arabicPeriod"/>
              <a:defRPr/>
            </a:pP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Em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đã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tham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gia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bảo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vệ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chăm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sóc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cây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trồng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vật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nuôi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như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thế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nào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7795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xmlns="" id="{D34A131F-FA73-4994-A76E-EC2C31DEF61F}"/>
              </a:ext>
            </a:extLst>
          </p:cNvPr>
          <p:cNvSpPr/>
          <p:nvPr/>
        </p:nvSpPr>
        <p:spPr>
          <a:xfrm>
            <a:off x="-3223221" y="2156075"/>
            <a:ext cx="2437109" cy="2200051"/>
          </a:xfrm>
          <a:prstGeom prst="roundRect">
            <a:avLst>
              <a:gd name="adj" fmla="val 2177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xmlns="" id="{B71A262D-3868-4E2F-99BB-4A5C7D0FFCEE}"/>
              </a:ext>
            </a:extLst>
          </p:cNvPr>
          <p:cNvSpPr/>
          <p:nvPr/>
        </p:nvSpPr>
        <p:spPr>
          <a:xfrm>
            <a:off x="-3097872" y="2385563"/>
            <a:ext cx="1387928" cy="431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xmlns="" id="{35D38E93-BC12-4076-859E-03E7EEE7FB6E}"/>
              </a:ext>
            </a:extLst>
          </p:cNvPr>
          <p:cNvSpPr/>
          <p:nvPr/>
        </p:nvSpPr>
        <p:spPr>
          <a:xfrm>
            <a:off x="-3098484" y="2988180"/>
            <a:ext cx="2108181" cy="5358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1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xmlns="" id="{025F0450-82DB-41F0-88AD-CF90531967DB}"/>
              </a:ext>
            </a:extLst>
          </p:cNvPr>
          <p:cNvSpPr/>
          <p:nvPr/>
        </p:nvSpPr>
        <p:spPr>
          <a:xfrm>
            <a:off x="-431749" y="-304800"/>
            <a:ext cx="12969038" cy="7445829"/>
          </a:xfrm>
          <a:prstGeom prst="roundRect">
            <a:avLst>
              <a:gd name="adj" fmla="val 7898"/>
            </a:avLst>
          </a:prstGeom>
          <a:solidFill>
            <a:srgbClr val="D054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xmlns="" id="{BBF4F4C4-4294-45B8-90C4-A9B3B3A0295B}"/>
              </a:ext>
            </a:extLst>
          </p:cNvPr>
          <p:cNvSpPr/>
          <p:nvPr/>
        </p:nvSpPr>
        <p:spPr>
          <a:xfrm>
            <a:off x="3428239" y="-91803"/>
            <a:ext cx="2934711" cy="646331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dung 2</a:t>
            </a: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xmlns="" id="{C6C1244B-D8D7-41D5-9B2D-5F5794D39BCF}"/>
              </a:ext>
            </a:extLst>
          </p:cNvPr>
          <p:cNvSpPr/>
          <p:nvPr/>
        </p:nvSpPr>
        <p:spPr>
          <a:xfrm>
            <a:off x="12891652" y="2134720"/>
            <a:ext cx="2480348" cy="2242760"/>
          </a:xfrm>
          <a:prstGeom prst="roundRect">
            <a:avLst>
              <a:gd name="adj" fmla="val 21776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xmlns="" id="{179E4536-BCC6-44B7-A1A6-F574C920AF39}"/>
              </a:ext>
            </a:extLst>
          </p:cNvPr>
          <p:cNvSpPr/>
          <p:nvPr/>
        </p:nvSpPr>
        <p:spPr>
          <a:xfrm>
            <a:off x="13027068" y="2432674"/>
            <a:ext cx="1451684" cy="369332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44">
            <a:extLst>
              <a:ext uri="{FF2B5EF4-FFF2-40B4-BE49-F238E27FC236}">
                <a16:creationId xmlns:a16="http://schemas.microsoft.com/office/drawing/2014/main" xmlns="" id="{680776EC-AEF6-4DC3-AABC-54FF57C0A0CB}"/>
              </a:ext>
            </a:extLst>
          </p:cNvPr>
          <p:cNvSpPr/>
          <p:nvPr/>
        </p:nvSpPr>
        <p:spPr>
          <a:xfrm>
            <a:off x="13043922" y="2796992"/>
            <a:ext cx="1434830" cy="253916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3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xmlns="" id="{3C32C037-6F50-4237-BDD9-4A56391AA7EB}"/>
              </a:ext>
            </a:extLst>
          </p:cNvPr>
          <p:cNvSpPr/>
          <p:nvPr/>
        </p:nvSpPr>
        <p:spPr>
          <a:xfrm>
            <a:off x="1572636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xmlns="" id="{39CFD826-50FB-4ABE-AB84-DD98B68C0DCE}"/>
              </a:ext>
            </a:extLst>
          </p:cNvPr>
          <p:cNvSpPr/>
          <p:nvPr/>
        </p:nvSpPr>
        <p:spPr>
          <a:xfrm>
            <a:off x="1592768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xmlns="" id="{33092850-16EF-4C7D-B5F7-A139817FDC15}"/>
              </a:ext>
            </a:extLst>
          </p:cNvPr>
          <p:cNvSpPr/>
          <p:nvPr/>
        </p:nvSpPr>
        <p:spPr>
          <a:xfrm>
            <a:off x="1594453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C616653-0915-4AA3-8346-6C8F073F1FDD}"/>
              </a:ext>
            </a:extLst>
          </p:cNvPr>
          <p:cNvSpPr/>
          <p:nvPr/>
        </p:nvSpPr>
        <p:spPr>
          <a:xfrm>
            <a:off x="4537730" y="-2429389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35" name="Rectangle: Rounded Corners 1">
            <a:extLst>
              <a:ext uri="{FF2B5EF4-FFF2-40B4-BE49-F238E27FC236}">
                <a16:creationId xmlns:a16="http://schemas.microsoft.com/office/drawing/2014/main" xmlns="" id="{FC8C495A-BC4A-4694-BD4E-889F3A733640}"/>
              </a:ext>
            </a:extLst>
          </p:cNvPr>
          <p:cNvSpPr/>
          <p:nvPr/>
        </p:nvSpPr>
        <p:spPr>
          <a:xfrm>
            <a:off x="294967" y="591591"/>
            <a:ext cx="9201256" cy="6013925"/>
          </a:xfrm>
          <a:prstGeom prst="roundRect">
            <a:avLst>
              <a:gd name="adj" fmla="val 39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36" name="Hình Bầu dục 35">
            <a:extLst>
              <a:ext uri="{FF2B5EF4-FFF2-40B4-BE49-F238E27FC236}">
                <a16:creationId xmlns:a16="http://schemas.microsoft.com/office/drawing/2014/main" xmlns="" id="{15655D72-F075-4B2E-A928-B55A072B8107}"/>
              </a:ext>
            </a:extLst>
          </p:cNvPr>
          <p:cNvSpPr/>
          <p:nvPr/>
        </p:nvSpPr>
        <p:spPr>
          <a:xfrm>
            <a:off x="9850586" y="1373595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Hình Bầu dục 38">
            <a:extLst>
              <a:ext uri="{FF2B5EF4-FFF2-40B4-BE49-F238E27FC236}">
                <a16:creationId xmlns:a16="http://schemas.microsoft.com/office/drawing/2014/main" xmlns="" id="{F3E38990-3F8E-4AB4-93E3-8D8B65241F04}"/>
              </a:ext>
            </a:extLst>
          </p:cNvPr>
          <p:cNvSpPr/>
          <p:nvPr/>
        </p:nvSpPr>
        <p:spPr>
          <a:xfrm>
            <a:off x="10879837" y="2242517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Hình Bầu dục 40">
            <a:extLst>
              <a:ext uri="{FF2B5EF4-FFF2-40B4-BE49-F238E27FC236}">
                <a16:creationId xmlns:a16="http://schemas.microsoft.com/office/drawing/2014/main" xmlns="" id="{33BAC972-AFB7-4D27-8383-48FC67B12245}"/>
              </a:ext>
            </a:extLst>
          </p:cNvPr>
          <p:cNvSpPr/>
          <p:nvPr/>
        </p:nvSpPr>
        <p:spPr>
          <a:xfrm>
            <a:off x="9770216" y="3111438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Hình Bầu dục 47">
            <a:extLst>
              <a:ext uri="{FF2B5EF4-FFF2-40B4-BE49-F238E27FC236}">
                <a16:creationId xmlns:a16="http://schemas.microsoft.com/office/drawing/2014/main" xmlns="" id="{952B9EF0-2C67-41B4-AEE6-FCB9E71F5AC0}"/>
              </a:ext>
            </a:extLst>
          </p:cNvPr>
          <p:cNvSpPr/>
          <p:nvPr/>
        </p:nvSpPr>
        <p:spPr>
          <a:xfrm>
            <a:off x="10761869" y="4259341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7" y="619068"/>
            <a:ext cx="4506640" cy="3023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29" y="3576893"/>
            <a:ext cx="4646423" cy="2821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7" y="3591202"/>
            <a:ext cx="4400200" cy="2953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88" y="657055"/>
            <a:ext cx="4625982" cy="2934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7" y="2070364"/>
            <a:ext cx="4377409" cy="2719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428" y="1626062"/>
            <a:ext cx="4546742" cy="3022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6709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xmlns="" id="{D34A131F-FA73-4994-A76E-EC2C31DEF61F}"/>
              </a:ext>
            </a:extLst>
          </p:cNvPr>
          <p:cNvSpPr/>
          <p:nvPr/>
        </p:nvSpPr>
        <p:spPr>
          <a:xfrm>
            <a:off x="-3223221" y="2156075"/>
            <a:ext cx="2437109" cy="2200051"/>
          </a:xfrm>
          <a:prstGeom prst="roundRect">
            <a:avLst>
              <a:gd name="adj" fmla="val 2177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xmlns="" id="{B71A262D-3868-4E2F-99BB-4A5C7D0FFCEE}"/>
              </a:ext>
            </a:extLst>
          </p:cNvPr>
          <p:cNvSpPr/>
          <p:nvPr/>
        </p:nvSpPr>
        <p:spPr>
          <a:xfrm>
            <a:off x="-3097872" y="2385563"/>
            <a:ext cx="1387928" cy="431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xmlns="" id="{35D38E93-BC12-4076-859E-03E7EEE7FB6E}"/>
              </a:ext>
            </a:extLst>
          </p:cNvPr>
          <p:cNvSpPr/>
          <p:nvPr/>
        </p:nvSpPr>
        <p:spPr>
          <a:xfrm>
            <a:off x="-3098484" y="2988180"/>
            <a:ext cx="2108181" cy="5358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1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xmlns="" id="{025F0450-82DB-41F0-88AD-CF90531967DB}"/>
              </a:ext>
            </a:extLst>
          </p:cNvPr>
          <p:cNvSpPr/>
          <p:nvPr/>
        </p:nvSpPr>
        <p:spPr>
          <a:xfrm>
            <a:off x="-431749" y="-304800"/>
            <a:ext cx="12969038" cy="7445829"/>
          </a:xfrm>
          <a:prstGeom prst="roundRect">
            <a:avLst>
              <a:gd name="adj" fmla="val 7898"/>
            </a:avLst>
          </a:prstGeom>
          <a:solidFill>
            <a:srgbClr val="D054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xmlns="" id="{BBF4F4C4-4294-45B8-90C4-A9B3B3A0295B}"/>
              </a:ext>
            </a:extLst>
          </p:cNvPr>
          <p:cNvSpPr/>
          <p:nvPr/>
        </p:nvSpPr>
        <p:spPr>
          <a:xfrm>
            <a:off x="3428239" y="-91803"/>
            <a:ext cx="2934711" cy="646331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dung 2</a:t>
            </a: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xmlns="" id="{C6C1244B-D8D7-41D5-9B2D-5F5794D39BCF}"/>
              </a:ext>
            </a:extLst>
          </p:cNvPr>
          <p:cNvSpPr/>
          <p:nvPr/>
        </p:nvSpPr>
        <p:spPr>
          <a:xfrm>
            <a:off x="12891652" y="2134720"/>
            <a:ext cx="2480348" cy="2242760"/>
          </a:xfrm>
          <a:prstGeom prst="roundRect">
            <a:avLst>
              <a:gd name="adj" fmla="val 21776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xmlns="" id="{179E4536-BCC6-44B7-A1A6-F574C920AF39}"/>
              </a:ext>
            </a:extLst>
          </p:cNvPr>
          <p:cNvSpPr/>
          <p:nvPr/>
        </p:nvSpPr>
        <p:spPr>
          <a:xfrm>
            <a:off x="13027068" y="2432674"/>
            <a:ext cx="1451684" cy="369332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44">
            <a:extLst>
              <a:ext uri="{FF2B5EF4-FFF2-40B4-BE49-F238E27FC236}">
                <a16:creationId xmlns:a16="http://schemas.microsoft.com/office/drawing/2014/main" xmlns="" id="{680776EC-AEF6-4DC3-AABC-54FF57C0A0CB}"/>
              </a:ext>
            </a:extLst>
          </p:cNvPr>
          <p:cNvSpPr/>
          <p:nvPr/>
        </p:nvSpPr>
        <p:spPr>
          <a:xfrm>
            <a:off x="13043922" y="2796992"/>
            <a:ext cx="1434830" cy="253916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3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xmlns="" id="{3C32C037-6F50-4237-BDD9-4A56391AA7EB}"/>
              </a:ext>
            </a:extLst>
          </p:cNvPr>
          <p:cNvSpPr/>
          <p:nvPr/>
        </p:nvSpPr>
        <p:spPr>
          <a:xfrm>
            <a:off x="1572636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xmlns="" id="{39CFD826-50FB-4ABE-AB84-DD98B68C0DCE}"/>
              </a:ext>
            </a:extLst>
          </p:cNvPr>
          <p:cNvSpPr/>
          <p:nvPr/>
        </p:nvSpPr>
        <p:spPr>
          <a:xfrm>
            <a:off x="1592768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xmlns="" id="{33092850-16EF-4C7D-B5F7-A139817FDC15}"/>
              </a:ext>
            </a:extLst>
          </p:cNvPr>
          <p:cNvSpPr/>
          <p:nvPr/>
        </p:nvSpPr>
        <p:spPr>
          <a:xfrm>
            <a:off x="1594453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C616653-0915-4AA3-8346-6C8F073F1FDD}"/>
              </a:ext>
            </a:extLst>
          </p:cNvPr>
          <p:cNvSpPr/>
          <p:nvPr/>
        </p:nvSpPr>
        <p:spPr>
          <a:xfrm>
            <a:off x="4537730" y="-2429389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35" name="Rectangle: Rounded Corners 1">
            <a:extLst>
              <a:ext uri="{FF2B5EF4-FFF2-40B4-BE49-F238E27FC236}">
                <a16:creationId xmlns:a16="http://schemas.microsoft.com/office/drawing/2014/main" xmlns="" id="{FC8C495A-BC4A-4694-BD4E-889F3A733640}"/>
              </a:ext>
            </a:extLst>
          </p:cNvPr>
          <p:cNvSpPr/>
          <p:nvPr/>
        </p:nvSpPr>
        <p:spPr>
          <a:xfrm>
            <a:off x="294967" y="591591"/>
            <a:ext cx="9201256" cy="6013925"/>
          </a:xfrm>
          <a:prstGeom prst="roundRect">
            <a:avLst>
              <a:gd name="adj" fmla="val 39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36" name="Hình Bầu dục 35">
            <a:extLst>
              <a:ext uri="{FF2B5EF4-FFF2-40B4-BE49-F238E27FC236}">
                <a16:creationId xmlns:a16="http://schemas.microsoft.com/office/drawing/2014/main" xmlns="" id="{15655D72-F075-4B2E-A928-B55A072B8107}"/>
              </a:ext>
            </a:extLst>
          </p:cNvPr>
          <p:cNvSpPr/>
          <p:nvPr/>
        </p:nvSpPr>
        <p:spPr>
          <a:xfrm>
            <a:off x="9850586" y="1373595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Hình Bầu dục 38">
            <a:extLst>
              <a:ext uri="{FF2B5EF4-FFF2-40B4-BE49-F238E27FC236}">
                <a16:creationId xmlns:a16="http://schemas.microsoft.com/office/drawing/2014/main" xmlns="" id="{F3E38990-3F8E-4AB4-93E3-8D8B65241F04}"/>
              </a:ext>
            </a:extLst>
          </p:cNvPr>
          <p:cNvSpPr/>
          <p:nvPr/>
        </p:nvSpPr>
        <p:spPr>
          <a:xfrm>
            <a:off x="10879837" y="2242517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Hình Bầu dục 40">
            <a:extLst>
              <a:ext uri="{FF2B5EF4-FFF2-40B4-BE49-F238E27FC236}">
                <a16:creationId xmlns:a16="http://schemas.microsoft.com/office/drawing/2014/main" xmlns="" id="{33BAC972-AFB7-4D27-8383-48FC67B12245}"/>
              </a:ext>
            </a:extLst>
          </p:cNvPr>
          <p:cNvSpPr/>
          <p:nvPr/>
        </p:nvSpPr>
        <p:spPr>
          <a:xfrm>
            <a:off x="9770216" y="3111438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Hình Bầu dục 47">
            <a:extLst>
              <a:ext uri="{FF2B5EF4-FFF2-40B4-BE49-F238E27FC236}">
                <a16:creationId xmlns:a16="http://schemas.microsoft.com/office/drawing/2014/main" xmlns="" id="{952B9EF0-2C67-41B4-AEE6-FCB9E71F5AC0}"/>
              </a:ext>
            </a:extLst>
          </p:cNvPr>
          <p:cNvSpPr/>
          <p:nvPr/>
        </p:nvSpPr>
        <p:spPr>
          <a:xfrm>
            <a:off x="10761869" y="4259341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46" y="3598552"/>
            <a:ext cx="4455207" cy="283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1" y="690998"/>
            <a:ext cx="4495861" cy="283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0" y="3561086"/>
            <a:ext cx="4495861" cy="2874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46" y="625386"/>
            <a:ext cx="4421020" cy="2898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0" y="2531191"/>
            <a:ext cx="4490449" cy="2728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79" y="2531191"/>
            <a:ext cx="4391087" cy="2728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845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xmlns="" id="{D34A131F-FA73-4994-A76E-EC2C31DEF61F}"/>
              </a:ext>
            </a:extLst>
          </p:cNvPr>
          <p:cNvSpPr/>
          <p:nvPr/>
        </p:nvSpPr>
        <p:spPr>
          <a:xfrm>
            <a:off x="-6377902" y="2156075"/>
            <a:ext cx="2437109" cy="2200051"/>
          </a:xfrm>
          <a:prstGeom prst="roundRect">
            <a:avLst>
              <a:gd name="adj" fmla="val 2177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xmlns="" id="{B71A262D-3868-4E2F-99BB-4A5C7D0FFCEE}"/>
              </a:ext>
            </a:extLst>
          </p:cNvPr>
          <p:cNvSpPr/>
          <p:nvPr/>
        </p:nvSpPr>
        <p:spPr>
          <a:xfrm>
            <a:off x="-6252553" y="2385563"/>
            <a:ext cx="1387928" cy="431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xmlns="" id="{35D38E93-BC12-4076-859E-03E7EEE7FB6E}"/>
              </a:ext>
            </a:extLst>
          </p:cNvPr>
          <p:cNvSpPr/>
          <p:nvPr/>
        </p:nvSpPr>
        <p:spPr>
          <a:xfrm>
            <a:off x="-6253165" y="2988180"/>
            <a:ext cx="2108181" cy="5358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1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xmlns="" id="{025F0450-82DB-41F0-88AD-CF90531967DB}"/>
              </a:ext>
            </a:extLst>
          </p:cNvPr>
          <p:cNvSpPr/>
          <p:nvPr/>
        </p:nvSpPr>
        <p:spPr>
          <a:xfrm>
            <a:off x="-3586430" y="2113746"/>
            <a:ext cx="2699662" cy="2284709"/>
          </a:xfrm>
          <a:prstGeom prst="roundRect">
            <a:avLst>
              <a:gd name="adj" fmla="val 21776"/>
            </a:avLst>
          </a:prstGeom>
          <a:solidFill>
            <a:srgbClr val="D054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xmlns="" id="{BBF4F4C4-4294-45B8-90C4-A9B3B3A0295B}"/>
              </a:ext>
            </a:extLst>
          </p:cNvPr>
          <p:cNvSpPr/>
          <p:nvPr/>
        </p:nvSpPr>
        <p:spPr>
          <a:xfrm>
            <a:off x="-3447248" y="2619249"/>
            <a:ext cx="1493582" cy="403390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4">
            <a:extLst>
              <a:ext uri="{FF2B5EF4-FFF2-40B4-BE49-F238E27FC236}">
                <a16:creationId xmlns:a16="http://schemas.microsoft.com/office/drawing/2014/main" xmlns="" id="{FA4BC61C-FD30-493B-BCF3-CAA5895A7C82}"/>
              </a:ext>
            </a:extLst>
          </p:cNvPr>
          <p:cNvSpPr/>
          <p:nvPr/>
        </p:nvSpPr>
        <p:spPr>
          <a:xfrm>
            <a:off x="-3429908" y="3022639"/>
            <a:ext cx="1615425" cy="253916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2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xmlns="" id="{C6C1244B-D8D7-41D5-9B2D-5F5794D39BCF}"/>
              </a:ext>
            </a:extLst>
          </p:cNvPr>
          <p:cNvSpPr/>
          <p:nvPr/>
        </p:nvSpPr>
        <p:spPr>
          <a:xfrm>
            <a:off x="-276743" y="-187445"/>
            <a:ext cx="6372743" cy="7472030"/>
          </a:xfrm>
          <a:prstGeom prst="roundRect">
            <a:avLst>
              <a:gd name="adj" fmla="val 6014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xmlns="" id="{179E4536-BCC6-44B7-A1A6-F574C920AF39}"/>
              </a:ext>
            </a:extLst>
          </p:cNvPr>
          <p:cNvSpPr/>
          <p:nvPr/>
        </p:nvSpPr>
        <p:spPr>
          <a:xfrm>
            <a:off x="6096001" y="171254"/>
            <a:ext cx="37545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dung 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xmlns="" id="{3C32C037-6F50-4237-BDD9-4A56391AA7EB}"/>
              </a:ext>
            </a:extLst>
          </p:cNvPr>
          <p:cNvSpPr/>
          <p:nvPr/>
        </p:nvSpPr>
        <p:spPr>
          <a:xfrm>
            <a:off x="1451401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xmlns="" id="{39CFD826-50FB-4ABE-AB84-DD98B68C0DCE}"/>
              </a:ext>
            </a:extLst>
          </p:cNvPr>
          <p:cNvSpPr/>
          <p:nvPr/>
        </p:nvSpPr>
        <p:spPr>
          <a:xfrm>
            <a:off x="1471533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xmlns="" id="{33092850-16EF-4C7D-B5F7-A139817FDC15}"/>
              </a:ext>
            </a:extLst>
          </p:cNvPr>
          <p:cNvSpPr/>
          <p:nvPr/>
        </p:nvSpPr>
        <p:spPr>
          <a:xfrm>
            <a:off x="1473218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C616653-0915-4AA3-8346-6C8F073F1FDD}"/>
              </a:ext>
            </a:extLst>
          </p:cNvPr>
          <p:cNvSpPr/>
          <p:nvPr/>
        </p:nvSpPr>
        <p:spPr>
          <a:xfrm>
            <a:off x="4537730" y="-1948040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xmlns="" id="{CB36F5B0-4C77-4AC4-9A2E-9E44ECF71A2E}"/>
              </a:ext>
            </a:extLst>
          </p:cNvPr>
          <p:cNvSpPr/>
          <p:nvPr/>
        </p:nvSpPr>
        <p:spPr>
          <a:xfrm>
            <a:off x="319541" y="7584136"/>
            <a:ext cx="11295529" cy="6965531"/>
          </a:xfrm>
          <a:prstGeom prst="roundRect">
            <a:avLst>
              <a:gd name="adj" fmla="val 6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xmlns="" id="{2AB208A6-9C9F-4264-BAAE-EA779BC9736C}"/>
              </a:ext>
            </a:extLst>
          </p:cNvPr>
          <p:cNvSpPr/>
          <p:nvPr/>
        </p:nvSpPr>
        <p:spPr>
          <a:xfrm>
            <a:off x="296495" y="7978013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xmlns="" id="{79E94F88-2A7B-4249-AC90-2F7F934FA37A}"/>
              </a:ext>
            </a:extLst>
          </p:cNvPr>
          <p:cNvSpPr/>
          <p:nvPr/>
        </p:nvSpPr>
        <p:spPr>
          <a:xfrm>
            <a:off x="830212" y="10979602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xmlns="" id="{56BE8354-CB44-4A23-B599-46F6829171B5}"/>
              </a:ext>
            </a:extLst>
          </p:cNvPr>
          <p:cNvSpPr/>
          <p:nvPr/>
        </p:nvSpPr>
        <p:spPr>
          <a:xfrm>
            <a:off x="73804" y="13132106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xmlns="" id="{95C4BDBB-06E5-4B61-9635-3DC8D1C611EE}"/>
              </a:ext>
            </a:extLst>
          </p:cNvPr>
          <p:cNvSpPr/>
          <p:nvPr/>
        </p:nvSpPr>
        <p:spPr>
          <a:xfrm>
            <a:off x="9850586" y="8688806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xmlns="" id="{AEEEC269-9331-4E9B-A3D3-493D718C0778}"/>
              </a:ext>
            </a:extLst>
          </p:cNvPr>
          <p:cNvSpPr/>
          <p:nvPr/>
        </p:nvSpPr>
        <p:spPr>
          <a:xfrm>
            <a:off x="10879837" y="12642128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xmlns="" id="{AD627126-6B0B-44C7-99CF-815418976213}"/>
              </a:ext>
            </a:extLst>
          </p:cNvPr>
          <p:cNvSpPr/>
          <p:nvPr/>
        </p:nvSpPr>
        <p:spPr>
          <a:xfrm>
            <a:off x="9770216" y="11251535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xmlns="" id="{167DD524-5684-48B9-B644-F1E2F8FFE503}"/>
              </a:ext>
            </a:extLst>
          </p:cNvPr>
          <p:cNvSpPr/>
          <p:nvPr/>
        </p:nvSpPr>
        <p:spPr>
          <a:xfrm>
            <a:off x="10761869" y="14849218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D22C057D-EB7C-465B-A2DF-0D69F9FABA7F}"/>
              </a:ext>
            </a:extLst>
          </p:cNvPr>
          <p:cNvSpPr txBox="1"/>
          <p:nvPr/>
        </p:nvSpPr>
        <p:spPr>
          <a:xfrm>
            <a:off x="12481061" y="1306697"/>
            <a:ext cx="55323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" name="Picture 7" descr="002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100" y="213033"/>
            <a:ext cx="3080096" cy="334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001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997" y="250440"/>
            <a:ext cx="2960744" cy="327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 descr="004v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11" y="3555804"/>
            <a:ext cx="3069207" cy="312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003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885" y="3524022"/>
            <a:ext cx="2949856" cy="315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768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0.50182 0.000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1303</TotalTime>
  <Words>2666</Words>
  <Application>Microsoft Office PowerPoint</Application>
  <PresentationFormat>Custom</PresentationFormat>
  <Paragraphs>259</Paragraphs>
  <Slides>20</Slides>
  <Notes>15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Công</dc:creator>
  <cp:lastModifiedBy>BKV</cp:lastModifiedBy>
  <cp:revision>32</cp:revision>
  <dcterms:created xsi:type="dcterms:W3CDTF">2021-09-08T12:19:37Z</dcterms:created>
  <dcterms:modified xsi:type="dcterms:W3CDTF">2022-05-02T16:00:27Z</dcterms:modified>
</cp:coreProperties>
</file>