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585" r:id="rId2"/>
    <p:sldId id="586" r:id="rId3"/>
    <p:sldId id="409" r:id="rId4"/>
    <p:sldId id="426" r:id="rId5"/>
    <p:sldId id="395" r:id="rId6"/>
    <p:sldId id="402" r:id="rId7"/>
    <p:sldId id="407" r:id="rId8"/>
    <p:sldId id="397" r:id="rId9"/>
    <p:sldId id="527" r:id="rId10"/>
    <p:sldId id="528" r:id="rId11"/>
    <p:sldId id="343" r:id="rId12"/>
    <p:sldId id="344" r:id="rId13"/>
    <p:sldId id="345" r:id="rId14"/>
    <p:sldId id="260" r:id="rId15"/>
    <p:sldId id="351" r:id="rId16"/>
    <p:sldId id="281" r:id="rId17"/>
    <p:sldId id="38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8B954"/>
    <a:srgbClr val="1A2629"/>
    <a:srgbClr val="B2B4BB"/>
    <a:srgbClr val="D3CDCD"/>
    <a:srgbClr val="A66C42"/>
    <a:srgbClr val="F8CBAD"/>
    <a:srgbClr val="FBDBE4"/>
    <a:srgbClr val="FF66CC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1675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ổ khóa để nối chìa khóa với ổ tương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61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8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64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3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8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2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652" r:id="rId4"/>
    <p:sldLayoutId id="2147483656" r:id="rId5"/>
    <p:sldLayoutId id="2147483777" r:id="rId6"/>
    <p:sldLayoutId id="21474837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7.gif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29" Type="http://schemas.openxmlformats.org/officeDocument/2006/relationships/image" Target="../media/image42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39.png"/><Relationship Id="rId28" Type="http://schemas.microsoft.com/office/2007/relationships/hdphoto" Target="../media/hdphoto12.wdp"/><Relationship Id="rId10" Type="http://schemas.openxmlformats.org/officeDocument/2006/relationships/image" Target="../media/image30.png"/><Relationship Id="rId19" Type="http://schemas.openxmlformats.org/officeDocument/2006/relationships/image" Target="../media/image35.jpeg"/><Relationship Id="rId31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2.png"/><Relationship Id="rId22" Type="http://schemas.openxmlformats.org/officeDocument/2006/relationships/image" Target="../media/image38.gif"/><Relationship Id="rId27" Type="http://schemas.openxmlformats.org/officeDocument/2006/relationships/image" Target="../media/image41.png"/><Relationship Id="rId30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6.png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5.jpeg"/><Relationship Id="rId29" Type="http://schemas.microsoft.com/office/2007/relationships/hdphoto" Target="../media/hdphoto14.wdp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24" Type="http://schemas.openxmlformats.org/officeDocument/2006/relationships/image" Target="../media/image39.png"/><Relationship Id="rId32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10" Type="http://schemas.openxmlformats.org/officeDocument/2006/relationships/image" Target="../media/image44.png"/><Relationship Id="rId19" Type="http://schemas.microsoft.com/office/2007/relationships/hdphoto" Target="../media/hdphoto9.wdp"/><Relationship Id="rId31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16.wdp"/><Relationship Id="rId22" Type="http://schemas.openxmlformats.org/officeDocument/2006/relationships/image" Target="../media/image37.gif"/><Relationship Id="rId27" Type="http://schemas.microsoft.com/office/2007/relationships/hdphoto" Target="../media/hdphoto13.wdp"/><Relationship Id="rId30" Type="http://schemas.openxmlformats.org/officeDocument/2006/relationships/image" Target="../media/image40.png"/><Relationship Id="rId8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34.png"/><Relationship Id="rId26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6.png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5" Type="http://schemas.microsoft.com/office/2007/relationships/hdphoto" Target="../media/hdphoto13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5.jpeg"/><Relationship Id="rId29" Type="http://schemas.microsoft.com/office/2007/relationships/hdphoto" Target="../media/hdphoto11.wdp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17.wdp"/><Relationship Id="rId24" Type="http://schemas.openxmlformats.org/officeDocument/2006/relationships/image" Target="../media/image42.png"/><Relationship Id="rId32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image" Target="../media/image38.gif"/><Relationship Id="rId28" Type="http://schemas.openxmlformats.org/officeDocument/2006/relationships/image" Target="../media/image40.png"/><Relationship Id="rId10" Type="http://schemas.openxmlformats.org/officeDocument/2006/relationships/image" Target="../media/image47.png"/><Relationship Id="rId19" Type="http://schemas.microsoft.com/office/2007/relationships/hdphoto" Target="../media/hdphoto9.wdp"/><Relationship Id="rId31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18.wdp"/><Relationship Id="rId22" Type="http://schemas.openxmlformats.org/officeDocument/2006/relationships/image" Target="../media/image37.gif"/><Relationship Id="rId27" Type="http://schemas.microsoft.com/office/2007/relationships/hdphoto" Target="../media/hdphoto14.wdp"/><Relationship Id="rId30" Type="http://schemas.openxmlformats.org/officeDocument/2006/relationships/image" Target="../media/image41.png"/><Relationship Id="rId8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6.png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5.jpeg"/><Relationship Id="rId29" Type="http://schemas.microsoft.com/office/2007/relationships/hdphoto" Target="../media/hdphoto14.wdp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19.wdp"/><Relationship Id="rId24" Type="http://schemas.openxmlformats.org/officeDocument/2006/relationships/image" Target="../media/image39.png"/><Relationship Id="rId32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10" Type="http://schemas.openxmlformats.org/officeDocument/2006/relationships/image" Target="../media/image49.png"/><Relationship Id="rId19" Type="http://schemas.microsoft.com/office/2007/relationships/hdphoto" Target="../media/hdphoto9.wdp"/><Relationship Id="rId31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20.wdp"/><Relationship Id="rId22" Type="http://schemas.openxmlformats.org/officeDocument/2006/relationships/image" Target="../media/image37.gif"/><Relationship Id="rId27" Type="http://schemas.microsoft.com/office/2007/relationships/hdphoto" Target="../media/hdphoto13.wdp"/><Relationship Id="rId30" Type="http://schemas.openxmlformats.org/officeDocument/2006/relationships/image" Target="../media/image40.png"/><Relationship Id="rId8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3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29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ontrol" Target="../activeX/activeX2.xml"/><Relationship Id="rId7" Type="http://schemas.openxmlformats.org/officeDocument/2006/relationships/image" Target="../media/image1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5" Type="http://schemas.openxmlformats.org/officeDocument/2006/relationships/control" Target="../activeX/activeX4.xml"/><Relationship Id="rId10" Type="http://schemas.openxmlformats.org/officeDocument/2006/relationships/image" Target="../media/image10.wmf"/><Relationship Id="rId4" Type="http://schemas.openxmlformats.org/officeDocument/2006/relationships/control" Target="../activeX/activeX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06063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</a:t>
            </a:r>
            <a:endParaRPr sz="5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87: Luyện tập</a:t>
            </a:r>
            <a:endParaRPr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75409" y="63429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3069635" y="648244"/>
            <a:ext cx="6879708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BF520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375920" y="1939058"/>
            <a:ext cx="3221093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sẵn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1042133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1264414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4542374" y="2188977"/>
            <a:ext cx="2898590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672 – 5 = 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33005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667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53739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677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20437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673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4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7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1000861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1" y="523103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62170A09-13DF-4BFF-B684-AB7196D5AF69}"/>
              </a:ext>
            </a:extLst>
          </p:cNvPr>
          <p:cNvSpPr/>
          <p:nvPr/>
        </p:nvSpPr>
        <p:spPr>
          <a:xfrm>
            <a:off x="347297" y="6102357"/>
            <a:ext cx="114019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279" y="48491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243" y="30303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60140" y="445945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829" y="133562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Pergamino horizontal"/>
          <p:cNvSpPr/>
          <p:nvPr/>
        </p:nvSpPr>
        <p:spPr>
          <a:xfrm>
            <a:off x="5408477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435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60978" y="5999097"/>
            <a:ext cx="2461294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430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57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481351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425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2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0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429" y="126049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347297" y="6102357"/>
            <a:ext cx="1158563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070545" y="607784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34226" y="605483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559087" y="5927454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24A6A967-AC61-46A8-9987-B4787DA2577D}"/>
              </a:ext>
            </a:extLst>
          </p:cNvPr>
          <p:cNvSpPr/>
          <p:nvPr/>
        </p:nvSpPr>
        <p:spPr>
          <a:xfrm>
            <a:off x="4304095" y="2326401"/>
            <a:ext cx="3756883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450 – 25 = 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7955186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80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180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44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120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25002" y="6187133"/>
            <a:ext cx="1125170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98785" y="605800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21884" y="6062831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170732" y="5859416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79959" y="12658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BF67DA6-D8DF-431F-B5E7-8DA2263FCDFA}"/>
              </a:ext>
            </a:extLst>
          </p:cNvPr>
          <p:cNvGrpSpPr/>
          <p:nvPr/>
        </p:nvGrpSpPr>
        <p:grpSpPr>
          <a:xfrm>
            <a:off x="4496596" y="2378978"/>
            <a:ext cx="2700789" cy="1735938"/>
            <a:chOff x="4060499" y="241660"/>
            <a:chExt cx="3796325" cy="173593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63E6BF-5A18-4572-BE4E-48A096608F1C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150E21A-67CC-4461-B6C0-80AE0338A1BF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EB331DA-9B29-4AB6-9C7D-E02832EC0BCA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356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276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FE53214-7B58-43AD-9926-C31A7DCD8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C90C48-4EC0-4963-953A-6348BAB92CDA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13D622D-1A9B-4BD1-A727-713C65E4D60B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897FEA2-FD82-4EE0-9B6C-02F6F1ABBFF5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6" y="1304708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5414645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506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80868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514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11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642432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516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2978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19212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704322" y="1298460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25" y="3535106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2" y="333142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33830" y="6217235"/>
            <a:ext cx="113333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678291" y="600330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65999" y="600533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431546" y="5805725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BE92FB-9E42-41EF-8499-6DDEE8699CB2}"/>
              </a:ext>
            </a:extLst>
          </p:cNvPr>
          <p:cNvGrpSpPr/>
          <p:nvPr/>
        </p:nvGrpSpPr>
        <p:grpSpPr>
          <a:xfrm>
            <a:off x="4496596" y="2378978"/>
            <a:ext cx="2700789" cy="1735938"/>
            <a:chOff x="4060499" y="241660"/>
            <a:chExt cx="3796325" cy="173593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787DDC-F7F4-4057-8590-B216E3A27D22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39EA10-535A-4858-A17B-76C0F902211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BAF215-27AB-44D7-B3B6-9B70F5721B93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645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139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AFE6BCE-6859-432B-8743-6D581B213E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CFFAC5-3114-4177-9A58-6A5E584D1122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783999-234E-4A77-9DFD-9901E953BC02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22D4EE6D-AF86-46FA-84D4-4F0F541A871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3544710" y="715903"/>
            <a:ext cx="5249334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cứu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149896" y="6035501"/>
            <a:ext cx="1450041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147643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0908" y="2829697"/>
            <a:ext cx="70471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1, 2, 3, 4  - VBT </a:t>
            </a:r>
            <a:r>
              <a:rPr lang="en-US" sz="2800" dirty="0" err="1" smtClean="0"/>
              <a:t>trang</a:t>
            </a:r>
            <a:r>
              <a:rPr lang="en-US" sz="2800" dirty="0" smtClean="0"/>
              <a:t> 75.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/>
              <a:t>Xem</a:t>
            </a:r>
            <a:r>
              <a:rPr lang="en-US" sz="2800" dirty="0" smtClean="0"/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i="1" dirty="0" err="1" smtClean="0"/>
              <a:t>Luyện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tập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chung</a:t>
            </a:r>
            <a:r>
              <a:rPr lang="en-US" sz="2800" i="1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74.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45922" y="3134879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308370" y="2737937"/>
            <a:ext cx="806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F3F64-B9A1-4672-984E-5D445DB5A7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016328" y="2234325"/>
            <a:ext cx="1780992" cy="21233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99152" y="2234325"/>
            <a:ext cx="1811606" cy="211793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736393" y="2221937"/>
            <a:ext cx="1811606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06859" y="532158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488673" y="2390662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914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242602" y="3476887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219020" y="265227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42065" y="2378652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653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 flipV="1">
            <a:off x="4095994" y="3450404"/>
            <a:ext cx="1212439" cy="144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72412" y="264026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175595" y="2340343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39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87892" y="3426568"/>
            <a:ext cx="11157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964310" y="260195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368221" y="360790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8153943" y="3519797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180946" y="3571111"/>
            <a:ext cx="724312" cy="1037562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F217C5B-AA30-4D5D-9762-F68C5C3181EC}"/>
              </a:ext>
            </a:extLst>
          </p:cNvPr>
          <p:cNvSpPr/>
          <p:nvPr/>
        </p:nvSpPr>
        <p:spPr>
          <a:xfrm>
            <a:off x="9503043" y="2221937"/>
            <a:ext cx="1780991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10AF9F-466B-4A99-8C94-1B1D43FD3814}"/>
              </a:ext>
            </a:extLst>
          </p:cNvPr>
          <p:cNvSpPr txBox="1"/>
          <p:nvPr/>
        </p:nvSpPr>
        <p:spPr>
          <a:xfrm>
            <a:off x="9927556" y="2384716"/>
            <a:ext cx="96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26F7B1-6A14-4814-85EE-3DA1B8D47A00}"/>
              </a:ext>
            </a:extLst>
          </p:cNvPr>
          <p:cNvCxnSpPr>
            <a:cxnSpLocks/>
          </p:cNvCxnSpPr>
          <p:nvPr/>
        </p:nvCxnSpPr>
        <p:spPr>
          <a:xfrm flipV="1">
            <a:off x="9769037" y="3461934"/>
            <a:ext cx="108918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F4EF7B9-9F3E-48D8-823C-97D3A882B064}"/>
              </a:ext>
            </a:extLst>
          </p:cNvPr>
          <p:cNvSpPr txBox="1"/>
          <p:nvPr/>
        </p:nvSpPr>
        <p:spPr>
          <a:xfrm>
            <a:off x="9745455" y="264632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A6C606-9B0D-4C15-B817-40F890B060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924072" y="3502603"/>
            <a:ext cx="659999" cy="95321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264" r:id="rId2" imgW="866880" imgH="495360"/>
        </mc:Choice>
        <mc:Fallback>
          <p:control r:id="rId2" imgW="86688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70917" y="356803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65" r:id="rId3" imgW="866880" imgH="495360"/>
        </mc:Choice>
        <mc:Fallback>
          <p:control r:id="rId3" imgW="866880" imgH="49536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49811" y="356381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66" r:id="rId4" imgW="866880" imgH="495360"/>
        </mc:Choice>
        <mc:Fallback>
          <p:control r:id="rId4" imgW="866880" imgH="49536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33963" y="3524291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67" r:id="rId5" imgW="866880" imgH="495360"/>
        </mc:Choice>
        <mc:Fallback>
          <p:control r:id="rId5" imgW="86688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04DA5F10-CF98-44C4-AACE-190E8FD28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28432" y="3571206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1C61F41F-DB37-4122-839E-1BC738794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D5C94B3-CBD1-4138-980B-430445673E76}"/>
              </a:ext>
            </a:extLst>
          </p:cNvPr>
          <p:cNvSpPr/>
          <p:nvPr/>
        </p:nvSpPr>
        <p:spPr>
          <a:xfrm>
            <a:off x="1741062" y="1653452"/>
            <a:ext cx="1809557" cy="1710734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FB41E35-D531-4A99-91BC-A1E5042F2454}"/>
              </a:ext>
            </a:extLst>
          </p:cNvPr>
          <p:cNvSpPr/>
          <p:nvPr/>
        </p:nvSpPr>
        <p:spPr>
          <a:xfrm>
            <a:off x="5105152" y="1618942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73669B2-BF8E-4394-9BC3-0FDB1C4375DC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A9DC1B3-CD4D-47B8-A22E-ADDDAD88D3BF}"/>
              </a:ext>
            </a:extLst>
          </p:cNvPr>
          <p:cNvGrpSpPr/>
          <p:nvPr/>
        </p:nvGrpSpPr>
        <p:grpSpPr>
          <a:xfrm>
            <a:off x="3978668" y="76976"/>
            <a:ext cx="4068342" cy="648195"/>
            <a:chOff x="-3369817" y="382607"/>
            <a:chExt cx="3996328" cy="682669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5079CD73-E035-4304-929C-3BE578891815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3C78B1F-8BB7-4B97-A196-F71E94840E08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34BD8817-3A32-4CE1-B1D7-A775CC8B98C4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935ECA1-FFAF-4FF0-AD67-B4770F82ADAC}"/>
              </a:ext>
            </a:extLst>
          </p:cNvPr>
          <p:cNvCxnSpPr>
            <a:cxnSpLocks/>
          </p:cNvCxnSpPr>
          <p:nvPr/>
        </p:nvCxnSpPr>
        <p:spPr>
          <a:xfrm>
            <a:off x="2239135" y="28286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D960067D-2AC1-41BA-8BAF-51915513DF24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5E45527-ECCF-458B-9320-57D855C1C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2FDFD1-9424-407A-8BE2-8E8A43DB0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8559C57-D097-4605-A020-6AF2B8BDF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55931A9-B31C-450B-843E-B2056F43276E}"/>
              </a:ext>
            </a:extLst>
          </p:cNvPr>
          <p:cNvSpPr txBox="1"/>
          <p:nvPr/>
        </p:nvSpPr>
        <p:spPr>
          <a:xfrm>
            <a:off x="15428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492 - 314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5EC878-DA1C-4EE3-93BF-6539E8F19055}"/>
              </a:ext>
            </a:extLst>
          </p:cNvPr>
          <p:cNvSpPr txBox="1"/>
          <p:nvPr/>
        </p:nvSpPr>
        <p:spPr>
          <a:xfrm>
            <a:off x="493811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451 - 32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175065-1C1E-4CEB-B469-52A0F7A858B1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237 - 8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F7875D-6470-4F78-BE7A-151D23E6A009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1B067B-C083-4B89-9EE4-A88FD708E18C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E3CB1C4-9AEB-4DDE-9D6A-ACCBD3D9C9CE}"/>
              </a:ext>
            </a:extLst>
          </p:cNvPr>
          <p:cNvSpPr txBox="1"/>
          <p:nvPr/>
        </p:nvSpPr>
        <p:spPr>
          <a:xfrm>
            <a:off x="5706519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451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731DBD5-9DB9-4BC3-8109-BB6F951CED69}"/>
              </a:ext>
            </a:extLst>
          </p:cNvPr>
          <p:cNvCxnSpPr>
            <a:cxnSpLocks/>
          </p:cNvCxnSpPr>
          <p:nvPr/>
        </p:nvCxnSpPr>
        <p:spPr>
          <a:xfrm>
            <a:off x="5538221" y="2809523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258A1D23-E0FD-45E5-B0EF-61715058FF5F}"/>
              </a:ext>
            </a:extLst>
          </p:cNvPr>
          <p:cNvSpPr txBox="1"/>
          <p:nvPr/>
        </p:nvSpPr>
        <p:spPr>
          <a:xfrm>
            <a:off x="5452864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CBD8B3-9536-4F86-8221-95C295D11558}"/>
              </a:ext>
            </a:extLst>
          </p:cNvPr>
          <p:cNvSpPr txBox="1"/>
          <p:nvPr/>
        </p:nvSpPr>
        <p:spPr>
          <a:xfrm>
            <a:off x="5883027" y="2262936"/>
            <a:ext cx="80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FE2C5CE-C33A-44DB-9BEF-EC9FD31EE948}"/>
              </a:ext>
            </a:extLst>
          </p:cNvPr>
          <p:cNvSpPr txBox="1"/>
          <p:nvPr/>
        </p:nvSpPr>
        <p:spPr>
          <a:xfrm>
            <a:off x="5706519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818B273-2515-4E12-9A95-41D80E6CFE0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78773A5-E645-4A1D-B10E-A7070E6E523E}"/>
              </a:ext>
            </a:extLst>
          </p:cNvPr>
          <p:cNvCxnSpPr>
            <a:cxnSpLocks/>
          </p:cNvCxnSpPr>
          <p:nvPr/>
        </p:nvCxnSpPr>
        <p:spPr>
          <a:xfrm>
            <a:off x="9130487" y="2678540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E9C9A3B-FE27-43D3-B350-87AC3932DE51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954908E-C5D6-4894-A53B-F2342F965EE1}"/>
              </a:ext>
            </a:extLst>
          </p:cNvPr>
          <p:cNvSpPr txBox="1"/>
          <p:nvPr/>
        </p:nvSpPr>
        <p:spPr>
          <a:xfrm>
            <a:off x="9644037" y="2103446"/>
            <a:ext cx="86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C206D13-6BF1-4F82-9148-F92932FCF74E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457E4A5-0382-47AD-9473-87215E83470C}"/>
              </a:ext>
            </a:extLst>
          </p:cNvPr>
          <p:cNvSpPr/>
          <p:nvPr/>
        </p:nvSpPr>
        <p:spPr>
          <a:xfrm>
            <a:off x="1709564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CA31CEEE-C673-4379-A650-A873211C40C6}"/>
              </a:ext>
            </a:extLst>
          </p:cNvPr>
          <p:cNvSpPr/>
          <p:nvPr/>
        </p:nvSpPr>
        <p:spPr>
          <a:xfrm>
            <a:off x="5103642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65C0C4AA-6CB5-4B06-B8E2-EA0648DA6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188680" y="5087435"/>
            <a:ext cx="560866" cy="1010573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E6C124A2-1E6A-4192-9E86-32442218636A}"/>
              </a:ext>
            </a:extLst>
          </p:cNvPr>
          <p:cNvSpPr txBox="1"/>
          <p:nvPr/>
        </p:nvSpPr>
        <p:spPr>
          <a:xfrm>
            <a:off x="1608368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873 - 225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4AC81A5-3AD7-4C41-9821-FB3F0419E600}"/>
              </a:ext>
            </a:extLst>
          </p:cNvPr>
          <p:cNvSpPr txBox="1"/>
          <p:nvPr/>
        </p:nvSpPr>
        <p:spPr>
          <a:xfrm>
            <a:off x="4996142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734 - 26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8EF9259-C619-47FE-B23F-D17D50D32299}"/>
              </a:ext>
            </a:extLst>
          </p:cNvPr>
          <p:cNvSpPr txBox="1"/>
          <p:nvPr/>
        </p:nvSpPr>
        <p:spPr>
          <a:xfrm>
            <a:off x="2256444" y="438810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873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2EB2F52-B6E8-4DB1-A5AB-6466290C0BEE}"/>
              </a:ext>
            </a:extLst>
          </p:cNvPr>
          <p:cNvCxnSpPr>
            <a:cxnSpLocks/>
          </p:cNvCxnSpPr>
          <p:nvPr/>
        </p:nvCxnSpPr>
        <p:spPr>
          <a:xfrm>
            <a:off x="2218078" y="54847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F8EC50F-1D02-41FC-9FD8-D1585089626D}"/>
              </a:ext>
            </a:extLst>
          </p:cNvPr>
          <p:cNvSpPr txBox="1"/>
          <p:nvPr/>
        </p:nvSpPr>
        <p:spPr>
          <a:xfrm>
            <a:off x="2002789" y="46497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31FC539-DF87-4E4D-8BF0-0EAE3353294D}"/>
              </a:ext>
            </a:extLst>
          </p:cNvPr>
          <p:cNvSpPr txBox="1"/>
          <p:nvPr/>
        </p:nvSpPr>
        <p:spPr>
          <a:xfrm>
            <a:off x="2245311" y="4886239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2CD92BD-CDB9-408F-B5C9-4924C8DE5C55}"/>
              </a:ext>
            </a:extLst>
          </p:cNvPr>
          <p:cNvSpPr txBox="1"/>
          <p:nvPr/>
        </p:nvSpPr>
        <p:spPr>
          <a:xfrm>
            <a:off x="2256444" y="5486620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B0B1503-3A1C-4ED5-92F1-B24647223B57}"/>
              </a:ext>
            </a:extLst>
          </p:cNvPr>
          <p:cNvSpPr txBox="1"/>
          <p:nvPr/>
        </p:nvSpPr>
        <p:spPr>
          <a:xfrm>
            <a:off x="5614381" y="437109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734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88D7DA8-CE4A-4C48-A8BD-CE6F83A84FE4}"/>
              </a:ext>
            </a:extLst>
          </p:cNvPr>
          <p:cNvCxnSpPr>
            <a:cxnSpLocks/>
          </p:cNvCxnSpPr>
          <p:nvPr/>
        </p:nvCxnSpPr>
        <p:spPr>
          <a:xfrm>
            <a:off x="5582170" y="546510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AA887A8F-CD3A-4140-BD32-9B8877DDC381}"/>
              </a:ext>
            </a:extLst>
          </p:cNvPr>
          <p:cNvSpPr txBox="1"/>
          <p:nvPr/>
        </p:nvSpPr>
        <p:spPr>
          <a:xfrm>
            <a:off x="5401858" y="462479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252BF5-0D65-4670-A9F0-BF86D69080E0}"/>
              </a:ext>
            </a:extLst>
          </p:cNvPr>
          <p:cNvSpPr txBox="1"/>
          <p:nvPr/>
        </p:nvSpPr>
        <p:spPr>
          <a:xfrm>
            <a:off x="5786420" y="487849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5DC83FD-CA69-4C6D-A867-56BB2A5458CD}"/>
              </a:ext>
            </a:extLst>
          </p:cNvPr>
          <p:cNvSpPr txBox="1"/>
          <p:nvPr/>
        </p:nvSpPr>
        <p:spPr>
          <a:xfrm>
            <a:off x="5616969" y="546961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0BAD8365-7286-4A39-B4C9-6488D021CFF6}"/>
              </a:ext>
            </a:extLst>
          </p:cNvPr>
          <p:cNvSpPr/>
          <p:nvPr/>
        </p:nvSpPr>
        <p:spPr>
          <a:xfrm>
            <a:off x="8564412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6F9855E-3F12-4ADC-AC4E-E52893687657}"/>
              </a:ext>
            </a:extLst>
          </p:cNvPr>
          <p:cNvSpPr txBox="1"/>
          <p:nvPr/>
        </p:nvSpPr>
        <p:spPr>
          <a:xfrm>
            <a:off x="8457825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425 - 6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16E13F-9AAE-4CE0-83B9-DF797A7FE2E2}"/>
              </a:ext>
            </a:extLst>
          </p:cNvPr>
          <p:cNvSpPr txBox="1"/>
          <p:nvPr/>
        </p:nvSpPr>
        <p:spPr>
          <a:xfrm>
            <a:off x="9067299" y="437888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A6AFF3E-0769-4031-9AC7-06E180DF287B}"/>
              </a:ext>
            </a:extLst>
          </p:cNvPr>
          <p:cNvCxnSpPr>
            <a:cxnSpLocks/>
          </p:cNvCxnSpPr>
          <p:nvPr/>
        </p:nvCxnSpPr>
        <p:spPr>
          <a:xfrm>
            <a:off x="9025362" y="5446535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6BB0C0FE-6130-4702-8FCA-F988DA034648}"/>
              </a:ext>
            </a:extLst>
          </p:cNvPr>
          <p:cNvSpPr txBox="1"/>
          <p:nvPr/>
        </p:nvSpPr>
        <p:spPr>
          <a:xfrm>
            <a:off x="8881410" y="461374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A38DBE6-51E4-437A-8B72-31C80F365E3B}"/>
              </a:ext>
            </a:extLst>
          </p:cNvPr>
          <p:cNvSpPr txBox="1"/>
          <p:nvPr/>
        </p:nvSpPr>
        <p:spPr>
          <a:xfrm>
            <a:off x="9276758" y="4886289"/>
            <a:ext cx="68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3483290-11AD-4C75-B5D0-D799985D453D}"/>
              </a:ext>
            </a:extLst>
          </p:cNvPr>
          <p:cNvSpPr txBox="1"/>
          <p:nvPr/>
        </p:nvSpPr>
        <p:spPr>
          <a:xfrm>
            <a:off x="9105399" y="547740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419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07147B04-ECDA-478A-A786-64334C313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10903" y="5376577"/>
            <a:ext cx="424937" cy="75567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E395539-601C-4217-AEA4-9887A350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64166" y="5267360"/>
            <a:ext cx="680248" cy="89289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48460" y="2593419"/>
            <a:ext cx="86498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153717" y="2640889"/>
            <a:ext cx="86498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663915" y="2418539"/>
            <a:ext cx="86498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05990" y="5234177"/>
            <a:ext cx="86498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6066277" y="5236677"/>
            <a:ext cx="86498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441565" y="5179217"/>
            <a:ext cx="86498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6" grpId="0" animBg="1"/>
      <p:bldP spid="67" grpId="0" animBg="1"/>
      <p:bldP spid="71" grpId="0"/>
      <p:bldP spid="73" grpId="0"/>
      <p:bldP spid="77" grpId="0" animBg="1"/>
      <p:bldP spid="78" grpId="0" animBg="1"/>
      <p:bldP spid="79" grpId="0" animBg="1"/>
      <p:bldP spid="80" grpId="0"/>
      <p:bldP spid="83" grpId="0"/>
      <p:bldP spid="84" grpId="0"/>
      <p:bldP spid="86" grpId="0"/>
      <p:bldP spid="87" grpId="0"/>
      <p:bldP spid="90" grpId="0"/>
      <p:bldP spid="91" grpId="0"/>
      <p:bldP spid="93" grpId="0"/>
      <p:bldP spid="94" grpId="0"/>
      <p:bldP spid="96" grpId="0"/>
      <p:bldP spid="99" grpId="0" animBg="1"/>
      <p:bldP spid="100" grpId="0" animBg="1"/>
      <p:bldP spid="112" grpId="0" animBg="1"/>
      <p:bldP spid="113" grpId="0" animBg="1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 animBg="1"/>
      <p:bldP spid="125" grpId="0" animBg="1"/>
      <p:bldP spid="126" grpId="0"/>
      <p:bldP spid="128" grpId="0"/>
      <p:bldP spid="129" grpId="0"/>
      <p:bldP spid="130" grpId="0"/>
      <p:bldP spid="2" grpId="0" animBg="1"/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7AF95-FF78-4BF6-AC92-F500370C3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1933738" y="517037"/>
            <a:ext cx="8771426" cy="587289"/>
            <a:chOff x="-2676201" y="382607"/>
            <a:chExt cx="7568967" cy="7064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676200" y="382607"/>
              <a:ext cx="7568966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2676201" y="435377"/>
              <a:ext cx="565804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071BB9D-4553-4710-BF2A-2FDA1B033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51" b="85169" l="2900" r="27258">
                        <a14:foregroundMark x1="24524" y1="85169" x2="24524" y2="85169"/>
                        <a14:foregroundMark x1="2900" y1="60169" x2="2900" y2="60169"/>
                      </a14:backgroundRemoval>
                    </a14:imgEffect>
                  </a14:imgLayer>
                </a14:imgProps>
              </a:ext>
            </a:extLst>
          </a:blip>
          <a:srcRect l="1160" t="54865" r="69785" b="11306"/>
          <a:stretch/>
        </p:blipFill>
        <p:spPr>
          <a:xfrm>
            <a:off x="1056207" y="4276961"/>
            <a:ext cx="3080907" cy="14027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7EE966-8518-4344-9C0C-C215F2A5A2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92" b="84958" l="26595" r="49793">
                        <a14:foregroundMark x1="48799" y1="79025" x2="48799" y2="79025"/>
                        <a14:foregroundMark x1="49793" y1="75000" x2="49793" y2="75000"/>
                        <a14:foregroundMark x1="47059" y1="85381" x2="47059" y2="85381"/>
                        <a14:foregroundMark x1="26843" y1="59958" x2="26843" y2="59958"/>
                        <a14:foregroundMark x1="26595" y1="59534" x2="26595" y2="59534"/>
                      </a14:backgroundRemoval>
                    </a14:imgEffect>
                  </a14:imgLayer>
                </a14:imgProps>
              </a:ext>
            </a:extLst>
          </a:blip>
          <a:srcRect l="24924" t="54423" r="48521" b="11748"/>
          <a:stretch/>
        </p:blipFill>
        <p:spPr>
          <a:xfrm>
            <a:off x="3800273" y="4227491"/>
            <a:ext cx="2815937" cy="14027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A7F873B-D26F-4A8E-85D5-33CB5FE325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14" b="82839" l="48302" r="71665">
                        <a14:foregroundMark x1="49296" y1="57415" x2="49296" y2="57415"/>
                        <a14:foregroundMark x1="48467" y1="57415" x2="48467" y2="57415"/>
                        <a14:foregroundMark x1="70588" y1="73093" x2="70588" y2="73093"/>
                        <a14:foregroundMark x1="71748" y1="73729" x2="71748" y2="73729"/>
                        <a14:foregroundMark x1="69345" y1="82839" x2="69345" y2="82839"/>
                      </a14:backgroundRemoval>
                    </a14:imgEffect>
                  </a14:imgLayer>
                </a14:imgProps>
              </a:ext>
            </a:extLst>
          </a:blip>
          <a:srcRect l="47527" t="51429" r="26865" b="14742"/>
          <a:stretch/>
        </p:blipFill>
        <p:spPr>
          <a:xfrm>
            <a:off x="6319451" y="4276960"/>
            <a:ext cx="2715491" cy="14027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920724-631C-468E-9D00-67BF124B2B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08" b="84322" l="73239" r="96355">
                        <a14:foregroundMark x1="73902" y1="61441" x2="73902" y2="61441"/>
                        <a14:foregroundMark x1="73322" y1="60381" x2="73322" y2="60381"/>
                        <a14:foregroundMark x1="93786" y1="84322" x2="93786" y2="84322"/>
                      </a14:backgroundRemoval>
                    </a14:imgEffect>
                  </a14:imgLayer>
                </a14:imgProps>
              </a:ext>
            </a:extLst>
          </a:blip>
          <a:srcRect l="72538" t="52565" r="907" b="13606"/>
          <a:stretch/>
        </p:blipFill>
        <p:spPr>
          <a:xfrm>
            <a:off x="8798547" y="4131045"/>
            <a:ext cx="2815938" cy="1402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5BE4F-4355-4BD4-A24E-8D6380A5BE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83" t="2390" r="52418" b="63781"/>
          <a:stretch/>
        </p:blipFill>
        <p:spPr>
          <a:xfrm>
            <a:off x="4537717" y="1470928"/>
            <a:ext cx="1039091" cy="14027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3272A8-6938-4085-912E-0BF4138CFA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929" t="2390" r="69205" b="63781"/>
          <a:stretch/>
        </p:blipFill>
        <p:spPr>
          <a:xfrm>
            <a:off x="2085001" y="1470928"/>
            <a:ext cx="1046099" cy="14027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300C41-B152-475F-BEB5-C4505F05F1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953" t="2390" r="36248" b="63781"/>
          <a:stretch/>
        </p:blipFill>
        <p:spPr>
          <a:xfrm>
            <a:off x="6983425" y="1470928"/>
            <a:ext cx="1039092" cy="14027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053D20-28DE-492F-BFC8-95E19BD71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611" t="2390" r="19590" b="63781"/>
          <a:stretch/>
        </p:blipFill>
        <p:spPr>
          <a:xfrm>
            <a:off x="9429133" y="1470928"/>
            <a:ext cx="1039092" cy="14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0521 -0.229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14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022E-16 L -0.21172 -0.2305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-115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0573 -0.2365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182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8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01289 -0.216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1083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10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115EB-1014-4AC4-93B0-338E9F76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" b="1109"/>
          <a:stretch/>
        </p:blipFill>
        <p:spPr>
          <a:xfrm>
            <a:off x="1221972" y="1601308"/>
            <a:ext cx="9748055" cy="3943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94893" y="3798515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956 – 465 = 491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17" y="5317552"/>
            <a:ext cx="539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491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362020" y="141836"/>
            <a:ext cx="10105729" cy="1394771"/>
            <a:chOff x="-42993" y="508823"/>
            <a:chExt cx="8919703" cy="13947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42993" y="508823"/>
              <a:ext cx="8809606" cy="1241481"/>
              <a:chOff x="-3465257" y="246790"/>
              <a:chExt cx="875765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54913" y="246790"/>
                <a:ext cx="8647315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465257" y="6867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23225" y="518599"/>
              <a:ext cx="825348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956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xám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465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xám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5446" y="4282894"/>
            <a:ext cx="463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UTM Avo" panose="02040603050506020204" pitchFamily="18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04760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4482</TotalTime>
  <Words>319</Words>
  <Application>Microsoft Office PowerPoint</Application>
  <PresentationFormat>Widescreen</PresentationFormat>
  <Paragraphs>106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YaHei</vt:lpstr>
      <vt:lpstr>Arial</vt:lpstr>
      <vt:lpstr>Calibri</vt:lpstr>
      <vt:lpstr>Cambria Math</vt:lpstr>
      <vt:lpstr>Times New Roman</vt:lpstr>
      <vt:lpstr>UTM Avo</vt:lpstr>
      <vt:lpstr>Verdana</vt:lpstr>
      <vt:lpstr>1_Office Theme</vt:lpstr>
      <vt:lpstr>Tuần 31 Bài 87: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704</cp:revision>
  <dcterms:created xsi:type="dcterms:W3CDTF">2021-02-20T02:56:00Z</dcterms:created>
  <dcterms:modified xsi:type="dcterms:W3CDTF">2022-04-27T09:07:39Z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