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585" r:id="rId2"/>
    <p:sldId id="257" r:id="rId3"/>
    <p:sldId id="409" r:id="rId4"/>
    <p:sldId id="266" r:id="rId5"/>
    <p:sldId id="426" r:id="rId6"/>
    <p:sldId id="395" r:id="rId7"/>
    <p:sldId id="402" r:id="rId8"/>
    <p:sldId id="407" r:id="rId9"/>
    <p:sldId id="413" r:id="rId10"/>
    <p:sldId id="281" r:id="rId11"/>
    <p:sldId id="385" r:id="rId12"/>
  </p:sldIdLst>
  <p:sldSz cx="12192000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1A2629"/>
    <a:srgbClr val="B2B4BB"/>
    <a:srgbClr val="D3CDCD"/>
    <a:srgbClr val="A66C42"/>
    <a:srgbClr val="F8CBAD"/>
    <a:srgbClr val="FBDBE4"/>
    <a:srgbClr val="FF66C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110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64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6A6A1BD5-15F0-45FF-81CA-8EFAA2CE9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B12BFA0-4996-49EB-8CED-0BE7668F4A05}" type="slidenum">
              <a:rPr lang="en-US" altLang="zh-CN">
                <a:latin typeface="UTM Avo" panose="020406030505060202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zh-CN">
              <a:latin typeface="UTM Avo" panose="020406030505060202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0E4C15BD-34AF-40CB-9BE4-7BC39918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0F4B3A11-298B-4FD6-9F50-CA88DC35B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0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19/4/2022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3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19/4/2022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87987175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19/4/2022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0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649" r:id="rId4"/>
    <p:sldLayoutId id="2147483652" r:id="rId5"/>
    <p:sldLayoutId id="2147483656" r:id="rId6"/>
    <p:sldLayoutId id="2147483748" r:id="rId7"/>
    <p:sldLayoutId id="21474837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0.png"/><Relationship Id="rId5" Type="http://schemas.openxmlformats.org/officeDocument/2006/relationships/control" Target="../activeX/activeX4.xml"/><Relationship Id="rId10" Type="http://schemas.openxmlformats.org/officeDocument/2006/relationships/image" Target="../media/image19.png"/><Relationship Id="rId4" Type="http://schemas.openxmlformats.org/officeDocument/2006/relationships/control" Target="../activeX/activeX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88: Luyện tập chung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16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EE0911-9285-47A8-A7D3-922D8CA1BAD8}"/>
              </a:ext>
            </a:extLst>
          </p:cNvPr>
          <p:cNvSpPr txBox="1"/>
          <p:nvPr/>
        </p:nvSpPr>
        <p:spPr>
          <a:xfrm>
            <a:off x="2830985" y="3488993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xmlns="" id="{1E6FD1A2-5ADF-4FBD-8A61-83C985E8B6BB}"/>
              </a:ext>
            </a:extLst>
          </p:cNvPr>
          <p:cNvSpPr txBox="1"/>
          <p:nvPr/>
        </p:nvSpPr>
        <p:spPr>
          <a:xfrm>
            <a:off x="3777125" y="1229567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9575" y="2718549"/>
            <a:ext cx="73709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3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8B5650-C1A6-4541-B272-C9D8223BD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BB7813-42EF-4114-A310-EEF24D65E787}"/>
              </a:ext>
            </a:extLst>
          </p:cNvPr>
          <p:cNvSpPr/>
          <p:nvPr/>
        </p:nvSpPr>
        <p:spPr>
          <a:xfrm>
            <a:off x="2819701" y="3589906"/>
            <a:ext cx="6338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Ai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đúng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263247-01BF-4B1B-85E3-7174DE0808D4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10" name="Picture 5" descr="14">
            <a:extLst>
              <a:ext uri="{FF2B5EF4-FFF2-40B4-BE49-F238E27FC236}">
                <a16:creationId xmlns:a16="http://schemas.microsoft.com/office/drawing/2014/main" xmlns="" id="{6CBB0087-77A2-449F-9197-2E4AA59C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7556"/>
            <a:ext cx="5321030" cy="37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5937"/>
            <a:ext cx="2616740" cy="1936387"/>
          </a:xfrm>
          <a:prstGeom prst="rect">
            <a:avLst/>
          </a:prstGeom>
        </p:spPr>
      </p:pic>
      <p:pic>
        <p:nvPicPr>
          <p:cNvPr id="9" name="Picture 6" descr="13">
            <a:extLst>
              <a:ext uri="{FF2B5EF4-FFF2-40B4-BE49-F238E27FC236}">
                <a16:creationId xmlns:a16="http://schemas.microsoft.com/office/drawing/2014/main" xmlns="" id="{5BC9F893-9AC8-47DA-A5A0-00D0A287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47" y="-38317"/>
            <a:ext cx="8008403" cy="646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EA4AFE-B769-4A50-9DC7-EC98C545678D}"/>
              </a:ext>
            </a:extLst>
          </p:cNvPr>
          <p:cNvSpPr txBox="1"/>
          <p:nvPr/>
        </p:nvSpPr>
        <p:spPr>
          <a:xfrm>
            <a:off x="4961108" y="2272669"/>
            <a:ext cx="5797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altLang="zh-CN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Luật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marL="330876" indent="-330876" algn="just" defTabSz="661751">
              <a:spcBef>
                <a:spcPts val="1200"/>
              </a:spcBef>
              <a:buFontTx/>
              <a:buChar char="-"/>
              <a:tabLst>
                <a:tab pos="130972" algn="l"/>
              </a:tabLst>
              <a:defRPr/>
            </a:pP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khác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endParaRPr lang="en-US" altLang="zh-CN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330876" indent="-330876" algn="just" defTabSz="661751">
              <a:spcBef>
                <a:spcPts val="1200"/>
              </a:spcBef>
              <a:buFontTx/>
              <a:buChar char="-"/>
              <a:tabLst>
                <a:tab pos="130972" algn="l"/>
              </a:tabLst>
              <a:defRPr/>
            </a:pP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HS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ô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trống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thì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thắng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2">
            <a:extLst>
              <a:ext uri="{FF2B5EF4-FFF2-40B4-BE49-F238E27FC236}">
                <a16:creationId xmlns:a16="http://schemas.microsoft.com/office/drawing/2014/main" xmlns="" id="{8269B057-F6A2-4D61-B579-D751DD1D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" y="5346172"/>
            <a:ext cx="12143107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26">
            <a:extLst>
              <a:ext uri="{FF2B5EF4-FFF2-40B4-BE49-F238E27FC236}">
                <a16:creationId xmlns:a16="http://schemas.microsoft.com/office/drawing/2014/main" xmlns="" id="{6FFC3F62-8B71-457C-BAC8-C75082C1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00668"/>
            <a:ext cx="12143107" cy="63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27">
            <a:extLst>
              <a:ext uri="{FF2B5EF4-FFF2-40B4-BE49-F238E27FC236}">
                <a16:creationId xmlns:a16="http://schemas.microsoft.com/office/drawing/2014/main" xmlns="" id="{A828F08C-A29D-4407-B622-EA78F1EF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770" y="2080653"/>
            <a:ext cx="2268000" cy="420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">
            <a:extLst>
              <a:ext uri="{FF2B5EF4-FFF2-40B4-BE49-F238E27FC236}">
                <a16:creationId xmlns:a16="http://schemas.microsoft.com/office/drawing/2014/main" xmlns="" id="{91939721-E0B1-4AA0-B8C8-AE7CE874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75" y="1155018"/>
            <a:ext cx="4272893" cy="42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71" b="1">
                <a:solidFill>
                  <a:srgbClr val="FF0000"/>
                </a:solidFill>
                <a:latin typeface="UTM Avo"/>
              </a:rPr>
              <a:t>Trò chơi: Ai nhanh – ai đúng</a:t>
            </a:r>
            <a:endParaRPr lang="zh-CN" altLang="en-US" sz="2171" b="1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3318" name="TextBox 9">
            <a:extLst>
              <a:ext uri="{FF2B5EF4-FFF2-40B4-BE49-F238E27FC236}">
                <a16:creationId xmlns:a16="http://schemas.microsoft.com/office/drawing/2014/main" xmlns="" id="{D125DFE9-ABFE-4B4F-B7C1-EF981E5A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83" y="2015581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2 0 8</a:t>
            </a:r>
          </a:p>
        </p:txBody>
      </p:sp>
      <p:sp>
        <p:nvSpPr>
          <p:cNvPr id="13319" name="TextBox 10">
            <a:extLst>
              <a:ext uri="{FF2B5EF4-FFF2-40B4-BE49-F238E27FC236}">
                <a16:creationId xmlns:a16="http://schemas.microsoft.com/office/drawing/2014/main" xmlns="" id="{7D9FB7A2-66EA-42E0-A42E-5A6FD59D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83" y="2474006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2 8 2</a:t>
            </a:r>
          </a:p>
        </p:txBody>
      </p:sp>
      <p:sp>
        <p:nvSpPr>
          <p:cNvPr id="13320" name="TextBox 11">
            <a:extLst>
              <a:ext uri="{FF2B5EF4-FFF2-40B4-BE49-F238E27FC236}">
                <a16:creationId xmlns:a16="http://schemas.microsoft.com/office/drawing/2014/main" xmlns="" id="{281B8591-47B6-4567-9BCA-E35AA72F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770" y="2977240"/>
            <a:ext cx="1211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4 9 0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3D4470D-F4FE-4C47-B9E3-1BD59247B479}"/>
              </a:ext>
            </a:extLst>
          </p:cNvPr>
          <p:cNvCxnSpPr/>
          <p:nvPr/>
        </p:nvCxnSpPr>
        <p:spPr>
          <a:xfrm>
            <a:off x="2372754" y="2959160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2" name="TextBox 13">
            <a:extLst>
              <a:ext uri="{FF2B5EF4-FFF2-40B4-BE49-F238E27FC236}">
                <a16:creationId xmlns:a16="http://schemas.microsoft.com/office/drawing/2014/main" xmlns="" id="{BB072025-E73E-4F89-B1E4-BAFE233B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812" y="2138516"/>
            <a:ext cx="400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52D7F49F-9628-4838-97D2-B78B0B701B56}"/>
              </a:ext>
            </a:extLst>
          </p:cNvPr>
          <p:cNvSpPr/>
          <p:nvPr/>
        </p:nvSpPr>
        <p:spPr bwMode="auto">
          <a:xfrm>
            <a:off x="2869139" y="2493666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B2560349-7059-4A3E-9A1B-C70D39765E01}"/>
              </a:ext>
            </a:extLst>
          </p:cNvPr>
          <p:cNvSpPr/>
          <p:nvPr/>
        </p:nvSpPr>
        <p:spPr bwMode="auto">
          <a:xfrm>
            <a:off x="3221941" y="304716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3CE04595-F533-4B37-B87C-C13E187B6136}"/>
              </a:ext>
            </a:extLst>
          </p:cNvPr>
          <p:cNvSpPr/>
          <p:nvPr/>
        </p:nvSpPr>
        <p:spPr bwMode="auto">
          <a:xfrm>
            <a:off x="2567498" y="3038847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26" name="TextBox 31">
            <a:extLst>
              <a:ext uri="{FF2B5EF4-FFF2-40B4-BE49-F238E27FC236}">
                <a16:creationId xmlns:a16="http://schemas.microsoft.com/office/drawing/2014/main" xmlns="" id="{B8EA7B14-CAA8-4AC7-9FC6-27F39E00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026" y="2020177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5 7 9 </a:t>
            </a:r>
          </a:p>
        </p:txBody>
      </p:sp>
      <p:sp>
        <p:nvSpPr>
          <p:cNvPr id="13327" name="TextBox 32">
            <a:extLst>
              <a:ext uri="{FF2B5EF4-FFF2-40B4-BE49-F238E27FC236}">
                <a16:creationId xmlns:a16="http://schemas.microsoft.com/office/drawing/2014/main" xmlns="" id="{CECAF43D-602E-4C21-A1C9-DF7D5921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026" y="2478602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3 8 1</a:t>
            </a:r>
          </a:p>
        </p:txBody>
      </p:sp>
      <p:sp>
        <p:nvSpPr>
          <p:cNvPr id="13328" name="TextBox 33">
            <a:extLst>
              <a:ext uri="{FF2B5EF4-FFF2-40B4-BE49-F238E27FC236}">
                <a16:creationId xmlns:a16="http://schemas.microsoft.com/office/drawing/2014/main" xmlns="" id="{FC5F5F97-A680-46B0-838C-C80A51C2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794" y="2981836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1 9 8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BF4F933-1FF1-45D2-91AA-B55B78B05274}"/>
              </a:ext>
            </a:extLst>
          </p:cNvPr>
          <p:cNvCxnSpPr/>
          <p:nvPr/>
        </p:nvCxnSpPr>
        <p:spPr>
          <a:xfrm>
            <a:off x="4928693" y="2989182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0" name="TextBox 35">
            <a:extLst>
              <a:ext uri="{FF2B5EF4-FFF2-40B4-BE49-F238E27FC236}">
                <a16:creationId xmlns:a16="http://schemas.microsoft.com/office/drawing/2014/main" xmlns="" id="{045CA15C-CB85-4711-A2BA-2CD00533A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068" y="2047751"/>
            <a:ext cx="398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4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12415AC2-2113-4693-85DB-344AA00C7091}"/>
              </a:ext>
            </a:extLst>
          </p:cNvPr>
          <p:cNvSpPr/>
          <p:nvPr/>
        </p:nvSpPr>
        <p:spPr bwMode="auto">
          <a:xfrm>
            <a:off x="5735944" y="2047244"/>
            <a:ext cx="304316" cy="423957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69B80182-744E-466F-842C-CF0528B15AB1}"/>
              </a:ext>
            </a:extLst>
          </p:cNvPr>
          <p:cNvSpPr/>
          <p:nvPr/>
        </p:nvSpPr>
        <p:spPr bwMode="auto">
          <a:xfrm>
            <a:off x="5431628" y="304716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5EF08999-898E-4A3C-954E-3BA61C17B651}"/>
              </a:ext>
            </a:extLst>
          </p:cNvPr>
          <p:cNvSpPr/>
          <p:nvPr/>
        </p:nvSpPr>
        <p:spPr bwMode="auto">
          <a:xfrm>
            <a:off x="5093662" y="250764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34" name="TextBox 40">
            <a:extLst>
              <a:ext uri="{FF2B5EF4-FFF2-40B4-BE49-F238E27FC236}">
                <a16:creationId xmlns:a16="http://schemas.microsoft.com/office/drawing/2014/main" xmlns="" id="{69B24D90-2FF5-404B-A61A-0A2456C9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75" y="3789538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4 2 3</a:t>
            </a:r>
          </a:p>
        </p:txBody>
      </p:sp>
      <p:sp>
        <p:nvSpPr>
          <p:cNvPr id="13335" name="TextBox 41">
            <a:extLst>
              <a:ext uri="{FF2B5EF4-FFF2-40B4-BE49-F238E27FC236}">
                <a16:creationId xmlns:a16="http://schemas.microsoft.com/office/drawing/2014/main" xmlns="" id="{724D32A2-0467-40C1-82CF-F61ABA92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151" y="4233028"/>
            <a:ext cx="75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2 9</a:t>
            </a:r>
          </a:p>
        </p:txBody>
      </p:sp>
      <p:sp>
        <p:nvSpPr>
          <p:cNvPr id="13336" name="TextBox 42">
            <a:extLst>
              <a:ext uri="{FF2B5EF4-FFF2-40B4-BE49-F238E27FC236}">
                <a16:creationId xmlns:a16="http://schemas.microsoft.com/office/drawing/2014/main" xmlns="" id="{16ED7A7B-8589-4CBE-B1B8-140AB054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208" y="4751197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4 5 2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03A0A212-F79E-4FF9-97F1-7CD40B992211}"/>
              </a:ext>
            </a:extLst>
          </p:cNvPr>
          <p:cNvCxnSpPr/>
          <p:nvPr/>
        </p:nvCxnSpPr>
        <p:spPr>
          <a:xfrm>
            <a:off x="2921945" y="4733117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8" name="TextBox 44">
            <a:extLst>
              <a:ext uri="{FF2B5EF4-FFF2-40B4-BE49-F238E27FC236}">
                <a16:creationId xmlns:a16="http://schemas.microsoft.com/office/drawing/2014/main" xmlns="" id="{F1BEFBF8-F4F7-4A4C-80B4-56F460F7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153" y="3912474"/>
            <a:ext cx="398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9AAAC52D-9CC8-48E2-8EFF-920D248C4580}"/>
              </a:ext>
            </a:extLst>
          </p:cNvPr>
          <p:cNvSpPr/>
          <p:nvPr/>
        </p:nvSpPr>
        <p:spPr bwMode="auto">
          <a:xfrm>
            <a:off x="3357375" y="4275665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B34ACBBA-3076-49E1-8162-A6009A1FAB71}"/>
              </a:ext>
            </a:extLst>
          </p:cNvPr>
          <p:cNvSpPr/>
          <p:nvPr/>
        </p:nvSpPr>
        <p:spPr bwMode="auto">
          <a:xfrm>
            <a:off x="3706422" y="4835047"/>
            <a:ext cx="305359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638E1E45-1DEC-4270-B564-0AFE752BEB57}"/>
              </a:ext>
            </a:extLst>
          </p:cNvPr>
          <p:cNvSpPr/>
          <p:nvPr/>
        </p:nvSpPr>
        <p:spPr bwMode="auto">
          <a:xfrm>
            <a:off x="3069783" y="4816341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42" name="TextBox 49">
            <a:extLst>
              <a:ext uri="{FF2B5EF4-FFF2-40B4-BE49-F238E27FC236}">
                <a16:creationId xmlns:a16="http://schemas.microsoft.com/office/drawing/2014/main" xmlns="" id="{DD928116-277A-47FB-A51E-8B9A8221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919" y="3768857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9 5 4</a:t>
            </a:r>
          </a:p>
        </p:txBody>
      </p:sp>
      <p:sp>
        <p:nvSpPr>
          <p:cNvPr id="13343" name="TextBox 50">
            <a:extLst>
              <a:ext uri="{FF2B5EF4-FFF2-40B4-BE49-F238E27FC236}">
                <a16:creationId xmlns:a16="http://schemas.microsoft.com/office/drawing/2014/main" xmlns="" id="{E03853F5-2856-4B67-B355-6F1FEFD7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059" y="4235025"/>
            <a:ext cx="75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9 1</a:t>
            </a:r>
          </a:p>
        </p:txBody>
      </p:sp>
      <p:sp>
        <p:nvSpPr>
          <p:cNvPr id="13344" name="TextBox 51">
            <a:extLst>
              <a:ext uri="{FF2B5EF4-FFF2-40B4-BE49-F238E27FC236}">
                <a16:creationId xmlns:a16="http://schemas.microsoft.com/office/drawing/2014/main" xmlns="" id="{F6FF7725-C230-4FD6-B68E-DD1A35E2A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855" y="4729368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8 6 3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84EA433-4034-426E-84AF-7D8E08C7B2D0}"/>
              </a:ext>
            </a:extLst>
          </p:cNvPr>
          <p:cNvCxnSpPr/>
          <p:nvPr/>
        </p:nvCxnSpPr>
        <p:spPr>
          <a:xfrm>
            <a:off x="5573690" y="4712437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6" name="TextBox 53">
            <a:extLst>
              <a:ext uri="{FF2B5EF4-FFF2-40B4-BE49-F238E27FC236}">
                <a16:creationId xmlns:a16="http://schemas.microsoft.com/office/drawing/2014/main" xmlns="" id="{98DB2465-8F87-4B44-BA50-895E95A9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174" y="3767708"/>
            <a:ext cx="398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4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F9FAFE8F-6962-4A52-980D-063D06ABA197}"/>
              </a:ext>
            </a:extLst>
          </p:cNvPr>
          <p:cNvSpPr/>
          <p:nvPr/>
        </p:nvSpPr>
        <p:spPr bwMode="auto">
          <a:xfrm>
            <a:off x="6098985" y="4239661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B5ED0F4D-0B8D-4C3B-B235-F972DD55A52B}"/>
              </a:ext>
            </a:extLst>
          </p:cNvPr>
          <p:cNvSpPr/>
          <p:nvPr/>
        </p:nvSpPr>
        <p:spPr bwMode="auto">
          <a:xfrm>
            <a:off x="6453321" y="4819619"/>
            <a:ext cx="305359" cy="423957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EFAE8A71-E83B-4C8C-8D8E-3D644A035A1A}"/>
              </a:ext>
            </a:extLst>
          </p:cNvPr>
          <p:cNvSpPr/>
          <p:nvPr/>
        </p:nvSpPr>
        <p:spPr bwMode="auto">
          <a:xfrm>
            <a:off x="5785272" y="4815711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8" name="Picture 5" descr="1-43">
            <a:extLst>
              <a:ext uri="{FF2B5EF4-FFF2-40B4-BE49-F238E27FC236}">
                <a16:creationId xmlns:a16="http://schemas.microsoft.com/office/drawing/2014/main" xmlns="" id="{275141E6-636A-4B36-80E1-E7DD283E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0" y="4454150"/>
            <a:ext cx="2257660" cy="20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37" grpId="0" animBg="1"/>
      <p:bldP spid="38" grpId="0" animBg="1"/>
      <p:bldP spid="39" grpId="0" animBg="1"/>
      <p:bldP spid="46" grpId="0" animBg="1"/>
      <p:bldP spid="47" grpId="0" animBg="1"/>
      <p:bldP spid="48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xmlns="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9801991-2164-481F-874E-93ED71900D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96AA265-8C04-4A82-A800-D94F1E4919A0}"/>
              </a:ext>
            </a:extLst>
          </p:cNvPr>
          <p:cNvSpPr/>
          <p:nvPr/>
        </p:nvSpPr>
        <p:spPr>
          <a:xfrm>
            <a:off x="2124001" y="1250163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5009D3A-6311-4BFF-ABAD-77B7CB210CA8}"/>
              </a:ext>
            </a:extLst>
          </p:cNvPr>
          <p:cNvSpPr/>
          <p:nvPr/>
        </p:nvSpPr>
        <p:spPr>
          <a:xfrm>
            <a:off x="5082066" y="1195544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01779D1B-1FA8-43EE-9328-EEF19A1EC894}"/>
              </a:ext>
            </a:extLst>
          </p:cNvPr>
          <p:cNvSpPr/>
          <p:nvPr/>
        </p:nvSpPr>
        <p:spPr>
          <a:xfrm>
            <a:off x="8111065" y="1214266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4930544" y="382184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CA7D0F-E343-44FD-8A56-6E978131A7AD}"/>
              </a:ext>
            </a:extLst>
          </p:cNvPr>
          <p:cNvSpPr txBox="1"/>
          <p:nvPr/>
        </p:nvSpPr>
        <p:spPr>
          <a:xfrm>
            <a:off x="2534089" y="1346415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567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192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288018" y="2432640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A574D7-0C54-46B9-87D4-E22751B0E753}"/>
              </a:ext>
            </a:extLst>
          </p:cNvPr>
          <p:cNvSpPr txBox="1"/>
          <p:nvPr/>
        </p:nvSpPr>
        <p:spPr>
          <a:xfrm>
            <a:off x="2261384" y="160802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A92D406-BD2F-43A8-98A7-FACB7F60EC1B}"/>
              </a:ext>
            </a:extLst>
          </p:cNvPr>
          <p:cNvSpPr txBox="1"/>
          <p:nvPr/>
        </p:nvSpPr>
        <p:spPr>
          <a:xfrm>
            <a:off x="5518134" y="1291231"/>
            <a:ext cx="96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158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12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5272063" y="2362983"/>
            <a:ext cx="1212439" cy="14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E5B254-FCF3-4176-AC13-03720E4F2A1C}"/>
              </a:ext>
            </a:extLst>
          </p:cNvPr>
          <p:cNvSpPr txBox="1"/>
          <p:nvPr/>
        </p:nvSpPr>
        <p:spPr>
          <a:xfrm>
            <a:off x="5245429" y="155284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873C6BC-0327-4307-A544-D20362FC0FED}"/>
              </a:ext>
            </a:extLst>
          </p:cNvPr>
          <p:cNvSpPr txBox="1"/>
          <p:nvPr/>
        </p:nvSpPr>
        <p:spPr>
          <a:xfrm>
            <a:off x="8558729" y="1303488"/>
            <a:ext cx="1008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127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8312658" y="2389713"/>
            <a:ext cx="11157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A951F27-C990-478A-B6DE-9D22CD9DD7EB}"/>
              </a:ext>
            </a:extLst>
          </p:cNvPr>
          <p:cNvSpPr txBox="1"/>
          <p:nvPr/>
        </p:nvSpPr>
        <p:spPr>
          <a:xfrm>
            <a:off x="8286024" y="156509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1" t="43805" r="79771" b="18395"/>
          <a:stretch/>
        </p:blipFill>
        <p:spPr>
          <a:xfrm>
            <a:off x="3413637" y="2563659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29862" r="38758" b="17202"/>
          <a:stretch/>
        </p:blipFill>
        <p:spPr>
          <a:xfrm flipH="1">
            <a:off x="9455212" y="2469928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932" t="28077" r="19166" b="18134"/>
          <a:stretch/>
        </p:blipFill>
        <p:spPr>
          <a:xfrm>
            <a:off x="6357015" y="2483690"/>
            <a:ext cx="724312" cy="1037562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6B504E64-500B-4A8E-9593-6BBA6B7B16FC}"/>
              </a:ext>
            </a:extLst>
          </p:cNvPr>
          <p:cNvSpPr/>
          <p:nvPr/>
        </p:nvSpPr>
        <p:spPr>
          <a:xfrm>
            <a:off x="2156927" y="3763772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5F516B9C-592B-4760-8C70-8763E0F704B1}"/>
              </a:ext>
            </a:extLst>
          </p:cNvPr>
          <p:cNvSpPr/>
          <p:nvPr/>
        </p:nvSpPr>
        <p:spPr>
          <a:xfrm>
            <a:off x="5094801" y="3804259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07CB131E-539B-4A46-AB9C-D36FBD01EA6E}"/>
              </a:ext>
            </a:extLst>
          </p:cNvPr>
          <p:cNvSpPr/>
          <p:nvPr/>
        </p:nvSpPr>
        <p:spPr>
          <a:xfrm>
            <a:off x="8111065" y="3736237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C52E2BE-E171-482D-9684-B0613909301B}"/>
              </a:ext>
            </a:extLst>
          </p:cNvPr>
          <p:cNvSpPr txBox="1"/>
          <p:nvPr/>
        </p:nvSpPr>
        <p:spPr>
          <a:xfrm>
            <a:off x="2715291" y="3888653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792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386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BD2C375F-82E9-498C-90E5-95CFCD5810E4}"/>
              </a:ext>
            </a:extLst>
          </p:cNvPr>
          <p:cNvCxnSpPr>
            <a:cxnSpLocks/>
          </p:cNvCxnSpPr>
          <p:nvPr/>
        </p:nvCxnSpPr>
        <p:spPr>
          <a:xfrm flipV="1">
            <a:off x="2469220" y="4965871"/>
            <a:ext cx="118097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9443D0B-038D-431D-A150-4154A49702B4}"/>
              </a:ext>
            </a:extLst>
          </p:cNvPr>
          <p:cNvSpPr txBox="1"/>
          <p:nvPr/>
        </p:nvSpPr>
        <p:spPr>
          <a:xfrm>
            <a:off x="2442586" y="415026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D24796B-8BCA-4205-BB3E-3769D995EEE2}"/>
              </a:ext>
            </a:extLst>
          </p:cNvPr>
          <p:cNvSpPr txBox="1"/>
          <p:nvPr/>
        </p:nvSpPr>
        <p:spPr>
          <a:xfrm>
            <a:off x="5632218" y="3888653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628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37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B10D0F8D-8493-4CD0-A5B6-DF77B3567624}"/>
              </a:ext>
            </a:extLst>
          </p:cNvPr>
          <p:cNvCxnSpPr>
            <a:cxnSpLocks/>
          </p:cNvCxnSpPr>
          <p:nvPr/>
        </p:nvCxnSpPr>
        <p:spPr>
          <a:xfrm>
            <a:off x="5386147" y="4974878"/>
            <a:ext cx="1116577" cy="48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0FF3B8A-C0C7-4B7E-963E-9A8733BA0038}"/>
              </a:ext>
            </a:extLst>
          </p:cNvPr>
          <p:cNvSpPr txBox="1"/>
          <p:nvPr/>
        </p:nvSpPr>
        <p:spPr>
          <a:xfrm>
            <a:off x="5359513" y="415026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F8068C7-D181-4818-A54D-F000059100A2}"/>
              </a:ext>
            </a:extLst>
          </p:cNvPr>
          <p:cNvSpPr txBox="1"/>
          <p:nvPr/>
        </p:nvSpPr>
        <p:spPr>
          <a:xfrm>
            <a:off x="8556891" y="3828757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247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9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56B78AE1-92A2-43FB-9842-3B4FDA92957A}"/>
              </a:ext>
            </a:extLst>
          </p:cNvPr>
          <p:cNvCxnSpPr>
            <a:cxnSpLocks/>
          </p:cNvCxnSpPr>
          <p:nvPr/>
        </p:nvCxnSpPr>
        <p:spPr>
          <a:xfrm>
            <a:off x="8427976" y="4904255"/>
            <a:ext cx="998630" cy="17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5CF4842-832D-4B70-8007-65F526E11386}"/>
              </a:ext>
            </a:extLst>
          </p:cNvPr>
          <p:cNvSpPr txBox="1"/>
          <p:nvPr/>
        </p:nvSpPr>
        <p:spPr>
          <a:xfrm>
            <a:off x="8284186" y="409036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20B8A140-E7FF-4706-B11C-21968BABA0A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1" t="43805" r="79771" b="18395"/>
          <a:stretch/>
        </p:blipFill>
        <p:spPr>
          <a:xfrm>
            <a:off x="7698187" y="5147660"/>
            <a:ext cx="754279" cy="99006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5C0C6E2A-5731-46A8-9374-44125A8273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29862" r="38758" b="17202"/>
          <a:stretch/>
        </p:blipFill>
        <p:spPr>
          <a:xfrm>
            <a:off x="1871168" y="5147590"/>
            <a:ext cx="659998" cy="9532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D3865380-70C2-47CE-8296-7780784E6AD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262" t="47022" r="2690" b="18212"/>
          <a:stretch/>
        </p:blipFill>
        <p:spPr>
          <a:xfrm>
            <a:off x="4791140" y="5203992"/>
            <a:ext cx="659999" cy="95321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228" name="TextBox1" r:id="rId2" imgW="866880" imgH="495360"/>
        </mc:Choice>
        <mc:Fallback>
          <p:control name="TextBox1" r:id="rId2" imgW="86688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xmlns="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6333" y="2523792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29" name="TextBox2" r:id="rId3" imgW="866880" imgH="495360"/>
        </mc:Choice>
        <mc:Fallback>
          <p:control name="TextBox2" r:id="rId3" imgW="866880" imgH="49536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xmlns="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25880" y="2476398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0" name="TextBox3" r:id="rId4" imgW="866880" imgH="495360"/>
        </mc:Choice>
        <mc:Fallback>
          <p:control name="TextBox3" r:id="rId4" imgW="866880" imgH="49536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xmlns="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8729" y="2487436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1" name="TextBox5" r:id="rId5" imgW="866880" imgH="495360"/>
        </mc:Choice>
        <mc:Fallback>
          <p:control name="TextBox5" r:id="rId5" imgW="866880" imgH="495360">
            <p:pic>
              <p:nvPicPr>
                <p:cNvPr id="87" name="TextBox5">
                  <a:extLst>
                    <a:ext uri="{FF2B5EF4-FFF2-40B4-BE49-F238E27FC236}">
                      <a16:creationId xmlns:a16="http://schemas.microsoft.com/office/drawing/2014/main" xmlns="" id="{069C08A8-F23B-4BD5-BA2D-749165258D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97535" y="5066030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2" name="TextBox6" r:id="rId6" imgW="866880" imgH="495360"/>
        </mc:Choice>
        <mc:Fallback>
          <p:control name="TextBox6" r:id="rId6" imgW="866880" imgH="495360">
            <p:pic>
              <p:nvPicPr>
                <p:cNvPr id="88" name="TextBox6">
                  <a:extLst>
                    <a:ext uri="{FF2B5EF4-FFF2-40B4-BE49-F238E27FC236}">
                      <a16:creationId xmlns:a16="http://schemas.microsoft.com/office/drawing/2014/main" xmlns="" id="{65910636-88F4-4A3D-96AD-AB5D8D6CA3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39964" y="5073820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3" name="TextBox7" r:id="rId7" imgW="866880" imgH="495360"/>
        </mc:Choice>
        <mc:Fallback>
          <p:control name="TextBox7" r:id="rId7" imgW="866880" imgH="495360">
            <p:pic>
              <p:nvPicPr>
                <p:cNvPr id="89" name="TextBox7">
                  <a:extLst>
                    <a:ext uri="{FF2B5EF4-FFF2-40B4-BE49-F238E27FC236}">
                      <a16:creationId xmlns:a16="http://schemas.microsoft.com/office/drawing/2014/main" xmlns="" id="{FB575277-425F-4A1F-AAF9-B396CD1C48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6891" y="5012705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5B5B6D-CFD1-4B91-B9F6-004C2CDF1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9"/>
          <a:stretch/>
        </p:blipFill>
        <p:spPr>
          <a:xfrm>
            <a:off x="0" y="1"/>
            <a:ext cx="12192000" cy="641757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96AA265-8C04-4A82-A800-D94F1E4919A0}"/>
              </a:ext>
            </a:extLst>
          </p:cNvPr>
          <p:cNvSpPr/>
          <p:nvPr/>
        </p:nvSpPr>
        <p:spPr>
          <a:xfrm>
            <a:off x="1741254" y="1653452"/>
            <a:ext cx="180955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5009D3A-6311-4BFF-ABAD-77B7CB210CA8}"/>
              </a:ext>
            </a:extLst>
          </p:cNvPr>
          <p:cNvSpPr/>
          <p:nvPr/>
        </p:nvSpPr>
        <p:spPr>
          <a:xfrm>
            <a:off x="5105152" y="1618942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01779D1B-1FA8-43EE-9328-EEF19A1EC894}"/>
              </a:ext>
            </a:extLst>
          </p:cNvPr>
          <p:cNvSpPr/>
          <p:nvPr/>
        </p:nvSpPr>
        <p:spPr>
          <a:xfrm>
            <a:off x="8641900" y="1576924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3978668" y="76976"/>
            <a:ext cx="4068342" cy="648195"/>
            <a:chOff x="-3369817" y="382607"/>
            <a:chExt cx="3996328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542384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CA7D0F-E343-44FD-8A56-6E978131A7AD}"/>
              </a:ext>
            </a:extLst>
          </p:cNvPr>
          <p:cNvSpPr txBox="1"/>
          <p:nvPr/>
        </p:nvSpPr>
        <p:spPr>
          <a:xfrm>
            <a:off x="2289987" y="174244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126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247524" y="282867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A574D7-0C54-46B9-87D4-E22751B0E753}"/>
              </a:ext>
            </a:extLst>
          </p:cNvPr>
          <p:cNvSpPr txBox="1"/>
          <p:nvPr/>
        </p:nvSpPr>
        <p:spPr>
          <a:xfrm>
            <a:off x="2036332" y="200405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360393" y="2577763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8414609" y="2517834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4855806" y="2490131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D2A383-81AD-4880-A204-DA12F03F83A8}"/>
              </a:ext>
            </a:extLst>
          </p:cNvPr>
          <p:cNvSpPr txBox="1"/>
          <p:nvPr/>
        </p:nvSpPr>
        <p:spPr>
          <a:xfrm>
            <a:off x="1542880" y="923172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126 + 268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FB4B79E-383A-4F92-8763-7619132660A4}"/>
              </a:ext>
            </a:extLst>
          </p:cNvPr>
          <p:cNvSpPr txBox="1"/>
          <p:nvPr/>
        </p:nvSpPr>
        <p:spPr>
          <a:xfrm>
            <a:off x="4938119" y="88277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687 + 91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25CC4D5-6F9C-4820-9078-9AFEAC3B197D}"/>
              </a:ext>
            </a:extLst>
          </p:cNvPr>
          <p:cNvSpPr txBox="1"/>
          <p:nvPr/>
        </p:nvSpPr>
        <p:spPr>
          <a:xfrm>
            <a:off x="8458200" y="858748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186 + 5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13928B-3C1F-4501-BB09-374E70376AC3}"/>
              </a:ext>
            </a:extLst>
          </p:cNvPr>
          <p:cNvSpPr txBox="1"/>
          <p:nvPr/>
        </p:nvSpPr>
        <p:spPr>
          <a:xfrm>
            <a:off x="2277541" y="2278630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268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62F71C7-A75A-4841-BA33-947E3D37B1F3}"/>
              </a:ext>
            </a:extLst>
          </p:cNvPr>
          <p:cNvSpPr txBox="1"/>
          <p:nvPr/>
        </p:nvSpPr>
        <p:spPr>
          <a:xfrm>
            <a:off x="2289987" y="284096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394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67B6EAE-1786-469D-A96B-C07B98034CCA}"/>
              </a:ext>
            </a:extLst>
          </p:cNvPr>
          <p:cNvSpPr txBox="1"/>
          <p:nvPr/>
        </p:nvSpPr>
        <p:spPr>
          <a:xfrm>
            <a:off x="5706519" y="17232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687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5479498" y="2809523"/>
            <a:ext cx="10169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E5B452D-3C62-40A9-BCF2-398F8E281AD7}"/>
              </a:ext>
            </a:extLst>
          </p:cNvPr>
          <p:cNvSpPr txBox="1"/>
          <p:nvPr/>
        </p:nvSpPr>
        <p:spPr>
          <a:xfrm>
            <a:off x="5452864" y="198490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0C8058A-94DE-4D29-B88B-13B10C409E96}"/>
              </a:ext>
            </a:extLst>
          </p:cNvPr>
          <p:cNvSpPr txBox="1"/>
          <p:nvPr/>
        </p:nvSpPr>
        <p:spPr>
          <a:xfrm>
            <a:off x="5883027" y="2262936"/>
            <a:ext cx="80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91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1952F73-749F-4BF2-A9F8-2D859D9BF6B6}"/>
              </a:ext>
            </a:extLst>
          </p:cNvPr>
          <p:cNvSpPr txBox="1"/>
          <p:nvPr/>
        </p:nvSpPr>
        <p:spPr>
          <a:xfrm>
            <a:off x="5706519" y="2821818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778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3DC3130-73DD-4495-91F9-4A6B5F0D6091}"/>
              </a:ext>
            </a:extLst>
          </p:cNvPr>
          <p:cNvSpPr txBox="1"/>
          <p:nvPr/>
        </p:nvSpPr>
        <p:spPr>
          <a:xfrm>
            <a:off x="9252550" y="1697140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186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DC491E3-C6D7-44D2-8576-BE98331A6921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9092871" y="2678540"/>
            <a:ext cx="96218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C5CE554-40D9-4CC9-98C0-A497CFEF4D58}"/>
              </a:ext>
            </a:extLst>
          </p:cNvPr>
          <p:cNvSpPr txBox="1"/>
          <p:nvPr/>
        </p:nvSpPr>
        <p:spPr>
          <a:xfrm>
            <a:off x="8998895" y="195875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85DB702-3511-450D-8B2B-2FE0C4257C55}"/>
              </a:ext>
            </a:extLst>
          </p:cNvPr>
          <p:cNvSpPr txBox="1"/>
          <p:nvPr/>
        </p:nvSpPr>
        <p:spPr>
          <a:xfrm>
            <a:off x="9640660" y="2155320"/>
            <a:ext cx="82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2583B12-D786-4728-AD81-8E9AFBF8A323}"/>
              </a:ext>
            </a:extLst>
          </p:cNvPr>
          <p:cNvSpPr txBox="1"/>
          <p:nvPr/>
        </p:nvSpPr>
        <p:spPr>
          <a:xfrm>
            <a:off x="9278693" y="278615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191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D334D64D-2AF2-4CC7-8C86-559764A64E7E}"/>
              </a:ext>
            </a:extLst>
          </p:cNvPr>
          <p:cNvSpPr/>
          <p:nvPr/>
        </p:nvSpPr>
        <p:spPr>
          <a:xfrm>
            <a:off x="1735311" y="4344381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61B122F4-C8C5-4A24-9451-C23B5893217B}"/>
              </a:ext>
            </a:extLst>
          </p:cNvPr>
          <p:cNvSpPr/>
          <p:nvPr/>
        </p:nvSpPr>
        <p:spPr>
          <a:xfrm>
            <a:off x="5130227" y="4386123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215265" y="5155350"/>
            <a:ext cx="560866" cy="101057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3C997100-ADCF-40D2-AE06-75056B4DF2B3}"/>
              </a:ext>
            </a:extLst>
          </p:cNvPr>
          <p:cNvSpPr txBox="1"/>
          <p:nvPr/>
        </p:nvSpPr>
        <p:spPr>
          <a:xfrm>
            <a:off x="1634953" y="3608216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825 - 408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5923A46-7B3A-4B39-82CF-D51CA40150BC}"/>
              </a:ext>
            </a:extLst>
          </p:cNvPr>
          <p:cNvSpPr txBox="1"/>
          <p:nvPr/>
        </p:nvSpPr>
        <p:spPr>
          <a:xfrm>
            <a:off x="5022727" y="366794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536 - 66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9932D51-0013-43FC-8EE5-5F77D563F6ED}"/>
              </a:ext>
            </a:extLst>
          </p:cNvPr>
          <p:cNvSpPr txBox="1"/>
          <p:nvPr/>
        </p:nvSpPr>
        <p:spPr>
          <a:xfrm>
            <a:off x="2271717" y="446553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825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D1E55F3D-852F-4CFD-9536-45306054B489}"/>
              </a:ext>
            </a:extLst>
          </p:cNvPr>
          <p:cNvCxnSpPr>
            <a:cxnSpLocks/>
          </p:cNvCxnSpPr>
          <p:nvPr/>
        </p:nvCxnSpPr>
        <p:spPr>
          <a:xfrm>
            <a:off x="2229254" y="555176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309E39EA-5776-46E3-8460-CA000D11499B}"/>
              </a:ext>
            </a:extLst>
          </p:cNvPr>
          <p:cNvSpPr txBox="1"/>
          <p:nvPr/>
        </p:nvSpPr>
        <p:spPr>
          <a:xfrm>
            <a:off x="2018062" y="472714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5AC60B58-8353-4610-987F-473E3EA62154}"/>
              </a:ext>
            </a:extLst>
          </p:cNvPr>
          <p:cNvSpPr txBox="1"/>
          <p:nvPr/>
        </p:nvSpPr>
        <p:spPr>
          <a:xfrm>
            <a:off x="2260584" y="4963674"/>
            <a:ext cx="87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408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D7BC8E0-7AB7-44F9-80F8-3DC07358CD79}"/>
              </a:ext>
            </a:extLst>
          </p:cNvPr>
          <p:cNvSpPr txBox="1"/>
          <p:nvPr/>
        </p:nvSpPr>
        <p:spPr>
          <a:xfrm>
            <a:off x="2271717" y="5564055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417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BEA0819A-0677-42F2-8356-71152C933343}"/>
              </a:ext>
            </a:extLst>
          </p:cNvPr>
          <p:cNvSpPr txBox="1"/>
          <p:nvPr/>
        </p:nvSpPr>
        <p:spPr>
          <a:xfrm>
            <a:off x="5691324" y="4508293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536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5686814" y="558100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7A45F077-FF1D-4075-AE5D-558562DB1589}"/>
              </a:ext>
            </a:extLst>
          </p:cNvPr>
          <p:cNvSpPr txBox="1"/>
          <p:nvPr/>
        </p:nvSpPr>
        <p:spPr>
          <a:xfrm>
            <a:off x="5478801" y="476199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C6552F8-80F5-4416-B63A-A299522DDFB9}"/>
              </a:ext>
            </a:extLst>
          </p:cNvPr>
          <p:cNvSpPr txBox="1"/>
          <p:nvPr/>
        </p:nvSpPr>
        <p:spPr>
          <a:xfrm>
            <a:off x="5883027" y="50156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66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827339FA-CA9C-4DCC-9F38-6267111047BF}"/>
              </a:ext>
            </a:extLst>
          </p:cNvPr>
          <p:cNvSpPr txBox="1"/>
          <p:nvPr/>
        </p:nvSpPr>
        <p:spPr>
          <a:xfrm>
            <a:off x="5693912" y="5606813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470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1CC2AFD9-2DDF-4C88-A52A-025363EB4E4A}"/>
              </a:ext>
            </a:extLst>
          </p:cNvPr>
          <p:cNvSpPr/>
          <p:nvPr/>
        </p:nvSpPr>
        <p:spPr>
          <a:xfrm>
            <a:off x="8590997" y="4416838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D12EC50-C50A-4E79-85BD-7ACB1133188F}"/>
              </a:ext>
            </a:extLst>
          </p:cNvPr>
          <p:cNvSpPr txBox="1"/>
          <p:nvPr/>
        </p:nvSpPr>
        <p:spPr>
          <a:xfrm>
            <a:off x="8484410" y="3689740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224 - 8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173DDC8-1BD5-4E77-9304-053EFB9D8AC9}"/>
              </a:ext>
            </a:extLst>
          </p:cNvPr>
          <p:cNvSpPr txBox="1"/>
          <p:nvPr/>
        </p:nvSpPr>
        <p:spPr>
          <a:xfrm>
            <a:off x="9196736" y="453044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224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670B4376-E1E4-4100-98C0-75CE83BAD5A1}"/>
              </a:ext>
            </a:extLst>
          </p:cNvPr>
          <p:cNvCxnSpPr>
            <a:cxnSpLocks/>
          </p:cNvCxnSpPr>
          <p:nvPr/>
        </p:nvCxnSpPr>
        <p:spPr>
          <a:xfrm>
            <a:off x="9120717" y="5616670"/>
            <a:ext cx="100331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FEACB10-ADE4-456A-BA21-9CEB326D9714}"/>
              </a:ext>
            </a:extLst>
          </p:cNvPr>
          <p:cNvSpPr txBox="1"/>
          <p:nvPr/>
        </p:nvSpPr>
        <p:spPr>
          <a:xfrm>
            <a:off x="9010847" y="476531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790B553-0FD3-4A5E-9E13-DF457A9AAAA0}"/>
              </a:ext>
            </a:extLst>
          </p:cNvPr>
          <p:cNvSpPr txBox="1"/>
          <p:nvPr/>
        </p:nvSpPr>
        <p:spPr>
          <a:xfrm>
            <a:off x="9406195" y="5037850"/>
            <a:ext cx="68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  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DBBA80D-3E61-483A-8E5E-0B26200A0BE4}"/>
              </a:ext>
            </a:extLst>
          </p:cNvPr>
          <p:cNvSpPr txBox="1"/>
          <p:nvPr/>
        </p:nvSpPr>
        <p:spPr>
          <a:xfrm>
            <a:off x="9234836" y="5628965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216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ED930994-65A3-46C0-B94B-E48BB2FC1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10137488" y="5444492"/>
            <a:ext cx="424937" cy="7556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2C906B42-3050-484F-8A9B-8F200DE10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6490751" y="5335275"/>
            <a:ext cx="680248" cy="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8" grpId="0" animBg="1"/>
      <p:bldP spid="89" grpId="0" animBg="1"/>
      <p:bldP spid="97" grpId="0" animBg="1"/>
      <p:bldP spid="98" grpId="0" animBg="1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58" grpId="0" animBg="1"/>
      <p:bldP spid="60" grpId="0" animBg="1"/>
      <p:bldP spid="61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416447A-A526-454B-83DB-76083D8CC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72467D6-79F0-4CBC-8805-4877A3BAB340}"/>
              </a:ext>
            </a:extLst>
          </p:cNvPr>
          <p:cNvGrpSpPr/>
          <p:nvPr/>
        </p:nvGrpSpPr>
        <p:grpSpPr>
          <a:xfrm>
            <a:off x="4111446" y="414008"/>
            <a:ext cx="3829552" cy="587289"/>
            <a:chOff x="-2676201" y="382608"/>
            <a:chExt cx="3761765" cy="7064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CBBA021B-5911-468C-830E-443B0FD4A97F}"/>
                </a:ext>
              </a:extLst>
            </p:cNvPr>
            <p:cNvSpPr/>
            <p:nvPr/>
          </p:nvSpPr>
          <p:spPr>
            <a:xfrm>
              <a:off x="-2676199" y="382608"/>
              <a:ext cx="3761763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a.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297335D-95BC-4072-B485-0797033C91CA}"/>
                </a:ext>
              </a:extLst>
            </p:cNvPr>
            <p:cNvSpPr/>
            <p:nvPr/>
          </p:nvSpPr>
          <p:spPr>
            <a:xfrm>
              <a:off x="-2676201" y="435377"/>
              <a:ext cx="565804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294DF308-32DA-4D56-AED5-C92AC4B34F25}"/>
              </a:ext>
            </a:extLst>
          </p:cNvPr>
          <p:cNvGrpSpPr/>
          <p:nvPr/>
        </p:nvGrpSpPr>
        <p:grpSpPr>
          <a:xfrm>
            <a:off x="1078869" y="1317233"/>
            <a:ext cx="4292831" cy="2142266"/>
            <a:chOff x="1246552" y="1741806"/>
            <a:chExt cx="4292831" cy="214226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E5363DB3-A494-4ACC-8821-56525154C144}"/>
                </a:ext>
              </a:extLst>
            </p:cNvPr>
            <p:cNvGrpSpPr/>
            <p:nvPr/>
          </p:nvGrpSpPr>
          <p:grpSpPr>
            <a:xfrm>
              <a:off x="1646658" y="1819270"/>
              <a:ext cx="3673891" cy="1969379"/>
              <a:chOff x="827460" y="4533898"/>
              <a:chExt cx="2758180" cy="149990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xmlns="" id="{ACE3A461-8989-4773-9F1B-4180ECBBDFB0}"/>
                  </a:ext>
                </a:extLst>
              </p:cNvPr>
              <p:cNvSpPr/>
              <p:nvPr/>
            </p:nvSpPr>
            <p:spPr>
              <a:xfrm>
                <a:off x="827460" y="4533898"/>
                <a:ext cx="2758180" cy="149990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32EE327C-B3F8-42AE-A64F-42D28F1CAD8D}"/>
                  </a:ext>
                </a:extLst>
              </p:cNvPr>
              <p:cNvSpPr txBox="1"/>
              <p:nvPr/>
            </p:nvSpPr>
            <p:spPr>
              <a:xfrm>
                <a:off x="903505" y="4584202"/>
                <a:ext cx="2669058" cy="124318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230 + 20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650 – 150 =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9E72502-D565-430B-8F23-98B93226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46552" y="3346610"/>
              <a:ext cx="770750" cy="537462"/>
            </a:xfrm>
            <a:prstGeom prst="rect">
              <a:avLst/>
            </a:prstGeom>
          </p:spPr>
        </p:pic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5F1B560E-EB1C-4D55-90E3-B038122FDE3F}"/>
                </a:ext>
              </a:extLst>
            </p:cNvPr>
            <p:cNvSpPr/>
            <p:nvPr/>
          </p:nvSpPr>
          <p:spPr>
            <a:xfrm rot="1558595">
              <a:off x="4911649" y="1741806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78CC30E-8972-4056-AAF8-D5793D7891F2}"/>
              </a:ext>
            </a:extLst>
          </p:cNvPr>
          <p:cNvSpPr txBox="1"/>
          <p:nvPr/>
        </p:nvSpPr>
        <p:spPr>
          <a:xfrm>
            <a:off x="3964777" y="161072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250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D274BFD-15F2-41C6-B5ED-9B4A7F58DFDD}"/>
              </a:ext>
            </a:extLst>
          </p:cNvPr>
          <p:cNvSpPr txBox="1"/>
          <p:nvPr/>
        </p:nvSpPr>
        <p:spPr>
          <a:xfrm>
            <a:off x="4016831" y="2512135"/>
            <a:ext cx="115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500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5488CB1D-1F8E-44C4-A628-C1A8C43844A2}"/>
              </a:ext>
            </a:extLst>
          </p:cNvPr>
          <p:cNvGrpSpPr/>
          <p:nvPr/>
        </p:nvGrpSpPr>
        <p:grpSpPr>
          <a:xfrm>
            <a:off x="6400803" y="1326741"/>
            <a:ext cx="4318142" cy="2179018"/>
            <a:chOff x="1261286" y="1455626"/>
            <a:chExt cx="4318142" cy="217901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7A8B8824-265A-4F6D-8510-0AC334D04E29}"/>
                </a:ext>
              </a:extLst>
            </p:cNvPr>
            <p:cNvGrpSpPr/>
            <p:nvPr/>
          </p:nvGrpSpPr>
          <p:grpSpPr>
            <a:xfrm>
              <a:off x="1646661" y="1540333"/>
              <a:ext cx="3710114" cy="1952627"/>
              <a:chOff x="827462" y="4321452"/>
              <a:chExt cx="2785375" cy="1487142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xmlns="" id="{35710B50-E41B-4F73-B97F-9CFD28CCE80A}"/>
                  </a:ext>
                </a:extLst>
              </p:cNvPr>
              <p:cNvSpPr/>
              <p:nvPr/>
            </p:nvSpPr>
            <p:spPr>
              <a:xfrm>
                <a:off x="827462" y="4321452"/>
                <a:ext cx="2785375" cy="148714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B945AB28-2C28-4D72-B153-FF6296F55C34}"/>
                  </a:ext>
                </a:extLst>
              </p:cNvPr>
              <p:cNvSpPr txBox="1"/>
              <p:nvPr/>
            </p:nvSpPr>
            <p:spPr>
              <a:xfrm>
                <a:off x="912271" y="4377874"/>
                <a:ext cx="2669058" cy="124318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150 + 350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 835 – 35 =</a:t>
                </a:r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1370FDAB-4C0B-442E-9E12-41ED4161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D3917EBE-EB24-4677-A5C7-E26DCA967BEE}"/>
                </a:ext>
              </a:extLst>
            </p:cNvPr>
            <p:cNvSpPr/>
            <p:nvPr/>
          </p:nvSpPr>
          <p:spPr>
            <a:xfrm rot="1558595">
              <a:off x="4951694" y="1455626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D16F269-57C2-4CD7-A7A4-8B4BFA104515}"/>
              </a:ext>
            </a:extLst>
          </p:cNvPr>
          <p:cNvSpPr txBox="1"/>
          <p:nvPr/>
        </p:nvSpPr>
        <p:spPr>
          <a:xfrm>
            <a:off x="9380576" y="165210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500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79DE460-51CD-48A6-A677-8D3D2E34DA0A}"/>
              </a:ext>
            </a:extLst>
          </p:cNvPr>
          <p:cNvSpPr txBox="1"/>
          <p:nvPr/>
        </p:nvSpPr>
        <p:spPr>
          <a:xfrm>
            <a:off x="9418472" y="2533061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800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7E942585-0041-495C-87BF-A29C19D403F6}"/>
              </a:ext>
            </a:extLst>
          </p:cNvPr>
          <p:cNvGrpSpPr/>
          <p:nvPr/>
        </p:nvGrpSpPr>
        <p:grpSpPr>
          <a:xfrm>
            <a:off x="3340696" y="3992049"/>
            <a:ext cx="4634806" cy="1985111"/>
            <a:chOff x="1180709" y="1587283"/>
            <a:chExt cx="4634806" cy="198511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E338EA7-6AE5-4A37-86D6-2D3618C66152}"/>
                </a:ext>
              </a:extLst>
            </p:cNvPr>
            <p:cNvGrpSpPr/>
            <p:nvPr/>
          </p:nvGrpSpPr>
          <p:grpSpPr>
            <a:xfrm>
              <a:off x="1646661" y="1717637"/>
              <a:ext cx="4047769" cy="1815016"/>
              <a:chOff x="827462" y="4456489"/>
              <a:chExt cx="3038870" cy="1382336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B9A203E1-F482-4210-90FD-798751F6450E}"/>
                  </a:ext>
                </a:extLst>
              </p:cNvPr>
              <p:cNvSpPr/>
              <p:nvPr/>
            </p:nvSpPr>
            <p:spPr>
              <a:xfrm>
                <a:off x="827462" y="4456489"/>
                <a:ext cx="3038870" cy="13823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E177BBB-EAA2-422C-9CC9-AF33C58F799C}"/>
                  </a:ext>
                </a:extLst>
              </p:cNvPr>
              <p:cNvSpPr txBox="1"/>
              <p:nvPr/>
            </p:nvSpPr>
            <p:spPr>
              <a:xfrm>
                <a:off x="1161999" y="4500029"/>
                <a:ext cx="2369796" cy="124318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405 + 45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200 – 50 = 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F1FAC74B-A43C-4366-939D-1E24565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180709" y="3034932"/>
              <a:ext cx="770750" cy="537462"/>
            </a:xfrm>
            <a:prstGeom prst="rect">
              <a:avLst/>
            </a:prstGeom>
          </p:spPr>
        </p:pic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F7416C11-90DF-4E5C-A46C-060D5662A6CB}"/>
                </a:ext>
              </a:extLst>
            </p:cNvPr>
            <p:cNvSpPr/>
            <p:nvPr/>
          </p:nvSpPr>
          <p:spPr>
            <a:xfrm rot="1558595">
              <a:off x="5187781" y="1587283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9A3EDDB-082E-47AE-8D20-915E865FE4BF}"/>
              </a:ext>
            </a:extLst>
          </p:cNvPr>
          <p:cNvSpPr txBox="1"/>
          <p:nvPr/>
        </p:nvSpPr>
        <p:spPr>
          <a:xfrm>
            <a:off x="6471675" y="434741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450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FE613C1-3820-4CF7-AA79-E342F1C576F0}"/>
              </a:ext>
            </a:extLst>
          </p:cNvPr>
          <p:cNvSpPr txBox="1"/>
          <p:nvPr/>
        </p:nvSpPr>
        <p:spPr>
          <a:xfrm>
            <a:off x="6400377" y="524823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1332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6" grpId="0"/>
      <p:bldP spid="67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E03D82-B62E-4C30-B4F1-F374AC272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5"/>
          <a:stretch/>
        </p:blipFill>
        <p:spPr>
          <a:xfrm>
            <a:off x="0" y="0"/>
            <a:ext cx="12192000" cy="643245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ABEB51C-1F00-43D5-87DE-09383E6903B7}"/>
              </a:ext>
            </a:extLst>
          </p:cNvPr>
          <p:cNvGrpSpPr/>
          <p:nvPr/>
        </p:nvGrpSpPr>
        <p:grpSpPr>
          <a:xfrm>
            <a:off x="791364" y="2181851"/>
            <a:ext cx="2835025" cy="1285674"/>
            <a:chOff x="1588196" y="1559723"/>
            <a:chExt cx="2835025" cy="128567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xmlns="" id="{4CDDC962-AB72-4673-90C5-8EC47724D65B}"/>
                </a:ext>
              </a:extLst>
            </p:cNvPr>
            <p:cNvSpPr/>
            <p:nvPr/>
          </p:nvSpPr>
          <p:spPr>
            <a:xfrm>
              <a:off x="1657625" y="1559723"/>
              <a:ext cx="2696169" cy="1285674"/>
            </a:xfrm>
            <a:prstGeom prst="wedgeEllipseCallout">
              <a:avLst>
                <a:gd name="adj1" fmla="val 59546"/>
                <a:gd name="adj2" fmla="val -615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ED0EC70-1444-4749-895D-7CA4AD3F7873}"/>
                </a:ext>
              </a:extLst>
            </p:cNvPr>
            <p:cNvSpPr txBox="1"/>
            <p:nvPr/>
          </p:nvSpPr>
          <p:spPr>
            <a:xfrm>
              <a:off x="1588196" y="1866644"/>
              <a:ext cx="283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237 + 125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57C81A4-D69E-4FD2-B310-4DF6DFE5C062}"/>
              </a:ext>
            </a:extLst>
          </p:cNvPr>
          <p:cNvSpPr/>
          <p:nvPr/>
        </p:nvSpPr>
        <p:spPr>
          <a:xfrm>
            <a:off x="3776294" y="435567"/>
            <a:ext cx="4639411" cy="6464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: Ai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đúng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729098D-61D0-452F-A6C7-340E07E79545}"/>
              </a:ext>
            </a:extLst>
          </p:cNvPr>
          <p:cNvSpPr/>
          <p:nvPr/>
        </p:nvSpPr>
        <p:spPr>
          <a:xfrm>
            <a:off x="2716164" y="42554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DD9603-68E8-45BC-84D2-F9D26E1CD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59" b="94714" l="15698" r="82741">
                        <a14:foregroundMark x1="39115" y1="56681" x2="33044" y2="62115"/>
                        <a14:foregroundMark x1="36860" y1="53157" x2="30876" y2="58884"/>
                        <a14:foregroundMark x1="20035" y1="55360" x2="20035" y2="55360"/>
                        <a14:foregroundMark x1="53599" y1="32599" x2="53599" y2="32599"/>
                        <a14:foregroundMark x1="34605" y1="54919" x2="39115" y2="61087"/>
                        <a14:foregroundMark x1="62966" y1="58590" x2="67303" y2="55653"/>
                        <a14:foregroundMark x1="50824" y1="51542" x2="62272" y2="52129"/>
                        <a14:foregroundMark x1="47268" y1="65786" x2="55507" y2="64905"/>
                        <a14:foregroundMark x1="49870" y1="61527" x2="51778" y2="70485"/>
                        <a14:foregroundMark x1="47095" y1="68722" x2="51171" y2="66814"/>
                        <a14:foregroundMark x1="65395" y1="60352" x2="67389" y2="55507"/>
                        <a14:foregroundMark x1="62186" y1="53891" x2="60451" y2="56681"/>
                        <a14:foregroundMark x1="62706" y1="55507" x2="64961" y2="55360"/>
                        <a14:foregroundMark x1="54814" y1="52717" x2="55507" y2="57562"/>
                        <a14:foregroundMark x1="31830" y1="59325" x2="30789" y2="63583"/>
                        <a14:foregroundMark x1="77624" y1="51542" x2="77624" y2="51542"/>
                        <a14:foregroundMark x1="49350" y1="94420" x2="49350" y2="94420"/>
                        <a14:foregroundMark x1="54900" y1="95301" x2="54900" y2="95301"/>
                        <a14:foregroundMark x1="79271" y1="74449" x2="79271" y2="74449"/>
                        <a14:foregroundMark x1="81787" y1="76799" x2="81787" y2="76799"/>
                        <a14:foregroundMark x1="82914" y1="76799" x2="82914" y2="76799"/>
                        <a14:foregroundMark x1="81526" y1="74596" x2="81526" y2="74596"/>
                        <a14:foregroundMark x1="80833" y1="79001" x2="81180" y2="84141"/>
                        <a14:foregroundMark x1="48309" y1="94273" x2="53513" y2="94273"/>
                        <a14:foregroundMark x1="19254" y1="81351" x2="19688" y2="84581"/>
                        <a14:foregroundMark x1="15698" y1="76211" x2="15698" y2="76211"/>
                      </a14:backgroundRemoval>
                    </a14:imgEffect>
                  </a14:imgLayer>
                </a14:imgProps>
              </a:ext>
            </a:extLst>
          </a:blip>
          <a:srcRect l="12877" t="26591" r="15985"/>
          <a:stretch/>
        </p:blipFill>
        <p:spPr>
          <a:xfrm>
            <a:off x="3004164" y="2204462"/>
            <a:ext cx="6696584" cy="408151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10954D3-5570-4440-988B-A3188352CE7B}"/>
              </a:ext>
            </a:extLst>
          </p:cNvPr>
          <p:cNvSpPr/>
          <p:nvPr/>
        </p:nvSpPr>
        <p:spPr>
          <a:xfrm>
            <a:off x="1095416" y="1147827"/>
            <a:ext cx="10262752" cy="9455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500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Ai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thắng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9913373-E24D-4EF5-BE95-7AD9F910D361}"/>
              </a:ext>
            </a:extLst>
          </p:cNvPr>
          <p:cNvGrpSpPr/>
          <p:nvPr/>
        </p:nvGrpSpPr>
        <p:grpSpPr>
          <a:xfrm>
            <a:off x="8827193" y="2055080"/>
            <a:ext cx="2835025" cy="1285674"/>
            <a:chOff x="1588196" y="1559723"/>
            <a:chExt cx="2835025" cy="128567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73353758-0ABB-4E7C-98E7-422DD7A0F052}"/>
                </a:ext>
              </a:extLst>
            </p:cNvPr>
            <p:cNvSpPr/>
            <p:nvPr/>
          </p:nvSpPr>
          <p:spPr>
            <a:xfrm>
              <a:off x="1657625" y="1559723"/>
              <a:ext cx="2696169" cy="1285674"/>
            </a:xfrm>
            <a:prstGeom prst="wedgeEllipseCallout">
              <a:avLst>
                <a:gd name="adj1" fmla="val -58795"/>
                <a:gd name="adj2" fmla="val 443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A7EFBE2-A234-4E6A-8533-015702D7DB6A}"/>
                </a:ext>
              </a:extLst>
            </p:cNvPr>
            <p:cNvSpPr txBox="1"/>
            <p:nvPr/>
          </p:nvSpPr>
          <p:spPr>
            <a:xfrm>
              <a:off x="1588196" y="1866644"/>
              <a:ext cx="283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248 + 132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7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7151047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4434</TotalTime>
  <Words>309</Words>
  <Application>Microsoft Office PowerPoint</Application>
  <PresentationFormat>Widescreen</PresentationFormat>
  <Paragraphs>106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Microsoft YaHei</vt:lpstr>
      <vt:lpstr>宋体</vt:lpstr>
      <vt:lpstr>Arial</vt:lpstr>
      <vt:lpstr>Calibri</vt:lpstr>
      <vt:lpstr>Cambria Math</vt:lpstr>
      <vt:lpstr>Times New Roman</vt:lpstr>
      <vt:lpstr>UTM Avo</vt:lpstr>
      <vt:lpstr>1_Office Theme</vt:lpstr>
      <vt:lpstr>Tuần 31 Bài 88: Luyện tập chung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678</cp:revision>
  <dcterms:created xsi:type="dcterms:W3CDTF">2021-02-20T02:56:00Z</dcterms:created>
  <dcterms:modified xsi:type="dcterms:W3CDTF">2022-04-19T10:06:39Z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