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9" r:id="rId4"/>
  </p:sldMasterIdLst>
  <p:notesMasterIdLst>
    <p:notesMasterId r:id="rId22"/>
  </p:notesMasterIdLst>
  <p:sldIdLst>
    <p:sldId id="264" r:id="rId5"/>
    <p:sldId id="396" r:id="rId6"/>
    <p:sldId id="343" r:id="rId7"/>
    <p:sldId id="522" r:id="rId8"/>
    <p:sldId id="372" r:id="rId9"/>
    <p:sldId id="284" r:id="rId10"/>
    <p:sldId id="285" r:id="rId11"/>
    <p:sldId id="287" r:id="rId12"/>
    <p:sldId id="512" r:id="rId13"/>
    <p:sldId id="291" r:id="rId14"/>
    <p:sldId id="523" r:id="rId15"/>
    <p:sldId id="293" r:id="rId16"/>
    <p:sldId id="257" r:id="rId17"/>
    <p:sldId id="514" r:id="rId18"/>
    <p:sldId id="359" r:id="rId19"/>
    <p:sldId id="524" r:id="rId20"/>
    <p:sldId id="35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C7D3"/>
    <a:srgbClr val="117D09"/>
    <a:srgbClr val="461E64"/>
    <a:srgbClr val="8FCE4A"/>
    <a:srgbClr val="99FF66"/>
    <a:srgbClr val="99FF33"/>
    <a:srgbClr val="BAE18F"/>
    <a:srgbClr val="CC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84601" autoAdjust="0"/>
  </p:normalViewPr>
  <p:slideViewPr>
    <p:cSldViewPr snapToGrid="0">
      <p:cViewPr varScale="1">
        <p:scale>
          <a:sx n="56" d="100"/>
          <a:sy n="56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908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678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7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563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1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30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81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21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064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624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457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7140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828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97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4866"/>
            <a:ext cx="12076029" cy="1913901"/>
          </a:xfrm>
          <a:prstGeom prst="roundRect">
            <a:avLst>
              <a:gd name="adj" fmla="val 50000"/>
            </a:avLst>
          </a:prstGeom>
          <a:solidFill>
            <a:srgbClr val="8FCE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BA450D9-01FE-46F1-B838-DE42867FB8F1}"/>
              </a:ext>
            </a:extLst>
          </p:cNvPr>
          <p:cNvGrpSpPr/>
          <p:nvPr/>
        </p:nvGrpSpPr>
        <p:grpSpPr>
          <a:xfrm>
            <a:off x="3615749" y="-33767"/>
            <a:ext cx="8140822" cy="1778845"/>
            <a:chOff x="3528082" y="1192381"/>
            <a:chExt cx="7846752" cy="1778845"/>
          </a:xfrm>
        </p:grpSpPr>
        <p:sp>
          <p:nvSpPr>
            <p:cNvPr id="6" name="Rounded Rectangle 5"/>
            <p:cNvSpPr/>
            <p:nvPr/>
          </p:nvSpPr>
          <p:spPr>
            <a:xfrm>
              <a:off x="3528082" y="1405895"/>
              <a:ext cx="7846752" cy="1565331"/>
            </a:xfrm>
            <a:prstGeom prst="roundRect">
              <a:avLst/>
            </a:prstGeom>
            <a:solidFill>
              <a:srgbClr val="8FC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612901" y="1571013"/>
              <a:ext cx="7677116" cy="13138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09708" y="1198520"/>
              <a:ext cx="123491" cy="46026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197667" y="1192381"/>
              <a:ext cx="123491" cy="46026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230978" y="245654"/>
            <a:ext cx="2537440" cy="165258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3711" y="601252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23543" y="571729"/>
            <a:ext cx="6780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4800" b="1" dirty="0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4800" b="1" dirty="0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4800" b="1" dirty="0">
                <a:solidFill>
                  <a:srgbClr val="117D09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30807" y="278369"/>
            <a:ext cx="1440152" cy="1446832"/>
          </a:xfrm>
          <a:prstGeom prst="ellipse">
            <a:avLst/>
          </a:prstGeom>
          <a:solidFill>
            <a:srgbClr val="117D09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4690" y="94482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598557" y="1811574"/>
            <a:ext cx="5655174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61234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931F16-D600-445C-B28B-B2F75A1C9777}"/>
              </a:ext>
            </a:extLst>
          </p:cNvPr>
          <p:cNvSpPr txBox="1"/>
          <p:nvPr/>
        </p:nvSpPr>
        <p:spPr>
          <a:xfrm>
            <a:off x="201264" y="648029"/>
            <a:ext cx="1178947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Cho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Xin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tồn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Khi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xoè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774137" y="70264"/>
            <a:ext cx="664372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8986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704887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8399" y="136394"/>
            <a:ext cx="1048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Xếp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dưới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nhóm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thích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569" y="151653"/>
            <a:ext cx="754111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EC30CD1-34D6-448F-9E92-64FFEFAB97D1}"/>
              </a:ext>
            </a:extLst>
          </p:cNvPr>
          <p:cNvSpPr/>
          <p:nvPr/>
        </p:nvSpPr>
        <p:spPr>
          <a:xfrm>
            <a:off x="541190" y="1919682"/>
            <a:ext cx="3235570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000" b="1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000" b="1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endParaRPr lang="en-US" sz="30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DC505DA8-97AA-46D4-BA0E-D90F24DFB1DA}"/>
              </a:ext>
            </a:extLst>
          </p:cNvPr>
          <p:cNvSpPr/>
          <p:nvPr/>
        </p:nvSpPr>
        <p:spPr>
          <a:xfrm>
            <a:off x="3866538" y="1926327"/>
            <a:ext cx="1301486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endParaRPr lang="en-US" sz="30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1DD8C996-ACFA-45F2-A7CC-4E319A4FD563}"/>
              </a:ext>
            </a:extLst>
          </p:cNvPr>
          <p:cNvSpPr/>
          <p:nvPr/>
        </p:nvSpPr>
        <p:spPr>
          <a:xfrm>
            <a:off x="5257802" y="1926327"/>
            <a:ext cx="2546523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000" b="1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30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F010CCE2-A8FC-44E4-BF8E-CCAD6D9E788B}"/>
              </a:ext>
            </a:extLst>
          </p:cNvPr>
          <p:cNvSpPr/>
          <p:nvPr/>
        </p:nvSpPr>
        <p:spPr>
          <a:xfrm>
            <a:off x="7864046" y="1926327"/>
            <a:ext cx="1845933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000" b="1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6AB3B0C4-A0F0-497D-A91C-9D47DE43F1D9}"/>
              </a:ext>
            </a:extLst>
          </p:cNvPr>
          <p:cNvSpPr/>
          <p:nvPr/>
        </p:nvSpPr>
        <p:spPr>
          <a:xfrm>
            <a:off x="9795391" y="1926327"/>
            <a:ext cx="1223708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endParaRPr lang="en-US" sz="30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518AC63-807A-497D-BFA6-0E5A4033F105}"/>
              </a:ext>
            </a:extLst>
          </p:cNvPr>
          <p:cNvSpPr/>
          <p:nvPr/>
        </p:nvSpPr>
        <p:spPr>
          <a:xfrm>
            <a:off x="6096000" y="3225259"/>
            <a:ext cx="2546523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000" b="1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endParaRPr lang="en-US" sz="30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870F1FC-6A2A-4B8E-A65C-CA1CAA5C6CD3}"/>
              </a:ext>
            </a:extLst>
          </p:cNvPr>
          <p:cNvSpPr/>
          <p:nvPr/>
        </p:nvSpPr>
        <p:spPr>
          <a:xfrm>
            <a:off x="3984524" y="3225259"/>
            <a:ext cx="1845933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sứ</a:t>
            </a:r>
            <a:r>
              <a:rPr lang="en-US" sz="3000" b="1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endParaRPr lang="en-US" sz="30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3E9C018-E783-4F50-AC83-1A8BEC117C4F}"/>
              </a:ext>
            </a:extLst>
          </p:cNvPr>
          <p:cNvGrpSpPr/>
          <p:nvPr/>
        </p:nvGrpSpPr>
        <p:grpSpPr>
          <a:xfrm>
            <a:off x="1394806" y="4698367"/>
            <a:ext cx="4287537" cy="1049290"/>
            <a:chOff x="1394806" y="4698367"/>
            <a:chExt cx="3565929" cy="956290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xmlns="" id="{61D620AC-B551-43B9-BD85-5160BADCE76B}"/>
                </a:ext>
              </a:extLst>
            </p:cNvPr>
            <p:cNvSpPr/>
            <p:nvPr/>
          </p:nvSpPr>
          <p:spPr>
            <a:xfrm>
              <a:off x="1394806" y="4698367"/>
              <a:ext cx="3565929" cy="956290"/>
            </a:xfrm>
            <a:prstGeom prst="cloud">
              <a:avLst/>
            </a:prstGeom>
            <a:solidFill>
              <a:srgbClr val="FBC5DC"/>
            </a:solidFill>
            <a:ln>
              <a:solidFill>
                <a:srgbClr val="FBC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BA70817-5AAE-4387-A753-0602020F11D7}"/>
                </a:ext>
              </a:extLst>
            </p:cNvPr>
            <p:cNvSpPr txBox="1"/>
            <p:nvPr/>
          </p:nvSpPr>
          <p:spPr>
            <a:xfrm>
              <a:off x="1471900" y="4871270"/>
              <a:ext cx="343843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lang="en-US" sz="3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9A1EFE8-C010-4CE0-B491-BFD0A6D24117}"/>
              </a:ext>
            </a:extLst>
          </p:cNvPr>
          <p:cNvGrpSpPr/>
          <p:nvPr/>
        </p:nvGrpSpPr>
        <p:grpSpPr>
          <a:xfrm>
            <a:off x="6874329" y="4698366"/>
            <a:ext cx="3687648" cy="1049291"/>
            <a:chOff x="7268127" y="4698366"/>
            <a:chExt cx="3173074" cy="917205"/>
          </a:xfrm>
          <a:solidFill>
            <a:schemeClr val="accent6"/>
          </a:solidFill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xmlns="" id="{985E9F36-D891-4E72-8798-7424C9F06847}"/>
                </a:ext>
              </a:extLst>
            </p:cNvPr>
            <p:cNvSpPr/>
            <p:nvPr/>
          </p:nvSpPr>
          <p:spPr>
            <a:xfrm>
              <a:off x="7268127" y="4698366"/>
              <a:ext cx="3173074" cy="917205"/>
            </a:xfrm>
            <a:prstGeom prst="cloud">
              <a:avLst/>
            </a:prstGeom>
            <a:grpFill/>
            <a:ln>
              <a:solidFill>
                <a:srgbClr val="FBC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EFBEA12-7B54-486D-8222-A389D9B91EFB}"/>
                </a:ext>
              </a:extLst>
            </p:cNvPr>
            <p:cNvSpPr txBox="1"/>
            <p:nvPr/>
          </p:nvSpPr>
          <p:spPr>
            <a:xfrm>
              <a:off x="7628331" y="4886292"/>
              <a:ext cx="2590314" cy="4842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F964D-BB40-4468-BB66-9D719342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66" y="1536633"/>
            <a:ext cx="10624711" cy="4608000"/>
          </a:xfrm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6979961-EF8D-4755-9E3D-279504DD2A0B}"/>
              </a:ext>
            </a:extLst>
          </p:cNvPr>
          <p:cNvSpPr/>
          <p:nvPr/>
        </p:nvSpPr>
        <p:spPr>
          <a:xfrm>
            <a:off x="471462" y="4800548"/>
            <a:ext cx="3397480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endParaRPr lang="en-US" sz="30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8F8C8A2-7D0F-440C-9BDD-46C55B8C7027}"/>
              </a:ext>
            </a:extLst>
          </p:cNvPr>
          <p:cNvSpPr/>
          <p:nvPr/>
        </p:nvSpPr>
        <p:spPr>
          <a:xfrm>
            <a:off x="3965660" y="4800548"/>
            <a:ext cx="1294546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endParaRPr lang="en-US" sz="30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B241B86-824B-4C99-BA44-A2400E537617}"/>
              </a:ext>
            </a:extLst>
          </p:cNvPr>
          <p:cNvSpPr/>
          <p:nvPr/>
        </p:nvSpPr>
        <p:spPr>
          <a:xfrm>
            <a:off x="5356924" y="4800548"/>
            <a:ext cx="2532945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30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A4CAE2-CCAE-4C98-8708-907277351B35}"/>
              </a:ext>
            </a:extLst>
          </p:cNvPr>
          <p:cNvSpPr/>
          <p:nvPr/>
        </p:nvSpPr>
        <p:spPr>
          <a:xfrm>
            <a:off x="7963169" y="4800548"/>
            <a:ext cx="1836090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274C7FA-62B9-4433-99F2-AC522EAEA6BA}"/>
              </a:ext>
            </a:extLst>
          </p:cNvPr>
          <p:cNvSpPr/>
          <p:nvPr/>
        </p:nvSpPr>
        <p:spPr>
          <a:xfrm>
            <a:off x="9894512" y="4800548"/>
            <a:ext cx="1217183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endParaRPr lang="en-US" sz="30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11A09D8-F4A4-4FD8-A87A-51782205D6A3}"/>
              </a:ext>
            </a:extLst>
          </p:cNvPr>
          <p:cNvSpPr/>
          <p:nvPr/>
        </p:nvSpPr>
        <p:spPr>
          <a:xfrm>
            <a:off x="5982871" y="5752886"/>
            <a:ext cx="2671358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endParaRPr lang="en-US" sz="30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239BA43-4C5E-46C2-961D-4CB046416EAF}"/>
              </a:ext>
            </a:extLst>
          </p:cNvPr>
          <p:cNvSpPr/>
          <p:nvPr/>
        </p:nvSpPr>
        <p:spPr>
          <a:xfrm>
            <a:off x="3871396" y="5752886"/>
            <a:ext cx="1836090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sứ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endParaRPr lang="en-US" sz="30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90E2A62-76D9-42DA-B161-3EB041D3DF61}"/>
              </a:ext>
            </a:extLst>
          </p:cNvPr>
          <p:cNvGrpSpPr/>
          <p:nvPr/>
        </p:nvGrpSpPr>
        <p:grpSpPr>
          <a:xfrm>
            <a:off x="989350" y="1585632"/>
            <a:ext cx="4057722" cy="1207063"/>
            <a:chOff x="1394806" y="4698367"/>
            <a:chExt cx="3565929" cy="1207063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xmlns="" id="{1037A744-DB72-4F64-96F8-09EC1628A62E}"/>
                </a:ext>
              </a:extLst>
            </p:cNvPr>
            <p:cNvSpPr/>
            <p:nvPr/>
          </p:nvSpPr>
          <p:spPr>
            <a:xfrm>
              <a:off x="1394806" y="4698367"/>
              <a:ext cx="3565929" cy="956290"/>
            </a:xfrm>
            <a:prstGeom prst="cloud">
              <a:avLst/>
            </a:prstGeom>
            <a:solidFill>
              <a:srgbClr val="FBC5DC"/>
            </a:solidFill>
            <a:ln>
              <a:solidFill>
                <a:srgbClr val="FBC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3ADC9DC-6DA5-48D0-B1E5-233E5E31009E}"/>
                </a:ext>
              </a:extLst>
            </p:cNvPr>
            <p:cNvSpPr txBox="1"/>
            <p:nvPr/>
          </p:nvSpPr>
          <p:spPr>
            <a:xfrm>
              <a:off x="1591235" y="4889767"/>
              <a:ext cx="31730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lang="en-US" sz="3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95605D6-EC6F-403B-ADEB-240BE7884C77}"/>
              </a:ext>
            </a:extLst>
          </p:cNvPr>
          <p:cNvGrpSpPr/>
          <p:nvPr/>
        </p:nvGrpSpPr>
        <p:grpSpPr>
          <a:xfrm>
            <a:off x="6721439" y="1585632"/>
            <a:ext cx="3276287" cy="917205"/>
            <a:chOff x="7268127" y="4698366"/>
            <a:chExt cx="3173074" cy="917205"/>
          </a:xfrm>
          <a:solidFill>
            <a:srgbClr val="FFFF99"/>
          </a:solidFill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xmlns="" id="{D8AA54E0-EA0B-4F1D-AD70-2B1B875E1D4F}"/>
                </a:ext>
              </a:extLst>
            </p:cNvPr>
            <p:cNvSpPr/>
            <p:nvPr/>
          </p:nvSpPr>
          <p:spPr>
            <a:xfrm>
              <a:off x="7268127" y="4698366"/>
              <a:ext cx="3173074" cy="917205"/>
            </a:xfrm>
            <a:prstGeom prst="cloud">
              <a:avLst/>
            </a:prstGeom>
            <a:grpFill/>
            <a:ln>
              <a:solidFill>
                <a:srgbClr val="FBC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45A6EDA-8086-4991-A485-9642B8F8B92A}"/>
                </a:ext>
              </a:extLst>
            </p:cNvPr>
            <p:cNvSpPr txBox="1"/>
            <p:nvPr/>
          </p:nvSpPr>
          <p:spPr>
            <a:xfrm>
              <a:off x="7268127" y="4860428"/>
              <a:ext cx="3173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000" b="1" dirty="0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4A74299-4FBB-42DD-84D1-BE16B6CA2FF6}"/>
              </a:ext>
            </a:extLst>
          </p:cNvPr>
          <p:cNvGrpSpPr/>
          <p:nvPr/>
        </p:nvGrpSpPr>
        <p:grpSpPr>
          <a:xfrm>
            <a:off x="266570" y="151653"/>
            <a:ext cx="750090" cy="673419"/>
            <a:chOff x="382486" y="1419041"/>
            <a:chExt cx="1023938" cy="9271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EB74CE3-1A3C-4BD9-BA02-84F0B4D738D6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F54EAB0F-16E8-479B-9594-ADAFDD946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989350" y="178741"/>
            <a:ext cx="1048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Xếp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dưới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nhóm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thích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r>
              <a:rPr lang="en-US" sz="36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78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03736 -0.28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01915 -0.2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72943 -0.13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71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8555 -0.26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806 -0.288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10286 -0.280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13216 -0.257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6730" y="164139"/>
            <a:ext cx="10842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</a:t>
            </a:r>
            <a:r>
              <a:rPr lang="en-US" sz="3200" b="1" kern="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ô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bên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trái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ô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bên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phải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404" y="170779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A8A4425-778B-4875-A8FD-C28A5278DCDB}"/>
              </a:ext>
            </a:extLst>
          </p:cNvPr>
          <p:cNvSpPr/>
          <p:nvPr/>
        </p:nvSpPr>
        <p:spPr>
          <a:xfrm>
            <a:off x="764456" y="3480005"/>
            <a:ext cx="3384754" cy="774290"/>
          </a:xfrm>
          <a:prstGeom prst="roundRect">
            <a:avLst>
              <a:gd name="adj" fmla="val 3000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endParaRPr lang="en-US" sz="30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CF4ECB3-0887-4E8F-A7F8-B19FEED6C92E}"/>
              </a:ext>
            </a:extLst>
          </p:cNvPr>
          <p:cNvSpPr/>
          <p:nvPr/>
        </p:nvSpPr>
        <p:spPr>
          <a:xfrm>
            <a:off x="5569971" y="2345135"/>
            <a:ext cx="6259355" cy="774290"/>
          </a:xfrm>
          <a:prstGeom prst="roundRect">
            <a:avLst>
              <a:gd name="adj" fmla="val 30001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E0C1844-6C50-4071-B902-4AA802037720}"/>
              </a:ext>
            </a:extLst>
          </p:cNvPr>
          <p:cNvSpPr/>
          <p:nvPr/>
        </p:nvSpPr>
        <p:spPr>
          <a:xfrm>
            <a:off x="5569971" y="3583244"/>
            <a:ext cx="6259355" cy="774290"/>
          </a:xfrm>
          <a:prstGeom prst="roundRect">
            <a:avLst>
              <a:gd name="adj" fmla="val 30001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12D7D5D-0667-4E15-B420-DADD82764E55}"/>
              </a:ext>
            </a:extLst>
          </p:cNvPr>
          <p:cNvSpPr/>
          <p:nvPr/>
        </p:nvSpPr>
        <p:spPr>
          <a:xfrm>
            <a:off x="5569972" y="4821353"/>
            <a:ext cx="6259354" cy="1134870"/>
          </a:xfrm>
          <a:prstGeom prst="roundRect">
            <a:avLst>
              <a:gd name="adj" fmla="val 30001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gác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xăm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xăm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bến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352E7EB-90EC-4B68-BD6E-12ECB8ECA677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>
            <a:off x="4149210" y="3867150"/>
            <a:ext cx="1420762" cy="15216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05C506-B927-4ACD-A996-05C38313D310}"/>
              </a:ext>
            </a:extLst>
          </p:cNvPr>
          <p:cNvSpPr/>
          <p:nvPr/>
        </p:nvSpPr>
        <p:spPr>
          <a:xfrm>
            <a:off x="3426203" y="104758"/>
            <a:ext cx="4254922" cy="13168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479F0FB3-8461-462D-84A2-53106FBF4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1E3C311-4E8A-45D9-97BF-07F5FD346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42994B85-79BB-4A7C-AF5D-5D305BC8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r="4307"/>
          <a:stretch/>
        </p:blipFill>
        <p:spPr>
          <a:xfrm flipH="1">
            <a:off x="305" y="3612457"/>
            <a:ext cx="2966341" cy="3220398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AC8C3C31-D2ED-479D-A386-33298BA048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576" y="763190"/>
            <a:ext cx="11547423" cy="33879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BT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kumimoji="0" lang="en-US" sz="4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kumimoji="0" lang="en-US" sz="4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4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nghiến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Toản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>
                <a:latin typeface="Arial" panose="020B0604020202020204" pitchFamily="34" charset="0"/>
                <a:cs typeface="Arial" panose="020B0604020202020204" pitchFamily="34" charset="0"/>
              </a:rPr>
              <a:t>nước.</a:t>
            </a:r>
            <a:endParaRPr lang="en-US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931F16-D600-445C-B28B-B2F75A1C9777}"/>
              </a:ext>
            </a:extLst>
          </p:cNvPr>
          <p:cNvSpPr txBox="1"/>
          <p:nvPr/>
        </p:nvSpPr>
        <p:spPr>
          <a:xfrm>
            <a:off x="201264" y="648029"/>
            <a:ext cx="1178947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Cho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Xin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tồn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- </a:t>
            </a:r>
            <a:r>
              <a:rPr lang="en-US" sz="23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Khi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xoè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3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3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774137" y="70264"/>
            <a:ext cx="6643726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2731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D2297E-12B7-4FAB-B854-6F6F506CEE3B}"/>
              </a:ext>
            </a:extLst>
          </p:cNvPr>
          <p:cNvSpPr txBox="1"/>
          <p:nvPr/>
        </p:nvSpPr>
        <p:spPr>
          <a:xfrm>
            <a:off x="261257" y="1339094"/>
            <a:ext cx="1160961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8F13F4-0B11-4921-9FAD-06952CA9C54B}"/>
              </a:ext>
            </a:extLst>
          </p:cNvPr>
          <p:cNvSpPr txBox="1"/>
          <p:nvPr/>
        </p:nvSpPr>
        <p:spPr>
          <a:xfrm>
            <a:off x="505063" y="479476"/>
            <a:ext cx="1011287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tabLst>
                <a:tab pos="1093788" algn="l"/>
              </a:tabLst>
            </a:pP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85B38B-88B1-4F03-9BC5-51F412A76172}"/>
              </a:ext>
            </a:extLst>
          </p:cNvPr>
          <p:cNvSpPr txBox="1"/>
          <p:nvPr/>
        </p:nvSpPr>
        <p:spPr>
          <a:xfrm>
            <a:off x="747049" y="4817787"/>
            <a:ext cx="1078092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577932-238F-4C39-8B1B-E1E6053E25B4}"/>
              </a:ext>
            </a:extLst>
          </p:cNvPr>
          <p:cNvSpPr txBox="1"/>
          <p:nvPr/>
        </p:nvSpPr>
        <p:spPr>
          <a:xfrm>
            <a:off x="457657" y="329864"/>
            <a:ext cx="1173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96EF42-1BF0-4AC8-A987-6C43E9365934}"/>
              </a:ext>
            </a:extLst>
          </p:cNvPr>
          <p:cNvSpPr txBox="1"/>
          <p:nvPr/>
        </p:nvSpPr>
        <p:spPr>
          <a:xfrm>
            <a:off x="310699" y="4810537"/>
            <a:ext cx="11560171" cy="10840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D2297E-12B7-4FAB-B854-6F6F506CEE3B}"/>
              </a:ext>
            </a:extLst>
          </p:cNvPr>
          <p:cNvSpPr txBox="1"/>
          <p:nvPr/>
        </p:nvSpPr>
        <p:spPr>
          <a:xfrm>
            <a:off x="261257" y="1339094"/>
            <a:ext cx="1160961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vờ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giận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quyết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chết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lính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3C1381C-6A58-41DD-9CF5-F4AC241D136C}"/>
              </a:ext>
            </a:extLst>
          </p:cNvPr>
          <p:cNvGrpSpPr/>
          <p:nvPr/>
        </p:nvGrpSpPr>
        <p:grpSpPr>
          <a:xfrm>
            <a:off x="671540" y="588769"/>
            <a:ext cx="10848920" cy="1077218"/>
            <a:chOff x="-202700" y="1025582"/>
            <a:chExt cx="9452794" cy="1077218"/>
          </a:xfrm>
        </p:grpSpPr>
        <p:sp>
          <p:nvSpPr>
            <p:cNvPr id="10" name="Google Shape;423;p36">
              <a:extLst>
                <a:ext uri="{FF2B5EF4-FFF2-40B4-BE49-F238E27FC236}">
                  <a16:creationId xmlns:a16="http://schemas.microsoft.com/office/drawing/2014/main" xmlns="" id="{5E38292B-19EB-49F7-A570-B263C32D32E4}"/>
                </a:ext>
              </a:extLst>
            </p:cNvPr>
            <p:cNvSpPr txBox="1">
              <a:spLocks/>
            </p:cNvSpPr>
            <p:nvPr/>
          </p:nvSpPr>
          <p:spPr>
            <a:xfrm>
              <a:off x="311379" y="1025582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endParaRPr lang="en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0FA3988-430C-4236-BB6D-6909E3295A76}"/>
                </a:ext>
              </a:extLst>
            </p:cNvPr>
            <p:cNvSpPr txBox="1"/>
            <p:nvPr/>
          </p:nvSpPr>
          <p:spPr>
            <a:xfrm>
              <a:off x="-202700" y="1025582"/>
              <a:ext cx="94527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3.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khen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Trần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Quốc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Toản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  <a:p>
              <a:pPr algn="just"/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9EF918-9A82-48A0-8041-776E04F2F978}"/>
              </a:ext>
            </a:extLst>
          </p:cNvPr>
          <p:cNvSpPr txBox="1"/>
          <p:nvPr/>
        </p:nvSpPr>
        <p:spPr>
          <a:xfrm>
            <a:off x="364672" y="1444569"/>
            <a:ext cx="11620499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CDF24D-866E-431A-85E1-25C5451AA473}"/>
              </a:ext>
            </a:extLst>
          </p:cNvPr>
          <p:cNvSpPr txBox="1"/>
          <p:nvPr/>
        </p:nvSpPr>
        <p:spPr>
          <a:xfrm>
            <a:off x="468086" y="5077882"/>
            <a:ext cx="117239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21716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41C4F9-3196-4CFC-BF74-A8EC3C7CFE4E}"/>
              </a:ext>
            </a:extLst>
          </p:cNvPr>
          <p:cNvSpPr txBox="1"/>
          <p:nvPr/>
        </p:nvSpPr>
        <p:spPr>
          <a:xfrm>
            <a:off x="583625" y="565340"/>
            <a:ext cx="1078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Trần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vẫn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ức</a:t>
            </a:r>
            <a:r>
              <a:rPr lang="en-US" sz="32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299E9D-0806-44C7-B752-59D204DD4631}"/>
              </a:ext>
            </a:extLst>
          </p:cNvPr>
          <p:cNvSpPr txBox="1"/>
          <p:nvPr/>
        </p:nvSpPr>
        <p:spPr>
          <a:xfrm>
            <a:off x="583625" y="1540899"/>
            <a:ext cx="1093683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ban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nghiến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răng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defRPr/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xoè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quý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20F9E1-46F7-43E8-8F4B-EC57D2339634}"/>
              </a:ext>
            </a:extLst>
          </p:cNvPr>
          <p:cNvSpPr txBox="1"/>
          <p:nvPr/>
        </p:nvSpPr>
        <p:spPr>
          <a:xfrm>
            <a:off x="457200" y="5083186"/>
            <a:ext cx="1104421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21716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trẻ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con,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41C4F9-3196-4CFC-BF74-A8EC3C7CFE4E}"/>
              </a:ext>
            </a:extLst>
          </p:cNvPr>
          <p:cNvSpPr txBox="1"/>
          <p:nvPr/>
        </p:nvSpPr>
        <p:spPr>
          <a:xfrm>
            <a:off x="341480" y="415580"/>
            <a:ext cx="11692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5.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Việc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Trần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Quốc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Toản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vô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bóp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nát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quả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cam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điều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xmlns="" id="{1016C156-838B-4734-9B02-4937DF02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5" y="1890941"/>
            <a:ext cx="4802832" cy="4277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6D2650-B2E2-4149-A076-5A78525B9AA2}"/>
              </a:ext>
            </a:extLst>
          </p:cNvPr>
          <p:cNvSpPr txBox="1"/>
          <p:nvPr/>
        </p:nvSpPr>
        <p:spPr>
          <a:xfrm>
            <a:off x="5843242" y="2198648"/>
            <a:ext cx="5880672" cy="23493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463550" algn="just">
              <a:lnSpc>
                <a:spcPts val="4400"/>
              </a:lnSpc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1EFF2C4D-8679-4DF1-9247-F705E0E555C9}"/>
              </a:ext>
            </a:extLst>
          </p:cNvPr>
          <p:cNvSpPr/>
          <p:nvPr/>
        </p:nvSpPr>
        <p:spPr>
          <a:xfrm>
            <a:off x="5359107" y="2359921"/>
            <a:ext cx="484135" cy="2959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1182</Words>
  <Application>Microsoft Office PowerPoint</Application>
  <PresentationFormat>Widescreen</PresentationFormat>
  <Paragraphs>89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Meiryo</vt:lpstr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Livvic</vt:lpstr>
      <vt:lpstr>Londrina Solid</vt:lpstr>
      <vt:lpstr>Roboto Condensed</vt:lpstr>
      <vt:lpstr>Roboto Condensed Light</vt:lpstr>
      <vt:lpstr>Times New Roman</vt:lpstr>
      <vt:lpstr>等线</vt:lpstr>
      <vt:lpstr>Office Theme</vt:lpstr>
      <vt:lpstr>Response to Intervention: The Alphabet by Slidesgo</vt:lpstr>
      <vt:lpstr>Dinosaur Pattern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AutoBVT</cp:lastModifiedBy>
  <cp:revision>187</cp:revision>
  <dcterms:created xsi:type="dcterms:W3CDTF">2021-06-18T23:20:35Z</dcterms:created>
  <dcterms:modified xsi:type="dcterms:W3CDTF">2022-04-26T04:28:11Z</dcterms:modified>
</cp:coreProperties>
</file>