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3828" r:id="rId3"/>
  </p:sldMasterIdLst>
  <p:notesMasterIdLst>
    <p:notesMasterId r:id="rId19"/>
  </p:notesMasterIdLst>
  <p:sldIdLst>
    <p:sldId id="417" r:id="rId4"/>
    <p:sldId id="428" r:id="rId5"/>
    <p:sldId id="429" r:id="rId6"/>
    <p:sldId id="395" r:id="rId7"/>
    <p:sldId id="397" r:id="rId8"/>
    <p:sldId id="398" r:id="rId9"/>
    <p:sldId id="399" r:id="rId10"/>
    <p:sldId id="400" r:id="rId11"/>
    <p:sldId id="424" r:id="rId12"/>
    <p:sldId id="425" r:id="rId13"/>
    <p:sldId id="411" r:id="rId14"/>
    <p:sldId id="413" r:id="rId15"/>
    <p:sldId id="427" r:id="rId16"/>
    <p:sldId id="430" r:id="rId17"/>
    <p:sldId id="40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77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29894-33A8-4CF5-A187-A9EF4FC02E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A938D-4011-4E58-A443-A1AC7178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7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ACF0-D193-4F7D-AF41-01558C383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B19FB-98B7-4889-8CB4-3BAF118AD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C9EE9-7B51-4C66-8CB0-E9B5BD56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15CA-506F-471B-BE36-444FB798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D9A0B-72E0-4935-A140-EB06273D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6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663581-8946-4293-8727-9BCD630CD1C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9857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01FF5-03D7-4483-962B-320D04722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6C953-EBA8-4424-95B6-E07BFC30E5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7160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D6B81-52E1-4DB6-8D25-91C9726C8B9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4933A8-D36B-4D2F-ADDE-62E6657109B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464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E8217-D83C-48D2-85B3-1B190DA63FA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894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EE527E-6C68-4986-B674-E6F132D2B41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3886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A30E2-3DD8-456B-B040-3E9FE66E2E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792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9AA70-6E89-4A6B-90E4-87257E95179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2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9AA70-6E89-4A6B-90E4-87257E95179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92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99AA70-6E89-4A6B-90E4-87257E95179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1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CDAD45-DB76-4FE5-881A-AC4BB5F8794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696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49A6A5-94D7-4000-891A-6D3E1D3ADB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220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2DB0EE-6FF4-4B6A-A7E2-2FD03CA0C5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828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06389-DFD7-4A3A-BDC4-915106A4418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1262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4B473-01B6-4463-BB05-EDE1D60360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97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7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6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7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1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4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4651-EB7B-476E-B68E-E7FC769C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451D4-F1E8-4373-BEAC-E0D8D46C4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47BAE-DAD6-4B1B-8B8D-E58D2EBB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9CD7-7B38-4374-B0F8-626C59F6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D557E-A702-46E5-967E-86B68B88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2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0738-1565-4942-A34A-B9015B04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54FC-BF23-46BF-8FAF-1356C9AD0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BA70-EDEF-4D5A-9094-518CD7950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4FE14-A83C-4161-9E25-6F873B8E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86767-0A10-40FB-98E2-47353AFF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58A3C-4851-4042-B894-B96DF67E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3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BB50-6FAE-432D-A29C-745C3EF2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2B69C-D020-4AC9-A682-E3DE6787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74FF5-AD0C-4E9A-BD1F-2190A3CA3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3E5AC-8C3D-4DC6-8ABC-76FD1CD7A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5E18D-62A2-4D8F-8BB5-459AB8BC4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51D0D-E909-457F-9AC5-5421FEF6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5C52E-9412-46EF-A8B4-C9C2246C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6FCAA-7A22-4345-92C6-F2CA787E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74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9CD5-D670-4AE3-8083-5A6503BC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3C61D-F5F0-4A49-9523-23E95A62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8FED-5319-4E68-BA31-AF2206D7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BB808-92CC-4D3F-8774-81CEDAAE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3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0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E28B7-B175-4030-A27C-0C92181F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C78AD-3849-448D-B141-337E62E0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8F86A-E36A-4A50-8128-B3C3A2D5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0881-9F0D-4E94-ADC0-3D84589E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4C20-A8A3-48F2-92E0-7D5B592E8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D8C7D-7383-4572-887E-E4AEDB0EC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DBCF2-7CEB-4CCD-BE40-25F11378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E4D90-6BAF-4684-8C78-968326E6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64C9D-9A6F-45D4-9440-887B7DBD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54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8AB4-20BD-401D-89C4-A65CD2C8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66C20-75DC-4DA1-ACE9-BE5823036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7273D-B086-4E37-9EE5-43C50231E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0749F-A6F2-4675-A3D2-B32F348B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33DB2-3F03-42EC-9A11-E9A1144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0A552-A4D2-4E79-9558-91A0D8EE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8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051F-FE26-4109-B63D-9AC96D1B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7B00A-83E8-4A45-AB23-8A438A91F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6A86-F215-4807-9710-0F35C5AF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FD219-72FC-4F3E-B54D-C6640F21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DA77B-AE4C-477B-B215-E48B5B4A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4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AD989-1E6F-4CC0-A1BF-AF10933EE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F7275-1253-4D12-A0D1-CD1792BA1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8D25-8807-451D-8BAC-68CC0C22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6A3B-C4FD-4923-A071-6EA32F8B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A513-772B-4279-9A1E-FF47F6B5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38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979084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19A2E-F693-4156-AEDD-64941829B6A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99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5284C-5951-40C7-BDB6-9CA4A37D457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2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A0002-4AA0-4BA8-B8FD-DABBA402CD8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9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B6328-35FF-4346-BF6C-1985EBF1B08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92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711FE-3242-4F63-BB01-5CFA9C0A3F1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041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8315A-4BAA-460F-9431-66BA29D5281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026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B9DFF-BA95-4514-A6BF-8C42FDA6E05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997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A0E4B-401A-4FED-A1C7-7C1EC97FD2C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951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16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34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7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1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0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6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01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8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5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19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44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9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15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8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1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7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1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45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80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33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25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5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94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4BD87-9854-40B2-BF86-8E881F8C25C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57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2B246-BA3D-4663-84D1-5F8F0DE5917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7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88BF-43E2-4848-B66C-48E2BB8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CB37-9B9D-4ECC-8A79-91868980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92DF-AB05-461B-8508-CD5E4497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E86FC-61CB-448B-ADD0-529732B7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43EFC-C4F8-4244-B651-DFD1B882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C6F4C-70F6-451D-A81E-3C04A3E373F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921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A591F-A98D-416E-A3BF-6DCC40F12BC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248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86113-F191-4AE6-AFCC-F29542C4D85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77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AD71D-A19B-4E18-A713-B244D4B35D5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343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A7694-6B76-4B4F-A5A8-A09BBE6DA03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139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09A6F-82C6-449E-9EE3-B9B6E2DE806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9506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7EEA9-D470-4472-A9BA-249E02E304B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1412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770E8-6D79-4A32-BCDB-C3746CA011D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657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19925E-D151-4D3C-BC6E-6937A284DFB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6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0">
                <a:solidFill>
                  <a:srgbClr val="A6B727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529691-F9E2-4036-AEF0-C2BBA7998A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09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5E0B9-5A83-423D-AA34-03C79B97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01A0-147F-48B8-AA75-A50FB7D08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49BB-7E36-4613-BEE3-72723EF95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A8C7-0E51-4EDB-B4DF-0C38E5FE306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044B-7EF8-4787-8466-361D0F588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AAC5-8592-49D9-A197-662DCC40C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1D575-F720-4091-B137-5DE471A8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905" r:id="rId3"/>
    <p:sldLayoutId id="2147483904" r:id="rId4"/>
    <p:sldLayoutId id="2147483902" r:id="rId5"/>
    <p:sldLayoutId id="2147483808" r:id="rId6"/>
    <p:sldLayoutId id="2147483777" r:id="rId7"/>
    <p:sldLayoutId id="2147483721" r:id="rId8"/>
    <p:sldLayoutId id="2147483720" r:id="rId9"/>
    <p:sldLayoutId id="2147483719" r:id="rId10"/>
    <p:sldLayoutId id="2147483718" r:id="rId11"/>
    <p:sldLayoutId id="2147483716" r:id="rId12"/>
    <p:sldLayoutId id="2147483715" r:id="rId13"/>
    <p:sldLayoutId id="2147483714" r:id="rId14"/>
    <p:sldLayoutId id="2147483713" r:id="rId15"/>
    <p:sldLayoutId id="2147483712" r:id="rId16"/>
    <p:sldLayoutId id="2147483711" r:id="rId17"/>
    <p:sldLayoutId id="2147483710" r:id="rId18"/>
    <p:sldLayoutId id="2147483709" r:id="rId19"/>
    <p:sldLayoutId id="2147483708" r:id="rId20"/>
    <p:sldLayoutId id="2147483707" r:id="rId21"/>
    <p:sldLayoutId id="2147483706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6" r:id="rId37"/>
    <p:sldLayoutId id="2147483674" r:id="rId38"/>
    <p:sldLayoutId id="2147483651" r:id="rId39"/>
    <p:sldLayoutId id="2147483652" r:id="rId40"/>
    <p:sldLayoutId id="2147483653" r:id="rId41"/>
    <p:sldLayoutId id="2147483654" r:id="rId42"/>
    <p:sldLayoutId id="2147483655" r:id="rId43"/>
    <p:sldLayoutId id="2147483898" r:id="rId44"/>
    <p:sldLayoutId id="2147483854" r:id="rId45"/>
    <p:sldLayoutId id="2147483776" r:id="rId46"/>
    <p:sldLayoutId id="2147483765" r:id="rId47"/>
    <p:sldLayoutId id="2147483764" r:id="rId48"/>
    <p:sldLayoutId id="2147483763" r:id="rId49"/>
    <p:sldLayoutId id="2147483705" r:id="rId50"/>
    <p:sldLayoutId id="2147483673" r:id="rId51"/>
    <p:sldLayoutId id="2147483656" r:id="rId52"/>
    <p:sldLayoutId id="2147483657" r:id="rId53"/>
    <p:sldLayoutId id="2147483658" r:id="rId54"/>
    <p:sldLayoutId id="2147483659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418" y="182564"/>
            <a:ext cx="11705167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1" y="609601"/>
            <a:ext cx="987636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13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9"/>
            <a:ext cx="2328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1CADE4"/>
                </a:solidFill>
                <a:latin typeface=".VnTime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9"/>
            <a:ext cx="4718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CADE4"/>
                </a:solidFill>
                <a:latin typeface=".VnTime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0268" y="6224589"/>
            <a:ext cx="17060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1CADE4"/>
                </a:solidFill>
                <a:latin typeface=".VnTime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DEBAF9-4790-40DF-BA6F-A1640581A25A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907" r:id="rId10"/>
    <p:sldLayoutId id="2147483906" r:id="rId11"/>
    <p:sldLayoutId id="2147483903" r:id="rId12"/>
    <p:sldLayoutId id="2147483901" r:id="rId13"/>
    <p:sldLayoutId id="2147483900" r:id="rId14"/>
    <p:sldLayoutId id="2147483899" r:id="rId15"/>
    <p:sldLayoutId id="2147483858" r:id="rId16"/>
    <p:sldLayoutId id="2147483857" r:id="rId17"/>
    <p:sldLayoutId id="2147483856" r:id="rId18"/>
    <p:sldLayoutId id="2147483855" r:id="rId19"/>
    <p:sldLayoutId id="2147483813" r:id="rId20"/>
    <p:sldLayoutId id="2147483812" r:id="rId21"/>
    <p:sldLayoutId id="2147483811" r:id="rId22"/>
    <p:sldLayoutId id="2147483810" r:id="rId23"/>
    <p:sldLayoutId id="2147483781" r:id="rId24"/>
    <p:sldLayoutId id="2147483780" r:id="rId25"/>
    <p:sldLayoutId id="2147483779" r:id="rId26"/>
    <p:sldLayoutId id="2147483778" r:id="rId27"/>
    <p:sldLayoutId id="2147483773" r:id="rId28"/>
    <p:sldLayoutId id="2147483770" r:id="rId29"/>
    <p:sldLayoutId id="2147483769" r:id="rId30"/>
    <p:sldLayoutId id="2147483768" r:id="rId31"/>
    <p:sldLayoutId id="2147483767" r:id="rId32"/>
    <p:sldLayoutId id="2147483766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82" r:id="rId46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u="none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5CC4F-8C62-4D4C-B309-920A5835856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9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909" r:id="rId8"/>
    <p:sldLayoutId id="2147483908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" Type="http://schemas.openxmlformats.org/officeDocument/2006/relationships/audio" Target="file:///F:\Chi%20Van\giao%20an%20chuyen%20de\Giao%20vien%20nhan%20dan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-1" y="5002214"/>
            <a:ext cx="12132733" cy="185578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vi-VN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2051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3" y="4992161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371601"/>
            <a:ext cx="19796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7" name="WordArt 15"/>
          <p:cNvSpPr>
            <a:spLocks noChangeArrowheads="1" noChangeShapeType="1" noTextEdit="1"/>
          </p:cNvSpPr>
          <p:nvPr/>
        </p:nvSpPr>
        <p:spPr bwMode="auto">
          <a:xfrm>
            <a:off x="1716615" y="482600"/>
            <a:ext cx="8699500" cy="615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</a:t>
            </a:r>
            <a:r>
              <a:rPr lang="en-US" sz="4800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HỌC SINH</a:t>
            </a:r>
            <a:endParaRPr lang="en-US" sz="48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8" name="WordArt 16"/>
          <p:cNvSpPr>
            <a:spLocks noChangeArrowheads="1" noChangeShapeType="1" noTextEdit="1"/>
          </p:cNvSpPr>
          <p:nvPr/>
        </p:nvSpPr>
        <p:spPr bwMode="auto">
          <a:xfrm>
            <a:off x="3810000" y="4352926"/>
            <a:ext cx="52578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Chính tả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10000" y="5486400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vi-VN" sz="6000" b="1" i="1">
              <a:solidFill>
                <a:srgbClr val="0000FF"/>
              </a:solidFill>
              <a:latin typeface=".VnLinus" pitchFamily="34" charset="0"/>
            </a:endParaRPr>
          </a:p>
        </p:txBody>
      </p:sp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5875338" y="31369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>
              <a:solidFill>
                <a:srgbClr val="000000"/>
              </a:solidFill>
              <a:latin typeface="VnVivienne2"/>
            </a:endParaRPr>
          </a:p>
        </p:txBody>
      </p:sp>
    </p:spTree>
    <p:extLst>
      <p:ext uri="{BB962C8B-B14F-4D97-AF65-F5344CB8AC3E}">
        <p14:creationId xmlns:p14="http://schemas.microsoft.com/office/powerpoint/2010/main" val="11687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" y="-29817"/>
            <a:ext cx="12185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832310" y="413225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Ai trồng cây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 flipH="1">
            <a:off x="1998134" y="932517"/>
            <a:ext cx="3491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Người đó có bóng mát 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2030204" y="1481063"/>
            <a:ext cx="561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Trong vòm cây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739559" y="1991385"/>
            <a:ext cx="1131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  Quên nắng xa đường dài.       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321361" y="3090439"/>
            <a:ext cx="1195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Ai trồng cây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273324" y="3072115"/>
            <a:ext cx="1181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    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273324" y="3608825"/>
            <a:ext cx="11817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    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8" name="TextBox 8"/>
          <p:cNvSpPr txBox="1">
            <a:spLocks noChangeArrowheads="1"/>
          </p:cNvSpPr>
          <p:nvPr/>
        </p:nvSpPr>
        <p:spPr bwMode="auto">
          <a:xfrm>
            <a:off x="377686" y="4243389"/>
            <a:ext cx="9833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43019" name="TextBox 8"/>
          <p:cNvSpPr txBox="1">
            <a:spLocks noChangeArrowheads="1"/>
          </p:cNvSpPr>
          <p:nvPr/>
        </p:nvSpPr>
        <p:spPr bwMode="auto">
          <a:xfrm>
            <a:off x="377686" y="4155128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alt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20" name="TextBox 8"/>
          <p:cNvSpPr txBox="1">
            <a:spLocks noChangeArrowheads="1"/>
          </p:cNvSpPr>
          <p:nvPr/>
        </p:nvSpPr>
        <p:spPr bwMode="auto">
          <a:xfrm>
            <a:off x="2590800" y="6370639"/>
            <a:ext cx="883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-614723" y="5834366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    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</a:t>
            </a:r>
            <a:endParaRPr lang="en-US" altLang="en-US" sz="24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-120927" y="5293842"/>
            <a:ext cx="11660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  </a:t>
            </a:r>
            <a:endParaRPr lang="en-US" altLang="en-US" sz="24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4477" y="4703764"/>
            <a:ext cx="1145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     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57653" y="6605767"/>
            <a:ext cx="826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72017" y="5214983"/>
            <a:ext cx="1145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     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39262" y="5760537"/>
            <a:ext cx="1145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     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39262" y="6297921"/>
            <a:ext cx="114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30081" y="3640229"/>
            <a:ext cx="1195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Người đó có hạnh phúc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30080" y="4165996"/>
            <a:ext cx="1195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Mong chờ cây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3590" y="4690750"/>
            <a:ext cx="1195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Mau lớn lên từng ngày.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90780" y="5234486"/>
            <a:ext cx="1195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Sửa lỗi: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90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Soát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lỗi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90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7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Bài tập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POINSET2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6675" y="-111125"/>
            <a:ext cx="1695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 descr="POINSET2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/>
          <p:cNvSpPr>
            <a:spLocks noRot="1" noChangeArrowheads="1"/>
          </p:cNvSpPr>
          <p:nvPr/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i="1">
                <a:solidFill>
                  <a:srgbClr val="FFFF00"/>
                </a:solidFill>
                <a:latin typeface=".VnCommercial Script" pitchFamily="34" charset="0"/>
              </a:rPr>
              <a:t> 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406400" y="2487613"/>
            <a:ext cx="1087966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…. ruổi,           …. chơi,                 thong….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trống …….. cờ mở,           gánh hàng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57350" name="Text Box 13"/>
          <p:cNvSpPr txBox="1">
            <a:spLocks noChangeArrowheads="1"/>
          </p:cNvSpPr>
          <p:nvPr/>
        </p:nvSpPr>
        <p:spPr bwMode="auto">
          <a:xfrm>
            <a:off x="406400" y="925513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Bài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(2):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</a:t>
            </a:r>
            <a:endParaRPr lang="en-US" altLang="vi-VN" sz="40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rong, dong</a:t>
            </a: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giong</a:t>
            </a:r>
            <a:r>
              <a:rPr lang="en-US" alt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1" name="TextBox 1"/>
          <p:cNvSpPr txBox="1">
            <a:spLocks noChangeArrowheads="1"/>
          </p:cNvSpPr>
          <p:nvPr/>
        </p:nvSpPr>
        <p:spPr bwMode="auto">
          <a:xfrm>
            <a:off x="3454400" y="3200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VNI-Times" pitchFamily="2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5438" y="2475913"/>
            <a:ext cx="165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546475" y="2436411"/>
            <a:ext cx="1482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794933" y="3659061"/>
            <a:ext cx="2038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giong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160933" y="2487613"/>
            <a:ext cx="2260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dong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25909" y="3659061"/>
            <a:ext cx="2038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POINSET2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6675" y="-111125"/>
            <a:ext cx="1695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 descr="POINSET2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/>
          <p:cNvSpPr>
            <a:spLocks noRot="1" noChangeArrowheads="1"/>
          </p:cNvSpPr>
          <p:nvPr/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i="1">
                <a:solidFill>
                  <a:srgbClr val="FFFF00"/>
                </a:solidFill>
                <a:latin typeface=".VnCommercial Script" pitchFamily="34" charset="0"/>
              </a:rPr>
              <a:t> 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406400" y="2487613"/>
            <a:ext cx="108796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57350" name="Text Box 13"/>
          <p:cNvSpPr txBox="1">
            <a:spLocks noChangeArrowheads="1"/>
          </p:cNvSpPr>
          <p:nvPr/>
        </p:nvSpPr>
        <p:spPr bwMode="auto">
          <a:xfrm>
            <a:off x="406400" y="925513"/>
            <a:ext cx="1219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Bài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3</a:t>
            </a: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Chọn 2 từ ngữ mới được hoàn chỉnh ở bài tập (2), đặt câu với mỗi từ ngữ đó.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1" name="TextBox 1"/>
          <p:cNvSpPr txBox="1">
            <a:spLocks noChangeArrowheads="1"/>
          </p:cNvSpPr>
          <p:nvPr/>
        </p:nvSpPr>
        <p:spPr bwMode="auto">
          <a:xfrm>
            <a:off x="3454400" y="3200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VNI-Times" pitchFamily="2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69433" y="2951175"/>
            <a:ext cx="9512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 là con vật thích rong chơi.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44576" y="3832226"/>
            <a:ext cx="108680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mẹ em gánh hang rong đi bán rau.</a:t>
            </a:r>
            <a:endParaRPr lang="en-US" alt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025496C7027947D3B35DBDE323EE4ED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89301"/>
            <a:ext cx="11747863" cy="650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FD839701183B4F23BC06D24A33D844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7" descr="FD839701183B4F23BC06D24A33D844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F9849DCFA90C473196ECD16214E7700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748">
            <a:off x="7543800" y="3352800"/>
            <a:ext cx="1809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528" flipH="1">
            <a:off x="2643187" y="2977356"/>
            <a:ext cx="17526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24B7B706E50845DBA94FBF4F7A0FBF9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3512">
            <a:off x="5410200" y="3429001"/>
            <a:ext cx="742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Giao vien nhan d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WordArt 13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8496300" cy="647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78275"/>
              </a:avLst>
            </a:prstTxWarp>
          </a:bodyPr>
          <a:lstStyle/>
          <a:p>
            <a:pPr algn="ctr"/>
            <a:r>
              <a:rPr lang="en-US" sz="4800" b="1" kern="10">
                <a:ln w="9525" cap="sq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Kính chúc các thầy giáo, cô giáo mạnh khoẻ.</a:t>
            </a:r>
          </a:p>
        </p:txBody>
      </p:sp>
      <p:grpSp>
        <p:nvGrpSpPr>
          <p:cNvPr id="50186" name="Group 14"/>
          <p:cNvGrpSpPr>
            <a:grpSpLocks/>
          </p:cNvGrpSpPr>
          <p:nvPr/>
        </p:nvGrpSpPr>
        <p:grpSpPr bwMode="auto">
          <a:xfrm>
            <a:off x="5334000" y="3505201"/>
            <a:ext cx="1036638" cy="1470025"/>
            <a:chOff x="2448" y="1680"/>
            <a:chExt cx="653" cy="926"/>
          </a:xfrm>
        </p:grpSpPr>
        <p:pic>
          <p:nvPicPr>
            <p:cNvPr id="50188" name="Picture 15" descr="24B7B706E50845DBA94FBF4F7A0FBF9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69341">
              <a:off x="2496" y="1680"/>
              <a:ext cx="60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9" name="Picture 16" descr="24B7B706E50845DBA94FBF4F7A0FBF9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86488">
              <a:off x="2448" y="2160"/>
              <a:ext cx="46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7" name="WordArt 19"/>
          <p:cNvSpPr>
            <a:spLocks noChangeArrowheads="1" noChangeShapeType="1" noTextEdit="1"/>
          </p:cNvSpPr>
          <p:nvPr/>
        </p:nvSpPr>
        <p:spPr bwMode="auto">
          <a:xfrm>
            <a:off x="3786188" y="3143251"/>
            <a:ext cx="5410200" cy="695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giỏi.</a:t>
            </a:r>
            <a:endParaRPr lang="en-US" sz="48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524000" y="20574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Ai trồng cây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1524000" y="251460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Người đó có tiếng hát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524000" y="2971801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Trên vòm cây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524000" y="3352801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2800" b="1"/>
              <a:t>Chim hót lời mê say.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1524000" y="41148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Ai trồng cây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1524000" y="4648201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Người đó có ngọn gió</a:t>
            </a:r>
          </a:p>
        </p:txBody>
      </p:sp>
      <p:sp>
        <p:nvSpPr>
          <p:cNvPr id="4104" name="Text Box 14"/>
          <p:cNvSpPr txBox="1">
            <a:spLocks noChangeArrowheads="1"/>
          </p:cNvSpPr>
          <p:nvPr/>
        </p:nvSpPr>
        <p:spPr bwMode="auto">
          <a:xfrm>
            <a:off x="1524000" y="5105401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Rung cành cây</a:t>
            </a: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1524000" y="5562601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Hoa lá đùa lay lay.</a:t>
            </a: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6096000" y="2057401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Ai trồng cây</a:t>
            </a:r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6096000" y="2514601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Người đó có bóng mát</a:t>
            </a:r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6172200" y="2971801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Trong vòm cây </a:t>
            </a:r>
          </a:p>
        </p:txBody>
      </p:sp>
      <p:sp>
        <p:nvSpPr>
          <p:cNvPr id="4109" name="Text Box 19"/>
          <p:cNvSpPr txBox="1">
            <a:spLocks noChangeArrowheads="1"/>
          </p:cNvSpPr>
          <p:nvPr/>
        </p:nvSpPr>
        <p:spPr bwMode="auto">
          <a:xfrm>
            <a:off x="5867400" y="3429001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 Quên nắng xa đường dài.</a:t>
            </a:r>
          </a:p>
        </p:txBody>
      </p:sp>
      <p:sp>
        <p:nvSpPr>
          <p:cNvPr id="4110" name="Text Box 20"/>
          <p:cNvSpPr txBox="1">
            <a:spLocks noChangeArrowheads="1"/>
          </p:cNvSpPr>
          <p:nvPr/>
        </p:nvSpPr>
        <p:spPr bwMode="auto">
          <a:xfrm>
            <a:off x="6172200" y="41910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Ai trồng cây</a:t>
            </a:r>
          </a:p>
        </p:txBody>
      </p:sp>
      <p:sp>
        <p:nvSpPr>
          <p:cNvPr id="4111" name="Text Box 21"/>
          <p:cNvSpPr txBox="1">
            <a:spLocks noChangeArrowheads="1"/>
          </p:cNvSpPr>
          <p:nvPr/>
        </p:nvSpPr>
        <p:spPr bwMode="auto">
          <a:xfrm>
            <a:off x="6172200" y="4648201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Người đó có hạnh phúc</a:t>
            </a:r>
          </a:p>
        </p:txBody>
      </p:sp>
      <p:sp>
        <p:nvSpPr>
          <p:cNvPr id="4112" name="Text Box 22"/>
          <p:cNvSpPr txBox="1">
            <a:spLocks noChangeArrowheads="1"/>
          </p:cNvSpPr>
          <p:nvPr/>
        </p:nvSpPr>
        <p:spPr bwMode="auto">
          <a:xfrm>
            <a:off x="6096000" y="5105401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 b="1"/>
              <a:t>Mong chờ cây</a:t>
            </a:r>
          </a:p>
        </p:txBody>
      </p:sp>
      <p:sp>
        <p:nvSpPr>
          <p:cNvPr id="4113" name="Text Box 23"/>
          <p:cNvSpPr txBox="1">
            <a:spLocks noChangeArrowheads="1"/>
          </p:cNvSpPr>
          <p:nvPr/>
        </p:nvSpPr>
        <p:spPr bwMode="auto">
          <a:xfrm>
            <a:off x="6096000" y="5562601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Mau lớn lên từng ngày.</a:t>
            </a:r>
          </a:p>
        </p:txBody>
      </p:sp>
      <p:sp>
        <p:nvSpPr>
          <p:cNvPr id="4114" name="Text Box 24"/>
          <p:cNvSpPr txBox="1">
            <a:spLocks noChangeArrowheads="1"/>
          </p:cNvSpPr>
          <p:nvPr/>
        </p:nvSpPr>
        <p:spPr bwMode="auto">
          <a:xfrm>
            <a:off x="8001000" y="60960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hlink"/>
                </a:solidFill>
              </a:rPr>
              <a:t>Bế Kiến Quốc</a:t>
            </a:r>
          </a:p>
        </p:txBody>
      </p:sp>
      <p:sp>
        <p:nvSpPr>
          <p:cNvPr id="4115" name="WordArt 26"/>
          <p:cNvSpPr>
            <a:spLocks noChangeArrowheads="1" noChangeShapeType="1" noTextEdit="1"/>
          </p:cNvSpPr>
          <p:nvPr/>
        </p:nvSpPr>
        <p:spPr bwMode="auto">
          <a:xfrm>
            <a:off x="3657600" y="1295400"/>
            <a:ext cx="487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BÀI HÁT TRỒNG CÂY</a:t>
            </a:r>
          </a:p>
        </p:txBody>
      </p:sp>
      <p:pic>
        <p:nvPicPr>
          <p:cNvPr id="4116" name="Picture 27" descr="1219162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2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8" descr="1219162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1066801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</a:rPr>
              <a:t>+ Hạnh phúc của người trồng cây là gì 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76400" y="15240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   Hạnh phúc là được mong chờ cây lớn, được chứng kiến cây lớn lên từng ngày.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2362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</a:t>
            </a:r>
            <a:r>
              <a:rPr lang="en-US" altLang="en-US" sz="2800" b="1" i="1">
                <a:solidFill>
                  <a:srgbClr val="FF3300"/>
                </a:solidFill>
              </a:rPr>
              <a:t>+ Đoạn thơ có mấy khổ ? Trình bày như thế nào cho đẹp ?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0" y="3200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Đoạn thơ có 4 khổ, giữa 2 khổ thơ ta để cách 1 dòng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81200" y="3657601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</a:rPr>
              <a:t>+ Các dòng thơ được trình bày như thế nào ?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24000" y="4114801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Chữ đầu dòng thơ phải viết hoa và viết lùi vào 2 ô.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524000" y="4572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- HS tự viết ra giấy nháp những chữ mình dễ viết sai</a:t>
            </a:r>
          </a:p>
        </p:txBody>
      </p:sp>
      <p:pic>
        <p:nvPicPr>
          <p:cNvPr id="2" name="Picture 20" descr="1219162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3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 descr="1219162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0053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073400" y="10053"/>
            <a:ext cx="5181600" cy="990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  <p:bldP spid="5132" grpId="0"/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/>
          <p:cNvSpPr>
            <a:spLocks noChangeArrowheads="1"/>
          </p:cNvSpPr>
          <p:nvPr/>
        </p:nvSpPr>
        <p:spPr bwMode="auto">
          <a:xfrm>
            <a:off x="999067" y="948267"/>
            <a:ext cx="8686800" cy="1639788"/>
          </a:xfrm>
          <a:prstGeom prst="cloudCallout">
            <a:avLst>
              <a:gd name="adj1" fmla="val 42023"/>
              <a:gd name="adj2" fmla="val 5800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CC99"/>
              </a:buClr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chữ nào trong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viết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43466" y="3276601"/>
            <a:ext cx="105663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200" b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đầu tên bài và các chữ đầu câu.</a:t>
            </a:r>
            <a:r>
              <a:rPr lang="vi-VN" sz="3200" b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080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971801" y="1219201"/>
            <a:ext cx="6627813" cy="2951619"/>
          </a:xfrm>
          <a:prstGeom prst="cloudCallout">
            <a:avLst>
              <a:gd name="adj1" fmla="val -59528"/>
              <a:gd name="adj2" fmla="val -2998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Nêu từ khó dễ lẫn khi viết chính tả.</a:t>
            </a:r>
          </a:p>
        </p:txBody>
      </p:sp>
    </p:spTree>
    <p:extLst>
      <p:ext uri="{BB962C8B-B14F-4D97-AF65-F5344CB8AC3E}">
        <p14:creationId xmlns:p14="http://schemas.microsoft.com/office/powerpoint/2010/main" val="224286416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4300" y="1447800"/>
            <a:ext cx="5410200" cy="838200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634067" y="2819400"/>
            <a:ext cx="45762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5B7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smtClean="0">
                <a:solidFill>
                  <a:srgbClr val="FF0000"/>
                </a:solidFill>
                <a:latin typeface="Times New Roman" panose="02020603050405020304" pitchFamily="18" charset="0"/>
              </a:rPr>
              <a:t>vòm cây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477000" y="2777067"/>
            <a:ext cx="358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5B7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smtClean="0">
                <a:solidFill>
                  <a:srgbClr val="FF0000"/>
                </a:solidFill>
                <a:latin typeface="Times New Roman" panose="02020603050405020304" pitchFamily="18" charset="0"/>
              </a:rPr>
              <a:t>bóng mát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1701800" y="44196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5B7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smtClean="0">
                <a:solidFill>
                  <a:srgbClr val="FF0000"/>
                </a:solidFill>
                <a:latin typeface="Times New Roman" panose="02020603050405020304" pitchFamily="18" charset="0"/>
              </a:rPr>
              <a:t>mê say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6324600" y="43434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5B74"/>
              </a:buClr>
              <a:buSzPct val="70000"/>
              <a:buFont typeface="Wingdings" panose="05000000000000000000" pitchFamily="2" charset="2"/>
              <a:buNone/>
            </a:pP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19899" y="4343400"/>
            <a:ext cx="30353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5B74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smtClean="0">
                <a:solidFill>
                  <a:srgbClr val="FF0000"/>
                </a:solidFill>
                <a:latin typeface="Times New Roman" panose="02020603050405020304" pitchFamily="18" charset="0"/>
              </a:rPr>
              <a:t>nắng xa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3399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3" dur="1230" decel="100000"/>
                                        <p:tgtEl>
                                          <p:spTgt spid="1710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4" dur="1230" decel="100000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6" dur="1230" decel="100000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3" dur="1230" decel="100000"/>
                                        <p:tgtEl>
                                          <p:spTgt spid="17101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4" dur="1230" decel="10000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6" dur="1230" decel="100000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2" grpId="1"/>
      <p:bldP spid="171013" grpId="0"/>
      <p:bldP spid="171013" grpId="1"/>
      <p:bldP spid="171014" grpId="0"/>
      <p:bldP spid="171014" grpId="1"/>
      <p:bldP spid="171015" grpId="0"/>
      <p:bldP spid="171015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2667000" y="2441576"/>
            <a:ext cx="6934200" cy="1077575"/>
          </a:xfrm>
          <a:prstGeom prst="cloudCallout">
            <a:avLst>
              <a:gd name="adj1" fmla="val -44435"/>
              <a:gd name="adj2" fmla="val 236306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  <p:pic>
        <p:nvPicPr>
          <p:cNvPr id="40964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667000" y="1600201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495800" y="1219200"/>
            <a:ext cx="510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Tư thế ngồi viết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905000" y="21336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41989" name="Picture 11" descr="tu_the_ngoi_viet%20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" y="-29817"/>
            <a:ext cx="12185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832310" y="413225"/>
            <a:ext cx="7696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600" b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 </a:t>
            </a:r>
            <a:r>
              <a:rPr lang="en-US" altLang="en-US" sz="2600" b="1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 </a:t>
            </a:r>
            <a:r>
              <a:rPr lang="en-US" altLang="en-US" sz="2600" b="1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600" b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600" b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6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26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 flipH="1">
            <a:off x="2590800" y="990601"/>
            <a:ext cx="349194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tả</a:t>
            </a: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Nhớ 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– </a:t>
            </a:r>
            <a:r>
              <a:rPr lang="en-US" altLang="en-US" sz="24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viết</a:t>
            </a: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2124258" y="1506249"/>
            <a:ext cx="561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24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Bài hát trồng cây</a:t>
            </a:r>
            <a:endParaRPr lang="en-US" alt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739559" y="1991385"/>
            <a:ext cx="1131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  Ai trồng cây       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238538" y="2531750"/>
            <a:ext cx="1195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     Người đó có tiếng hát</a:t>
            </a:r>
            <a:r>
              <a:rPr lang="en-US" altLang="en-US" sz="2800" b="1" smtClean="0">
                <a:latin typeface="HP001 4 hàng" panose="020B0603050302020204" pitchFamily="34" charset="0"/>
              </a:rPr>
              <a:t> 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273324" y="3072115"/>
            <a:ext cx="1181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     Trên vòm cây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273324" y="3608825"/>
            <a:ext cx="11817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          Chim hót lời mê say.</a:t>
            </a:r>
            <a:endParaRPr lang="en-US" alt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18" name="TextBox 8"/>
          <p:cNvSpPr txBox="1">
            <a:spLocks noChangeArrowheads="1"/>
          </p:cNvSpPr>
          <p:nvPr/>
        </p:nvSpPr>
        <p:spPr bwMode="auto">
          <a:xfrm>
            <a:off x="377686" y="4243389"/>
            <a:ext cx="9833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43019" name="TextBox 8"/>
          <p:cNvSpPr txBox="1">
            <a:spLocks noChangeArrowheads="1"/>
          </p:cNvSpPr>
          <p:nvPr/>
        </p:nvSpPr>
        <p:spPr bwMode="auto">
          <a:xfrm>
            <a:off x="377686" y="4155128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  <a:r>
              <a:rPr lang="en-US" alt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altLang="en-US" sz="28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020" name="TextBox 8"/>
          <p:cNvSpPr txBox="1">
            <a:spLocks noChangeArrowheads="1"/>
          </p:cNvSpPr>
          <p:nvPr/>
        </p:nvSpPr>
        <p:spPr bwMode="auto">
          <a:xfrm>
            <a:off x="2590800" y="6370639"/>
            <a:ext cx="883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 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-614723" y="5834366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    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</a:t>
            </a:r>
            <a:endParaRPr lang="en-US" altLang="en-US" sz="24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-120927" y="5293842"/>
            <a:ext cx="11660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  </a:t>
            </a:r>
            <a:endParaRPr lang="en-US" altLang="en-US" sz="24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4477" y="4703764"/>
            <a:ext cx="114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     </a:t>
            </a: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Ai trồng cây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57653" y="6605767"/>
            <a:ext cx="826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72017" y="5214983"/>
            <a:ext cx="114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     </a:t>
            </a: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Người đó có ngọn gió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39262" y="5760537"/>
            <a:ext cx="114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     </a:t>
            </a: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Rung cành cây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39262" y="6297921"/>
            <a:ext cx="114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24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         </a:t>
            </a:r>
            <a:r>
              <a:rPr lang="en-US" altLang="en-US" sz="2800" b="1" smtClean="0">
                <a:solidFill>
                  <a:srgbClr val="FFFFFF"/>
                </a:solidFill>
                <a:latin typeface="HP001 4 hàng" panose="020B0603050302020204" pitchFamily="34" charset="0"/>
              </a:rPr>
              <a:t>Hoa lá đùa lay lay.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89871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503</Words>
  <Application>Microsoft Office PowerPoint</Application>
  <PresentationFormat>Widescreen</PresentationFormat>
  <Paragraphs>97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.VnCommercial Script</vt:lpstr>
      <vt:lpstr>.VnLinus</vt:lpstr>
      <vt:lpstr>.VnTime</vt:lpstr>
      <vt:lpstr>Arial</vt:lpstr>
      <vt:lpstr>Calibri</vt:lpstr>
      <vt:lpstr>Calibri Light</vt:lpstr>
      <vt:lpstr>Corbel</vt:lpstr>
      <vt:lpstr>HP001 4 hàng</vt:lpstr>
      <vt:lpstr>Times New Roman</vt:lpstr>
      <vt:lpstr>VNI-Times</vt:lpstr>
      <vt:lpstr>VnVivienne2</vt:lpstr>
      <vt:lpstr>Wingdings</vt:lpstr>
      <vt:lpstr>Office Theme</vt:lpstr>
      <vt:lpstr>1_Basis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viết từ khó</vt:lpstr>
      <vt:lpstr>PowerPoint Presentation</vt:lpstr>
      <vt:lpstr>PowerPoint Presentation</vt:lpstr>
      <vt:lpstr>PowerPoint Presentation</vt:lpstr>
      <vt:lpstr>PowerPoint Presentation</vt:lpstr>
      <vt:lpstr>Soát lỗi</vt:lpstr>
      <vt:lpstr>Bài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 Đặt tính rồi tính 79 : 3                58 : 4              75 : 5            68 : 4    97 : 6                89 : 5               84 : 3           87 : 2 </dc:title>
  <dc:creator>Admin</dc:creator>
  <cp:lastModifiedBy>phuonght.thks@outlook.com</cp:lastModifiedBy>
  <cp:revision>316</cp:revision>
  <dcterms:created xsi:type="dcterms:W3CDTF">2021-10-07T13:22:36Z</dcterms:created>
  <dcterms:modified xsi:type="dcterms:W3CDTF">2022-04-17T01:53:21Z</dcterms:modified>
</cp:coreProperties>
</file>