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34" r:id="rId6"/>
    <p:sldMasterId id="2147483794" r:id="rId7"/>
  </p:sldMasterIdLst>
  <p:notesMasterIdLst>
    <p:notesMasterId r:id="rId18"/>
  </p:notesMasterIdLst>
  <p:sldIdLst>
    <p:sldId id="521" r:id="rId8"/>
    <p:sldId id="532" r:id="rId9"/>
    <p:sldId id="527" r:id="rId10"/>
    <p:sldId id="318" r:id="rId11"/>
    <p:sldId id="522" r:id="rId12"/>
    <p:sldId id="259" r:id="rId13"/>
    <p:sldId id="534" r:id="rId14"/>
    <p:sldId id="519" r:id="rId15"/>
    <p:sldId id="523" r:id="rId16"/>
    <p:sldId id="524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61" d="100"/>
          <a:sy n="61" d="100"/>
        </p:scale>
        <p:origin x="108" y="3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1FA5-4520-4E0D-B3EC-8BBA3906B47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7DC14-719F-4D17-9CC7-7886740F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B4E44-F9D5-43CC-8B68-C8EF24059719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2EDD52D-2040-4060-A3D7-590F87261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80363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C0AED8-4014-4F89-B661-C68678F6707B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5BE2ED-B279-45C4-AA75-574CB017D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342063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6266BC-264D-4A26-8169-164C0087DE20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4B6DA89-1351-47C9-A2EE-9FB72F73E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435922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71BC7C-BC03-4AA8-9A29-284A99A49CC4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B50F803-F6C1-41B1-90FC-062AEDB77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85423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A27171-4D2D-4088-89F0-B307572FB0DC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09195F-A3EC-4E05-B37C-5E9D2F54A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371967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E36FB3-8458-4B4C-B4AE-4427CD4EBD28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F18472-C315-4DBD-A4B6-F470A06AA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03875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BFF2A4-E0FE-4E38-8EA8-088D05CC2310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C4CD9F8-6BC6-4928-AA3F-4BD1D8A7D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26388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D0E91D-E307-44E4-AACB-4ADBBB995DCD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22C7F37-C5C7-4AA2-BBC2-AA920A7D0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90106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21F56D-86A1-4B8A-B196-EA1E5C4C683D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A994F0-A07C-4856-8E0D-3A099BECE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599688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D6CB99-4767-4C76-9204-4C6ED7A4E9B0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4783689-05FB-4623-B6CE-DD4072319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31341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91FEC-577E-4487-9E3A-C1FAD2F5CB6C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065A29-9D11-4C2C-A808-DF1D579C3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1448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78A3-6270-4F88-B4D6-138E62DA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2496-EA63-476A-978F-356ECE05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65E5-44FC-48F1-A5DE-D6370E24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9BE1-1CC6-4A1F-B967-6C7FC22C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0226-17C8-4F43-B919-0DA230DC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4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7E60-E2CA-41EF-9B5B-9406EA7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8FAC-4DD7-4EF4-A028-0BB59DDA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922D-487E-4792-9E50-4C84169D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FE89B-4B71-4EE9-BE87-F52E27AF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FBF3-29BB-4141-B7D6-279AA53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1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0711-819B-40AF-9D0C-D0E718CC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5" y="1709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7829A-EA52-47C6-B5E5-4775C2FC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5" y="45896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69F0-1D1C-438A-8CAB-5FEE6B32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36DE-8C6A-4AD1-8358-F2315EE9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904A-EF43-4C93-B791-05289E92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3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5E6-1BFE-45A9-A0C4-8E0157BD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C1E1-3366-4138-9780-E02D97C3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4F56-3D15-4A44-B2E6-7D0D040E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D3774-20F0-4494-A50B-2AEC9E2B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8E5C8-B9E5-4FC5-8C43-CDA97C87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F7785-ECCF-47AD-9522-670C7063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6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520C-68B5-4CD4-9ABF-03B76CAB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5A2C-BBDE-4847-A472-CFDB0B23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26522-D7D6-4D09-B2A4-67BAEAB0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56FA1-AEBF-4B05-92DA-0F8CB797B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B257A-B004-4DEB-9D73-4D573F0E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4820E-2BCF-4DEE-ABE4-EAE57B66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6293B-1FDB-4BB7-B84A-B9EB40B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A41E6-0744-43B5-9D3B-BF2677A4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5425-EC61-4452-8A6C-CF9F4260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B4B2C-87FE-41A0-AC35-F7BC6C7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82827-DA40-49FD-A4AA-EE452243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98B27-9F7C-4903-8169-903AB526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7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47C54-BCCD-45C1-AFD5-14428B6F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106C1-1524-4E93-9B34-8F7E0142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8C17-2605-4F23-B70C-7D07A81C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5D29-E284-4157-AA7D-8BFA36BA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11DC-CD1B-4316-ACA4-27A7852C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74" y="98759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1BBA8-1091-41FC-A9B8-02293EF7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2B637-D382-4F8C-B800-C1960D37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62616-6804-433B-A443-DAC3EBB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27291-9023-4EAE-ABF0-A220A166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AD08-E125-4573-B83C-50F55DB1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501A1-A75D-4DEC-B767-A22AB9683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274" y="98759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AC6D1-DC7C-478E-8291-464E42BE4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7A2E4-C5F9-4455-BB29-6EA34EE0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5225-FC2E-40A2-A9AF-D75350A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952F8-6B4D-4E28-B9E1-BE8BBE9A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96DD-ABB4-4F7D-ABEF-E3F3C5E7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86C65-AFF0-43B4-B4EA-C076A5CA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80D2-BBA9-4119-AA4F-4388CE0A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A1385-0ABF-4AC7-B319-1802F48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0475-70B5-43FE-BCD3-FEB53AE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2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457A1-8C71-4C07-8ACC-5E8DCC5FF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11" y="36522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8D7B6-9BAA-4611-9EF9-1B5DDE724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1" y="36522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BAC7-1C8F-439E-8EA0-CECA90F6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CE5C-3ADA-46AF-AC14-806F9C2B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7D6D3-01C1-40CA-82B0-18B9EE6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01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4DF6-6062-4208-96B4-016612C54D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7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5044-11A7-4BE8-BCCF-96A3632F4E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85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75BD-97AC-48B0-8D5E-0379A78DC0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67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7DDF-9469-45BF-AE8E-4E86CCEB7F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76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DE37-0EA7-41B5-8140-52CACB2F15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5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55DA-37F2-4296-8A25-FD897C9D5C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5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E001-CF3E-410A-AD22-D4F35215E4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71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5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5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C3FE-15CA-4BE3-A58F-74709602B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58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5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5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BCA4-0D77-44F3-B96B-2D9DB60CAD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42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39B3-097D-4C4C-9D37-546D0C712F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4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F515-027F-462E-A587-835CDB9222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28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4DF6-6062-4208-96B4-016612C54D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51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5044-11A7-4BE8-BCCF-96A3632F4E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11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75BD-97AC-48B0-8D5E-0379A78DC0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6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7DDF-9469-45BF-AE8E-4E86CCEB7F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34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DE37-0EA7-41B5-8140-52CACB2F15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55DA-37F2-4296-8A25-FD897C9D5C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7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E001-CF3E-410A-AD22-D4F35215E4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29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4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4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C3FE-15CA-4BE3-A58F-74709602BE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97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4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7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4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BCA4-0D77-44F3-B96B-2D9DB60CAD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28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39B3-097D-4C4C-9D37-546D0C712F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58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F515-027F-462E-A587-835CDB9222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30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83F8-360F-496E-A8AE-DB4CEE1D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116A-67E8-4FF6-9938-D4CAE781AB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0982-B6D3-4FB3-9CDB-EC5318C3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2514-60FC-464F-867B-1260A6B7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D1DD-EE64-44B4-89F9-446C4970642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35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8E4E-F689-4484-A65B-2BAC6AA1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0C40-45CD-4D01-9EAC-81D4C84D04A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2A104-FFF0-4DA2-AFEA-9F3761C1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9B9B-9CCA-4814-9CE0-4528971B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058F-BE53-43ED-985B-EE6298DAF4E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36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2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5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6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7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BA01-7EDA-4A10-8464-EB2BFCA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0C4F-F50D-4895-B158-1D1BC3C94F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BAE3-CAE6-47D9-BBE8-012B861D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9DF3-7B0A-49F2-961F-B59E0A0B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C5EF-68BD-4A18-9E3F-99E8A4D1878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1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D6E6EF-4776-468F-85F1-60C5480E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2A2E-26CE-489F-87D9-BE7E641005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17E64-4B0C-413A-BC05-9F3C04F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7A102-BC65-4FBB-8C39-397CE9B5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BC19-CA0A-49F8-9F7A-BBD554A5D5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97" indent="0">
              <a:buNone/>
              <a:defRPr sz="2700" b="1"/>
            </a:lvl2pPr>
            <a:lvl3pPr marL="1218194" indent="0">
              <a:buNone/>
              <a:defRPr sz="2400" b="1"/>
            </a:lvl3pPr>
            <a:lvl4pPr marL="1827295" indent="0">
              <a:buNone/>
              <a:defRPr sz="2100" b="1"/>
            </a:lvl4pPr>
            <a:lvl5pPr marL="2436388" indent="0">
              <a:buNone/>
              <a:defRPr sz="2100" b="1"/>
            </a:lvl5pPr>
            <a:lvl6pPr marL="3045491" indent="0">
              <a:buNone/>
              <a:defRPr sz="2100" b="1"/>
            </a:lvl6pPr>
            <a:lvl7pPr marL="3654583" indent="0">
              <a:buNone/>
              <a:defRPr sz="2100" b="1"/>
            </a:lvl7pPr>
            <a:lvl8pPr marL="4263685" indent="0">
              <a:buNone/>
              <a:defRPr sz="2100" b="1"/>
            </a:lvl8pPr>
            <a:lvl9pPr marL="48727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2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97" indent="0">
              <a:buNone/>
              <a:defRPr sz="2700" b="1"/>
            </a:lvl2pPr>
            <a:lvl3pPr marL="1218194" indent="0">
              <a:buNone/>
              <a:defRPr sz="2400" b="1"/>
            </a:lvl3pPr>
            <a:lvl4pPr marL="1827295" indent="0">
              <a:buNone/>
              <a:defRPr sz="2100" b="1"/>
            </a:lvl4pPr>
            <a:lvl5pPr marL="2436388" indent="0">
              <a:buNone/>
              <a:defRPr sz="2100" b="1"/>
            </a:lvl5pPr>
            <a:lvl6pPr marL="3045491" indent="0">
              <a:buNone/>
              <a:defRPr sz="2100" b="1"/>
            </a:lvl6pPr>
            <a:lvl7pPr marL="3654583" indent="0">
              <a:buNone/>
              <a:defRPr sz="2100" b="1"/>
            </a:lvl7pPr>
            <a:lvl8pPr marL="4263685" indent="0">
              <a:buNone/>
              <a:defRPr sz="2100" b="1"/>
            </a:lvl8pPr>
            <a:lvl9pPr marL="48727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F983F4-8E27-4E51-9909-4484E282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C802-9E2F-44BA-8B07-3136AAAA162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24D4DC-8827-497E-B31C-1E8A3CE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BB56D-02E6-4B50-AF17-3389C1B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B32-1C07-4D29-A1DD-6FB0A47CC8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2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E4149E-FD9B-4D23-ABD4-169F18CD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36BA-FD8E-474F-BB3B-CFAA1D73D68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8A83E5-EFC8-4596-AD86-E80312C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C718E7-AAAE-4C09-9ED0-1FD6B10B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98B8-64E5-44D9-B3DC-666FCE32352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76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329E61-21F7-47EE-8DBC-26CA6C45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A9DB-2369-4F6C-B093-7B7CB5E15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721616-D3D1-43B3-906B-9568C278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0C93AD-D12C-4218-AB91-4E0F6F39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D8E7-25F8-47D7-A1E8-EC67603E48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40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2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12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97" indent="0">
              <a:buNone/>
              <a:defRPr sz="1600"/>
            </a:lvl2pPr>
            <a:lvl3pPr marL="1218194" indent="0">
              <a:buNone/>
              <a:defRPr sz="1300"/>
            </a:lvl3pPr>
            <a:lvl4pPr marL="1827295" indent="0">
              <a:buNone/>
              <a:defRPr sz="1200"/>
            </a:lvl4pPr>
            <a:lvl5pPr marL="2436388" indent="0">
              <a:buNone/>
              <a:defRPr sz="1200"/>
            </a:lvl5pPr>
            <a:lvl6pPr marL="3045491" indent="0">
              <a:buNone/>
              <a:defRPr sz="1200"/>
            </a:lvl6pPr>
            <a:lvl7pPr marL="3654583" indent="0">
              <a:buNone/>
              <a:defRPr sz="1200"/>
            </a:lvl7pPr>
            <a:lvl8pPr marL="4263685" indent="0">
              <a:buNone/>
              <a:defRPr sz="1200"/>
            </a:lvl8pPr>
            <a:lvl9pPr marL="48727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A0B825-57DB-45BF-B5F7-8A6C246A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F3B1-66F9-4899-BAF7-7F02AD4244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826590-DCCD-4F3D-B349-1FFA128B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62CC00-9FE4-4751-BF64-8D1E0C0A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3F5-0FB4-46B5-9EE1-0239F27CBD8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8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7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097" indent="0">
              <a:buNone/>
              <a:defRPr sz="3700"/>
            </a:lvl2pPr>
            <a:lvl3pPr marL="1218194" indent="0">
              <a:buNone/>
              <a:defRPr sz="3200"/>
            </a:lvl3pPr>
            <a:lvl4pPr marL="1827295" indent="0">
              <a:buNone/>
              <a:defRPr sz="2700"/>
            </a:lvl4pPr>
            <a:lvl5pPr marL="2436388" indent="0">
              <a:buNone/>
              <a:defRPr sz="2700"/>
            </a:lvl5pPr>
            <a:lvl6pPr marL="3045491" indent="0">
              <a:buNone/>
              <a:defRPr sz="2700"/>
            </a:lvl6pPr>
            <a:lvl7pPr marL="3654583" indent="0">
              <a:buNone/>
              <a:defRPr sz="2700"/>
            </a:lvl7pPr>
            <a:lvl8pPr marL="4263685" indent="0">
              <a:buNone/>
              <a:defRPr sz="2700"/>
            </a:lvl8pPr>
            <a:lvl9pPr marL="4872778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097" indent="0">
              <a:buNone/>
              <a:defRPr sz="1600"/>
            </a:lvl2pPr>
            <a:lvl3pPr marL="1218194" indent="0">
              <a:buNone/>
              <a:defRPr sz="1300"/>
            </a:lvl3pPr>
            <a:lvl4pPr marL="1827295" indent="0">
              <a:buNone/>
              <a:defRPr sz="1200"/>
            </a:lvl4pPr>
            <a:lvl5pPr marL="2436388" indent="0">
              <a:buNone/>
              <a:defRPr sz="1200"/>
            </a:lvl5pPr>
            <a:lvl6pPr marL="3045491" indent="0">
              <a:buNone/>
              <a:defRPr sz="1200"/>
            </a:lvl6pPr>
            <a:lvl7pPr marL="3654583" indent="0">
              <a:buNone/>
              <a:defRPr sz="1200"/>
            </a:lvl7pPr>
            <a:lvl8pPr marL="4263685" indent="0">
              <a:buNone/>
              <a:defRPr sz="1200"/>
            </a:lvl8pPr>
            <a:lvl9pPr marL="48727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29690C-851F-46D0-98E6-283B3FEE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45D8-D84A-4E31-BFC8-AA730BE2C6F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69616C-053C-46BE-B8D4-2F51F969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58147-0676-4EF1-B490-C27788DD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3809-8630-4FA2-97C1-55FA5FC9C9D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5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6C1-16B3-4ECE-AA65-0D8E47CA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89D9-2ECA-446B-8128-614823D3A65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8D7E-0ECD-4EE4-A7EC-820B6C73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58080-EF3A-40DA-82DE-9E5F3E07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38BF-5770-4593-BB89-69202E60E49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20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D6D4-9947-40CC-AC34-7BBBE32D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1E0-BD00-40F2-9EF3-B0C82641094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B3538-6BCC-403E-8A5A-DBEC4263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2A98-ADEB-4607-9127-8FCAC2E2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0599-EFDA-4DA4-BE8E-309FE17F096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43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59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50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8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1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8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40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7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97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53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73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493A-89BC-4F2F-B625-40A7C1CDD0F4}" type="datetimeFigureOut">
              <a:rPr lang="vi-VN" smtClean="0"/>
              <a:pPr/>
              <a:t>15/04/2022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453D82-23DE-4B4D-A823-7F8FDBBCD726}" type="datetimeFigureOut">
              <a:rPr lang="en-US"/>
              <a:pPr>
                <a:defRPr/>
              </a:pPr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B2F56-3D08-4EE8-AC2F-E3F221B9C8E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E7DC9-4773-4C89-9912-F5B5112B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E4A65-0BBA-46F5-9A6C-0277910F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2D07-4E42-4A7F-8F60-C9AB3E77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488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6EB-4FB8-4C3B-A54A-8131958F1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488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19424-FAEE-4033-B78B-3FEE055F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488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4D095-AB7C-43F9-A78E-C11EDA3647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3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4D095-AB7C-43F9-A78E-C11EDA3647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6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CB98D360-B5BA-4FF4-8074-5195C40D3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5413C69F-11A5-42DA-BFA3-F41266713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782-4F67-4624-84F3-962840D58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fld id="{07F2AC82-3D77-42E1-AEB1-5F06AAD8AC6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672">
                <a:defRPr/>
              </a:pPr>
              <a:t>15/04/2022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CFE92-8F15-4D4D-B260-985561E63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2D3E7-48EF-44A6-978E-DCC397ACC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420"/>
            <a:ext cx="2844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fld id="{999BD3B9-6599-4BB2-B156-B183687A65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672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6638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6832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3672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0504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7341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246" indent="-455246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221" indent="-379109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197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309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421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036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33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230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326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7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94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95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88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91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583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685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778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22" y="-144389"/>
            <a:ext cx="15144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8" y="2877425"/>
            <a:ext cx="190341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4632325" y="228600"/>
            <a:ext cx="3978275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CỬA NAM 1</a:t>
            </a:r>
            <a:endParaRPr lang="en-US" sz="4800" b="1" kern="10" dirty="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457200"/>
            <a:ext cx="1054099" cy="518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85" y="-16817"/>
            <a:ext cx="988967" cy="563711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4953000" y="2819400"/>
            <a:ext cx="3124200" cy="6930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   </a:t>
            </a:r>
            <a:r>
              <a:rPr lang="en-US" altLang="en-US" sz="10400" b="1" kern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TOÁN LUYỆN TẬP</a:t>
            </a:r>
            <a:endParaRPr kumimoji="0" lang="en-US" sz="10400" b="1" i="0" u="none" strike="noStrike" kern="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pic>
        <p:nvPicPr>
          <p:cNvPr id="12" name="Picture 3" descr="C:\Users\MKC\Pictures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5029247"/>
            <a:ext cx="6172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" y="5054599"/>
            <a:ext cx="4643909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1"/>
          <p:cNvSpPr txBox="1">
            <a:spLocks/>
          </p:cNvSpPr>
          <p:nvPr/>
        </p:nvSpPr>
        <p:spPr bwMode="auto">
          <a:xfrm>
            <a:off x="2438400" y="1447848"/>
            <a:ext cx="8610600" cy="1778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prstTxWarp prst="textDeflateBottom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mừng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hôm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nay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15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1151" y="61798"/>
            <a:ext cx="11582400" cy="4924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: (VBT/Tr.68)</a:t>
            </a: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478" y="615950"/>
            <a:ext cx="1174115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12cm,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1/3 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Chu vi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12 : 3 = 4 (cm)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(12 + 4) x 2 = 32 (cm)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12 x 4 = 48 (cm</a:t>
            </a:r>
            <a:r>
              <a:rPr lang="en-US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</a:t>
            </a: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	a) Chu vi : 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  	b)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48cm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2 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315201" y="1399520"/>
            <a:ext cx="3462867" cy="1877123"/>
            <a:chOff x="5778285" y="2294937"/>
            <a:chExt cx="2968188" cy="1999460"/>
          </a:xfrm>
        </p:grpSpPr>
        <p:sp>
          <p:nvSpPr>
            <p:cNvPr id="20" name="Rectangle 19"/>
            <p:cNvSpPr/>
            <p:nvPr/>
          </p:nvSpPr>
          <p:spPr>
            <a:xfrm>
              <a:off x="5778285" y="2618967"/>
              <a:ext cx="2968188" cy="167543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6940370" y="2294937"/>
              <a:ext cx="724782" cy="29497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prstTxWarp prst="textPlain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 cm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0" y="2228553"/>
            <a:ext cx="804333" cy="523216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defTabSz="913878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1/3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3732085"/>
            <a:ext cx="535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ut_On_Your_Dancing_Pan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5117.8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5257800"/>
            <a:ext cx="609600" cy="609600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54864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800" b="1" kern="10" dirty="0">
                <a:ln w="9525">
                  <a:round/>
                  <a:headEnd/>
                  <a:tailEnd/>
                </a:ln>
                <a:solidFill>
                  <a:srgbClr val="800080"/>
                </a:solidFill>
                <a:latin typeface="Calibri"/>
                <a:cs typeface="Calibri"/>
              </a:rPr>
              <a:t>KHỞI ĐỘNG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720181" y="2955950"/>
            <a:ext cx="1570038" cy="1187450"/>
            <a:chOff x="2928" y="384"/>
            <a:chExt cx="1789" cy="1403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hidden">
            <a:xfrm>
              <a:off x="3360" y="637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hidden">
            <a:xfrm>
              <a:off x="3722" y="892"/>
              <a:ext cx="186" cy="131"/>
            </a:xfrm>
            <a:prstGeom prst="ellipse">
              <a:avLst/>
            </a:prstGeom>
            <a:gradFill rotWithShape="0">
              <a:gsLst>
                <a:gs pos="0">
                  <a:srgbClr val="C0504D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hidden">
            <a:xfrm rot="2711884">
              <a:off x="3846" y="1099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1 w 2736"/>
                <a:gd name="T5" fmla="*/ 5 h 504"/>
                <a:gd name="T6" fmla="*/ 556 w 2736"/>
                <a:gd name="T7" fmla="*/ 5 h 504"/>
                <a:gd name="T8" fmla="*/ 553 w 2736"/>
                <a:gd name="T9" fmla="*/ 21 h 504"/>
                <a:gd name="T10" fmla="*/ 358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8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hidden">
            <a:xfrm rot="2104081">
              <a:off x="3878" y="1027"/>
              <a:ext cx="586" cy="113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hidden">
            <a:xfrm rot="1582915">
              <a:off x="3889" y="967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2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9 h 791"/>
                <a:gd name="T10" fmla="*/ 287 w 1769"/>
                <a:gd name="T11" fmla="*/ 153 h 791"/>
                <a:gd name="T12" fmla="*/ 270 w 1769"/>
                <a:gd name="T13" fmla="*/ 123 h 791"/>
                <a:gd name="T14" fmla="*/ 236 w 1769"/>
                <a:gd name="T15" fmla="*/ 88 h 791"/>
                <a:gd name="T16" fmla="*/ 189 w 1769"/>
                <a:gd name="T17" fmla="*/ 58 h 791"/>
                <a:gd name="T18" fmla="*/ 99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hidden">
            <a:xfrm rot="1080363">
              <a:off x="3898" y="904"/>
              <a:ext cx="541" cy="107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hidden">
            <a:xfrm rot="1080363">
              <a:off x="4406" y="1033"/>
              <a:ext cx="289" cy="171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hidden">
            <a:xfrm rot="463793">
              <a:off x="4397" y="887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hidden">
            <a:xfrm rot="-84182">
              <a:off x="4368" y="785"/>
              <a:ext cx="242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hidden">
            <a:xfrm rot="-802576">
              <a:off x="4296" y="673"/>
              <a:ext cx="213" cy="107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hidden">
            <a:xfrm rot="18888116" flipH="1">
              <a:off x="3236" y="1137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hidden">
            <a:xfrm rot="18888116" flipH="1">
              <a:off x="3085" y="1433"/>
              <a:ext cx="300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 rot="19495919" flipH="1">
              <a:off x="3160" y="1086"/>
              <a:ext cx="586" cy="111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hidden">
            <a:xfrm rot="20017085" flipH="1">
              <a:off x="3176" y="1025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0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8 h 791"/>
                <a:gd name="T10" fmla="*/ 287 w 1769"/>
                <a:gd name="T11" fmla="*/ 152 h 791"/>
                <a:gd name="T12" fmla="*/ 270 w 1769"/>
                <a:gd name="T13" fmla="*/ 122 h 791"/>
                <a:gd name="T14" fmla="*/ 236 w 1769"/>
                <a:gd name="T15" fmla="*/ 88 h 791"/>
                <a:gd name="T16" fmla="*/ 189 w 1769"/>
                <a:gd name="T17" fmla="*/ 57 h 791"/>
                <a:gd name="T18" fmla="*/ 99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hidden">
            <a:xfrm rot="20519637" flipH="1">
              <a:off x="3185" y="962"/>
              <a:ext cx="543" cy="107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hidden">
            <a:xfrm rot="20519637" flipH="1">
              <a:off x="2928" y="1089"/>
              <a:ext cx="291" cy="171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hidden">
            <a:xfrm rot="84182" flipH="1">
              <a:off x="3254" y="847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hidden">
            <a:xfrm rot="802576" flipH="1">
              <a:off x="3114" y="729"/>
              <a:ext cx="215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hidden">
            <a:xfrm rot="1277471" flipH="1">
              <a:off x="3349" y="774"/>
              <a:ext cx="400" cy="71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hidden">
            <a:xfrm rot="1277471" flipH="1">
              <a:off x="3150" y="665"/>
              <a:ext cx="215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hidden">
            <a:xfrm rot="2028410" flipH="1">
              <a:off x="3395" y="744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hidden">
            <a:xfrm rot="2028410" flipH="1">
              <a:off x="3223" y="573"/>
              <a:ext cx="213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hidden">
            <a:xfrm rot="2664424" flipH="1">
              <a:off x="3433" y="699"/>
              <a:ext cx="405" cy="69"/>
            </a:xfrm>
            <a:custGeom>
              <a:avLst/>
              <a:gdLst>
                <a:gd name="T0" fmla="*/ 0 w 2736"/>
                <a:gd name="T1" fmla="*/ 69 h 504"/>
                <a:gd name="T2" fmla="*/ 128 w 2736"/>
                <a:gd name="T3" fmla="*/ 23 h 504"/>
                <a:gd name="T4" fmla="*/ 262 w 2736"/>
                <a:gd name="T5" fmla="*/ 3 h 504"/>
                <a:gd name="T6" fmla="*/ 404 w 2736"/>
                <a:gd name="T7" fmla="*/ 3 h 504"/>
                <a:gd name="T8" fmla="*/ 402 w 2736"/>
                <a:gd name="T9" fmla="*/ 14 h 504"/>
                <a:gd name="T10" fmla="*/ 260 w 2736"/>
                <a:gd name="T11" fmla="*/ 14 h 504"/>
                <a:gd name="T12" fmla="*/ 97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hidden">
            <a:xfrm rot="2664424" flipH="1">
              <a:off x="3290" y="482"/>
              <a:ext cx="217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2 w 1769"/>
                <a:gd name="T5" fmla="*/ 28 h 791"/>
                <a:gd name="T6" fmla="*/ 198 w 1769"/>
                <a:gd name="T7" fmla="*/ 60 h 791"/>
                <a:gd name="T8" fmla="*/ 215 w 1769"/>
                <a:gd name="T9" fmla="*/ 84 h 791"/>
                <a:gd name="T10" fmla="*/ 207 w 1769"/>
                <a:gd name="T11" fmla="*/ 108 h 791"/>
                <a:gd name="T12" fmla="*/ 195 w 1769"/>
                <a:gd name="T13" fmla="*/ 87 h 791"/>
                <a:gd name="T14" fmla="*/ 170 w 1769"/>
                <a:gd name="T15" fmla="*/ 63 h 791"/>
                <a:gd name="T16" fmla="*/ 136 w 1769"/>
                <a:gd name="T17" fmla="*/ 41 h 791"/>
                <a:gd name="T18" fmla="*/ 71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hidden">
            <a:xfrm rot="3473776" flipH="1">
              <a:off x="3518" y="684"/>
              <a:ext cx="356" cy="71"/>
            </a:xfrm>
            <a:custGeom>
              <a:avLst/>
              <a:gdLst>
                <a:gd name="T0" fmla="*/ 0 w 2736"/>
                <a:gd name="T1" fmla="*/ 70 h 504"/>
                <a:gd name="T2" fmla="*/ 112 w 2736"/>
                <a:gd name="T3" fmla="*/ 23 h 504"/>
                <a:gd name="T4" fmla="*/ 231 w 2736"/>
                <a:gd name="T5" fmla="*/ 3 h 504"/>
                <a:gd name="T6" fmla="*/ 356 w 2736"/>
                <a:gd name="T7" fmla="*/ 3 h 504"/>
                <a:gd name="T8" fmla="*/ 354 w 2736"/>
                <a:gd name="T9" fmla="*/ 14 h 504"/>
                <a:gd name="T10" fmla="*/ 230 w 2736"/>
                <a:gd name="T11" fmla="*/ 14 h 504"/>
                <a:gd name="T12" fmla="*/ 8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1 w 1769"/>
                <a:gd name="T1" fmla="*/ 1 h 791"/>
                <a:gd name="T2" fmla="*/ 52 w 1769"/>
                <a:gd name="T3" fmla="*/ 8 h 791"/>
                <a:gd name="T4" fmla="*/ 125 w 1769"/>
                <a:gd name="T5" fmla="*/ 28 h 791"/>
                <a:gd name="T6" fmla="*/ 174 w 1769"/>
                <a:gd name="T7" fmla="*/ 60 h 791"/>
                <a:gd name="T8" fmla="*/ 190 w 1769"/>
                <a:gd name="T9" fmla="*/ 84 h 791"/>
                <a:gd name="T10" fmla="*/ 182 w 1769"/>
                <a:gd name="T11" fmla="*/ 108 h 791"/>
                <a:gd name="T12" fmla="*/ 172 w 1769"/>
                <a:gd name="T13" fmla="*/ 87 h 791"/>
                <a:gd name="T14" fmla="*/ 150 w 1769"/>
                <a:gd name="T15" fmla="*/ 63 h 791"/>
                <a:gd name="T16" fmla="*/ 120 w 1769"/>
                <a:gd name="T17" fmla="*/ 41 h 791"/>
                <a:gd name="T18" fmla="*/ 63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hidden">
            <a:xfrm rot="4126480" flipH="1">
              <a:off x="3577" y="674"/>
              <a:ext cx="341" cy="69"/>
            </a:xfrm>
            <a:custGeom>
              <a:avLst/>
              <a:gdLst>
                <a:gd name="T0" fmla="*/ 0 w 2736"/>
                <a:gd name="T1" fmla="*/ 69 h 504"/>
                <a:gd name="T2" fmla="*/ 108 w 2736"/>
                <a:gd name="T3" fmla="*/ 23 h 504"/>
                <a:gd name="T4" fmla="*/ 222 w 2736"/>
                <a:gd name="T5" fmla="*/ 3 h 504"/>
                <a:gd name="T6" fmla="*/ 342 w 2736"/>
                <a:gd name="T7" fmla="*/ 3 h 504"/>
                <a:gd name="T8" fmla="*/ 340 w 2736"/>
                <a:gd name="T9" fmla="*/ 14 h 504"/>
                <a:gd name="T10" fmla="*/ 221 w 2736"/>
                <a:gd name="T11" fmla="*/ 14 h 504"/>
                <a:gd name="T12" fmla="*/ 82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10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8 h 791"/>
                <a:gd name="T4" fmla="*/ 120 w 1769"/>
                <a:gd name="T5" fmla="*/ 28 h 791"/>
                <a:gd name="T6" fmla="*/ 168 w 1769"/>
                <a:gd name="T7" fmla="*/ 60 h 791"/>
                <a:gd name="T8" fmla="*/ 183 w 1769"/>
                <a:gd name="T9" fmla="*/ 84 h 791"/>
                <a:gd name="T10" fmla="*/ 176 w 1769"/>
                <a:gd name="T11" fmla="*/ 108 h 791"/>
                <a:gd name="T12" fmla="*/ 165 w 1769"/>
                <a:gd name="T13" fmla="*/ 87 h 791"/>
                <a:gd name="T14" fmla="*/ 144 w 1769"/>
                <a:gd name="T15" fmla="*/ 63 h 791"/>
                <a:gd name="T16" fmla="*/ 115 w 1769"/>
                <a:gd name="T17" fmla="*/ 41 h 791"/>
                <a:gd name="T18" fmla="*/ 6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hidden">
            <a:xfrm rot="-1325434">
              <a:off x="3863" y="705"/>
              <a:ext cx="398" cy="69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8 w 2736"/>
                <a:gd name="T5" fmla="*/ 3 h 504"/>
                <a:gd name="T6" fmla="*/ 398 w 2736"/>
                <a:gd name="T7" fmla="*/ 3 h 504"/>
                <a:gd name="T8" fmla="*/ 396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hidden">
            <a:xfrm rot="-1325434">
              <a:off x="4247" y="592"/>
              <a:ext cx="213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hidden">
            <a:xfrm rot="-1921064">
              <a:off x="3820" y="680"/>
              <a:ext cx="398" cy="71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hidden">
            <a:xfrm rot="-1921064">
              <a:off x="4182" y="517"/>
              <a:ext cx="213" cy="111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7 h 504"/>
                <a:gd name="T2" fmla="*/ 105 w 2736"/>
                <a:gd name="T3" fmla="*/ 16 h 504"/>
                <a:gd name="T4" fmla="*/ 216 w 2736"/>
                <a:gd name="T5" fmla="*/ 2 h 504"/>
                <a:gd name="T6" fmla="*/ 332 w 2736"/>
                <a:gd name="T7" fmla="*/ 2 h 504"/>
                <a:gd name="T8" fmla="*/ 330 w 2736"/>
                <a:gd name="T9" fmla="*/ 10 h 504"/>
                <a:gd name="T10" fmla="*/ 214 w 2736"/>
                <a:gd name="T11" fmla="*/ 10 h 504"/>
                <a:gd name="T12" fmla="*/ 79 w 2736"/>
                <a:gd name="T13" fmla="*/ 27 h 504"/>
                <a:gd name="T14" fmla="*/ 0 w 2736"/>
                <a:gd name="T15" fmla="*/ 4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hidden">
            <a:xfrm rot="4578755" flipH="1">
              <a:off x="3638" y="446"/>
              <a:ext cx="178" cy="76"/>
            </a:xfrm>
            <a:custGeom>
              <a:avLst/>
              <a:gdLst>
                <a:gd name="T0" fmla="*/ 1 w 1769"/>
                <a:gd name="T1" fmla="*/ 1 h 791"/>
                <a:gd name="T2" fmla="*/ 49 w 1769"/>
                <a:gd name="T3" fmla="*/ 5 h 791"/>
                <a:gd name="T4" fmla="*/ 116 w 1769"/>
                <a:gd name="T5" fmla="*/ 19 h 791"/>
                <a:gd name="T6" fmla="*/ 162 w 1769"/>
                <a:gd name="T7" fmla="*/ 41 h 791"/>
                <a:gd name="T8" fmla="*/ 177 w 1769"/>
                <a:gd name="T9" fmla="*/ 58 h 791"/>
                <a:gd name="T10" fmla="*/ 170 w 1769"/>
                <a:gd name="T11" fmla="*/ 75 h 791"/>
                <a:gd name="T12" fmla="*/ 160 w 1769"/>
                <a:gd name="T13" fmla="*/ 60 h 791"/>
                <a:gd name="T14" fmla="*/ 140 w 1769"/>
                <a:gd name="T15" fmla="*/ 43 h 791"/>
                <a:gd name="T16" fmla="*/ 112 w 1769"/>
                <a:gd name="T17" fmla="*/ 28 h 791"/>
                <a:gd name="T18" fmla="*/ 58 w 1769"/>
                <a:gd name="T19" fmla="*/ 14 h 791"/>
                <a:gd name="T20" fmla="*/ 0 w 1769"/>
                <a:gd name="T21" fmla="*/ 7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hidden">
            <a:xfrm rot="-3857755">
              <a:off x="3716" y="678"/>
              <a:ext cx="343" cy="60"/>
            </a:xfrm>
            <a:custGeom>
              <a:avLst/>
              <a:gdLst>
                <a:gd name="T0" fmla="*/ 0 w 2736"/>
                <a:gd name="T1" fmla="*/ 60 h 504"/>
                <a:gd name="T2" fmla="*/ 108 w 2736"/>
                <a:gd name="T3" fmla="*/ 20 h 504"/>
                <a:gd name="T4" fmla="*/ 223 w 2736"/>
                <a:gd name="T5" fmla="*/ 3 h 504"/>
                <a:gd name="T6" fmla="*/ 343 w 2736"/>
                <a:gd name="T7" fmla="*/ 3 h 504"/>
                <a:gd name="T8" fmla="*/ 341 w 2736"/>
                <a:gd name="T9" fmla="*/ 12 h 504"/>
                <a:gd name="T10" fmla="*/ 221 w 2736"/>
                <a:gd name="T11" fmla="*/ 12 h 504"/>
                <a:gd name="T12" fmla="*/ 82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hidden">
            <a:xfrm rot="-3857755">
              <a:off x="3926" y="434"/>
              <a:ext cx="184" cy="92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7 h 791"/>
                <a:gd name="T4" fmla="*/ 120 w 1769"/>
                <a:gd name="T5" fmla="*/ 24 h 791"/>
                <a:gd name="T6" fmla="*/ 168 w 1769"/>
                <a:gd name="T7" fmla="*/ 51 h 791"/>
                <a:gd name="T8" fmla="*/ 183 w 1769"/>
                <a:gd name="T9" fmla="*/ 72 h 791"/>
                <a:gd name="T10" fmla="*/ 176 w 1769"/>
                <a:gd name="T11" fmla="*/ 93 h 791"/>
                <a:gd name="T12" fmla="*/ 165 w 1769"/>
                <a:gd name="T13" fmla="*/ 74 h 791"/>
                <a:gd name="T14" fmla="*/ 144 w 1769"/>
                <a:gd name="T15" fmla="*/ 53 h 791"/>
                <a:gd name="T16" fmla="*/ 115 w 1769"/>
                <a:gd name="T17" fmla="*/ 35 h 791"/>
                <a:gd name="T18" fmla="*/ 60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hidden">
            <a:xfrm rot="-2777260">
              <a:off x="3758" y="672"/>
              <a:ext cx="373" cy="87"/>
            </a:xfrm>
            <a:custGeom>
              <a:avLst/>
              <a:gdLst>
                <a:gd name="T0" fmla="*/ 0 w 2736"/>
                <a:gd name="T1" fmla="*/ 87 h 504"/>
                <a:gd name="T2" fmla="*/ 118 w 2736"/>
                <a:gd name="T3" fmla="*/ 29 h 504"/>
                <a:gd name="T4" fmla="*/ 242 w 2736"/>
                <a:gd name="T5" fmla="*/ 4 h 504"/>
                <a:gd name="T6" fmla="*/ 373 w 2736"/>
                <a:gd name="T7" fmla="*/ 4 h 504"/>
                <a:gd name="T8" fmla="*/ 371 w 2736"/>
                <a:gd name="T9" fmla="*/ 18 h 504"/>
                <a:gd name="T10" fmla="*/ 240 w 2736"/>
                <a:gd name="T11" fmla="*/ 18 h 504"/>
                <a:gd name="T12" fmla="*/ 89 w 2736"/>
                <a:gd name="T13" fmla="*/ 50 h 504"/>
                <a:gd name="T14" fmla="*/ 0 w 2736"/>
                <a:gd name="T15" fmla="*/ 8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hidden">
            <a:xfrm rot="-2777260">
              <a:off x="4060" y="460"/>
              <a:ext cx="201" cy="136"/>
            </a:xfrm>
            <a:custGeom>
              <a:avLst/>
              <a:gdLst>
                <a:gd name="T0" fmla="*/ 1 w 1769"/>
                <a:gd name="T1" fmla="*/ 1 h 791"/>
                <a:gd name="T2" fmla="*/ 55 w 1769"/>
                <a:gd name="T3" fmla="*/ 10 h 791"/>
                <a:gd name="T4" fmla="*/ 131 w 1769"/>
                <a:gd name="T5" fmla="*/ 34 h 791"/>
                <a:gd name="T6" fmla="*/ 182 w 1769"/>
                <a:gd name="T7" fmla="*/ 74 h 791"/>
                <a:gd name="T8" fmla="*/ 199 w 1769"/>
                <a:gd name="T9" fmla="*/ 105 h 791"/>
                <a:gd name="T10" fmla="*/ 191 w 1769"/>
                <a:gd name="T11" fmla="*/ 135 h 791"/>
                <a:gd name="T12" fmla="*/ 180 w 1769"/>
                <a:gd name="T13" fmla="*/ 109 h 791"/>
                <a:gd name="T14" fmla="*/ 157 w 1769"/>
                <a:gd name="T15" fmla="*/ 78 h 791"/>
                <a:gd name="T16" fmla="*/ 125 w 1769"/>
                <a:gd name="T17" fmla="*/ 51 h 791"/>
                <a:gd name="T18" fmla="*/ 66 w 1769"/>
                <a:gd name="T19" fmla="*/ 26 h 791"/>
                <a:gd name="T20" fmla="*/ 0 w 1769"/>
                <a:gd name="T21" fmla="*/ 13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hidden">
            <a:xfrm rot="-4903748">
              <a:off x="3694" y="686"/>
              <a:ext cx="309" cy="29"/>
            </a:xfrm>
            <a:custGeom>
              <a:avLst/>
              <a:gdLst>
                <a:gd name="T0" fmla="*/ 0 w 2736"/>
                <a:gd name="T1" fmla="*/ 28 h 504"/>
                <a:gd name="T2" fmla="*/ 97 w 2736"/>
                <a:gd name="T3" fmla="*/ 9 h 504"/>
                <a:gd name="T4" fmla="*/ 200 w 2736"/>
                <a:gd name="T5" fmla="*/ 1 h 504"/>
                <a:gd name="T6" fmla="*/ 308 w 2736"/>
                <a:gd name="T7" fmla="*/ 1 h 504"/>
                <a:gd name="T8" fmla="*/ 306 w 2736"/>
                <a:gd name="T9" fmla="*/ 6 h 504"/>
                <a:gd name="T10" fmla="*/ 199 w 2736"/>
                <a:gd name="T11" fmla="*/ 6 h 504"/>
                <a:gd name="T12" fmla="*/ 74 w 2736"/>
                <a:gd name="T13" fmla="*/ 16 h 504"/>
                <a:gd name="T14" fmla="*/ 0 w 2736"/>
                <a:gd name="T15" fmla="*/ 2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hidden">
            <a:xfrm rot="-4903748">
              <a:off x="3810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5 w 1769"/>
                <a:gd name="T3" fmla="*/ 3 h 791"/>
                <a:gd name="T4" fmla="*/ 108 w 1769"/>
                <a:gd name="T5" fmla="*/ 11 h 791"/>
                <a:gd name="T6" fmla="*/ 150 w 1769"/>
                <a:gd name="T7" fmla="*/ 23 h 791"/>
                <a:gd name="T8" fmla="*/ 164 w 1769"/>
                <a:gd name="T9" fmla="*/ 33 h 791"/>
                <a:gd name="T10" fmla="*/ 158 w 1769"/>
                <a:gd name="T11" fmla="*/ 43 h 791"/>
                <a:gd name="T12" fmla="*/ 148 w 1769"/>
                <a:gd name="T13" fmla="*/ 34 h 791"/>
                <a:gd name="T14" fmla="*/ 130 w 1769"/>
                <a:gd name="T15" fmla="*/ 25 h 791"/>
                <a:gd name="T16" fmla="*/ 103 w 1769"/>
                <a:gd name="T17" fmla="*/ 16 h 791"/>
                <a:gd name="T18" fmla="*/ 54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hidden">
            <a:xfrm rot="18335692" flipH="1">
              <a:off x="3186" y="1509"/>
              <a:ext cx="300" cy="157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hidden">
            <a:xfrm rot="17542885" flipH="1">
              <a:off x="3361" y="1208"/>
              <a:ext cx="516" cy="101"/>
            </a:xfrm>
            <a:custGeom>
              <a:avLst/>
              <a:gdLst>
                <a:gd name="T0" fmla="*/ 0 w 2736"/>
                <a:gd name="T1" fmla="*/ 101 h 504"/>
                <a:gd name="T2" fmla="*/ 163 w 2736"/>
                <a:gd name="T3" fmla="*/ 34 h 504"/>
                <a:gd name="T4" fmla="*/ 334 w 2736"/>
                <a:gd name="T5" fmla="*/ 5 h 504"/>
                <a:gd name="T6" fmla="*/ 515 w 2736"/>
                <a:gd name="T7" fmla="*/ 5 h 504"/>
                <a:gd name="T8" fmla="*/ 512 w 2736"/>
                <a:gd name="T9" fmla="*/ 21 h 504"/>
                <a:gd name="T10" fmla="*/ 332 w 2736"/>
                <a:gd name="T11" fmla="*/ 21 h 504"/>
                <a:gd name="T12" fmla="*/ 12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hidden">
            <a:xfrm rot="17542885" flipH="1">
              <a:off x="3364" y="1551"/>
              <a:ext cx="276" cy="156"/>
            </a:xfrm>
            <a:custGeom>
              <a:avLst/>
              <a:gdLst>
                <a:gd name="T0" fmla="*/ 1 w 1769"/>
                <a:gd name="T1" fmla="*/ 2 h 791"/>
                <a:gd name="T2" fmla="*/ 76 w 1769"/>
                <a:gd name="T3" fmla="*/ 11 h 791"/>
                <a:gd name="T4" fmla="*/ 181 w 1769"/>
                <a:gd name="T5" fmla="*/ 40 h 791"/>
                <a:gd name="T6" fmla="*/ 251 w 1769"/>
                <a:gd name="T7" fmla="*/ 86 h 791"/>
                <a:gd name="T8" fmla="*/ 274 w 1769"/>
                <a:gd name="T9" fmla="*/ 122 h 791"/>
                <a:gd name="T10" fmla="*/ 264 w 1769"/>
                <a:gd name="T11" fmla="*/ 157 h 791"/>
                <a:gd name="T12" fmla="*/ 248 w 1769"/>
                <a:gd name="T13" fmla="*/ 126 h 791"/>
                <a:gd name="T14" fmla="*/ 217 w 1769"/>
                <a:gd name="T15" fmla="*/ 91 h 791"/>
                <a:gd name="T16" fmla="*/ 173 w 1769"/>
                <a:gd name="T17" fmla="*/ 59 h 791"/>
                <a:gd name="T18" fmla="*/ 91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hidden">
            <a:xfrm rot="16870650" flipH="1">
              <a:off x="3452" y="1218"/>
              <a:ext cx="495" cy="92"/>
            </a:xfrm>
            <a:custGeom>
              <a:avLst/>
              <a:gdLst>
                <a:gd name="T0" fmla="*/ 0 w 2736"/>
                <a:gd name="T1" fmla="*/ 91 h 504"/>
                <a:gd name="T2" fmla="*/ 156 w 2736"/>
                <a:gd name="T3" fmla="*/ 30 h 504"/>
                <a:gd name="T4" fmla="*/ 321 w 2736"/>
                <a:gd name="T5" fmla="*/ 4 h 504"/>
                <a:gd name="T6" fmla="*/ 495 w 2736"/>
                <a:gd name="T7" fmla="*/ 4 h 504"/>
                <a:gd name="T8" fmla="*/ 492 w 2736"/>
                <a:gd name="T9" fmla="*/ 19 h 504"/>
                <a:gd name="T10" fmla="*/ 319 w 2736"/>
                <a:gd name="T11" fmla="*/ 19 h 504"/>
                <a:gd name="T12" fmla="*/ 118 w 2736"/>
                <a:gd name="T13" fmla="*/ 53 h 504"/>
                <a:gd name="T14" fmla="*/ 0 w 2736"/>
                <a:gd name="T15" fmla="*/ 9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hidden">
            <a:xfrm rot="16870650" flipH="1">
              <a:off x="3526" y="1566"/>
              <a:ext cx="264" cy="143"/>
            </a:xfrm>
            <a:custGeom>
              <a:avLst/>
              <a:gdLst>
                <a:gd name="T0" fmla="*/ 1 w 1769"/>
                <a:gd name="T1" fmla="*/ 1 h 791"/>
                <a:gd name="T2" fmla="*/ 73 w 1769"/>
                <a:gd name="T3" fmla="*/ 10 h 791"/>
                <a:gd name="T4" fmla="*/ 173 w 1769"/>
                <a:gd name="T5" fmla="*/ 36 h 791"/>
                <a:gd name="T6" fmla="*/ 241 w 1769"/>
                <a:gd name="T7" fmla="*/ 78 h 791"/>
                <a:gd name="T8" fmla="*/ 263 w 1769"/>
                <a:gd name="T9" fmla="*/ 109 h 791"/>
                <a:gd name="T10" fmla="*/ 253 w 1769"/>
                <a:gd name="T11" fmla="*/ 141 h 791"/>
                <a:gd name="T12" fmla="*/ 238 w 1769"/>
                <a:gd name="T13" fmla="*/ 113 h 791"/>
                <a:gd name="T14" fmla="*/ 208 w 1769"/>
                <a:gd name="T15" fmla="*/ 82 h 791"/>
                <a:gd name="T16" fmla="*/ 166 w 1769"/>
                <a:gd name="T17" fmla="*/ 53 h 791"/>
                <a:gd name="T18" fmla="*/ 87 w 1769"/>
                <a:gd name="T19" fmla="*/ 27 h 791"/>
                <a:gd name="T20" fmla="*/ 0 w 1769"/>
                <a:gd name="T21" fmla="*/ 14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hidden">
            <a:xfrm rot="3144576">
              <a:off x="3801" y="1159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hidden">
            <a:xfrm rot="3144576">
              <a:off x="4165" y="1487"/>
              <a:ext cx="298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7 h 791"/>
                <a:gd name="T8" fmla="*/ 297 w 1769"/>
                <a:gd name="T9" fmla="*/ 122 h 791"/>
                <a:gd name="T10" fmla="*/ 285 w 1769"/>
                <a:gd name="T11" fmla="*/ 158 h 791"/>
                <a:gd name="T12" fmla="*/ 269 w 1769"/>
                <a:gd name="T13" fmla="*/ 127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1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hidden">
            <a:xfrm rot="3745735">
              <a:off x="3762" y="1197"/>
              <a:ext cx="533" cy="96"/>
            </a:xfrm>
            <a:custGeom>
              <a:avLst/>
              <a:gdLst>
                <a:gd name="T0" fmla="*/ 0 w 2736"/>
                <a:gd name="T1" fmla="*/ 97 h 504"/>
                <a:gd name="T2" fmla="*/ 168 w 2736"/>
                <a:gd name="T3" fmla="*/ 32 h 504"/>
                <a:gd name="T4" fmla="*/ 346 w 2736"/>
                <a:gd name="T5" fmla="*/ 5 h 504"/>
                <a:gd name="T6" fmla="*/ 533 w 2736"/>
                <a:gd name="T7" fmla="*/ 5 h 504"/>
                <a:gd name="T8" fmla="*/ 530 w 2736"/>
                <a:gd name="T9" fmla="*/ 20 h 504"/>
                <a:gd name="T10" fmla="*/ 344 w 2736"/>
                <a:gd name="T11" fmla="*/ 20 h 504"/>
                <a:gd name="T12" fmla="*/ 127 w 2736"/>
                <a:gd name="T13" fmla="*/ 56 h 504"/>
                <a:gd name="T14" fmla="*/ 0 w 2736"/>
                <a:gd name="T15" fmla="*/ 9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7" cy="152"/>
            </a:xfrm>
            <a:custGeom>
              <a:avLst/>
              <a:gdLst>
                <a:gd name="T0" fmla="*/ 1 w 1769"/>
                <a:gd name="T1" fmla="*/ 2 h 791"/>
                <a:gd name="T2" fmla="*/ 78 w 1769"/>
                <a:gd name="T3" fmla="*/ 11 h 791"/>
                <a:gd name="T4" fmla="*/ 187 w 1769"/>
                <a:gd name="T5" fmla="*/ 38 h 791"/>
                <a:gd name="T6" fmla="*/ 260 w 1769"/>
                <a:gd name="T7" fmla="*/ 83 h 791"/>
                <a:gd name="T8" fmla="*/ 284 w 1769"/>
                <a:gd name="T9" fmla="*/ 117 h 791"/>
                <a:gd name="T10" fmla="*/ 273 w 1769"/>
                <a:gd name="T11" fmla="*/ 151 h 791"/>
                <a:gd name="T12" fmla="*/ 257 w 1769"/>
                <a:gd name="T13" fmla="*/ 121 h 791"/>
                <a:gd name="T14" fmla="*/ 225 w 1769"/>
                <a:gd name="T15" fmla="*/ 87 h 791"/>
                <a:gd name="T16" fmla="*/ 179 w 1769"/>
                <a:gd name="T17" fmla="*/ 57 h 791"/>
                <a:gd name="T18" fmla="*/ 94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hidden">
            <a:xfrm rot="4286818">
              <a:off x="3705" y="1236"/>
              <a:ext cx="518" cy="78"/>
            </a:xfrm>
            <a:custGeom>
              <a:avLst/>
              <a:gdLst>
                <a:gd name="T0" fmla="*/ 0 w 2736"/>
                <a:gd name="T1" fmla="*/ 79 h 504"/>
                <a:gd name="T2" fmla="*/ 163 w 2736"/>
                <a:gd name="T3" fmla="*/ 26 h 504"/>
                <a:gd name="T4" fmla="*/ 336 w 2736"/>
                <a:gd name="T5" fmla="*/ 4 h 504"/>
                <a:gd name="T6" fmla="*/ 517 w 2736"/>
                <a:gd name="T7" fmla="*/ 4 h 504"/>
                <a:gd name="T8" fmla="*/ 514 w 2736"/>
                <a:gd name="T9" fmla="*/ 16 h 504"/>
                <a:gd name="T10" fmla="*/ 333 w 2736"/>
                <a:gd name="T11" fmla="*/ 16 h 504"/>
                <a:gd name="T12" fmla="*/ 124 w 2736"/>
                <a:gd name="T13" fmla="*/ 46 h 504"/>
                <a:gd name="T14" fmla="*/ 0 w 2736"/>
                <a:gd name="T15" fmla="*/ 7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hidden">
            <a:xfrm rot="4286818">
              <a:off x="3922" y="1587"/>
              <a:ext cx="279" cy="125"/>
            </a:xfrm>
            <a:custGeom>
              <a:avLst/>
              <a:gdLst>
                <a:gd name="T0" fmla="*/ 1 w 1769"/>
                <a:gd name="T1" fmla="*/ 1 h 791"/>
                <a:gd name="T2" fmla="*/ 76 w 1769"/>
                <a:gd name="T3" fmla="*/ 9 h 791"/>
                <a:gd name="T4" fmla="*/ 182 w 1769"/>
                <a:gd name="T5" fmla="*/ 32 h 791"/>
                <a:gd name="T6" fmla="*/ 253 w 1769"/>
                <a:gd name="T7" fmla="*/ 68 h 791"/>
                <a:gd name="T8" fmla="*/ 276 w 1769"/>
                <a:gd name="T9" fmla="*/ 96 h 791"/>
                <a:gd name="T10" fmla="*/ 265 w 1769"/>
                <a:gd name="T11" fmla="*/ 124 h 791"/>
                <a:gd name="T12" fmla="*/ 250 w 1769"/>
                <a:gd name="T13" fmla="*/ 100 h 791"/>
                <a:gd name="T14" fmla="*/ 218 w 1769"/>
                <a:gd name="T15" fmla="*/ 72 h 791"/>
                <a:gd name="T16" fmla="*/ 174 w 1769"/>
                <a:gd name="T17" fmla="*/ 47 h 791"/>
                <a:gd name="T18" fmla="*/ 91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hidden">
            <a:xfrm rot="4898956">
              <a:off x="3667" y="1250"/>
              <a:ext cx="475" cy="81"/>
            </a:xfrm>
            <a:custGeom>
              <a:avLst/>
              <a:gdLst>
                <a:gd name="T0" fmla="*/ 0 w 2736"/>
                <a:gd name="T1" fmla="*/ 80 h 504"/>
                <a:gd name="T2" fmla="*/ 150 w 2736"/>
                <a:gd name="T3" fmla="*/ 27 h 504"/>
                <a:gd name="T4" fmla="*/ 308 w 2736"/>
                <a:gd name="T5" fmla="*/ 4 h 504"/>
                <a:gd name="T6" fmla="*/ 475 w 2736"/>
                <a:gd name="T7" fmla="*/ 4 h 504"/>
                <a:gd name="T8" fmla="*/ 472 w 2736"/>
                <a:gd name="T9" fmla="*/ 16 h 504"/>
                <a:gd name="T10" fmla="*/ 306 w 2736"/>
                <a:gd name="T11" fmla="*/ 16 h 504"/>
                <a:gd name="T12" fmla="*/ 114 w 2736"/>
                <a:gd name="T13" fmla="*/ 46 h 504"/>
                <a:gd name="T14" fmla="*/ 0 w 2736"/>
                <a:gd name="T15" fmla="*/ 8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3" cy="125"/>
            </a:xfrm>
            <a:custGeom>
              <a:avLst/>
              <a:gdLst>
                <a:gd name="T0" fmla="*/ 1 w 1769"/>
                <a:gd name="T1" fmla="*/ 1 h 791"/>
                <a:gd name="T2" fmla="*/ 70 w 1769"/>
                <a:gd name="T3" fmla="*/ 9 h 791"/>
                <a:gd name="T4" fmla="*/ 167 w 1769"/>
                <a:gd name="T5" fmla="*/ 32 h 791"/>
                <a:gd name="T6" fmla="*/ 232 w 1769"/>
                <a:gd name="T7" fmla="*/ 68 h 791"/>
                <a:gd name="T8" fmla="*/ 253 w 1769"/>
                <a:gd name="T9" fmla="*/ 96 h 791"/>
                <a:gd name="T10" fmla="*/ 243 w 1769"/>
                <a:gd name="T11" fmla="*/ 124 h 791"/>
                <a:gd name="T12" fmla="*/ 229 w 1769"/>
                <a:gd name="T13" fmla="*/ 100 h 791"/>
                <a:gd name="T14" fmla="*/ 200 w 1769"/>
                <a:gd name="T15" fmla="*/ 72 h 791"/>
                <a:gd name="T16" fmla="*/ 160 w 1769"/>
                <a:gd name="T17" fmla="*/ 47 h 791"/>
                <a:gd name="T18" fmla="*/ 84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hidden">
            <a:xfrm rot="5755659">
              <a:off x="3571" y="1267"/>
              <a:ext cx="463" cy="60"/>
            </a:xfrm>
            <a:custGeom>
              <a:avLst/>
              <a:gdLst>
                <a:gd name="T0" fmla="*/ 0 w 2736"/>
                <a:gd name="T1" fmla="*/ 60 h 504"/>
                <a:gd name="T2" fmla="*/ 147 w 2736"/>
                <a:gd name="T3" fmla="*/ 20 h 504"/>
                <a:gd name="T4" fmla="*/ 301 w 2736"/>
                <a:gd name="T5" fmla="*/ 3 h 504"/>
                <a:gd name="T6" fmla="*/ 464 w 2736"/>
                <a:gd name="T7" fmla="*/ 3 h 504"/>
                <a:gd name="T8" fmla="*/ 461 w 2736"/>
                <a:gd name="T9" fmla="*/ 12 h 504"/>
                <a:gd name="T10" fmla="*/ 299 w 2736"/>
                <a:gd name="T11" fmla="*/ 12 h 504"/>
                <a:gd name="T12" fmla="*/ 111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hidden">
            <a:xfrm rot="5755659">
              <a:off x="3619" y="1598"/>
              <a:ext cx="248" cy="96"/>
            </a:xfrm>
            <a:custGeom>
              <a:avLst/>
              <a:gdLst>
                <a:gd name="T0" fmla="*/ 1 w 1769"/>
                <a:gd name="T1" fmla="*/ 1 h 791"/>
                <a:gd name="T2" fmla="*/ 68 w 1769"/>
                <a:gd name="T3" fmla="*/ 7 h 791"/>
                <a:gd name="T4" fmla="*/ 163 w 1769"/>
                <a:gd name="T5" fmla="*/ 24 h 791"/>
                <a:gd name="T6" fmla="*/ 227 w 1769"/>
                <a:gd name="T7" fmla="*/ 52 h 791"/>
                <a:gd name="T8" fmla="*/ 247 w 1769"/>
                <a:gd name="T9" fmla="*/ 73 h 791"/>
                <a:gd name="T10" fmla="*/ 238 w 1769"/>
                <a:gd name="T11" fmla="*/ 95 h 791"/>
                <a:gd name="T12" fmla="*/ 224 w 1769"/>
                <a:gd name="T13" fmla="*/ 76 h 791"/>
                <a:gd name="T14" fmla="*/ 196 w 1769"/>
                <a:gd name="T15" fmla="*/ 55 h 791"/>
                <a:gd name="T16" fmla="*/ 156 w 1769"/>
                <a:gd name="T17" fmla="*/ 36 h 791"/>
                <a:gd name="T18" fmla="*/ 82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hidden">
            <a:xfrm flipH="1">
              <a:off x="3554" y="1155"/>
              <a:ext cx="156" cy="476"/>
            </a:xfrm>
            <a:custGeom>
              <a:avLst/>
              <a:gdLst>
                <a:gd name="T0" fmla="*/ 0 w 776"/>
                <a:gd name="T1" fmla="*/ 13 h 2368"/>
                <a:gd name="T2" fmla="*/ 49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8 w 776"/>
                <a:gd name="T11" fmla="*/ 71 h 2368"/>
                <a:gd name="T12" fmla="*/ 58 w 776"/>
                <a:gd name="T13" fmla="*/ 90 h 2368"/>
                <a:gd name="T14" fmla="*/ 97 w 776"/>
                <a:gd name="T15" fmla="*/ 100 h 2368"/>
                <a:gd name="T16" fmla="*/ 78 w 776"/>
                <a:gd name="T17" fmla="*/ 120 h 2368"/>
                <a:gd name="T18" fmla="*/ 107 w 776"/>
                <a:gd name="T19" fmla="*/ 129 h 2368"/>
                <a:gd name="T20" fmla="*/ 97 w 776"/>
                <a:gd name="T21" fmla="*/ 149 h 2368"/>
                <a:gd name="T22" fmla="*/ 117 w 776"/>
                <a:gd name="T23" fmla="*/ 168 h 2368"/>
                <a:gd name="T24" fmla="*/ 117 w 776"/>
                <a:gd name="T25" fmla="*/ 187 h 2368"/>
                <a:gd name="T26" fmla="*/ 136 w 776"/>
                <a:gd name="T27" fmla="*/ 216 h 2368"/>
                <a:gd name="T28" fmla="*/ 126 w 776"/>
                <a:gd name="T29" fmla="*/ 245 h 2368"/>
                <a:gd name="T30" fmla="*/ 146 w 776"/>
                <a:gd name="T31" fmla="*/ 265 h 2368"/>
                <a:gd name="T32" fmla="*/ 136 w 776"/>
                <a:gd name="T33" fmla="*/ 294 h 2368"/>
                <a:gd name="T34" fmla="*/ 146 w 776"/>
                <a:gd name="T35" fmla="*/ 323 h 2368"/>
                <a:gd name="T36" fmla="*/ 136 w 776"/>
                <a:gd name="T37" fmla="*/ 342 h 2368"/>
                <a:gd name="T38" fmla="*/ 155 w 776"/>
                <a:gd name="T39" fmla="*/ 371 h 2368"/>
                <a:gd name="T40" fmla="*/ 146 w 776"/>
                <a:gd name="T41" fmla="*/ 400 h 2368"/>
                <a:gd name="T42" fmla="*/ 155 w 776"/>
                <a:gd name="T43" fmla="*/ 439 h 2368"/>
                <a:gd name="T44" fmla="*/ 146 w 776"/>
                <a:gd name="T45" fmla="*/ 449 h 2368"/>
                <a:gd name="T46" fmla="*/ 155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8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0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9" name="Arc 75"/>
            <p:cNvSpPr>
              <a:spLocks/>
            </p:cNvSpPr>
            <p:nvPr/>
          </p:nvSpPr>
          <p:spPr bwMode="hidden">
            <a:xfrm flipH="1">
              <a:off x="3339" y="862"/>
              <a:ext cx="400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0" name="Arc 76"/>
            <p:cNvSpPr>
              <a:spLocks/>
            </p:cNvSpPr>
            <p:nvPr/>
          </p:nvSpPr>
          <p:spPr bwMode="hidden">
            <a:xfrm flipH="1">
              <a:off x="3053" y="902"/>
              <a:ext cx="653" cy="769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1" name="Arc 77"/>
            <p:cNvSpPr>
              <a:spLocks/>
            </p:cNvSpPr>
            <p:nvPr/>
          </p:nvSpPr>
          <p:spPr bwMode="hidden">
            <a:xfrm flipH="1">
              <a:off x="2997" y="763"/>
              <a:ext cx="767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2" name="Arc 78"/>
            <p:cNvSpPr>
              <a:spLocks/>
            </p:cNvSpPr>
            <p:nvPr/>
          </p:nvSpPr>
          <p:spPr bwMode="hidden">
            <a:xfrm>
              <a:off x="3845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3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4" name="Arc 80"/>
            <p:cNvSpPr>
              <a:spLocks/>
            </p:cNvSpPr>
            <p:nvPr/>
          </p:nvSpPr>
          <p:spPr bwMode="hidden">
            <a:xfrm>
              <a:off x="3907" y="767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hidden">
            <a:xfrm>
              <a:off x="3995" y="1236"/>
              <a:ext cx="157" cy="478"/>
            </a:xfrm>
            <a:custGeom>
              <a:avLst/>
              <a:gdLst>
                <a:gd name="T0" fmla="*/ 0 w 776"/>
                <a:gd name="T1" fmla="*/ 13 h 2368"/>
                <a:gd name="T2" fmla="*/ 48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7 w 776"/>
                <a:gd name="T11" fmla="*/ 71 h 2368"/>
                <a:gd name="T12" fmla="*/ 58 w 776"/>
                <a:gd name="T13" fmla="*/ 90 h 2368"/>
                <a:gd name="T14" fmla="*/ 96 w 776"/>
                <a:gd name="T15" fmla="*/ 100 h 2368"/>
                <a:gd name="T16" fmla="*/ 77 w 776"/>
                <a:gd name="T17" fmla="*/ 120 h 2368"/>
                <a:gd name="T18" fmla="*/ 106 w 776"/>
                <a:gd name="T19" fmla="*/ 129 h 2368"/>
                <a:gd name="T20" fmla="*/ 96 w 776"/>
                <a:gd name="T21" fmla="*/ 149 h 2368"/>
                <a:gd name="T22" fmla="*/ 116 w 776"/>
                <a:gd name="T23" fmla="*/ 168 h 2368"/>
                <a:gd name="T24" fmla="*/ 116 w 776"/>
                <a:gd name="T25" fmla="*/ 187 h 2368"/>
                <a:gd name="T26" fmla="*/ 135 w 776"/>
                <a:gd name="T27" fmla="*/ 216 h 2368"/>
                <a:gd name="T28" fmla="*/ 125 w 776"/>
                <a:gd name="T29" fmla="*/ 245 h 2368"/>
                <a:gd name="T30" fmla="*/ 145 w 776"/>
                <a:gd name="T31" fmla="*/ 265 h 2368"/>
                <a:gd name="T32" fmla="*/ 135 w 776"/>
                <a:gd name="T33" fmla="*/ 294 h 2368"/>
                <a:gd name="T34" fmla="*/ 145 w 776"/>
                <a:gd name="T35" fmla="*/ 323 h 2368"/>
                <a:gd name="T36" fmla="*/ 135 w 776"/>
                <a:gd name="T37" fmla="*/ 342 h 2368"/>
                <a:gd name="T38" fmla="*/ 154 w 776"/>
                <a:gd name="T39" fmla="*/ 371 h 2368"/>
                <a:gd name="T40" fmla="*/ 145 w 776"/>
                <a:gd name="T41" fmla="*/ 400 h 2368"/>
                <a:gd name="T42" fmla="*/ 154 w 776"/>
                <a:gd name="T43" fmla="*/ 439 h 2368"/>
                <a:gd name="T44" fmla="*/ 145 w 776"/>
                <a:gd name="T45" fmla="*/ 449 h 2368"/>
                <a:gd name="T46" fmla="*/ 154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hidden">
            <a:xfrm rot="19660755" flipV="1">
              <a:off x="3753" y="1080"/>
              <a:ext cx="141" cy="268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3 h 2368"/>
                <a:gd name="T20" fmla="*/ 88 w 776"/>
                <a:gd name="T21" fmla="*/ 84 h 2368"/>
                <a:gd name="T22" fmla="*/ 105 w 776"/>
                <a:gd name="T23" fmla="*/ 95 h 2368"/>
                <a:gd name="T24" fmla="*/ 105 w 776"/>
                <a:gd name="T25" fmla="*/ 106 h 2368"/>
                <a:gd name="T26" fmla="*/ 123 w 776"/>
                <a:gd name="T27" fmla="*/ 122 h 2368"/>
                <a:gd name="T28" fmla="*/ 114 w 776"/>
                <a:gd name="T29" fmla="*/ 139 h 2368"/>
                <a:gd name="T30" fmla="*/ 132 w 776"/>
                <a:gd name="T31" fmla="*/ 150 h 2368"/>
                <a:gd name="T32" fmla="*/ 123 w 776"/>
                <a:gd name="T33" fmla="*/ 166 h 2368"/>
                <a:gd name="T34" fmla="*/ 132 w 776"/>
                <a:gd name="T35" fmla="*/ 182 h 2368"/>
                <a:gd name="T36" fmla="*/ 123 w 776"/>
                <a:gd name="T37" fmla="*/ 193 h 2368"/>
                <a:gd name="T38" fmla="*/ 141 w 776"/>
                <a:gd name="T39" fmla="*/ 210 h 2368"/>
                <a:gd name="T40" fmla="*/ 132 w 776"/>
                <a:gd name="T41" fmla="*/ 226 h 2368"/>
                <a:gd name="T42" fmla="*/ 141 w 776"/>
                <a:gd name="T43" fmla="*/ 248 h 2368"/>
                <a:gd name="T44" fmla="*/ 132 w 776"/>
                <a:gd name="T45" fmla="*/ 254 h 2368"/>
                <a:gd name="T46" fmla="*/ 141 w 776"/>
                <a:gd name="T47" fmla="*/ 27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7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8" name="Arc 84"/>
            <p:cNvSpPr>
              <a:spLocks/>
            </p:cNvSpPr>
            <p:nvPr/>
          </p:nvSpPr>
          <p:spPr bwMode="hidden">
            <a:xfrm flipH="1">
              <a:off x="3185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9" name="Arc 85"/>
            <p:cNvSpPr>
              <a:spLocks/>
            </p:cNvSpPr>
            <p:nvPr/>
          </p:nvSpPr>
          <p:spPr bwMode="hidden">
            <a:xfrm>
              <a:off x="3822" y="799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hidden">
            <a:xfrm flipH="1">
              <a:off x="3085" y="1192"/>
              <a:ext cx="351" cy="493"/>
            </a:xfrm>
            <a:custGeom>
              <a:avLst/>
              <a:gdLst>
                <a:gd name="T0" fmla="*/ 0 w 776"/>
                <a:gd name="T1" fmla="*/ 13 h 2368"/>
                <a:gd name="T2" fmla="*/ 109 w 776"/>
                <a:gd name="T3" fmla="*/ 3 h 2368"/>
                <a:gd name="T4" fmla="*/ 43 w 776"/>
                <a:gd name="T5" fmla="*/ 33 h 2368"/>
                <a:gd name="T6" fmla="*/ 152 w 776"/>
                <a:gd name="T7" fmla="*/ 33 h 2368"/>
                <a:gd name="T8" fmla="*/ 87 w 776"/>
                <a:gd name="T9" fmla="*/ 63 h 2368"/>
                <a:gd name="T10" fmla="*/ 174 w 776"/>
                <a:gd name="T11" fmla="*/ 73 h 2368"/>
                <a:gd name="T12" fmla="*/ 130 w 776"/>
                <a:gd name="T13" fmla="*/ 93 h 2368"/>
                <a:gd name="T14" fmla="*/ 217 w 776"/>
                <a:gd name="T15" fmla="*/ 103 h 2368"/>
                <a:gd name="T16" fmla="*/ 174 w 776"/>
                <a:gd name="T17" fmla="*/ 123 h 2368"/>
                <a:gd name="T18" fmla="*/ 239 w 776"/>
                <a:gd name="T19" fmla="*/ 133 h 2368"/>
                <a:gd name="T20" fmla="*/ 217 w 776"/>
                <a:gd name="T21" fmla="*/ 153 h 2368"/>
                <a:gd name="T22" fmla="*/ 261 w 776"/>
                <a:gd name="T23" fmla="*/ 173 h 2368"/>
                <a:gd name="T24" fmla="*/ 261 w 776"/>
                <a:gd name="T25" fmla="*/ 193 h 2368"/>
                <a:gd name="T26" fmla="*/ 304 w 776"/>
                <a:gd name="T27" fmla="*/ 223 h 2368"/>
                <a:gd name="T28" fmla="*/ 282 w 776"/>
                <a:gd name="T29" fmla="*/ 253 h 2368"/>
                <a:gd name="T30" fmla="*/ 326 w 776"/>
                <a:gd name="T31" fmla="*/ 273 h 2368"/>
                <a:gd name="T32" fmla="*/ 304 w 776"/>
                <a:gd name="T33" fmla="*/ 303 h 2368"/>
                <a:gd name="T34" fmla="*/ 326 w 776"/>
                <a:gd name="T35" fmla="*/ 333 h 2368"/>
                <a:gd name="T36" fmla="*/ 304 w 776"/>
                <a:gd name="T37" fmla="*/ 353 h 2368"/>
                <a:gd name="T38" fmla="*/ 347 w 776"/>
                <a:gd name="T39" fmla="*/ 383 h 2368"/>
                <a:gd name="T40" fmla="*/ 326 w 776"/>
                <a:gd name="T41" fmla="*/ 413 h 2368"/>
                <a:gd name="T42" fmla="*/ 347 w 776"/>
                <a:gd name="T43" fmla="*/ 453 h 2368"/>
                <a:gd name="T44" fmla="*/ 326 w 776"/>
                <a:gd name="T45" fmla="*/ 463 h 2368"/>
                <a:gd name="T46" fmla="*/ 347 w 776"/>
                <a:gd name="T47" fmla="*/ 49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hidden">
            <a:xfrm flipH="1">
              <a:off x="3252" y="673"/>
              <a:ext cx="224" cy="491"/>
            </a:xfrm>
            <a:custGeom>
              <a:avLst/>
              <a:gdLst>
                <a:gd name="T0" fmla="*/ 0 w 776"/>
                <a:gd name="T1" fmla="*/ 13 h 2368"/>
                <a:gd name="T2" fmla="*/ 70 w 776"/>
                <a:gd name="T3" fmla="*/ 3 h 2368"/>
                <a:gd name="T4" fmla="*/ 28 w 776"/>
                <a:gd name="T5" fmla="*/ 33 h 2368"/>
                <a:gd name="T6" fmla="*/ 97 w 776"/>
                <a:gd name="T7" fmla="*/ 33 h 2368"/>
                <a:gd name="T8" fmla="*/ 56 w 776"/>
                <a:gd name="T9" fmla="*/ 63 h 2368"/>
                <a:gd name="T10" fmla="*/ 111 w 776"/>
                <a:gd name="T11" fmla="*/ 73 h 2368"/>
                <a:gd name="T12" fmla="*/ 84 w 776"/>
                <a:gd name="T13" fmla="*/ 93 h 2368"/>
                <a:gd name="T14" fmla="*/ 139 w 776"/>
                <a:gd name="T15" fmla="*/ 103 h 2368"/>
                <a:gd name="T16" fmla="*/ 111 w 776"/>
                <a:gd name="T17" fmla="*/ 123 h 2368"/>
                <a:gd name="T18" fmla="*/ 153 w 776"/>
                <a:gd name="T19" fmla="*/ 133 h 2368"/>
                <a:gd name="T20" fmla="*/ 139 w 776"/>
                <a:gd name="T21" fmla="*/ 153 h 2368"/>
                <a:gd name="T22" fmla="*/ 167 w 776"/>
                <a:gd name="T23" fmla="*/ 173 h 2368"/>
                <a:gd name="T24" fmla="*/ 167 w 776"/>
                <a:gd name="T25" fmla="*/ 193 h 2368"/>
                <a:gd name="T26" fmla="*/ 195 w 776"/>
                <a:gd name="T27" fmla="*/ 223 h 2368"/>
                <a:gd name="T28" fmla="*/ 181 w 776"/>
                <a:gd name="T29" fmla="*/ 253 h 2368"/>
                <a:gd name="T30" fmla="*/ 209 w 776"/>
                <a:gd name="T31" fmla="*/ 273 h 2368"/>
                <a:gd name="T32" fmla="*/ 195 w 776"/>
                <a:gd name="T33" fmla="*/ 303 h 2368"/>
                <a:gd name="T34" fmla="*/ 209 w 776"/>
                <a:gd name="T35" fmla="*/ 332 h 2368"/>
                <a:gd name="T36" fmla="*/ 195 w 776"/>
                <a:gd name="T37" fmla="*/ 352 h 2368"/>
                <a:gd name="T38" fmla="*/ 223 w 776"/>
                <a:gd name="T39" fmla="*/ 382 h 2368"/>
                <a:gd name="T40" fmla="*/ 209 w 776"/>
                <a:gd name="T41" fmla="*/ 412 h 2368"/>
                <a:gd name="T42" fmla="*/ 223 w 776"/>
                <a:gd name="T43" fmla="*/ 452 h 2368"/>
                <a:gd name="T44" fmla="*/ 209 w 776"/>
                <a:gd name="T45" fmla="*/ 462 h 2368"/>
                <a:gd name="T46" fmla="*/ 223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hidden">
            <a:xfrm flipH="1">
              <a:off x="3510" y="527"/>
              <a:ext cx="134" cy="491"/>
            </a:xfrm>
            <a:custGeom>
              <a:avLst/>
              <a:gdLst>
                <a:gd name="T0" fmla="*/ 0 w 776"/>
                <a:gd name="T1" fmla="*/ 13 h 2368"/>
                <a:gd name="T2" fmla="*/ 42 w 776"/>
                <a:gd name="T3" fmla="*/ 3 h 2368"/>
                <a:gd name="T4" fmla="*/ 17 w 776"/>
                <a:gd name="T5" fmla="*/ 33 h 2368"/>
                <a:gd name="T6" fmla="*/ 58 w 776"/>
                <a:gd name="T7" fmla="*/ 33 h 2368"/>
                <a:gd name="T8" fmla="*/ 33 w 776"/>
                <a:gd name="T9" fmla="*/ 63 h 2368"/>
                <a:gd name="T10" fmla="*/ 67 w 776"/>
                <a:gd name="T11" fmla="*/ 73 h 2368"/>
                <a:gd name="T12" fmla="*/ 50 w 776"/>
                <a:gd name="T13" fmla="*/ 93 h 2368"/>
                <a:gd name="T14" fmla="*/ 84 w 776"/>
                <a:gd name="T15" fmla="*/ 103 h 2368"/>
                <a:gd name="T16" fmla="*/ 67 w 776"/>
                <a:gd name="T17" fmla="*/ 123 h 2368"/>
                <a:gd name="T18" fmla="*/ 92 w 776"/>
                <a:gd name="T19" fmla="*/ 133 h 2368"/>
                <a:gd name="T20" fmla="*/ 84 w 776"/>
                <a:gd name="T21" fmla="*/ 153 h 2368"/>
                <a:gd name="T22" fmla="*/ 100 w 776"/>
                <a:gd name="T23" fmla="*/ 173 h 2368"/>
                <a:gd name="T24" fmla="*/ 100 w 776"/>
                <a:gd name="T25" fmla="*/ 193 h 2368"/>
                <a:gd name="T26" fmla="*/ 117 w 776"/>
                <a:gd name="T27" fmla="*/ 223 h 2368"/>
                <a:gd name="T28" fmla="*/ 109 w 776"/>
                <a:gd name="T29" fmla="*/ 253 h 2368"/>
                <a:gd name="T30" fmla="*/ 125 w 776"/>
                <a:gd name="T31" fmla="*/ 273 h 2368"/>
                <a:gd name="T32" fmla="*/ 117 w 776"/>
                <a:gd name="T33" fmla="*/ 303 h 2368"/>
                <a:gd name="T34" fmla="*/ 125 w 776"/>
                <a:gd name="T35" fmla="*/ 332 h 2368"/>
                <a:gd name="T36" fmla="*/ 117 w 776"/>
                <a:gd name="T37" fmla="*/ 352 h 2368"/>
                <a:gd name="T38" fmla="*/ 134 w 776"/>
                <a:gd name="T39" fmla="*/ 382 h 2368"/>
                <a:gd name="T40" fmla="*/ 125 w 776"/>
                <a:gd name="T41" fmla="*/ 412 h 2368"/>
                <a:gd name="T42" fmla="*/ 134 w 776"/>
                <a:gd name="T43" fmla="*/ 452 h 2368"/>
                <a:gd name="T44" fmla="*/ 125 w 776"/>
                <a:gd name="T45" fmla="*/ 462 h 2368"/>
                <a:gd name="T46" fmla="*/ 134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hidden">
            <a:xfrm>
              <a:off x="4352" y="1121"/>
              <a:ext cx="326" cy="518"/>
            </a:xfrm>
            <a:custGeom>
              <a:avLst/>
              <a:gdLst>
                <a:gd name="T0" fmla="*/ 0 w 776"/>
                <a:gd name="T1" fmla="*/ 14 h 2368"/>
                <a:gd name="T2" fmla="*/ 101 w 776"/>
                <a:gd name="T3" fmla="*/ 4 h 2368"/>
                <a:gd name="T4" fmla="*/ 40 w 776"/>
                <a:gd name="T5" fmla="*/ 35 h 2368"/>
                <a:gd name="T6" fmla="*/ 141 w 776"/>
                <a:gd name="T7" fmla="*/ 35 h 2368"/>
                <a:gd name="T8" fmla="*/ 81 w 776"/>
                <a:gd name="T9" fmla="*/ 67 h 2368"/>
                <a:gd name="T10" fmla="*/ 161 w 776"/>
                <a:gd name="T11" fmla="*/ 77 h 2368"/>
                <a:gd name="T12" fmla="*/ 121 w 776"/>
                <a:gd name="T13" fmla="*/ 98 h 2368"/>
                <a:gd name="T14" fmla="*/ 202 w 776"/>
                <a:gd name="T15" fmla="*/ 109 h 2368"/>
                <a:gd name="T16" fmla="*/ 161 w 776"/>
                <a:gd name="T17" fmla="*/ 130 h 2368"/>
                <a:gd name="T18" fmla="*/ 222 w 776"/>
                <a:gd name="T19" fmla="*/ 140 h 2368"/>
                <a:gd name="T20" fmla="*/ 202 w 776"/>
                <a:gd name="T21" fmla="*/ 161 h 2368"/>
                <a:gd name="T22" fmla="*/ 242 w 776"/>
                <a:gd name="T23" fmla="*/ 182 h 2368"/>
                <a:gd name="T24" fmla="*/ 242 w 776"/>
                <a:gd name="T25" fmla="*/ 203 h 2368"/>
                <a:gd name="T26" fmla="*/ 282 w 776"/>
                <a:gd name="T27" fmla="*/ 235 h 2368"/>
                <a:gd name="T28" fmla="*/ 262 w 776"/>
                <a:gd name="T29" fmla="*/ 266 h 2368"/>
                <a:gd name="T30" fmla="*/ 302 w 776"/>
                <a:gd name="T31" fmla="*/ 287 h 2368"/>
                <a:gd name="T32" fmla="*/ 282 w 776"/>
                <a:gd name="T33" fmla="*/ 319 h 2368"/>
                <a:gd name="T34" fmla="*/ 302 w 776"/>
                <a:gd name="T35" fmla="*/ 350 h 2368"/>
                <a:gd name="T36" fmla="*/ 282 w 776"/>
                <a:gd name="T37" fmla="*/ 371 h 2368"/>
                <a:gd name="T38" fmla="*/ 323 w 776"/>
                <a:gd name="T39" fmla="*/ 403 h 2368"/>
                <a:gd name="T40" fmla="*/ 302 w 776"/>
                <a:gd name="T41" fmla="*/ 434 h 2368"/>
                <a:gd name="T42" fmla="*/ 323 w 776"/>
                <a:gd name="T43" fmla="*/ 476 h 2368"/>
                <a:gd name="T44" fmla="*/ 302 w 776"/>
                <a:gd name="T45" fmla="*/ 487 h 2368"/>
                <a:gd name="T46" fmla="*/ 323 w 776"/>
                <a:gd name="T47" fmla="*/ 5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9 h 2368"/>
                <a:gd name="T2" fmla="*/ 152 w 776"/>
                <a:gd name="T3" fmla="*/ 2 h 2368"/>
                <a:gd name="T4" fmla="*/ 61 w 776"/>
                <a:gd name="T5" fmla="*/ 23 h 2368"/>
                <a:gd name="T6" fmla="*/ 212 w 776"/>
                <a:gd name="T7" fmla="*/ 23 h 2368"/>
                <a:gd name="T8" fmla="*/ 121 w 776"/>
                <a:gd name="T9" fmla="*/ 44 h 2368"/>
                <a:gd name="T10" fmla="*/ 242 w 776"/>
                <a:gd name="T11" fmla="*/ 51 h 2368"/>
                <a:gd name="T12" fmla="*/ 182 w 776"/>
                <a:gd name="T13" fmla="*/ 65 h 2368"/>
                <a:gd name="T14" fmla="*/ 303 w 776"/>
                <a:gd name="T15" fmla="*/ 72 h 2368"/>
                <a:gd name="T16" fmla="*/ 242 w 776"/>
                <a:gd name="T17" fmla="*/ 86 h 2368"/>
                <a:gd name="T18" fmla="*/ 333 w 776"/>
                <a:gd name="T19" fmla="*/ 93 h 2368"/>
                <a:gd name="T20" fmla="*/ 303 w 776"/>
                <a:gd name="T21" fmla="*/ 107 h 2368"/>
                <a:gd name="T22" fmla="*/ 364 w 776"/>
                <a:gd name="T23" fmla="*/ 121 h 2368"/>
                <a:gd name="T24" fmla="*/ 364 w 776"/>
                <a:gd name="T25" fmla="*/ 135 h 2368"/>
                <a:gd name="T26" fmla="*/ 424 w 776"/>
                <a:gd name="T27" fmla="*/ 156 h 2368"/>
                <a:gd name="T28" fmla="*/ 394 w 776"/>
                <a:gd name="T29" fmla="*/ 177 h 2368"/>
                <a:gd name="T30" fmla="*/ 455 w 776"/>
                <a:gd name="T31" fmla="*/ 191 h 2368"/>
                <a:gd name="T32" fmla="*/ 424 w 776"/>
                <a:gd name="T33" fmla="*/ 212 h 2368"/>
                <a:gd name="T34" fmla="*/ 455 w 776"/>
                <a:gd name="T35" fmla="*/ 233 h 2368"/>
                <a:gd name="T36" fmla="*/ 424 w 776"/>
                <a:gd name="T37" fmla="*/ 247 h 2368"/>
                <a:gd name="T38" fmla="*/ 485 w 776"/>
                <a:gd name="T39" fmla="*/ 268 h 2368"/>
                <a:gd name="T40" fmla="*/ 455 w 776"/>
                <a:gd name="T41" fmla="*/ 289 h 2368"/>
                <a:gd name="T42" fmla="*/ 485 w 776"/>
                <a:gd name="T43" fmla="*/ 317 h 2368"/>
                <a:gd name="T44" fmla="*/ 455 w 776"/>
                <a:gd name="T45" fmla="*/ 324 h 2368"/>
                <a:gd name="T46" fmla="*/ 485 w 776"/>
                <a:gd name="T47" fmla="*/ 34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hidden">
            <a:xfrm>
              <a:off x="4200" y="493"/>
              <a:ext cx="213" cy="463"/>
            </a:xfrm>
            <a:custGeom>
              <a:avLst/>
              <a:gdLst>
                <a:gd name="T0" fmla="*/ 0 w 776"/>
                <a:gd name="T1" fmla="*/ 13 h 2368"/>
                <a:gd name="T2" fmla="*/ 66 w 776"/>
                <a:gd name="T3" fmla="*/ 3 h 2368"/>
                <a:gd name="T4" fmla="*/ 26 w 776"/>
                <a:gd name="T5" fmla="*/ 31 h 2368"/>
                <a:gd name="T6" fmla="*/ 93 w 776"/>
                <a:gd name="T7" fmla="*/ 31 h 2368"/>
                <a:gd name="T8" fmla="*/ 53 w 776"/>
                <a:gd name="T9" fmla="*/ 59 h 2368"/>
                <a:gd name="T10" fmla="*/ 106 w 776"/>
                <a:gd name="T11" fmla="*/ 69 h 2368"/>
                <a:gd name="T12" fmla="*/ 79 w 776"/>
                <a:gd name="T13" fmla="*/ 88 h 2368"/>
                <a:gd name="T14" fmla="*/ 132 w 776"/>
                <a:gd name="T15" fmla="*/ 97 h 2368"/>
                <a:gd name="T16" fmla="*/ 106 w 776"/>
                <a:gd name="T17" fmla="*/ 116 h 2368"/>
                <a:gd name="T18" fmla="*/ 146 w 776"/>
                <a:gd name="T19" fmla="*/ 125 h 2368"/>
                <a:gd name="T20" fmla="*/ 132 w 776"/>
                <a:gd name="T21" fmla="*/ 144 h 2368"/>
                <a:gd name="T22" fmla="*/ 159 w 776"/>
                <a:gd name="T23" fmla="*/ 163 h 2368"/>
                <a:gd name="T24" fmla="*/ 159 w 776"/>
                <a:gd name="T25" fmla="*/ 181 h 2368"/>
                <a:gd name="T26" fmla="*/ 185 w 776"/>
                <a:gd name="T27" fmla="*/ 210 h 2368"/>
                <a:gd name="T28" fmla="*/ 172 w 776"/>
                <a:gd name="T29" fmla="*/ 238 h 2368"/>
                <a:gd name="T30" fmla="*/ 199 w 776"/>
                <a:gd name="T31" fmla="*/ 257 h 2368"/>
                <a:gd name="T32" fmla="*/ 185 w 776"/>
                <a:gd name="T33" fmla="*/ 285 h 2368"/>
                <a:gd name="T34" fmla="*/ 199 w 776"/>
                <a:gd name="T35" fmla="*/ 313 h 2368"/>
                <a:gd name="T36" fmla="*/ 185 w 776"/>
                <a:gd name="T37" fmla="*/ 332 h 2368"/>
                <a:gd name="T38" fmla="*/ 212 w 776"/>
                <a:gd name="T39" fmla="*/ 360 h 2368"/>
                <a:gd name="T40" fmla="*/ 199 w 776"/>
                <a:gd name="T41" fmla="*/ 388 h 2368"/>
                <a:gd name="T42" fmla="*/ 212 w 776"/>
                <a:gd name="T43" fmla="*/ 425 h 2368"/>
                <a:gd name="T44" fmla="*/ 199 w 776"/>
                <a:gd name="T45" fmla="*/ 435 h 2368"/>
                <a:gd name="T46" fmla="*/ 212 w 776"/>
                <a:gd name="T47" fmla="*/ 46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hidden">
            <a:xfrm rot="-1346631">
              <a:off x="3988" y="877"/>
              <a:ext cx="145" cy="272"/>
            </a:xfrm>
            <a:custGeom>
              <a:avLst/>
              <a:gdLst>
                <a:gd name="T0" fmla="*/ 0 w 776"/>
                <a:gd name="T1" fmla="*/ 7 h 2368"/>
                <a:gd name="T2" fmla="*/ 45 w 776"/>
                <a:gd name="T3" fmla="*/ 2 h 2368"/>
                <a:gd name="T4" fmla="*/ 18 w 776"/>
                <a:gd name="T5" fmla="*/ 18 h 2368"/>
                <a:gd name="T6" fmla="*/ 62 w 776"/>
                <a:gd name="T7" fmla="*/ 18 h 2368"/>
                <a:gd name="T8" fmla="*/ 36 w 776"/>
                <a:gd name="T9" fmla="*/ 35 h 2368"/>
                <a:gd name="T10" fmla="*/ 71 w 776"/>
                <a:gd name="T11" fmla="*/ 40 h 2368"/>
                <a:gd name="T12" fmla="*/ 53 w 776"/>
                <a:gd name="T13" fmla="*/ 51 h 2368"/>
                <a:gd name="T14" fmla="*/ 89 w 776"/>
                <a:gd name="T15" fmla="*/ 57 h 2368"/>
                <a:gd name="T16" fmla="*/ 71 w 776"/>
                <a:gd name="T17" fmla="*/ 68 h 2368"/>
                <a:gd name="T18" fmla="*/ 98 w 776"/>
                <a:gd name="T19" fmla="*/ 73 h 2368"/>
                <a:gd name="T20" fmla="*/ 89 w 776"/>
                <a:gd name="T21" fmla="*/ 84 h 2368"/>
                <a:gd name="T22" fmla="*/ 107 w 776"/>
                <a:gd name="T23" fmla="*/ 95 h 2368"/>
                <a:gd name="T24" fmla="*/ 107 w 776"/>
                <a:gd name="T25" fmla="*/ 106 h 2368"/>
                <a:gd name="T26" fmla="*/ 125 w 776"/>
                <a:gd name="T27" fmla="*/ 123 h 2368"/>
                <a:gd name="T28" fmla="*/ 116 w 776"/>
                <a:gd name="T29" fmla="*/ 139 h 2368"/>
                <a:gd name="T30" fmla="*/ 134 w 776"/>
                <a:gd name="T31" fmla="*/ 150 h 2368"/>
                <a:gd name="T32" fmla="*/ 125 w 776"/>
                <a:gd name="T33" fmla="*/ 167 h 2368"/>
                <a:gd name="T34" fmla="*/ 134 w 776"/>
                <a:gd name="T35" fmla="*/ 183 h 2368"/>
                <a:gd name="T36" fmla="*/ 125 w 776"/>
                <a:gd name="T37" fmla="*/ 194 h 2368"/>
                <a:gd name="T38" fmla="*/ 143 w 776"/>
                <a:gd name="T39" fmla="*/ 211 h 2368"/>
                <a:gd name="T40" fmla="*/ 134 w 776"/>
                <a:gd name="T41" fmla="*/ 227 h 2368"/>
                <a:gd name="T42" fmla="*/ 143 w 776"/>
                <a:gd name="T43" fmla="*/ 249 h 2368"/>
                <a:gd name="T44" fmla="*/ 134 w 776"/>
                <a:gd name="T45" fmla="*/ 255 h 2368"/>
                <a:gd name="T46" fmla="*/ 143 w 776"/>
                <a:gd name="T47" fmla="*/ 27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hidden">
            <a:xfrm rot="1346631" flipH="1">
              <a:off x="3480" y="870"/>
              <a:ext cx="141" cy="272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4 h 2368"/>
                <a:gd name="T20" fmla="*/ 88 w 776"/>
                <a:gd name="T21" fmla="*/ 85 h 2368"/>
                <a:gd name="T22" fmla="*/ 105 w 776"/>
                <a:gd name="T23" fmla="*/ 96 h 2368"/>
                <a:gd name="T24" fmla="*/ 105 w 776"/>
                <a:gd name="T25" fmla="*/ 107 h 2368"/>
                <a:gd name="T26" fmla="*/ 123 w 776"/>
                <a:gd name="T27" fmla="*/ 123 h 2368"/>
                <a:gd name="T28" fmla="*/ 114 w 776"/>
                <a:gd name="T29" fmla="*/ 140 h 2368"/>
                <a:gd name="T30" fmla="*/ 132 w 776"/>
                <a:gd name="T31" fmla="*/ 151 h 2368"/>
                <a:gd name="T32" fmla="*/ 123 w 776"/>
                <a:gd name="T33" fmla="*/ 167 h 2368"/>
                <a:gd name="T34" fmla="*/ 132 w 776"/>
                <a:gd name="T35" fmla="*/ 184 h 2368"/>
                <a:gd name="T36" fmla="*/ 123 w 776"/>
                <a:gd name="T37" fmla="*/ 195 h 2368"/>
                <a:gd name="T38" fmla="*/ 141 w 776"/>
                <a:gd name="T39" fmla="*/ 211 h 2368"/>
                <a:gd name="T40" fmla="*/ 132 w 776"/>
                <a:gd name="T41" fmla="*/ 228 h 2368"/>
                <a:gd name="T42" fmla="*/ 141 w 776"/>
                <a:gd name="T43" fmla="*/ 250 h 2368"/>
                <a:gd name="T44" fmla="*/ 132 w 776"/>
                <a:gd name="T45" fmla="*/ 255 h 2368"/>
                <a:gd name="T46" fmla="*/ 141 w 776"/>
                <a:gd name="T47" fmla="*/ 27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0271" y="1838041"/>
            <a:ext cx="7547020" cy="1569590"/>
          </a:xfrm>
          <a:prstGeom prst="rect">
            <a:avLst/>
          </a:prstGeom>
        </p:spPr>
        <p:txBody>
          <a:bodyPr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97666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33" y="304848"/>
            <a:ext cx="8051471" cy="679903"/>
          </a:xfrm>
        </p:spPr>
        <p:txBody>
          <a:bodyPr>
            <a:normAutofit/>
          </a:bodyPr>
          <a:lstStyle/>
          <a:p>
            <a:pPr algn="ctr"/>
            <a:r>
              <a:rPr lang="vi-V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vi-V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vi-V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tháng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vi-V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năm 202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32" y="914448"/>
            <a:ext cx="5410201" cy="646327"/>
          </a:xfrm>
          <a:prstGeom prst="rect">
            <a:avLst/>
          </a:prstGeom>
          <a:noFill/>
        </p:spPr>
        <p:txBody>
          <a:bodyPr wrap="square" lIns="91394" tIns="45718" rIns="91394" bIns="45718" rtlCol="0">
            <a:spAutoFit/>
          </a:bodyPr>
          <a:lstStyle/>
          <a:p>
            <a:pPr algn="ctr"/>
            <a:r>
              <a:rPr lang="lt-L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32" y="1503402"/>
            <a:ext cx="4574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 1</a:t>
            </a:r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Tính (theo mẫu)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31" y="2123206"/>
            <a:ext cx="1481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63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548</a:t>
            </a:r>
            <a:endParaRPr lang="vi-VN" sz="3200" b="1" dirty="0"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19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256</a:t>
            </a:r>
            <a:endParaRPr lang="vi-VN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5841" y="2123206"/>
            <a:ext cx="1369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52 379</a:t>
            </a:r>
            <a:endParaRPr lang="vi-VN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38 421</a:t>
            </a:r>
            <a:endParaRPr lang="vi-VN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1" y="2047006"/>
            <a:ext cx="137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29 107</a:t>
            </a:r>
            <a:endParaRPr lang="vi-VN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34 693</a:t>
            </a:r>
            <a:endParaRPr lang="vi-VN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2600" y="1970806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93 959</a:t>
            </a:r>
            <a:endParaRPr lang="vi-VN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6 041</a:t>
            </a:r>
            <a:endParaRPr lang="vi-VN" sz="32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9B5F3-4E80-4F0C-8456-75B76B80B760}"/>
              </a:ext>
            </a:extLst>
          </p:cNvPr>
          <p:cNvSpPr txBox="1"/>
          <p:nvPr/>
        </p:nvSpPr>
        <p:spPr>
          <a:xfrm>
            <a:off x="609603" y="205744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tx2"/>
                </a:solidFill>
                <a:latin typeface="+mj-lt"/>
              </a:rPr>
              <a:t>a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)</a:t>
            </a:r>
            <a:endParaRPr lang="vi-VN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28" y="23723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2441" y="23723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5641" y="22961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31" y="22961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30728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82 804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30728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90 800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1355" y="29966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63 800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0200" y="297182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100 000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52631" y="31242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8185" y="31242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91360" y="30480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77385" y="29718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E2BDBC-1B85-42AA-9CF6-BA911AC56C5D}"/>
              </a:ext>
            </a:extLst>
          </p:cNvPr>
          <p:cNvSpPr txBox="1"/>
          <p:nvPr/>
        </p:nvSpPr>
        <p:spPr>
          <a:xfrm>
            <a:off x="609603" y="4230517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tx2"/>
                </a:solidFill>
                <a:latin typeface="+mj-lt"/>
              </a:rPr>
              <a:t>b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)</a:t>
            </a:r>
            <a:endParaRPr lang="vi-VN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4371" y="4069140"/>
            <a:ext cx="142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23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154</a:t>
            </a:r>
            <a:endParaRPr lang="vi-VN" sz="3200" b="1" dirty="0"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31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028</a:t>
            </a:r>
            <a:endParaRPr lang="vi-VN" sz="3200" b="1" dirty="0"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17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209</a:t>
            </a:r>
            <a:endParaRPr lang="vi-VN" sz="32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2919" y="4069140"/>
            <a:ext cx="1514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46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215</a:t>
            </a:r>
            <a:endParaRPr lang="vi-VN" sz="3200" b="1" dirty="0">
              <a:latin typeface="+mj-lt"/>
            </a:endParaRPr>
          </a:p>
          <a:p>
            <a:r>
              <a:rPr lang="vi-VN" sz="3200" b="1" dirty="0">
                <a:latin typeface="+mj-lt"/>
              </a:rPr>
              <a:t>  </a:t>
            </a:r>
            <a:r>
              <a:rPr lang="vi-VN" sz="3200" b="1" dirty="0" smtClean="0">
                <a:latin typeface="+mj-lt"/>
              </a:rPr>
              <a:t>4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072</a:t>
            </a:r>
            <a:endParaRPr lang="vi-VN" sz="3200" b="1" dirty="0"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19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360</a:t>
            </a:r>
            <a:endParaRPr lang="vi-VN" sz="32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5155" y="406914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53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028</a:t>
            </a:r>
            <a:endParaRPr lang="vi-VN" sz="3200" b="1" dirty="0">
              <a:latin typeface="+mj-lt"/>
            </a:endParaRPr>
          </a:p>
          <a:p>
            <a:r>
              <a:rPr lang="vi-VN" sz="3200" b="1" dirty="0" smtClean="0">
                <a:latin typeface="+mj-lt"/>
              </a:rPr>
              <a:t>18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436</a:t>
            </a:r>
            <a:endParaRPr lang="vi-VN" sz="3200" b="1" dirty="0">
              <a:latin typeface="+mj-lt"/>
            </a:endParaRPr>
          </a:p>
          <a:p>
            <a:r>
              <a:rPr lang="vi-VN" sz="3200" b="1" dirty="0">
                <a:latin typeface="+mj-lt"/>
              </a:rPr>
              <a:t>  </a:t>
            </a:r>
            <a:r>
              <a:rPr lang="vi-VN" sz="3200" b="1" dirty="0" smtClean="0">
                <a:latin typeface="+mj-lt"/>
              </a:rPr>
              <a:t>9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127</a:t>
            </a:r>
            <a:endParaRPr lang="vi-VN" sz="32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53585" y="3992940"/>
            <a:ext cx="1366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21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357</a:t>
            </a:r>
            <a:endParaRPr lang="vi-VN" sz="3200" b="1" dirty="0">
              <a:latin typeface="+mj-lt"/>
            </a:endParaRPr>
          </a:p>
          <a:p>
            <a:r>
              <a:rPr lang="vi-VN" sz="3200" b="1" dirty="0">
                <a:latin typeface="+mj-lt"/>
              </a:rPr>
              <a:t>  </a:t>
            </a:r>
            <a:r>
              <a:rPr lang="vi-VN" sz="3200" b="1" dirty="0" smtClean="0">
                <a:latin typeface="+mj-lt"/>
              </a:rPr>
              <a:t>4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208</a:t>
            </a:r>
            <a:endParaRPr lang="vi-VN" sz="3200" b="1" dirty="0">
              <a:latin typeface="+mj-lt"/>
            </a:endParaRPr>
          </a:p>
          <a:p>
            <a:r>
              <a:rPr lang="vi-VN" sz="3200" b="1" dirty="0">
                <a:latin typeface="+mj-lt"/>
              </a:rPr>
              <a:t>    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919</a:t>
            </a:r>
            <a:endParaRPr lang="vi-VN" sz="3200" b="1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84401" y="55626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68831" y="55626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86628" y="55626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01221" y="5486400"/>
            <a:ext cx="12144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20" y="449580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4831" y="45821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3241" y="45821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20231" y="45059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55112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71 391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400" y="55112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69 647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55112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80 591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48800" y="54350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26 484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4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76427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70" y="5373785"/>
            <a:ext cx="184642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18" rIns="9139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901" eaLnBrk="1" hangingPunct="1"/>
            <a:endParaRPr lang="vi-VN" altLang="en-US" sz="31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9590" y="3318528"/>
            <a:ext cx="3276601" cy="166687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91396" tIns="45718" rIns="91396" bIns="45718" rtlCol="0" anchor="ctr"/>
          <a:lstStyle/>
          <a:p>
            <a:pPr algn="ctr" defTabSz="913901">
              <a:defRPr/>
            </a:pPr>
            <a:endParaRPr lang="en-US" sz="19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632" y="1436927"/>
            <a:ext cx="11429999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718" rIns="9136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9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ình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3cm,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gấp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đôi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5761279" y="2624451"/>
            <a:ext cx="0" cy="357294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718" rIns="91368" bIns="45718"/>
          <a:lstStyle/>
          <a:p>
            <a:pPr defTabSz="9135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5807142" y="4904316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7162803" y="2438448"/>
            <a:ext cx="2857500" cy="615951"/>
          </a:xfrm>
          <a:prstGeom prst="rect">
            <a:avLst/>
          </a:prstGeom>
        </p:spPr>
        <p:txBody>
          <a:bodyPr wrap="square" lIns="91396" tIns="45718" rIns="91396" bIns="45718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altLang="en-US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giải</a:t>
            </a:r>
            <a:endParaRPr lang="en-US" altLang="en-US" sz="3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6814821" y="5376381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x  3   =  18 (cm</a:t>
            </a:r>
            <a:r>
              <a:rPr lang="en-US" altLang="en-US" sz="3100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1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7404577" y="5823659"/>
            <a:ext cx="3187255" cy="65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spcAft>
                <a:spcPct val="0"/>
              </a:spcAft>
            </a:pP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Đáp</a:t>
            </a:r>
            <a:r>
              <a:rPr lang="en-US" altLang="en-US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18 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cm</a:t>
            </a:r>
            <a:r>
              <a:rPr lang="en-US" altLang="en-US" sz="3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       </a:t>
            </a:r>
          </a:p>
          <a:p>
            <a:pPr algn="ctr" defTabSz="913652" fontAlgn="base">
              <a:spcAft>
                <a:spcPct val="0"/>
              </a:spcAft>
            </a:pP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69816" y="2816583"/>
            <a:ext cx="38100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172148" y="2826455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172148" y="4916455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63924" y="4902606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8840" y="3837464"/>
            <a:ext cx="923925" cy="523216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defTabSz="913878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33" y="228648"/>
            <a:ext cx="8051471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ngày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04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tháng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04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năm 202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32" y="762048"/>
            <a:ext cx="5410201" cy="646327"/>
          </a:xfrm>
          <a:prstGeom prst="rect">
            <a:avLst/>
          </a:prstGeom>
          <a:noFill/>
        </p:spPr>
        <p:txBody>
          <a:bodyPr wrap="square" lIns="91394" tIns="45718" rIns="91394" bIns="45718" rtlCol="0">
            <a:spAutoFit/>
          </a:bodyPr>
          <a:lstStyle/>
          <a:p>
            <a:pPr algn="ctr"/>
            <a:r>
              <a:rPr lang="lt-L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8911" y="2905150"/>
            <a:ext cx="97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</a:t>
            </a:r>
            <a:endParaRPr lang="en-US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>
          <a:xfrm>
            <a:off x="5807142" y="2895600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7353301" y="3429000"/>
            <a:ext cx="328897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x  2   </a:t>
            </a: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(cm) </a:t>
            </a:r>
            <a:endParaRPr lang="en-US" altLang="en-US" sz="31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8"/>
          <p:cNvSpPr txBox="1">
            <a:spLocks noChangeArrowheads="1"/>
          </p:cNvSpPr>
          <p:nvPr/>
        </p:nvSpPr>
        <p:spPr>
          <a:xfrm>
            <a:off x="5791232" y="3913716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Chu vi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6705601" y="4385781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+ 3) x 2  </a:t>
            </a: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(cm</a:t>
            </a:r>
            <a:r>
              <a:rPr lang="en-US" altLang="en-US" sz="31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1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7" y="1884402"/>
            <a:ext cx="8231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369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  <p:bldP spid="16" grpId="0"/>
      <p:bldP spid="22" grpId="0"/>
      <p:bldP spid="25" grpId="0"/>
      <p:bldP spid="26" grpId="0"/>
      <p:bldP spid="27" grpId="0"/>
      <p:bldP spid="28" grpId="0"/>
      <p:bldP spid="2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3">
            <a:extLst>
              <a:ext uri="{FF2B5EF4-FFF2-40B4-BE49-F238E27FC236}">
                <a16:creationId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89" y="1579604"/>
            <a:ext cx="9560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Bài </a:t>
            </a:r>
            <a:r>
              <a:rPr lang="vi-VN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</a:t>
            </a:r>
            <a:r>
              <a:rPr lang="vi-V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Nêu bài toán rồi giải toán theo tóm tắt như </a:t>
            </a:r>
            <a:r>
              <a:rPr lang="vi-V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sau:</a:t>
            </a:r>
            <a:endPara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520" y="3962424"/>
            <a:ext cx="50911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toán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  <a:p>
            <a:pPr lvl="0"/>
            <a:r>
              <a:rPr lang="vi-VN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Con cân nặng 17kg, mẹ cân nặng gấp 3 lần con. Hỏi cả hai mẹ con cân nặng bao nhiêu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ki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–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lô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-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gam?</a:t>
            </a:r>
            <a:endParaRPr lang="vi-VN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44860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on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45" y="3124208"/>
            <a:ext cx="99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801" y="28194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17725" y="34290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1" y="34290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33801" y="34290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126408" y="27884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864643" y="27884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118487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26643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64643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388643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>
            <a:off x="4724401" y="2505068"/>
            <a:ext cx="214315" cy="10001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3" y="2753380"/>
            <a:ext cx="13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kg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2372404"/>
            <a:ext cx="100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17kg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5791200" y="3647420"/>
            <a:ext cx="0" cy="275338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718" rIns="91368" bIns="45718"/>
          <a:lstStyle/>
          <a:p>
            <a:pPr marL="0" marR="0" lvl="0" indent="0" defTabSz="913584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5485" y="3200400"/>
            <a:ext cx="1598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 giải</a:t>
            </a:r>
            <a:endParaRPr lang="vi-VN" sz="30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5861" y="3733800"/>
            <a:ext cx="41472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Mẹ cân nặng 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kg 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  <a:endParaRPr lang="vi-VN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7054" y="4114848"/>
            <a:ext cx="3009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17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3 =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51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(kg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6285" y="4648200"/>
            <a:ext cx="5524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ai 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mẹ con cân nặng 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kg 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  <a:endParaRPr lang="vi-VN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1074" y="5105400"/>
            <a:ext cx="35541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51 + 17 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= 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68 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(kg)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1865" y="5618226"/>
            <a:ext cx="290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Đáp </a:t>
            </a:r>
            <a:r>
              <a:rPr lang="vi-VN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68 kg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590833" y="304848"/>
            <a:ext cx="8051471" cy="679903"/>
          </a:xfrm>
        </p:spPr>
        <p:txBody>
          <a:bodyPr>
            <a:normAutofit/>
          </a:bodyPr>
          <a:lstStyle/>
          <a:p>
            <a:pPr algn="ctr"/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Hai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04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04</a:t>
            </a: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năm 202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1432" y="838248"/>
            <a:ext cx="5410201" cy="646327"/>
          </a:xfrm>
          <a:prstGeom prst="rect">
            <a:avLst/>
          </a:prstGeom>
          <a:noFill/>
        </p:spPr>
        <p:txBody>
          <a:bodyPr wrap="square" lIns="91394" tIns="45718" rIns="91394" bIns="45718" rtlCol="0">
            <a:spAutoFit/>
          </a:bodyPr>
          <a:lstStyle/>
          <a:p>
            <a:pPr algn="ctr"/>
            <a:r>
              <a:rPr lang="lt-L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24" grpId="0" animBg="1"/>
      <p:bldP spid="25" grpId="0"/>
      <p:bldP spid="26" grpId="0"/>
      <p:bldP spid="29" grpId="0" animBg="1"/>
      <p:bldP spid="2" grpId="0"/>
      <p:bldP spid="3" grpId="0"/>
      <p:bldP spid="7" grpId="0"/>
      <p:bldP spid="10" grpId="0"/>
      <p:bldP spid="15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08000" y="3260727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.VnTime" pitchFamily="34" charset="0"/>
              </a:rPr>
              <a:t>64755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609600" y="4291015"/>
            <a:ext cx="101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.VnTime" pitchFamily="34" charset="0"/>
              </a:rPr>
              <a:t>2055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03200" y="3514732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black"/>
                </a:solidFill>
                <a:latin typeface=".VnTime" pitchFamily="34" charset="0"/>
              </a:rPr>
              <a:t>-</a:t>
            </a: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247651" y="4276725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val 43"/>
          <p:cNvSpPr>
            <a:spLocks noChangeArrowheads="1"/>
          </p:cNvSpPr>
          <p:nvPr/>
        </p:nvSpPr>
        <p:spPr bwMode="auto">
          <a:xfrm>
            <a:off x="1771651" y="41243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11" name="WordArt 48"/>
          <p:cNvSpPr>
            <a:spLocks noChangeArrowheads="1" noChangeShapeType="1" noTextEdit="1"/>
          </p:cNvSpPr>
          <p:nvPr/>
        </p:nvSpPr>
        <p:spPr bwMode="auto">
          <a:xfrm>
            <a:off x="2006601" y="4276725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50851" y="3821116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.VnTime" pitchFamily="34" charset="0"/>
              </a:rPr>
              <a:t>62700</a:t>
            </a:r>
          </a:p>
        </p:txBody>
      </p: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552451" y="2447925"/>
            <a:ext cx="9144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43"/>
          <p:cNvSpPr>
            <a:spLocks noChangeArrowheads="1"/>
          </p:cNvSpPr>
          <p:nvPr/>
        </p:nvSpPr>
        <p:spPr bwMode="auto">
          <a:xfrm>
            <a:off x="3657600" y="2447925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vi-VN" altLang="en-US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05200" y="3209925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207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17902" y="4352931"/>
            <a:ext cx="90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7150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149600" y="3514732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3149600" y="4395788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673600" y="41243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24" name="WordArt 48"/>
          <p:cNvSpPr>
            <a:spLocks noChangeArrowheads="1" noChangeShapeType="1" noTextEdit="1"/>
          </p:cNvSpPr>
          <p:nvPr/>
        </p:nvSpPr>
        <p:spPr bwMode="auto">
          <a:xfrm>
            <a:off x="4978401" y="4267200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S</a:t>
            </a:r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6604000" y="2524125"/>
            <a:ext cx="914400" cy="6858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vi-VN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3286125"/>
            <a:ext cx="1727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26962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12071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388100" y="442913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14891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096000" y="359092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6197600" y="4471988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1" name="Oval 43"/>
          <p:cNvSpPr>
            <a:spLocks noChangeArrowheads="1"/>
          </p:cNvSpPr>
          <p:nvPr/>
        </p:nvSpPr>
        <p:spPr bwMode="auto">
          <a:xfrm>
            <a:off x="7721600" y="42005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32" name="WordArt 48"/>
          <p:cNvSpPr>
            <a:spLocks noChangeArrowheads="1" noChangeShapeType="1" noTextEdit="1"/>
          </p:cNvSpPr>
          <p:nvPr/>
        </p:nvSpPr>
        <p:spPr bwMode="auto">
          <a:xfrm>
            <a:off x="7956556" y="4352925"/>
            <a:ext cx="37464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9550400" y="2524125"/>
            <a:ext cx="914400" cy="6858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vi-VN" alt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9448800" y="3325817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601200" y="434340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9042400" y="359092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9144000" y="4343400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10566400" y="42005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40" name="WordArt 48"/>
          <p:cNvSpPr>
            <a:spLocks noChangeArrowheads="1" noChangeShapeType="1" noTextEdit="1"/>
          </p:cNvSpPr>
          <p:nvPr/>
        </p:nvSpPr>
        <p:spPr bwMode="auto">
          <a:xfrm>
            <a:off x="10801356" y="4352925"/>
            <a:ext cx="37464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S</a:t>
            </a:r>
          </a:p>
        </p:txBody>
      </p:sp>
      <p:pic>
        <p:nvPicPr>
          <p:cNvPr id="15393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700"/>
            <a:ext cx="111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8534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56" name="Oval 62"/>
          <p:cNvSpPr>
            <a:spLocks noChangeArrowheads="1"/>
          </p:cNvSpPr>
          <p:nvPr/>
        </p:nvSpPr>
        <p:spPr bwMode="auto">
          <a:xfrm>
            <a:off x="8331205" y="5618170"/>
            <a:ext cx="14287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82296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84582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84582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8153403" y="5638800"/>
            <a:ext cx="1631951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6" name="Oval 13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0" name="Oval 62"/>
          <p:cNvSpPr>
            <a:spLocks noChangeArrowheads="1"/>
          </p:cNvSpPr>
          <p:nvPr/>
        </p:nvSpPr>
        <p:spPr bwMode="auto">
          <a:xfrm>
            <a:off x="8128005" y="5618170"/>
            <a:ext cx="16319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" name="Oval 15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" name="Oval 16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7" name="Oval 62"/>
          <p:cNvSpPr>
            <a:spLocks noChangeArrowheads="1"/>
          </p:cNvSpPr>
          <p:nvPr/>
        </p:nvSpPr>
        <p:spPr bwMode="auto">
          <a:xfrm>
            <a:off x="8128005" y="5618170"/>
            <a:ext cx="16319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9448800" y="38100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312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9982200" y="3325818"/>
            <a:ext cx="40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 </a:t>
            </a: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9982200" y="3810002"/>
            <a:ext cx="40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9982200" y="4343400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505200" y="434340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7153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9448800" y="480060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567</a:t>
            </a:r>
          </a:p>
        </p:txBody>
      </p:sp>
      <p:sp>
        <p:nvSpPr>
          <p:cNvPr id="87" name="WordArt 48"/>
          <p:cNvSpPr>
            <a:spLocks noChangeArrowheads="1" noChangeShapeType="1" noTextEdit="1"/>
          </p:cNvSpPr>
          <p:nvPr/>
        </p:nvSpPr>
        <p:spPr bwMode="auto">
          <a:xfrm>
            <a:off x="4953001" y="4267200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88" name="WordArt 3"/>
          <p:cNvSpPr>
            <a:spLocks noChangeArrowheads="1" noChangeShapeType="1" noTextEdit="1"/>
          </p:cNvSpPr>
          <p:nvPr/>
        </p:nvSpPr>
        <p:spPr bwMode="auto">
          <a:xfrm>
            <a:off x="4521204" y="802380"/>
            <a:ext cx="4013197" cy="64542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THỬ TÀI CỦA BẠN </a:t>
            </a:r>
            <a:r>
              <a:rPr lang="vi-VN" sz="4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 </a:t>
            </a:r>
            <a:endParaRPr lang="en-US" sz="48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01948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 nodeType="clickPar">
                      <p:stCondLst>
                        <p:cond delay="indefinite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 build="allAtOnce"/>
      <p:bldP spid="17" grpId="0"/>
      <p:bldP spid="17" grpId="1"/>
      <p:bldP spid="18" grpId="0"/>
      <p:bldP spid="19" grpId="0" animBg="1"/>
      <p:bldP spid="22" grpId="0" animBg="1"/>
      <p:bldP spid="24" grpId="0" animBg="1"/>
      <p:bldP spid="24" grpId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40" grpId="0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1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3">
            <a:extLst>
              <a:ext uri="{FF2B5EF4-FFF2-40B4-BE49-F238E27FC236}">
                <a16:creationId xmlns:a16="http://schemas.microsoft.com/office/drawing/2014/main" id="{35F8FAA2-FAA7-48EE-A2D8-6EEEE292E217}"/>
              </a:ext>
            </a:extLst>
          </p:cNvPr>
          <p:cNvGrpSpPr>
            <a:grpSpLocks/>
          </p:cNvGrpSpPr>
          <p:nvPr/>
        </p:nvGrpSpPr>
        <p:grpSpPr bwMode="auto">
          <a:xfrm>
            <a:off x="1497808" y="610393"/>
            <a:ext cx="9196389" cy="5637214"/>
            <a:chOff x="0" y="382905"/>
            <a:chExt cx="9144000" cy="6092190"/>
          </a:xfrm>
        </p:grpSpPr>
        <p:pic>
          <p:nvPicPr>
            <p:cNvPr id="16388" name="Picture 1" descr="bìa.jpg">
              <a:extLst>
                <a:ext uri="{FF2B5EF4-FFF2-40B4-BE49-F238E27FC236}">
                  <a16:creationId xmlns:a16="http://schemas.microsoft.com/office/drawing/2014/main" id="{B62D3149-9E62-4B97-A42D-4F322022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7D4943-E098-4B8D-8134-56F141C6A80E}"/>
                </a:ext>
              </a:extLst>
            </p:cNvPr>
            <p:cNvSpPr/>
            <p:nvPr/>
          </p:nvSpPr>
          <p:spPr>
            <a:xfrm>
              <a:off x="1829161" y="3249071"/>
              <a:ext cx="5715226" cy="1064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28CD0C0-D0CF-4CAC-B412-320CDF0E2F96}"/>
              </a:ext>
            </a:extLst>
          </p:cNvPr>
          <p:cNvSpPr/>
          <p:nvPr/>
        </p:nvSpPr>
        <p:spPr>
          <a:xfrm>
            <a:off x="1904999" y="3226223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345801"/>
            <a:ext cx="11582400" cy="4924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: (VBT/Tr.68)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tóm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tắt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486" name="Picture 25" descr="Description: Giải vở bài tập Toán lớp 3 hay nhất, chi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066800"/>
            <a:ext cx="6375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77284" y="2479710"/>
            <a:ext cx="11582400" cy="39703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200l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gấp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lít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Buổi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lít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     		200 x 4 = 800 (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l)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lít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dầu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     		800 + 200 = 1000 (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l)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Đáp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1000 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4655" y="1396425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55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2&quot;/&gt;&lt;/object&gt;&lt;object type=&quot;3&quot; unique_id=&quot;10033&quot;&gt;&lt;property id=&quot;20148&quot; value=&quot;5&quot;/&gt;&lt;property id=&quot;20300&quot; value=&quot;Slide 3 - &amp;quot;LUYỆN TẬP&amp;quot;&quot;/&gt;&lt;property id=&quot;20307&quot; value=&quot;263&quot;/&gt;&lt;/object&gt;&lt;object type=&quot;3&quot; unique_id=&quot;12486&quot;&gt;&lt;property id=&quot;20148&quot; value=&quot;5&quot;/&gt;&lt;property id=&quot;20300&quot; value=&quot;Slide 1&quot;/&gt;&lt;property id=&quot;20307&quot; value=&quot;264&quot;/&gt;&lt;/object&gt;&lt;object type=&quot;3&quot; unique_id=&quot;12487&quot;&gt;&lt;property id=&quot;20148&quot; value=&quot;5&quot;/&gt;&lt;property id=&quot;20300&quot; value=&quot;Slide 2&quot;/&gt;&lt;property id=&quot;20307&quot; value=&quot;265&quot;/&gt;&lt;/object&gt;&lt;/object&gt;&lt;object type=&quot;8&quot; unique_id=&quot;10016&quot;&gt;&lt;/object&gt;&lt;/object&gt;&lt;/database&gt;"/>
  <p:tag name="SECTOMILLISECCONVERTED" val="1"/>
  <p:tag name="VIOLETID" val="13422721"/>
  <p:tag name="VIOLETTITLE" val="Luyện tập Trang 156"/>
  <p:tag name="VIOLETLESSON" val="159"/>
  <p:tag name="VIOLETCATID" val="2194"/>
  <p:tag name="VIOLETSUBJECT" val="Toán học 3"/>
  <p:tag name="VIOLETAUTHORID" val="6392345"/>
  <p:tag name="VIOLETAUTHORNAME" val="Đào Thị Thu Thủy"/>
  <p:tag name="VIOLETAUTHORAVATAR" val="no_avatar.jpg"/>
  <p:tag name="VIOLETAUTHORADDRESS" val="TH Đông Vĩnh - Vinh"/>
  <p:tag name="VIOLETDATE" val="2022-04-03 20:50:18"/>
  <p:tag name="VIOLETHIT" val="425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473</Words>
  <Application>Microsoft Office PowerPoint</Application>
  <PresentationFormat>Widescreen</PresentationFormat>
  <Paragraphs>168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Comic Sans MS</vt:lpstr>
      <vt:lpstr>HP001 4 hàng</vt:lpstr>
      <vt:lpstr>HP001 5 hàng</vt:lpstr>
      <vt:lpstr>Tahoma</vt:lpstr>
      <vt:lpstr>Times New Roman</vt:lpstr>
      <vt:lpstr>Wingdings</vt:lpstr>
      <vt:lpstr>Yu Gothic UI</vt:lpstr>
      <vt:lpstr>Office Theme</vt:lpstr>
      <vt:lpstr>1_Office Theme</vt:lpstr>
      <vt:lpstr>6_Office Theme</vt:lpstr>
      <vt:lpstr>Default Design</vt:lpstr>
      <vt:lpstr>1_Default Design</vt:lpstr>
      <vt:lpstr>7_Office Theme</vt:lpstr>
      <vt:lpstr>8_Office Theme</vt:lpstr>
      <vt:lpstr>PowerPoint Presentation</vt:lpstr>
      <vt:lpstr>PowerPoint Presentation</vt:lpstr>
      <vt:lpstr>PowerPoint Presentation</vt:lpstr>
      <vt:lpstr>Thứ Hai, ngày 18 tháng 04 năm 2022.</vt:lpstr>
      <vt:lpstr>PowerPoint Presentation</vt:lpstr>
      <vt:lpstr>Thứ Hai, ngày 04 tháng 04 năm 2022.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</dc:creator>
  <cp:lastModifiedBy>Admin</cp:lastModifiedBy>
  <cp:revision>65</cp:revision>
  <dcterms:created xsi:type="dcterms:W3CDTF">2016-08-18T08:40:43Z</dcterms:created>
  <dcterms:modified xsi:type="dcterms:W3CDTF">2022-04-15T20:37:12Z</dcterms:modified>
</cp:coreProperties>
</file>