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3" r:id="rId1"/>
    <p:sldMasterId id="2147483690" r:id="rId2"/>
  </p:sldMasterIdLst>
  <p:notesMasterIdLst>
    <p:notesMasterId r:id="rId22"/>
  </p:notesMasterIdLst>
  <p:sldIdLst>
    <p:sldId id="256" r:id="rId3"/>
    <p:sldId id="275" r:id="rId4"/>
    <p:sldId id="333" r:id="rId5"/>
    <p:sldId id="336" r:id="rId6"/>
    <p:sldId id="338" r:id="rId7"/>
    <p:sldId id="339" r:id="rId8"/>
    <p:sldId id="340" r:id="rId9"/>
    <p:sldId id="341" r:id="rId10"/>
    <p:sldId id="343" r:id="rId11"/>
    <p:sldId id="344" r:id="rId12"/>
    <p:sldId id="295" r:id="rId13"/>
    <p:sldId id="327" r:id="rId14"/>
    <p:sldId id="328" r:id="rId15"/>
    <p:sldId id="326" r:id="rId16"/>
    <p:sldId id="334" r:id="rId17"/>
    <p:sldId id="335" r:id="rId18"/>
    <p:sldId id="332" r:id="rId19"/>
    <p:sldId id="307" r:id="rId20"/>
    <p:sldId id="308" r:id="rId21"/>
  </p:sldIdLst>
  <p:sldSz cx="12192000" cy="6858000"/>
  <p:notesSz cx="6858000" cy="9144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SimSun" panose="02010600030101010101" pitchFamily="2" charset="-122"/>
      <p:regular r:id="rId27"/>
    </p:embeddedFont>
    <p:embeddedFont>
      <p:font typeface="微软雅黑" panose="020B0503020204020204" pitchFamily="34" charset="-122"/>
      <p:regular r:id="rId28"/>
      <p:bold r:id="rId29"/>
    </p:embeddedFont>
    <p:embeddedFont>
      <p:font typeface="SimSun" panose="02010600030101010101" pitchFamily="2" charset="-122"/>
      <p:regular r:id="rId27"/>
    </p:embeddedFont>
    <p:embeddedFont>
      <p:font typeface="Questrial" panose="020B0604020202020204" charset="0"/>
      <p:regular r:id="rId30"/>
    </p:embeddedFont>
  </p:embeddedFontLst>
  <p:custDataLst>
    <p:tags r:id="rId31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1" roundtripDataSignature="AMtx7miFhULmujEkRXKProgFNuVio5VNR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8F8F8"/>
    <a:srgbClr val="FDEAC5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13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4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3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7.fntdata"/><Relationship Id="rId41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2.fntdata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gs" Target="tags/tag1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6200544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312191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77516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02167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135137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13499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02271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69384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8"/>
          <p:cNvSpPr txBox="1"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38"/>
          <p:cNvSpPr txBox="1"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860"/>
              </a:spcBef>
              <a:spcAft>
                <a:spcPts val="0"/>
              </a:spcAft>
              <a:buClr>
                <a:srgbClr val="888888"/>
              </a:buClr>
              <a:buSzPts val="43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760"/>
              </a:spcBef>
              <a:spcAft>
                <a:spcPts val="0"/>
              </a:spcAft>
              <a:buClr>
                <a:srgbClr val="888888"/>
              </a:buClr>
              <a:buSzPts val="3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8" name="Google Shape;108;p38"/>
          <p:cNvSpPr txBox="1">
            <a:spLocks noGrp="1"/>
          </p:cNvSpPr>
          <p:nvPr>
            <p:ph type="dt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38"/>
          <p:cNvSpPr txBox="1">
            <a:spLocks noGrp="1"/>
          </p:cNvSpPr>
          <p:nvPr>
            <p:ph type="ft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38"/>
          <p:cNvSpPr txBox="1">
            <a:spLocks noGrp="1"/>
          </p:cNvSpPr>
          <p:nvPr>
            <p:ph type="sldNum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46"/>
          <p:cNvSpPr txBox="1"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None/>
              <a:defRPr sz="27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46"/>
          <p:cNvSpPr>
            <a:spLocks noGrp="1"/>
          </p:cNvSpPr>
          <p:nvPr>
            <p:ph type="pic" idx="2"/>
          </p:nvPr>
        </p:nvSpPr>
        <p:spPr>
          <a:xfrm>
            <a:off x="2389717" y="612777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4" name="Google Shape;154;p46"/>
          <p:cNvSpPr txBox="1">
            <a:spLocks noGrp="1"/>
          </p:cNvSpPr>
          <p:nvPr>
            <p:ph type="body" idx="1"/>
          </p:nvPr>
        </p:nvSpPr>
        <p:spPr>
          <a:xfrm>
            <a:off x="2389717" y="5367341"/>
            <a:ext cx="7315200" cy="8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55" name="Google Shape;155;p46"/>
          <p:cNvSpPr txBox="1">
            <a:spLocks noGrp="1"/>
          </p:cNvSpPr>
          <p:nvPr>
            <p:ph type="dt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46"/>
          <p:cNvSpPr txBox="1">
            <a:spLocks noGrp="1"/>
          </p:cNvSpPr>
          <p:nvPr>
            <p:ph type="ft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46"/>
          <p:cNvSpPr txBox="1">
            <a:spLocks noGrp="1"/>
          </p:cNvSpPr>
          <p:nvPr>
            <p:ph type="sldNum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47"/>
          <p:cNvSpPr txBox="1"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47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6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1" name="Google Shape;161;p47"/>
          <p:cNvSpPr txBox="1">
            <a:spLocks noGrp="1"/>
          </p:cNvSpPr>
          <p:nvPr>
            <p:ph type="dt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47"/>
          <p:cNvSpPr txBox="1">
            <a:spLocks noGrp="1"/>
          </p:cNvSpPr>
          <p:nvPr>
            <p:ph type="ft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47"/>
          <p:cNvSpPr txBox="1">
            <a:spLocks noGrp="1"/>
          </p:cNvSpPr>
          <p:nvPr>
            <p:ph type="sldNum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8"/>
          <p:cNvSpPr txBox="1">
            <a:spLocks noGrp="1"/>
          </p:cNvSpPr>
          <p:nvPr>
            <p:ph type="title"/>
          </p:nvPr>
        </p:nvSpPr>
        <p:spPr>
          <a:xfrm rot="5400000">
            <a:off x="7285038" y="1828803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48"/>
          <p:cNvSpPr txBox="1">
            <a:spLocks noGrp="1"/>
          </p:cNvSpPr>
          <p:nvPr>
            <p:ph type="body" idx="1"/>
          </p:nvPr>
        </p:nvSpPr>
        <p:spPr>
          <a:xfrm rot="5400000">
            <a:off x="1697040" y="-812798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7" name="Google Shape;167;p48"/>
          <p:cNvSpPr txBox="1">
            <a:spLocks noGrp="1"/>
          </p:cNvSpPr>
          <p:nvPr>
            <p:ph type="dt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48"/>
          <p:cNvSpPr txBox="1">
            <a:spLocks noGrp="1"/>
          </p:cNvSpPr>
          <p:nvPr>
            <p:ph type="ft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48"/>
          <p:cNvSpPr txBox="1">
            <a:spLocks noGrp="1"/>
          </p:cNvSpPr>
          <p:nvPr>
            <p:ph type="sldNum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 type="title">
  <p:cSld name="标题幻灯片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8752771"/>
      </p:ext>
    </p:extLst>
  </p:cSld>
  <p:clrMapOvr>
    <a:masterClrMapping/>
  </p:clrMapOvr>
  <p:transition spd="slow"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6E9206-D2D6-4057-92D4-39C87A03E66D}" type="datetime1">
              <a:rPr kumimoji="0" lang="en-US" altLang="zh-CN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17/4/2022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1EE9E8-4134-49B0-9AA7-3089E6521627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65850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52E9E1-D97D-4C90-BB96-FA1ED58B786F}" type="datetime1">
              <a:rPr kumimoji="0" lang="en-US" altLang="zh-CN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17/4/2022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1EE9E8-4134-49B0-9AA7-3089E6521627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85041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59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5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4779EE-1E16-4CC5-A459-C716090F6017}" type="datetime1">
              <a:rPr kumimoji="0" lang="en-US" altLang="zh-CN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17/4/2022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1EE9E8-4134-49B0-9AA7-3089E6521627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97000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311C9F-D64E-4824-A709-CF61DE4E0BDD}" type="datetime1">
              <a:rPr kumimoji="0" lang="en-US" altLang="zh-CN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17/4/2022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1EE9E8-4134-49B0-9AA7-3089E6521627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74213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4318BD-B3C6-4D4B-B871-C29490A2E55A}" type="datetime1">
              <a:rPr kumimoji="0" lang="en-US" altLang="zh-CN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17/4/2022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1EE9E8-4134-49B0-9AA7-3089E6521627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7822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9"/>
          <p:cNvSpPr txBox="1"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39"/>
          <p:cNvSpPr txBox="1"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 sz="27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440"/>
              </a:spcBef>
              <a:spcAft>
                <a:spcPts val="0"/>
              </a:spcAft>
              <a:buClr>
                <a:srgbClr val="888888"/>
              </a:buClr>
              <a:buSzPts val="2200"/>
              <a:buNone/>
              <a:defRPr sz="22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38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9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38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9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38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9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38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9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38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9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38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9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4" name="Google Shape;114;p39"/>
          <p:cNvSpPr txBox="1">
            <a:spLocks noGrp="1"/>
          </p:cNvSpPr>
          <p:nvPr>
            <p:ph type="dt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39"/>
          <p:cNvSpPr txBox="1">
            <a:spLocks noGrp="1"/>
          </p:cNvSpPr>
          <p:nvPr>
            <p:ph type="ft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39"/>
          <p:cNvSpPr txBox="1">
            <a:spLocks noGrp="1"/>
          </p:cNvSpPr>
          <p:nvPr>
            <p:ph type="sldNum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4CAFC4-799C-4CDE-B92B-8C262F06CF3E}" type="datetime1">
              <a:rPr kumimoji="0" lang="en-US" altLang="zh-CN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17/4/2022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1EE9E8-4134-49B0-9AA7-3089E6521627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55462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729073-8FFE-4F18-B513-07581FC6638E}" type="datetime1">
              <a:rPr kumimoji="0" lang="en-US" altLang="zh-CN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17/4/2022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1EE9E8-4134-49B0-9AA7-3089E6521627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ITC Avant Garde Std Bk" panose="020B050202020202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ITC Avant Garde Std Bk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25192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14991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C7FCF6-76BD-4495-B08F-4C059D2BA31F}" type="datetime1">
              <a:rPr kumimoji="0" lang="en-US" altLang="zh-CN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17/4/2022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1EE9E8-4134-49B0-9AA7-3089E6521627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2887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600" indent="0">
              <a:buNone/>
              <a:defRPr sz="3800"/>
            </a:lvl2pPr>
            <a:lvl3pPr marL="1219200" indent="0">
              <a:buNone/>
              <a:defRPr sz="3200"/>
            </a:lvl3pPr>
            <a:lvl4pPr marL="1828165" indent="0">
              <a:buNone/>
              <a:defRPr sz="2700"/>
            </a:lvl4pPr>
            <a:lvl5pPr marL="2437765" indent="0">
              <a:buNone/>
              <a:defRPr sz="2700"/>
            </a:lvl5pPr>
            <a:lvl6pPr marL="3047365" indent="0">
              <a:buNone/>
              <a:defRPr sz="2700"/>
            </a:lvl6pPr>
            <a:lvl7pPr marL="3656965" indent="0">
              <a:buNone/>
              <a:defRPr sz="2700"/>
            </a:lvl7pPr>
            <a:lvl8pPr marL="4265930" indent="0">
              <a:buNone/>
              <a:defRPr sz="2700"/>
            </a:lvl8pPr>
            <a:lvl9pPr marL="4875530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57577C-F53D-4BB9-9408-EB84DEB3CD80}" type="datetime1">
              <a:rPr kumimoji="0" lang="en-US" altLang="zh-CN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17/4/2022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1EE9E8-4134-49B0-9AA7-3089E6521627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44624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D58058-BD14-4845-947D-4A9B79A00D09}" type="datetime1">
              <a:rPr kumimoji="0" lang="en-US" altLang="zh-CN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17/4/2022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1EE9E8-4134-49B0-9AA7-3089E6521627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90104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ECB469-C949-4E3F-B0CB-0C15DA7B7F92}" type="datetime1">
              <a:rPr kumimoji="0" lang="en-US" altLang="zh-CN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17/4/2022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1EE9E8-4134-49B0-9AA7-3089E6521627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76976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0181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0"/>
          <p:cNvSpPr txBox="1"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40"/>
          <p:cNvSpPr txBox="1">
            <a:spLocks noGrp="1"/>
          </p:cNvSpPr>
          <p:nvPr>
            <p:ph type="body" idx="1"/>
          </p:nvPr>
        </p:nvSpPr>
        <p:spPr>
          <a:xfrm>
            <a:off x="609602" y="1600202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6990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Char char="•"/>
              <a:defRPr sz="3800"/>
            </a:lvl1pPr>
            <a:lvl2pPr marL="914400" lvl="1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marL="1371600" lvl="2" indent="-40005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/>
            </a:lvl3pPr>
            <a:lvl4pPr marL="1828800" lvl="3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marL="2286000" lvl="4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marL="2743200" lvl="5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>
            <a:endParaRPr/>
          </a:p>
        </p:txBody>
      </p:sp>
      <p:sp>
        <p:nvSpPr>
          <p:cNvPr id="120" name="Google Shape;120;p40"/>
          <p:cNvSpPr txBox="1">
            <a:spLocks noGrp="1"/>
          </p:cNvSpPr>
          <p:nvPr>
            <p:ph type="body" idx="2"/>
          </p:nvPr>
        </p:nvSpPr>
        <p:spPr>
          <a:xfrm>
            <a:off x="6197601" y="1600202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6990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Char char="•"/>
              <a:defRPr sz="3800"/>
            </a:lvl1pPr>
            <a:lvl2pPr marL="914400" lvl="1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marL="1371600" lvl="2" indent="-40005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/>
            </a:lvl3pPr>
            <a:lvl4pPr marL="1828800" lvl="3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marL="2286000" lvl="4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marL="2743200" lvl="5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>
            <a:endParaRPr/>
          </a:p>
        </p:txBody>
      </p:sp>
      <p:sp>
        <p:nvSpPr>
          <p:cNvPr id="121" name="Google Shape;121;p40"/>
          <p:cNvSpPr txBox="1">
            <a:spLocks noGrp="1"/>
          </p:cNvSpPr>
          <p:nvPr>
            <p:ph type="dt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40"/>
          <p:cNvSpPr txBox="1">
            <a:spLocks noGrp="1"/>
          </p:cNvSpPr>
          <p:nvPr>
            <p:ph type="ft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40"/>
          <p:cNvSpPr txBox="1">
            <a:spLocks noGrp="1"/>
          </p:cNvSpPr>
          <p:nvPr>
            <p:ph type="sldNum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1"/>
          <p:cNvSpPr txBox="1"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9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41"/>
          <p:cNvSpPr txBox="1"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1pPr>
            <a:lvl2pPr marL="914400" lvl="1" indent="-22860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 b="1"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marL="1828800" lvl="3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4pPr>
            <a:lvl5pPr marL="2286000" lvl="4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5pPr>
            <a:lvl6pPr marL="2743200" lvl="5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6pPr>
            <a:lvl7pPr marL="3200400" lvl="6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7pPr>
            <a:lvl8pPr marL="3657600" lvl="7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8pPr>
            <a:lvl9pPr marL="4114800" lvl="8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9pPr>
          </a:lstStyle>
          <a:p>
            <a:endParaRPr/>
          </a:p>
        </p:txBody>
      </p:sp>
      <p:sp>
        <p:nvSpPr>
          <p:cNvPr id="127" name="Google Shape;127;p41"/>
          <p:cNvSpPr txBox="1">
            <a:spLocks noGrp="1"/>
          </p:cNvSpPr>
          <p:nvPr>
            <p:ph type="body" idx="2"/>
          </p:nvPr>
        </p:nvSpPr>
        <p:spPr>
          <a:xfrm>
            <a:off x="609601" y="2174877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005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–"/>
              <a:defRPr sz="27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–"/>
              <a:defRPr sz="2200"/>
            </a:lvl4pPr>
            <a:lvl5pPr marL="2286000" lvl="4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»"/>
              <a:defRPr sz="2200"/>
            </a:lvl5pPr>
            <a:lvl6pPr marL="2743200" lvl="5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6pPr>
            <a:lvl7pPr marL="3200400" lvl="6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7pPr>
            <a:lvl8pPr marL="3657600" lvl="7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8pPr>
            <a:lvl9pPr marL="4114800" lvl="8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9pPr>
          </a:lstStyle>
          <a:p>
            <a:endParaRPr/>
          </a:p>
        </p:txBody>
      </p:sp>
      <p:sp>
        <p:nvSpPr>
          <p:cNvPr id="128" name="Google Shape;128;p41"/>
          <p:cNvSpPr txBox="1">
            <a:spLocks noGrp="1"/>
          </p:cNvSpPr>
          <p:nvPr>
            <p:ph type="body" idx="3"/>
          </p:nvPr>
        </p:nvSpPr>
        <p:spPr>
          <a:xfrm>
            <a:off x="6193373" y="1535114"/>
            <a:ext cx="5389033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1pPr>
            <a:lvl2pPr marL="914400" lvl="1" indent="-22860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 b="1"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marL="1828800" lvl="3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4pPr>
            <a:lvl5pPr marL="2286000" lvl="4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5pPr>
            <a:lvl6pPr marL="2743200" lvl="5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6pPr>
            <a:lvl7pPr marL="3200400" lvl="6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7pPr>
            <a:lvl8pPr marL="3657600" lvl="7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8pPr>
            <a:lvl9pPr marL="4114800" lvl="8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9pPr>
          </a:lstStyle>
          <a:p>
            <a:endParaRPr/>
          </a:p>
        </p:txBody>
      </p:sp>
      <p:sp>
        <p:nvSpPr>
          <p:cNvPr id="129" name="Google Shape;129;p41"/>
          <p:cNvSpPr txBox="1">
            <a:spLocks noGrp="1"/>
          </p:cNvSpPr>
          <p:nvPr>
            <p:ph type="body" idx="4"/>
          </p:nvPr>
        </p:nvSpPr>
        <p:spPr>
          <a:xfrm>
            <a:off x="6193373" y="2174877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005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–"/>
              <a:defRPr sz="27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–"/>
              <a:defRPr sz="2200"/>
            </a:lvl4pPr>
            <a:lvl5pPr marL="2286000" lvl="4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»"/>
              <a:defRPr sz="2200"/>
            </a:lvl5pPr>
            <a:lvl6pPr marL="2743200" lvl="5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6pPr>
            <a:lvl7pPr marL="3200400" lvl="6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7pPr>
            <a:lvl8pPr marL="3657600" lvl="7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8pPr>
            <a:lvl9pPr marL="4114800" lvl="8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9pPr>
          </a:lstStyle>
          <a:p>
            <a:endParaRPr/>
          </a:p>
        </p:txBody>
      </p:sp>
      <p:sp>
        <p:nvSpPr>
          <p:cNvPr id="130" name="Google Shape;130;p41"/>
          <p:cNvSpPr txBox="1">
            <a:spLocks noGrp="1"/>
          </p:cNvSpPr>
          <p:nvPr>
            <p:ph type="dt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41"/>
          <p:cNvSpPr txBox="1">
            <a:spLocks noGrp="1"/>
          </p:cNvSpPr>
          <p:nvPr>
            <p:ph type="ft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41"/>
          <p:cNvSpPr txBox="1">
            <a:spLocks noGrp="1"/>
          </p:cNvSpPr>
          <p:nvPr>
            <p:ph type="sldNum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42"/>
          <p:cNvSpPr txBox="1"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42"/>
          <p:cNvSpPr txBox="1">
            <a:spLocks noGrp="1"/>
          </p:cNvSpPr>
          <p:nvPr>
            <p:ph type="dt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42"/>
          <p:cNvSpPr txBox="1">
            <a:spLocks noGrp="1"/>
          </p:cNvSpPr>
          <p:nvPr>
            <p:ph type="ft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42"/>
          <p:cNvSpPr txBox="1">
            <a:spLocks noGrp="1"/>
          </p:cNvSpPr>
          <p:nvPr>
            <p:ph type="sldNum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43"/>
          <p:cNvSpPr/>
          <p:nvPr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BFBFBF"/>
              </a:gs>
              <a:gs pos="100000">
                <a:schemeClr val="lt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43"/>
          <p:cNvSpPr/>
          <p:nvPr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BFBFBF"/>
              </a:gs>
              <a:gs pos="100000">
                <a:schemeClr val="lt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43"/>
          <p:cNvSpPr txBox="1">
            <a:spLocks noGrp="1"/>
          </p:cNvSpPr>
          <p:nvPr>
            <p:ph type="dt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43"/>
          <p:cNvSpPr txBox="1">
            <a:spLocks noGrp="1"/>
          </p:cNvSpPr>
          <p:nvPr>
            <p:ph type="sldNum" idx="12"/>
          </p:nvPr>
        </p:nvSpPr>
        <p:spPr>
          <a:xfrm>
            <a:off x="4673601" y="6396227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43"/>
          <p:cNvSpPr/>
          <p:nvPr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BFBFBF"/>
              </a:gs>
              <a:gs pos="100000">
                <a:schemeClr val="lt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43"/>
          <p:cNvSpPr/>
          <p:nvPr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BFBFBF"/>
              </a:gs>
              <a:gs pos="100000">
                <a:schemeClr val="lt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43"/>
          <p:cNvSpPr txBox="1">
            <a:spLocks noGrp="1"/>
          </p:cNvSpPr>
          <p:nvPr>
            <p:ph type="dt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43"/>
          <p:cNvSpPr txBox="1">
            <a:spLocks noGrp="1"/>
          </p:cNvSpPr>
          <p:nvPr>
            <p:ph type="sldNum" idx="12"/>
          </p:nvPr>
        </p:nvSpPr>
        <p:spPr>
          <a:xfrm>
            <a:off x="4673601" y="6396227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35900341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自定义版式">
  <p:cSld name="自定义版式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45"/>
          <p:cNvSpPr txBox="1"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None/>
              <a:defRPr sz="27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45"/>
          <p:cNvSpPr txBox="1">
            <a:spLocks noGrp="1"/>
          </p:cNvSpPr>
          <p:nvPr>
            <p:ph type="body" idx="1"/>
          </p:nvPr>
        </p:nvSpPr>
        <p:spPr>
          <a:xfrm>
            <a:off x="4766734" y="273054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50165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Char char="•"/>
              <a:defRPr sz="4300"/>
            </a:lvl1pPr>
            <a:lvl2pPr marL="914400" lvl="1" indent="-46990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Char char="–"/>
              <a:defRPr sz="3800"/>
            </a:lvl2pPr>
            <a:lvl3pPr marL="1371600" lvl="2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3pPr>
            <a:lvl4pPr marL="1828800" lvl="3" indent="-40005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–"/>
              <a:defRPr sz="2700"/>
            </a:lvl4pPr>
            <a:lvl5pPr marL="2286000" lvl="4" indent="-40005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»"/>
              <a:defRPr sz="2700"/>
            </a:lvl5pPr>
            <a:lvl6pPr marL="2743200" lvl="5" indent="-40005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/>
            </a:lvl6pPr>
            <a:lvl7pPr marL="3200400" lvl="6" indent="-40005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/>
            </a:lvl7pPr>
            <a:lvl8pPr marL="3657600" lvl="7" indent="-40005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/>
            </a:lvl8pPr>
            <a:lvl9pPr marL="4114800" lvl="8" indent="-40005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/>
            </a:lvl9pPr>
          </a:lstStyle>
          <a:p>
            <a:endParaRPr/>
          </a:p>
        </p:txBody>
      </p:sp>
      <p:sp>
        <p:nvSpPr>
          <p:cNvPr id="147" name="Google Shape;147;p45"/>
          <p:cNvSpPr txBox="1">
            <a:spLocks noGrp="1"/>
          </p:cNvSpPr>
          <p:nvPr>
            <p:ph type="body" idx="2"/>
          </p:nvPr>
        </p:nvSpPr>
        <p:spPr>
          <a:xfrm>
            <a:off x="609603" y="1435105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48" name="Google Shape;148;p45"/>
          <p:cNvSpPr txBox="1">
            <a:spLocks noGrp="1"/>
          </p:cNvSpPr>
          <p:nvPr>
            <p:ph type="dt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45"/>
          <p:cNvSpPr txBox="1">
            <a:spLocks noGrp="1"/>
          </p:cNvSpPr>
          <p:nvPr>
            <p:ph type="ft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45"/>
          <p:cNvSpPr txBox="1">
            <a:spLocks noGrp="1"/>
          </p:cNvSpPr>
          <p:nvPr>
            <p:ph type="sldNum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6">
            <a:alphaModFix/>
          </a:blip>
          <a:stretch>
            <a:fillRect/>
          </a:stretch>
        </a:blip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900"/>
              <a:buFont typeface="Calibri"/>
              <a:buNone/>
              <a:defRPr sz="5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501650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699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–"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–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»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dt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ft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5" name="Google Shape;95;p24"/>
          <p:cNvSpPr txBox="1">
            <a:spLocks noGrp="1"/>
          </p:cNvSpPr>
          <p:nvPr>
            <p:ph type="sldNum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88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89" r:id="rId14"/>
  </p:sldLayoutIdLst>
  <p:transition spd="slow">
    <p:random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96EC2F-0988-4314-AD4B-24FF16D7B45E}" type="datetime1">
              <a:rPr kumimoji="0" lang="en-US" altLang="zh-CN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17/4/2022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1EE9E8-4134-49B0-9AA7-3089E6521627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4748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</p:sldLayoutIdLst>
  <p:hf hdr="0" ftr="0" dt="0"/>
  <p:txStyles>
    <p:titleStyle>
      <a:lvl1pPr algn="ctr" defTabSz="121920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3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9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5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1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7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3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9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5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4.png"/><Relationship Id="rId3" Type="http://schemas.openxmlformats.org/officeDocument/2006/relationships/image" Target="../media/image36.png"/><Relationship Id="rId7" Type="http://schemas.microsoft.com/office/2007/relationships/hdphoto" Target="../media/hdphoto10.wdp"/><Relationship Id="rId12" Type="http://schemas.openxmlformats.org/officeDocument/2006/relationships/image" Target="../media/image33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3.png"/><Relationship Id="rId11" Type="http://schemas.openxmlformats.org/officeDocument/2006/relationships/image" Target="../media/image41.png"/><Relationship Id="rId5" Type="http://schemas.openxmlformats.org/officeDocument/2006/relationships/image" Target="../media/image38.png"/><Relationship Id="rId10" Type="http://schemas.openxmlformats.org/officeDocument/2006/relationships/image" Target="../media/image32.png"/><Relationship Id="rId4" Type="http://schemas.openxmlformats.org/officeDocument/2006/relationships/image" Target="../media/image37.GIF"/><Relationship Id="rId9" Type="http://schemas.microsoft.com/office/2007/relationships/hdphoto" Target="../media/hdphoto9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0.pn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11" Type="http://schemas.openxmlformats.org/officeDocument/2006/relationships/image" Target="../media/image15.png"/><Relationship Id="rId5" Type="http://schemas.openxmlformats.org/officeDocument/2006/relationships/image" Target="../media/image7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19" Type="http://schemas.openxmlformats.org/officeDocument/2006/relationships/image" Target="../media/image22.png"/><Relationship Id="rId4" Type="http://schemas.openxmlformats.org/officeDocument/2006/relationships/image" Target="../media/image6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tmp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tmp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0.pn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11" Type="http://schemas.openxmlformats.org/officeDocument/2006/relationships/image" Target="../media/image15.png"/><Relationship Id="rId5" Type="http://schemas.openxmlformats.org/officeDocument/2006/relationships/image" Target="../media/image7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19" Type="http://schemas.openxmlformats.org/officeDocument/2006/relationships/image" Target="../media/image22.png"/><Relationship Id="rId4" Type="http://schemas.openxmlformats.org/officeDocument/2006/relationships/image" Target="../media/image6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tmp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tmp"/><Relationship Id="rId2" Type="http://schemas.openxmlformats.org/officeDocument/2006/relationships/image" Target="../media/image49.tmp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1.tm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tmp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0.pn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11" Type="http://schemas.openxmlformats.org/officeDocument/2006/relationships/image" Target="../media/image15.png"/><Relationship Id="rId5" Type="http://schemas.openxmlformats.org/officeDocument/2006/relationships/image" Target="../media/image7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19" Type="http://schemas.openxmlformats.org/officeDocument/2006/relationships/image" Target="../media/image22.png"/><Relationship Id="rId4" Type="http://schemas.openxmlformats.org/officeDocument/2006/relationships/image" Target="../media/image6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microsoft.com/office/2007/relationships/hdphoto" Target="../media/hdphoto5.wdp"/><Relationship Id="rId18" Type="http://schemas.openxmlformats.org/officeDocument/2006/relationships/image" Target="../media/image32.png"/><Relationship Id="rId3" Type="http://schemas.openxmlformats.org/officeDocument/2006/relationships/image" Target="../media/image24.png"/><Relationship Id="rId7" Type="http://schemas.microsoft.com/office/2007/relationships/hdphoto" Target="../media/hdphoto2.wdp"/><Relationship Id="rId12" Type="http://schemas.openxmlformats.org/officeDocument/2006/relationships/image" Target="../media/image29.png"/><Relationship Id="rId17" Type="http://schemas.microsoft.com/office/2007/relationships/hdphoto" Target="../media/hdphoto7.wdp"/><Relationship Id="rId2" Type="http://schemas.openxmlformats.org/officeDocument/2006/relationships/image" Target="../media/image23.jpeg"/><Relationship Id="rId16" Type="http://schemas.openxmlformats.org/officeDocument/2006/relationships/image" Target="../media/image31.png"/><Relationship Id="rId20" Type="http://schemas.openxmlformats.org/officeDocument/2006/relationships/image" Target="../media/image34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6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5" Type="http://schemas.microsoft.com/office/2007/relationships/hdphoto" Target="../media/hdphoto6.wdp"/><Relationship Id="rId10" Type="http://schemas.openxmlformats.org/officeDocument/2006/relationships/image" Target="../media/image28.png"/><Relationship Id="rId19" Type="http://schemas.openxmlformats.org/officeDocument/2006/relationships/image" Target="../media/image33.png"/><Relationship Id="rId4" Type="http://schemas.openxmlformats.org/officeDocument/2006/relationships/image" Target="../media/image25.png"/><Relationship Id="rId9" Type="http://schemas.microsoft.com/office/2007/relationships/hdphoto" Target="../media/hdphoto3.wdp"/><Relationship Id="rId14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33.png"/><Relationship Id="rId3" Type="http://schemas.microsoft.com/office/2007/relationships/hdphoto" Target="../media/hdphoto8.wdp"/><Relationship Id="rId7" Type="http://schemas.openxmlformats.org/officeDocument/2006/relationships/image" Target="../media/image39.png"/><Relationship Id="rId12" Type="http://schemas.openxmlformats.org/officeDocument/2006/relationships/image" Target="../media/image42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8.png"/><Relationship Id="rId11" Type="http://schemas.openxmlformats.org/officeDocument/2006/relationships/image" Target="../media/image32.png"/><Relationship Id="rId5" Type="http://schemas.openxmlformats.org/officeDocument/2006/relationships/image" Target="../media/image37.GIF"/><Relationship Id="rId10" Type="http://schemas.openxmlformats.org/officeDocument/2006/relationships/image" Target="../media/image41.png"/><Relationship Id="rId4" Type="http://schemas.openxmlformats.org/officeDocument/2006/relationships/image" Target="../media/image36.png"/><Relationship Id="rId9" Type="http://schemas.microsoft.com/office/2007/relationships/hdphoto" Target="../media/hdphoto9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4.png"/><Relationship Id="rId3" Type="http://schemas.openxmlformats.org/officeDocument/2006/relationships/image" Target="../media/image36.png"/><Relationship Id="rId7" Type="http://schemas.microsoft.com/office/2007/relationships/hdphoto" Target="../media/hdphoto10.wdp"/><Relationship Id="rId12" Type="http://schemas.openxmlformats.org/officeDocument/2006/relationships/image" Target="../media/image33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3.png"/><Relationship Id="rId11" Type="http://schemas.openxmlformats.org/officeDocument/2006/relationships/image" Target="../media/image41.png"/><Relationship Id="rId5" Type="http://schemas.openxmlformats.org/officeDocument/2006/relationships/image" Target="../media/image38.png"/><Relationship Id="rId10" Type="http://schemas.openxmlformats.org/officeDocument/2006/relationships/image" Target="../media/image32.png"/><Relationship Id="rId4" Type="http://schemas.openxmlformats.org/officeDocument/2006/relationships/image" Target="../media/image37.GIF"/><Relationship Id="rId9" Type="http://schemas.microsoft.com/office/2007/relationships/hdphoto" Target="../media/hdphoto9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4.png"/><Relationship Id="rId3" Type="http://schemas.openxmlformats.org/officeDocument/2006/relationships/image" Target="../media/image36.png"/><Relationship Id="rId7" Type="http://schemas.microsoft.com/office/2007/relationships/hdphoto" Target="../media/hdphoto10.wdp"/><Relationship Id="rId12" Type="http://schemas.openxmlformats.org/officeDocument/2006/relationships/image" Target="../media/image33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3.png"/><Relationship Id="rId11" Type="http://schemas.openxmlformats.org/officeDocument/2006/relationships/image" Target="../media/image41.png"/><Relationship Id="rId5" Type="http://schemas.openxmlformats.org/officeDocument/2006/relationships/image" Target="../media/image38.png"/><Relationship Id="rId10" Type="http://schemas.openxmlformats.org/officeDocument/2006/relationships/image" Target="../media/image32.png"/><Relationship Id="rId4" Type="http://schemas.openxmlformats.org/officeDocument/2006/relationships/image" Target="../media/image37.GIF"/><Relationship Id="rId9" Type="http://schemas.microsoft.com/office/2007/relationships/hdphoto" Target="../media/hdphoto9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4.png"/><Relationship Id="rId3" Type="http://schemas.openxmlformats.org/officeDocument/2006/relationships/image" Target="../media/image36.png"/><Relationship Id="rId7" Type="http://schemas.microsoft.com/office/2007/relationships/hdphoto" Target="../media/hdphoto10.wdp"/><Relationship Id="rId12" Type="http://schemas.openxmlformats.org/officeDocument/2006/relationships/image" Target="../media/image33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3.png"/><Relationship Id="rId11" Type="http://schemas.openxmlformats.org/officeDocument/2006/relationships/image" Target="../media/image41.png"/><Relationship Id="rId5" Type="http://schemas.openxmlformats.org/officeDocument/2006/relationships/image" Target="../media/image38.png"/><Relationship Id="rId10" Type="http://schemas.openxmlformats.org/officeDocument/2006/relationships/image" Target="../media/image32.png"/><Relationship Id="rId4" Type="http://schemas.openxmlformats.org/officeDocument/2006/relationships/image" Target="../media/image37.GIF"/><Relationship Id="rId9" Type="http://schemas.microsoft.com/office/2007/relationships/hdphoto" Target="../media/hdphoto9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930958"/>
          </a:xfrm>
          <a:prstGeom prst="rect">
            <a:avLst/>
          </a:prstGeom>
        </p:spPr>
      </p:pic>
      <p:sp>
        <p:nvSpPr>
          <p:cNvPr id="190" name="Google Shape;190;p1"/>
          <p:cNvSpPr txBox="1"/>
          <p:nvPr/>
        </p:nvSpPr>
        <p:spPr>
          <a:xfrm>
            <a:off x="795712" y="2242977"/>
            <a:ext cx="1060057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Calibri"/>
              <a:buNone/>
            </a:pPr>
            <a:r>
              <a:rPr lang="en-US" sz="6000" b="1" i="0" u="none" strike="noStrike" cap="none" smtClean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Chào mừng các con</a:t>
            </a:r>
          </a:p>
          <a:p>
            <a:pPr marL="45720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Calibri"/>
              <a:buNone/>
            </a:pPr>
            <a:r>
              <a:rPr lang="en-US" sz="6000" b="1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đ</a:t>
            </a:r>
            <a:r>
              <a:rPr lang="en-US" sz="6000" b="1" smtClean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ến với tiết học hôm nay</a:t>
            </a:r>
            <a:r>
              <a:rPr lang="en-US" sz="6000" b="1" i="0" u="none" strike="noStrike" cap="none" smtClean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!</a:t>
            </a:r>
            <a:endParaRPr sz="6000" b="1" i="0" u="none" strike="noStrike" cap="none">
              <a:solidFill>
                <a:srgbClr val="0000FF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Bach tuyet\54774f4bc8287c7337fadd5fbb419da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5" descr="C:\Users\ADMIN\Desktop\Bach tuyet\Bamb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339" flipH="1">
            <a:off x="3772175" y="4063363"/>
            <a:ext cx="13208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C:\Users\ADMIN\Desktop\Bach tuyet\esquilo001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71667" flipH="1">
            <a:off x="10305115" y="4415267"/>
            <a:ext cx="1320800" cy="144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7" descr="C:\Users\ADMIN\Desktop\Bach tuyet\767e08fbae2de8679fbba6d8cecba19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2524" flipH="1">
            <a:off x="6215467" y="4164162"/>
            <a:ext cx="1092200" cy="1525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C:\Users\ADMIN\Desktop\Bach tuyet\43ebd44d263606f876d42fd2f199ea61 (7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36022" y1="33071" x2="71505" y2="401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83591" flipH="1">
            <a:off x="7980873" y="3632774"/>
            <a:ext cx="1789713" cy="2413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900" y="-990839"/>
            <a:ext cx="7010400" cy="786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3265" y="-2086851"/>
            <a:ext cx="7213600" cy="8309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968" y="-1535299"/>
            <a:ext cx="7213600" cy="760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8706" y="-1308308"/>
            <a:ext cx="7010400" cy="786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10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765" y="-3922308"/>
            <a:ext cx="12706578" cy="6544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/>
          <p:cNvSpPr txBox="1"/>
          <p:nvPr/>
        </p:nvSpPr>
        <p:spPr>
          <a:xfrm>
            <a:off x="2492783" y="438796"/>
            <a:ext cx="92565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ea"/>
              </a:rPr>
              <a:t>Quãng</a:t>
            </a:r>
            <a:r>
              <a:rPr kumimoji="0" lang="en-US" sz="4800" b="1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ea"/>
              </a:rPr>
              <a:t> </a:t>
            </a:r>
            <a:r>
              <a:rPr kumimoji="0" lang="en-US" sz="4800" b="1" i="0" u="none" strike="noStrike" kern="1200" cap="none" spc="0" normalizeH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ea"/>
              </a:rPr>
              <a:t>đường</a:t>
            </a:r>
            <a:r>
              <a:rPr kumimoji="0" lang="en-US" sz="4800" b="1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ea"/>
              </a:rPr>
              <a:t> </a:t>
            </a:r>
            <a:r>
              <a:rPr kumimoji="0" lang="en-US" sz="4800" b="1" i="0" u="none" strike="noStrike" kern="1200" cap="none" spc="0" normalizeH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ea"/>
              </a:rPr>
              <a:t>từ</a:t>
            </a:r>
            <a:r>
              <a:rPr kumimoji="0" lang="en-US" sz="4800" b="1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ea"/>
              </a:rPr>
              <a:t> </a:t>
            </a:r>
            <a:r>
              <a:rPr kumimoji="0" lang="en-US" sz="4800" b="1" i="0" u="none" strike="noStrike" kern="1200" cap="none" spc="0" normalizeH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ea"/>
              </a:rPr>
              <a:t>nhà</a:t>
            </a:r>
            <a:r>
              <a:rPr kumimoji="0" lang="en-US" sz="4800" b="1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ea"/>
              </a:rPr>
              <a:t> </a:t>
            </a:r>
            <a:r>
              <a:rPr kumimoji="0" lang="en-US" sz="4800" b="1" i="0" u="none" strike="noStrike" kern="1200" cap="none" spc="0" normalizeH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ea"/>
              </a:rPr>
              <a:t>em</a:t>
            </a:r>
            <a:r>
              <a:rPr kumimoji="0" lang="en-US" sz="4800" b="1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ea"/>
              </a:rPr>
              <a:t> </a:t>
            </a:r>
            <a:r>
              <a:rPr kumimoji="0" lang="en-US" sz="4800" b="1" i="0" u="none" strike="noStrike" kern="1200" cap="none" spc="0" normalizeH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ea"/>
              </a:rPr>
              <a:t>đến</a:t>
            </a:r>
            <a:r>
              <a:rPr kumimoji="0" lang="en-US" sz="4800" b="1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ea"/>
              </a:rPr>
              <a:t> </a:t>
            </a:r>
            <a:r>
              <a:rPr kumimoji="0" lang="en-US" sz="4800" b="1" i="0" u="none" strike="noStrike" kern="1200" cap="none" spc="0" normalizeH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ea"/>
              </a:rPr>
              <a:t>trường</a:t>
            </a:r>
            <a:r>
              <a:rPr kumimoji="0" lang="en-US" sz="4800" b="1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ea"/>
              </a:rPr>
              <a:t> </a:t>
            </a:r>
            <a:r>
              <a:rPr kumimoji="0" lang="en-US" sz="4800" b="1" i="0" u="none" strike="noStrike" kern="1200" cap="none" spc="0" normalizeH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ea"/>
              </a:rPr>
              <a:t>dài</a:t>
            </a:r>
            <a:r>
              <a:rPr kumimoji="0" lang="en-US" sz="4800" b="1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ea"/>
              </a:rPr>
              <a:t> 3 ….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8" name="Explosion 1 47"/>
          <p:cNvSpPr/>
          <p:nvPr/>
        </p:nvSpPr>
        <p:spPr>
          <a:xfrm>
            <a:off x="5187197" y="4439014"/>
            <a:ext cx="4017104" cy="2729895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ĐÚNG RỒI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827147" y="2612950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m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6686028" y="2617326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km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3673510" y="2638035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B.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dm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84534" y="2651165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D.cm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3" name="Picture 4" descr="C:\Users\ADMIN\Desktop\Bach tuyet\Blanca_Nieves.8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90871" y="3455232"/>
            <a:ext cx="2287981" cy="3969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355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1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3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</p:childTnLst>
        </p:cTn>
      </p:par>
    </p:tnLst>
    <p:bldLst>
      <p:bldP spid="46" grpId="0"/>
      <p:bldP spid="48" grpId="0" bldLvl="0" animBg="1"/>
      <p:bldP spid="48" grpId="1" bldLvl="0" animBg="1"/>
      <p:bldP spid="48" grpId="2" bldLvl="0" animBg="1"/>
      <p:bldP spid="49" grpId="0" bldLvl="0" animBg="1"/>
      <p:bldP spid="50" grpId="0" bldLvl="0" animBg="1"/>
      <p:bldP spid="51" grpId="0" bldLvl="0" animBg="1"/>
      <p:bldP spid="52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26083" y="589889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:a16="http://schemas.microsoft.com/office/drawing/2014/main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3069951" y="2362965"/>
            <a:ext cx="6517204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880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Khám phá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:a16="http://schemas.microsoft.com/office/drawing/2014/main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4355558" cy="26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1956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52" y="805218"/>
            <a:ext cx="11959817" cy="6037683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6400727" y="1897039"/>
            <a:ext cx="1018537" cy="846161"/>
          </a:xfrm>
          <a:prstGeom prst="ellipse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615451" y="1897039"/>
            <a:ext cx="1037230" cy="846161"/>
          </a:xfrm>
          <a:prstGeom prst="ellipse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881289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92541"/>
          </a:xfrm>
          <a:prstGeom prst="rect">
            <a:avLst/>
          </a:prstGeom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83" r="9187"/>
          <a:stretch/>
        </p:blipFill>
        <p:spPr>
          <a:xfrm>
            <a:off x="1830338" y="2236098"/>
            <a:ext cx="8172571" cy="150905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633944" y="3278022"/>
            <a:ext cx="2919927" cy="4671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188846" y="3175092"/>
            <a:ext cx="2919927" cy="7259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209731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26083" y="589889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:a16="http://schemas.microsoft.com/office/drawing/2014/main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3069951" y="2362965"/>
            <a:ext cx="6517204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880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Luyện tập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:a16="http://schemas.microsoft.com/office/drawing/2014/main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4355558" cy="26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0921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623"/>
            <a:ext cx="12192000" cy="4045527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4610808" y="3291840"/>
            <a:ext cx="413579" cy="41143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0222337" y="2637322"/>
            <a:ext cx="413579" cy="41143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647678" y="1412816"/>
            <a:ext cx="5152894" cy="26415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597118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652"/>
          <a:stretch/>
        </p:blipFill>
        <p:spPr>
          <a:xfrm>
            <a:off x="104107" y="2975801"/>
            <a:ext cx="10018019" cy="1345942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07" y="862752"/>
            <a:ext cx="5603674" cy="15322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00433" y="1105658"/>
            <a:ext cx="16081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340 km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9652" y="984204"/>
            <a:ext cx="2920861" cy="153225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309049" y="1750332"/>
            <a:ext cx="14285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18 km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583867" y="1091911"/>
            <a:ext cx="16081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100 km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428447" y="1840457"/>
            <a:ext cx="12490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9 km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2752823" y="3455471"/>
            <a:ext cx="587142" cy="56375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00310" y="3887676"/>
            <a:ext cx="11128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900 m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 descr="Screen Clippi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06" b="-1"/>
          <a:stretch/>
        </p:blipFill>
        <p:spPr>
          <a:xfrm>
            <a:off x="275757" y="4822257"/>
            <a:ext cx="10018019" cy="98326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729786" y="3908874"/>
            <a:ext cx="12923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 m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091203" y="3924838"/>
            <a:ext cx="12923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 m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8504061" y="3428057"/>
            <a:ext cx="587142" cy="56375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43148" y="5365167"/>
            <a:ext cx="11128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990 m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50327" y="5374205"/>
            <a:ext cx="12923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 m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4153448" y="4911410"/>
            <a:ext cx="587142" cy="56375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033645" y="5407056"/>
            <a:ext cx="11128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998 m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104743" y="5407056"/>
            <a:ext cx="12923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 m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8682940" y="4902537"/>
            <a:ext cx="587142" cy="56375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4877534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  <p:bldP spid="11" grpId="0" animBg="1"/>
      <p:bldP spid="12" grpId="0"/>
      <p:bldP spid="14" grpId="0"/>
      <p:bldP spid="15" grpId="0"/>
      <p:bldP spid="16" grpId="0" animBg="1"/>
      <p:bldP spid="17" grpId="0"/>
      <p:bldP spid="19" grpId="0"/>
      <p:bldP spid="20" grpId="0" animBg="1"/>
      <p:bldP spid="21" grpId="0"/>
      <p:bldP spid="22" grpId="0"/>
      <p:bldP spid="2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9254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331369" y="361515"/>
            <a:ext cx="40302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 THỨC CẦN NHỚ</a:t>
            </a:r>
            <a:endParaRPr lang="en-US" sz="2800" b="1" i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83" r="9187"/>
          <a:stretch/>
        </p:blipFill>
        <p:spPr>
          <a:xfrm>
            <a:off x="1830338" y="2236098"/>
            <a:ext cx="8172571" cy="1509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377920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47997" y="608178"/>
            <a:ext cx="12439997" cy="5883467"/>
            <a:chOff x="341926" y="208486"/>
            <a:chExt cx="11873875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1412028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6960" y="2548845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1529120" y="795658"/>
            <a:ext cx="8365113" cy="900236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Dặn</a:t>
            </a:r>
            <a:r>
              <a:rPr lang="en-US" altLang="zh-CN" sz="540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dò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31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877794" y="2171536"/>
            <a:ext cx="11260809" cy="2531452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R="0" lvl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-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Làm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bài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2a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vào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vở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ô li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Toán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</a:p>
          <a:p>
            <a:pPr marR="0" lvl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-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Hoàn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thành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bài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1, 2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Vở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BT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toán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in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trang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67.</a:t>
            </a:r>
          </a:p>
          <a:p>
            <a:pPr lvl="0">
              <a:buClr>
                <a:srgbClr val="FF0000"/>
              </a:buClr>
              <a:buSzPts val="4800"/>
            </a:pPr>
            <a:r>
              <a:rPr kumimoji="0" lang="en-US" altLang="zh-CN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- </a:t>
            </a:r>
            <a:r>
              <a:rPr kumimoji="0" lang="en-US" altLang="zh-CN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Xem</a:t>
            </a:r>
            <a:r>
              <a:rPr kumimoji="0" lang="en-US" altLang="zh-CN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bài</a:t>
            </a:r>
            <a:r>
              <a:rPr kumimoji="0" lang="en-US" altLang="zh-CN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i="1" noProof="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Times New Roman"/>
              </a:rPr>
              <a:t>Ki-</a:t>
            </a:r>
            <a:r>
              <a:rPr lang="en-US" altLang="zh-CN" sz="4000" i="1" noProof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Times New Roman"/>
              </a:rPr>
              <a:t>lô</a:t>
            </a:r>
            <a:r>
              <a:rPr lang="en-US" altLang="zh-CN" sz="4000" i="1" noProof="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Times New Roman"/>
              </a:rPr>
              <a:t>-</a:t>
            </a:r>
            <a:r>
              <a:rPr lang="en-US" altLang="zh-CN" sz="4000" i="1" noProof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Times New Roman"/>
              </a:rPr>
              <a:t>mét</a:t>
            </a:r>
            <a:r>
              <a:rPr lang="en-US" altLang="zh-CN" sz="4000" i="1" noProof="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trang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67.</a:t>
            </a:r>
            <a:endParaRPr lang="en-US" sz="4000" dirty="0">
              <a:solidFill>
                <a:schemeClr val="tx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14537814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54" y="-1"/>
            <a:ext cx="11898645" cy="703135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27218" y="1705582"/>
            <a:ext cx="94996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học của chúng ta đến đây là kết thúc.</a:t>
            </a:r>
          </a:p>
          <a:p>
            <a:pPr algn="ctr"/>
            <a:r>
              <a:rPr lang="en-US" sz="4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con mạnh khỏe, học tập tốt!</a:t>
            </a:r>
            <a:endParaRPr lang="en-US" sz="40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3807437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9"/>
          <p:cNvSpPr txBox="1"/>
          <p:nvPr/>
        </p:nvSpPr>
        <p:spPr>
          <a:xfrm>
            <a:off x="3840163" y="2501900"/>
            <a:ext cx="2447925" cy="434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800">
              <a:solidFill>
                <a:srgbClr val="3F3F3F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10" name="Google Shape;310;p9"/>
          <p:cNvSpPr txBox="1"/>
          <p:nvPr/>
        </p:nvSpPr>
        <p:spPr>
          <a:xfrm>
            <a:off x="2755276" y="1495969"/>
            <a:ext cx="5791200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 err="1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Toán</a:t>
            </a:r>
            <a:endParaRPr sz="54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312" name="Google Shape;312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466817"/>
            <a:ext cx="1694696" cy="2161906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p9"/>
          <p:cNvSpPr txBox="1"/>
          <p:nvPr/>
        </p:nvSpPr>
        <p:spPr>
          <a:xfrm>
            <a:off x="394596" y="2501900"/>
            <a:ext cx="11378129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800"/>
              <a:buFont typeface="Times New Roman"/>
              <a:buNone/>
            </a:pPr>
            <a:r>
              <a:rPr lang="en-US" sz="72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Ki-</a:t>
            </a:r>
            <a:r>
              <a:rPr lang="en-US" sz="7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lô</a:t>
            </a:r>
            <a:r>
              <a:rPr lang="en-US" sz="72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-</a:t>
            </a:r>
            <a:r>
              <a:rPr lang="en-US" sz="7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m</a:t>
            </a:r>
            <a:r>
              <a:rPr lang="en-US" sz="7200" u="none" strike="noStrike" cap="none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ét</a:t>
            </a:r>
            <a:r>
              <a:rPr lang="en-US" sz="7200" u="none" strike="noStrike" cap="none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7200" u="none" strike="noStrike" cap="none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</a:t>
            </a:r>
            <a:r>
              <a:rPr lang="en-US" sz="72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66</a:t>
            </a:r>
            <a:r>
              <a:rPr lang="en-US" sz="7200" u="none" strike="noStrike" cap="none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)</a:t>
            </a:r>
            <a:endParaRPr sz="7200" u="none" strike="noStrike" cap="none" dirty="0">
              <a:solidFill>
                <a:srgbClr val="FF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96647413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47997" y="565761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2743061" y="900193"/>
            <a:ext cx="6516696" cy="746348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Yêu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cầu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cần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đạt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3E28E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95604" y="1758720"/>
            <a:ext cx="10148621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ki-lô-mét là đơn vị đo độ dài, ki-lô-mét viết tắt là km. Biết được quan hệ giữa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i-lô-mét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với các đơn vị đo độ dài đã học.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ước lượng độ dài với đơn vị đo ki-lô-mét trong một số trường hợp đơn giản.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0436823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26083" y="589889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:a16="http://schemas.microsoft.com/office/drawing/2014/main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3069951" y="2362965"/>
            <a:ext cx="6517204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Khởi</a:t>
            </a:r>
            <a:r>
              <a:rPr kumimoji="0" lang="en-US" altLang="zh-CN" sz="8800" b="0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8800" b="0" i="0" u="none" strike="noStrike" kern="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động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:a16="http://schemas.microsoft.com/office/drawing/2014/main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4355558" cy="26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9000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Bach tuyet\54774f4bc8287c7337fadd5fbb419da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Desktop\Bach tuyet\Snow_white_transparen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400" y="2722179"/>
            <a:ext cx="1243539" cy="2680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ADMIN\Desktop\Bach tuyet\43ebd44d263606f876d42fd2f199ea61 (4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8837">
                        <a14:foregroundMark x1="40116" y1="26626" x2="70349" y2="59553"/>
                        <a14:foregroundMark x1="64535" y1="35366" x2="77035" y2="44715"/>
                        <a14:foregroundMark x1="45640" y1="16463" x2="28198" y2="36585"/>
                        <a14:foregroundMark x1="44186" y1="40244" x2="60174" y2="57724"/>
                        <a14:foregroundMark x1="67151" y1="58943" x2="86628" y2="573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8519">
            <a:off x="10592437" y="4662277"/>
            <a:ext cx="1880249" cy="2689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ADMIN\Desktop\Bach tuyet\43ebd44d263606f876d42fd2f199ea61 (7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36022" y1="32480" x2="72849" y2="415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48075" y="4667665"/>
            <a:ext cx="1913197" cy="2551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ADMIN\Desktop\Bach tuyet\RjAwOTQ4MTUyNEI3QjJCRTc2RjA6ZDA1ZjJmYTY2MjBkNDYzY2ZlZDNiOTA1Y2YxYTk1NzA6Ojo6OjA=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50431" y1="17647" x2="56466" y2="31120"/>
                        <a14:foregroundMark x1="79526" y1="14611" x2="53879" y2="29412"/>
                        <a14:foregroundMark x1="77586" y1="15180" x2="59914" y2="22960"/>
                        <a14:foregroundMark x1="53017" y1="6641" x2="44397" y2="25427"/>
                        <a14:foregroundMark x1="57328" y1="8918" x2="88793" y2="17837"/>
                        <a14:foregroundMark x1="54526" y1="6072" x2="66810" y2="9488"/>
                        <a14:foregroundMark x1="76509" y1="31499" x2="69397" y2="43643"/>
                        <a14:foregroundMark x1="95690" y1="16698" x2="76940" y2="10247"/>
                        <a14:foregroundMark x1="77586" y1="33776" x2="74353" y2="404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93735">
            <a:off x="9011" y="4789835"/>
            <a:ext cx="2123621" cy="2411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Users\ADMIN\Desktop\Bach tuyet\43ebd44d263606f876d42fd2f199ea61 (2)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44267" y1="18935" x2="28800" y2="43984"/>
                        <a14:foregroundMark x1="27200" y1="21696" x2="14667" y2="33728"/>
                        <a14:foregroundMark x1="36533" y1="32150" x2="35467" y2="44576"/>
                        <a14:foregroundMark x1="32533" y1="42801" x2="63733" y2="384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72978">
            <a:off x="7736843" y="4957294"/>
            <a:ext cx="1831975" cy="2476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:\Users\ADMIN\Desktop\Bach tuyet\43ebd44d263606f876d42fd2f199ea61 (3)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47640" y1="33252" x2="54382" y2="603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524" y="5232399"/>
            <a:ext cx="2212453" cy="2033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5" name="Picture 13" descr="C:\Users\ADMIN\Desktop\Bach tuyet\43ebd44d263606f876d42fd2f199ea61 (5)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>
                        <a14:foregroundMark x1="50482" y1="26157" x2="67203" y2="63581"/>
                        <a14:foregroundMark x1="38907" y1="22133" x2="24116" y2="466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08799">
            <a:off x="1408602" y="4577567"/>
            <a:ext cx="1656967" cy="264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C:\Users\ADMIN\Desktop\Bach tuyet\43ebd44d263606f876d42fd2f199ea61 (8)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>
                        <a14:foregroundMark x1="53350" y1="9206" x2="64268" y2="52888"/>
                        <a14:foregroundMark x1="50372" y1="21841" x2="42432" y2="44585"/>
                        <a14:foregroundMark x1="38462" y1="36643" x2="57320" y2="45668"/>
                        <a14:foregroundMark x1="75682" y1="36282" x2="60298" y2="47834"/>
                        <a14:foregroundMark x1="71712" y1="29422" x2="76179" y2="37365"/>
                        <a14:foregroundMark x1="44417" y1="31949" x2="32506" y2="47112"/>
                        <a14:foregroundMark x1="35484" y1="33755" x2="44417" y2="42780"/>
                        <a14:foregroundMark x1="48387" y1="85740" x2="36476" y2="93321"/>
                        <a14:foregroundMark x1="46402" y1="14982" x2="37965" y2="30505"/>
                        <a14:foregroundMark x1="61787" y1="20397" x2="71216" y2="32310"/>
                        <a14:foregroundMark x1="50656" y1="20076" x2="55381" y2="26769"/>
                        <a14:foregroundMark x1="57743" y1="14532" x2="70341" y2="250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4363395"/>
            <a:ext cx="2111365" cy="2902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2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200" y="-2947963"/>
            <a:ext cx="9770739" cy="10307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2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9199" y="-2825162"/>
            <a:ext cx="6078553" cy="10307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883" y="-1955800"/>
            <a:ext cx="9187917" cy="407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2644461" y="584200"/>
            <a:ext cx="75155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TRỐN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TÌM </a:t>
            </a:r>
          </a:p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CÙNG BẠCH TUYẾT VÀ 7 CHÚ LÙN</a:t>
            </a:r>
          </a:p>
        </p:txBody>
      </p:sp>
      <p:pic>
        <p:nvPicPr>
          <p:cNvPr id="15" name="Picture 11" descr="C:\Users\ADMIN\Desktop\Tai nguyen thiet ke tro choi\Angry birds epic birds\1505573783630 (2).pn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170" y="5901542"/>
            <a:ext cx="1426197" cy="780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6976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Bach tuyet\ a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61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Bach tuyet\Bamb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339" flipH="1">
            <a:off x="7779459" y="3997351"/>
            <a:ext cx="13208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DMIN\Desktop\Bach tuyet\esquilo001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71667" flipH="1">
            <a:off x="5085415" y="4860489"/>
            <a:ext cx="1320800" cy="144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DMIN\Desktop\Bach tuyet\767e08fbae2de8679fbba6d8cecba19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2524" flipH="1">
            <a:off x="2470377" y="4994982"/>
            <a:ext cx="1092200" cy="1525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ADMIN\Desktop\Bach tuyet\Doc23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72646">
            <a:off x="10020325" y="4028629"/>
            <a:ext cx="1543159" cy="2286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77" y="-273843"/>
            <a:ext cx="7010400" cy="786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600" y="-680243"/>
            <a:ext cx="7010400" cy="786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665" y="-929641"/>
            <a:ext cx="7213600" cy="760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3580" y="-536546"/>
            <a:ext cx="7213600" cy="760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ADMIN\Desktop\Bach tuyet\Snow_white_transparent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359" y="3430814"/>
            <a:ext cx="1825347" cy="3934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993" y="-2264909"/>
            <a:ext cx="11672015" cy="407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406400" y="2147892"/>
            <a:ext cx="2107647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m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3123065" y="2198697"/>
            <a:ext cx="2058535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B. kg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5841628" y="2224197"/>
            <a:ext cx="208837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C.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giờ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8609464" y="2216902"/>
            <a:ext cx="342711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D.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cm,dm,m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23588" y="190673"/>
            <a:ext cx="81834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Kể</a:t>
            </a:r>
            <a:r>
              <a:rPr kumimoji="0" lang="en-US" sz="48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tên</a:t>
            </a:r>
            <a:r>
              <a:rPr kumimoji="0" lang="en-US" sz="48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</a:t>
            </a:r>
            <a:r>
              <a:rPr kumimoji="0" lang="en-US" sz="48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đơn</a:t>
            </a:r>
            <a:r>
              <a:rPr kumimoji="0" lang="en-US" sz="48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vị</a:t>
            </a:r>
            <a:r>
              <a:rPr kumimoji="0" lang="en-US" sz="48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đo</a:t>
            </a:r>
            <a:r>
              <a:rPr kumimoji="0" lang="en-US" sz="48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độ</a:t>
            </a:r>
            <a:r>
              <a:rPr kumimoji="0" lang="en-US" sz="48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dài</a:t>
            </a:r>
            <a:r>
              <a:rPr kumimoji="0" lang="en-US" sz="48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đã</a:t>
            </a:r>
            <a:r>
              <a:rPr kumimoji="0" lang="en-US" sz="48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học</a:t>
            </a:r>
            <a:r>
              <a:rPr kumimoji="0" lang="en-US" sz="48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Explosion 1 5"/>
          <p:cNvSpPr/>
          <p:nvPr/>
        </p:nvSpPr>
        <p:spPr>
          <a:xfrm>
            <a:off x="5080000" y="4356706"/>
            <a:ext cx="4017104" cy="2729895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ĐÚNG RỒI</a:t>
            </a:r>
          </a:p>
        </p:txBody>
      </p:sp>
    </p:spTree>
    <p:extLst>
      <p:ext uri="{BB962C8B-B14F-4D97-AF65-F5344CB8AC3E}">
        <p14:creationId xmlns:p14="http://schemas.microsoft.com/office/powerpoint/2010/main" val="1147988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9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1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4" grpId="0" bldLvl="0" animBg="1"/>
      <p:bldP spid="25" grpId="0" bldLvl="0" animBg="1"/>
      <p:bldP spid="26" grpId="0" bldLvl="0" animBg="1"/>
      <p:bldP spid="27" grpId="0" bldLvl="0" animBg="1"/>
      <p:bldP spid="27" grpId="1" bldLvl="0" animBg="1"/>
      <p:bldP spid="5" grpId="0"/>
      <p:bldP spid="6" grpId="0" bldLvl="0" animBg="1"/>
      <p:bldP spid="6" grpId="1" bldLvl="0" animBg="1"/>
      <p:bldP spid="6" grpId="2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Bach tuyet\54774f4bc8287c7337fadd5fbb419da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5" descr="C:\Users\ADMIN\Desktop\Bach tuyet\Bamb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339" flipH="1">
            <a:off x="3835675" y="4063363"/>
            <a:ext cx="13208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C:\Users\ADMIN\Desktop\Bach tuyet\esquilo001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71667" flipH="1">
            <a:off x="10368615" y="4415267"/>
            <a:ext cx="1320800" cy="144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7" descr="C:\Users\ADMIN\Desktop\Bach tuyet\767e08fbae2de8679fbba6d8cecba19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2524" flipH="1">
            <a:off x="8504048" y="4385149"/>
            <a:ext cx="1092200" cy="1525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C:\Users\ADMIN\Desktop\Bach tuyet\43ebd44d263606f876d42fd2f199ea61 (7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36022" y1="33071" x2="71505" y2="401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83591" flipH="1">
            <a:off x="5873242" y="3818719"/>
            <a:ext cx="1789713" cy="2413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600" y="-657027"/>
            <a:ext cx="7010400" cy="786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9375" y="-1222614"/>
            <a:ext cx="7213600" cy="8309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-624841"/>
            <a:ext cx="7213600" cy="760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728" y="-657027"/>
            <a:ext cx="7010400" cy="786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10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378" y="-2056030"/>
            <a:ext cx="10299114" cy="407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/>
          <p:cNvSpPr txBox="1"/>
          <p:nvPr/>
        </p:nvSpPr>
        <p:spPr>
          <a:xfrm>
            <a:off x="2708030" y="726346"/>
            <a:ext cx="746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ea"/>
              </a:rPr>
              <a:t>Bút</a:t>
            </a:r>
            <a:r>
              <a:rPr kumimoji="0" lang="en-US" sz="4800" b="1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ea"/>
              </a:rPr>
              <a:t> </a:t>
            </a:r>
            <a:r>
              <a:rPr kumimoji="0" lang="en-US" sz="4800" b="1" i="0" u="none" strike="noStrike" kern="1200" cap="none" spc="0" normalizeH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ea"/>
              </a:rPr>
              <a:t>chì</a:t>
            </a:r>
            <a:r>
              <a:rPr kumimoji="0" lang="en-US" sz="4800" b="1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ea"/>
              </a:rPr>
              <a:t> </a:t>
            </a:r>
            <a:r>
              <a:rPr kumimoji="0" lang="en-US" sz="4800" b="1" i="0" u="none" strike="noStrike" kern="1200" cap="none" spc="0" normalizeH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ea"/>
              </a:rPr>
              <a:t>của</a:t>
            </a:r>
            <a:r>
              <a:rPr kumimoji="0" lang="en-US" sz="4800" b="1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ea"/>
              </a:rPr>
              <a:t> </a:t>
            </a:r>
            <a:r>
              <a:rPr kumimoji="0" lang="en-US" sz="4800" b="1" i="0" u="none" strike="noStrike" kern="1200" cap="none" spc="0" normalizeH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ea"/>
              </a:rPr>
              <a:t>em</a:t>
            </a:r>
            <a:r>
              <a:rPr kumimoji="0" lang="en-US" sz="4800" b="1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ea"/>
              </a:rPr>
              <a:t> </a:t>
            </a:r>
            <a:r>
              <a:rPr kumimoji="0" lang="en-US" sz="4800" b="1" i="0" u="none" strike="noStrike" kern="1200" cap="none" spc="0" normalizeH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ea"/>
              </a:rPr>
              <a:t>dài</a:t>
            </a:r>
            <a:r>
              <a:rPr kumimoji="0" lang="en-US" sz="4800" b="1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ea"/>
              </a:rPr>
              <a:t> 15 …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8" name="Explosion 1 47"/>
          <p:cNvSpPr/>
          <p:nvPr/>
        </p:nvSpPr>
        <p:spPr>
          <a:xfrm>
            <a:off x="5250697" y="4439014"/>
            <a:ext cx="4017104" cy="2729895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ĐÚNG RỒI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1431216" y="2057417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</a:t>
            </a: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4961620" y="2078622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cm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8619220" y="2070094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C.m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3" name="Picture 4" descr="C:\Users\ADMIN\Desktop\Bach tuyet\Blanca_Nieves.8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27371" y="3455232"/>
            <a:ext cx="2287981" cy="3969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489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  <p:bldLst>
      <p:bldP spid="46" grpId="0"/>
      <p:bldP spid="48" grpId="0" bldLvl="0" animBg="1"/>
      <p:bldP spid="48" grpId="1" bldLvl="0" animBg="1"/>
      <p:bldP spid="48" grpId="2" bldLvl="0" animBg="1"/>
      <p:bldP spid="49" grpId="0" bldLvl="0" animBg="1"/>
      <p:bldP spid="50" grpId="0" bldLvl="0" animBg="1"/>
      <p:bldP spid="51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Bach tuyet\54774f4bc8287c7337fadd5fbb419da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5" descr="C:\Users\ADMIN\Desktop\Bach tuyet\Bamb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339" flipH="1">
            <a:off x="5575308" y="3747799"/>
            <a:ext cx="13208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C:\Users\ADMIN\Desktop\Bach tuyet\esquilo001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71667" flipH="1">
            <a:off x="10368615" y="4415267"/>
            <a:ext cx="1320800" cy="144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7" descr="C:\Users\ADMIN\Desktop\Bach tuyet\767e08fbae2de8679fbba6d8cecba19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2524" flipH="1">
            <a:off x="8504048" y="4385149"/>
            <a:ext cx="1092200" cy="1525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C:\Users\ADMIN\Desktop\Bach tuyet\43ebd44d263606f876d42fd2f199ea61 (7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36022" y1="33071" x2="71505" y2="401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83591" flipH="1">
            <a:off x="2398929" y="3721420"/>
            <a:ext cx="1789713" cy="2413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9254" y="-800604"/>
            <a:ext cx="7010400" cy="786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9375" y="-1222614"/>
            <a:ext cx="7213600" cy="8309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26" y="-1423423"/>
            <a:ext cx="7213600" cy="760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0606" y="-1011609"/>
            <a:ext cx="7010400" cy="786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10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858" y="-3383331"/>
            <a:ext cx="11896578" cy="6126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/>
          <p:cNvSpPr txBox="1"/>
          <p:nvPr/>
        </p:nvSpPr>
        <p:spPr>
          <a:xfrm>
            <a:off x="1155365" y="933853"/>
            <a:ext cx="101606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+mn-ea"/>
              </a:rPr>
              <a:t> 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ea"/>
              </a:rPr>
              <a:t>Bàn</a:t>
            </a:r>
            <a:r>
              <a:rPr kumimoji="0" lang="en-US" sz="4800" b="1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ea"/>
              </a:rPr>
              <a:t> </a:t>
            </a:r>
            <a:r>
              <a:rPr kumimoji="0" lang="en-US" sz="4800" b="1" i="0" u="none" strike="noStrike" kern="1200" cap="none" spc="0" normalizeH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ea"/>
              </a:rPr>
              <a:t>học</a:t>
            </a:r>
            <a:r>
              <a:rPr kumimoji="0" lang="en-US" sz="4800" b="1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ea"/>
              </a:rPr>
              <a:t> </a:t>
            </a:r>
            <a:r>
              <a:rPr kumimoji="0" lang="en-US" sz="4800" b="1" i="0" u="none" strike="noStrike" kern="1200" cap="none" spc="0" normalizeH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ea"/>
              </a:rPr>
              <a:t>của</a:t>
            </a:r>
            <a:r>
              <a:rPr kumimoji="0" lang="en-US" sz="4800" b="1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ea"/>
              </a:rPr>
              <a:t> </a:t>
            </a:r>
            <a:r>
              <a:rPr kumimoji="0" lang="en-US" sz="4800" b="1" i="0" u="none" strike="noStrike" kern="1200" cap="none" spc="0" normalizeH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ea"/>
              </a:rPr>
              <a:t>em</a:t>
            </a:r>
            <a:r>
              <a:rPr kumimoji="0" lang="en-US" sz="4800" b="1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ea"/>
              </a:rPr>
              <a:t> </a:t>
            </a:r>
            <a:r>
              <a:rPr kumimoji="0" lang="en-US" sz="4800" b="1" i="0" u="none" strike="noStrike" kern="1200" cap="none" spc="0" normalizeH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ea"/>
              </a:rPr>
              <a:t>cao</a:t>
            </a:r>
            <a:r>
              <a:rPr kumimoji="0" lang="en-US" sz="4800" b="1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ea"/>
              </a:rPr>
              <a:t> </a:t>
            </a:r>
            <a:r>
              <a:rPr kumimoji="0" lang="en-US" sz="4800" b="1" i="0" u="none" strike="noStrike" kern="1200" cap="none" spc="0" normalizeH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ea"/>
              </a:rPr>
              <a:t>khoảng</a:t>
            </a:r>
            <a:r>
              <a:rPr kumimoji="0" lang="en-US" sz="4800" b="1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ea"/>
              </a:rPr>
              <a:t> 8 …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8" name="Explosion 1 47"/>
          <p:cNvSpPr/>
          <p:nvPr/>
        </p:nvSpPr>
        <p:spPr>
          <a:xfrm>
            <a:off x="1602315" y="4565618"/>
            <a:ext cx="4017104" cy="2729895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ĐÚNG RỒI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4936326" y="2707339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m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1424022" y="2707340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A.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dm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8553300" y="2726297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C.cm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3" name="Picture 4" descr="C:\Users\ADMIN\Desktop\Bach tuyet\Blanca_Nieves.8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27371" y="3455232"/>
            <a:ext cx="2287981" cy="3969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5981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  <p:bldLst>
      <p:bldP spid="46" grpId="0"/>
      <p:bldP spid="48" grpId="0" bldLvl="0" animBg="1"/>
      <p:bldP spid="48" grpId="1" bldLvl="0" animBg="1"/>
      <p:bldP spid="48" grpId="2" bldLvl="0" animBg="1"/>
      <p:bldP spid="49" grpId="0" bldLvl="0" animBg="1"/>
      <p:bldP spid="50" grpId="0" bldLvl="0" animBg="1"/>
      <p:bldP spid="51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Bach tuyet\54774f4bc8287c7337fadd5fbb419da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5" descr="C:\Users\ADMIN\Desktop\Bach tuyet\Bamb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339" flipH="1">
            <a:off x="5575308" y="3747799"/>
            <a:ext cx="13208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C:\Users\ADMIN\Desktop\Bach tuyet\esquilo001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71667" flipH="1">
            <a:off x="10368615" y="4415267"/>
            <a:ext cx="1320800" cy="144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7" descr="C:\Users\ADMIN\Desktop\Bach tuyet\767e08fbae2de8679fbba6d8cecba19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2524" flipH="1">
            <a:off x="8504048" y="4385149"/>
            <a:ext cx="1092200" cy="1525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C:\Users\ADMIN\Desktop\Bach tuyet\43ebd44d263606f876d42fd2f199ea61 (7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36022" y1="33071" x2="71505" y2="401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83591" flipH="1">
            <a:off x="2398929" y="3721420"/>
            <a:ext cx="1789713" cy="2413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9254" y="-800604"/>
            <a:ext cx="7010400" cy="786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9375" y="-1222614"/>
            <a:ext cx="7213600" cy="8309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26" y="-1423423"/>
            <a:ext cx="7213600" cy="760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6373" y="-1010444"/>
            <a:ext cx="7010400" cy="786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10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61" y="-2919805"/>
            <a:ext cx="12717193" cy="554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/>
          <p:cNvSpPr txBox="1"/>
          <p:nvPr/>
        </p:nvSpPr>
        <p:spPr>
          <a:xfrm>
            <a:off x="1602315" y="932345"/>
            <a:ext cx="97616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+mn-ea"/>
              </a:rPr>
              <a:t>  </a:t>
            </a:r>
            <a:r>
              <a:rPr lang="en-US" sz="4800" b="1" kern="1200" noProof="0" dirty="0" err="1" smtClean="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ea"/>
              </a:rPr>
              <a:t>Cột</a:t>
            </a:r>
            <a:r>
              <a:rPr lang="en-US" sz="4800" b="1" kern="1200" noProof="0" dirty="0" smtClean="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ea"/>
              </a:rPr>
              <a:t> </a:t>
            </a:r>
            <a:r>
              <a:rPr lang="en-US" sz="4800" b="1" kern="1200" noProof="0" dirty="0" err="1" smtClean="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ea"/>
              </a:rPr>
              <a:t>cờ</a:t>
            </a:r>
            <a:r>
              <a:rPr lang="en-US" sz="4800" b="1" kern="1200" noProof="0" dirty="0" smtClean="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ea"/>
              </a:rPr>
              <a:t> </a:t>
            </a:r>
            <a:r>
              <a:rPr lang="en-US" sz="4800" b="1" kern="1200" noProof="0" dirty="0" err="1" smtClean="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ea"/>
              </a:rPr>
              <a:t>trường</a:t>
            </a:r>
            <a:r>
              <a:rPr lang="en-US" sz="4800" b="1" kern="1200" noProof="0" dirty="0" smtClean="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ea"/>
              </a:rPr>
              <a:t> </a:t>
            </a:r>
            <a:r>
              <a:rPr lang="en-US" sz="4800" b="1" kern="1200" noProof="0" dirty="0" err="1" smtClean="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ea"/>
              </a:rPr>
              <a:t>em</a:t>
            </a:r>
            <a:r>
              <a:rPr lang="en-US" sz="4800" b="1" kern="1200" noProof="0" dirty="0" smtClean="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ea"/>
              </a:rPr>
              <a:t> </a:t>
            </a:r>
            <a:r>
              <a:rPr lang="en-US" sz="4800" b="1" kern="1200" noProof="0" dirty="0" err="1" smtClean="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ea"/>
              </a:rPr>
              <a:t>cao</a:t>
            </a:r>
            <a:r>
              <a:rPr lang="en-US" sz="4800" b="1" kern="1200" noProof="0" dirty="0" smtClean="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ea"/>
              </a:rPr>
              <a:t> 10 …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8" name="Explosion 1 47"/>
          <p:cNvSpPr/>
          <p:nvPr/>
        </p:nvSpPr>
        <p:spPr>
          <a:xfrm>
            <a:off x="1602315" y="4565618"/>
            <a:ext cx="4017104" cy="2729895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ĐÚNG RỒI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5376161" y="2659933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dm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1973640" y="2707225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A. m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8993035" y="2659932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D. km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3" name="Picture 4" descr="C:\Users\ADMIN\Desktop\Bach tuyet\Blanca_Nieves.8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27371" y="3455232"/>
            <a:ext cx="2287981" cy="3969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0818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</p:childTnLst>
        </p:cTn>
      </p:par>
    </p:tnLst>
    <p:bldLst>
      <p:bldP spid="46" grpId="0"/>
      <p:bldP spid="48" grpId="0" bldLvl="0" animBg="1"/>
      <p:bldP spid="48" grpId="1" bldLvl="0" animBg="1"/>
      <p:bldP spid="48" grpId="2" bldLvl="0" animBg="1"/>
      <p:bldP spid="49" grpId="0" bldLvl="0" animBg="1"/>
      <p:bldP spid="50" grpId="0" bldLvl="0" animBg="1"/>
      <p:bldP spid="52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420297052"/>
</p:tagLst>
</file>

<file path=ppt/theme/theme1.xml><?xml version="1.0" encoding="utf-8"?>
<a:theme xmlns:a="http://schemas.openxmlformats.org/drawingml/2006/main" name="3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630</TotalTime>
  <Words>288</Words>
  <Application>Microsoft Office PowerPoint</Application>
  <PresentationFormat>Widescreen</PresentationFormat>
  <Paragraphs>67</Paragraphs>
  <Slides>19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Times New Roman</vt:lpstr>
      <vt:lpstr>Calibri</vt:lpstr>
      <vt:lpstr>SimSun</vt:lpstr>
      <vt:lpstr>微软雅黑</vt:lpstr>
      <vt:lpstr>Arial</vt:lpstr>
      <vt:lpstr>SimSun</vt:lpstr>
      <vt:lpstr>Questrial</vt:lpstr>
      <vt:lpstr>ITC Avant Garde Std Bk</vt:lpstr>
      <vt:lpstr>3_Office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</cp:lastModifiedBy>
  <cp:revision>68</cp:revision>
  <dcterms:created xsi:type="dcterms:W3CDTF">2021-05-10T04:25:00Z</dcterms:created>
  <dcterms:modified xsi:type="dcterms:W3CDTF">2022-04-17T01:35:12Z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