
<file path=[Content_Types].xml><?xml version="1.0" encoding="utf-8"?>
<Types xmlns="http://schemas.openxmlformats.org/package/2006/content-types">
  <Default Extension="png" ContentType="image/png"/>
  <Default Extension="tmp" ContentType="image/pn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12"/>
  </p:notesMasterIdLst>
  <p:sldIdLst>
    <p:sldId id="256" r:id="rId2"/>
    <p:sldId id="275" r:id="rId3"/>
    <p:sldId id="294" r:id="rId4"/>
    <p:sldId id="318" r:id="rId5"/>
    <p:sldId id="319" r:id="rId6"/>
    <p:sldId id="327" r:id="rId7"/>
    <p:sldId id="328" r:id="rId8"/>
    <p:sldId id="329" r:id="rId9"/>
    <p:sldId id="322" r:id="rId10"/>
    <p:sldId id="323" r:id="rId11"/>
  </p:sldIdLst>
  <p:sldSz cx="12192000" cy="6858000"/>
  <p:notesSz cx="6858000" cy="9144000"/>
  <p:embeddedFontLst>
    <p:embeddedFont>
      <p:font typeface="Calibri" panose="020F0502020204030204" pitchFamily="34" charset="0"/>
      <p:regular r:id="rId13"/>
      <p:bold r:id="rId14"/>
      <p:italic r:id="rId15"/>
      <p:boldItalic r:id="rId16"/>
    </p:embeddedFont>
    <p:embeddedFont>
      <p:font typeface="微软雅黑" panose="020B0503020204020204" pitchFamily="34" charset="-122"/>
      <p:regular r:id="rId17"/>
      <p:bold r:id="rId18"/>
    </p:embeddedFont>
  </p:embeddedFontLst>
  <p:custDataLst>
    <p:tags r:id="rId19"/>
  </p:custData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41" roundtripDataSignature="AMtx7miFhULmujEkRXKProgFNuVio5VNR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99"/>
    <a:srgbClr val="FDEAC5"/>
    <a:srgbClr val="E0F1FC"/>
    <a:srgbClr val="0033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66" d="100"/>
          <a:sy n="66" d="100"/>
        </p:scale>
        <p:origin x="36" y="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1.fntdata"/><Relationship Id="rId18" Type="http://schemas.openxmlformats.org/officeDocument/2006/relationships/font" Target="fonts/font6.fntdata"/><Relationship Id="rId3" Type="http://schemas.openxmlformats.org/officeDocument/2006/relationships/slide" Target="slides/slide2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font" Target="fonts/font5.fntdata"/><Relationship Id="rId2" Type="http://schemas.openxmlformats.org/officeDocument/2006/relationships/slide" Target="slides/slide1.xml"/><Relationship Id="rId16" Type="http://schemas.openxmlformats.org/officeDocument/2006/relationships/font" Target="fonts/font4.fntdata"/><Relationship Id="rId41" Type="http://customschemas.google.com/relationships/presentationmetadata" Target="meta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font" Target="fonts/font3.fntdata"/><Relationship Id="rId10" Type="http://schemas.openxmlformats.org/officeDocument/2006/relationships/slide" Target="slides/slide9.xml"/><Relationship Id="rId19" Type="http://schemas.openxmlformats.org/officeDocument/2006/relationships/tags" Target="tags/tag1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2.fntdata"/><Relationship Id="rId43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162005444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6" name="Google Shape;186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93121913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" name="Google Shape;304;p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5" name="Google Shape;305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0775162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ED2E422-42A8-4A7B-87CD-13A088DD628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3234060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93" name="Google Shape;193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4" name="Google Shape;194;p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4</a:t>
            </a:fld>
            <a:endParaRPr sz="12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57622587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ED2E422-42A8-4A7B-87CD-13A088DD628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103488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标题幻灯片" type="title">
  <p:cSld name="TITLE">
    <p:spTree>
      <p:nvGrpSpPr>
        <p:cNvPr id="1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>
    <p:random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2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2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2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transition spd="slow">
    <p:random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1_Blank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2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2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2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265912516"/>
      </p:ext>
    </p:extLst>
  </p:cSld>
  <p:clrMapOvr>
    <a:masterClrMapping/>
  </p:clrMapOvr>
  <p:transition spd="slow">
    <p:random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1_Blank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2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2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2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873965828"/>
      </p:ext>
    </p:extLst>
  </p:cSld>
  <p:clrMapOvr>
    <a:masterClrMapping/>
  </p:clrMapOvr>
  <p:transition spd="slow">
    <p:random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1_Blank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2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2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2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113449807"/>
      </p:ext>
    </p:extLst>
  </p:cSld>
  <p:clrMapOvr>
    <a:masterClrMapping/>
  </p:clrMapOvr>
  <p:transition spd="slow">
    <p:random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1_Blank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2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2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2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570590622"/>
      </p:ext>
    </p:extLst>
  </p:cSld>
  <p:clrMapOvr>
    <a:masterClrMapping/>
  </p:clrMapOvr>
  <p:transition spd="slow">
    <p:random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EC9D2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90" r:id="rId3"/>
    <p:sldLayoutId id="2147483689" r:id="rId4"/>
    <p:sldLayoutId id="2147483687" r:id="rId5"/>
    <p:sldLayoutId id="2147483686" r:id="rId6"/>
  </p:sldLayoutIdLst>
  <p:transition spd="slow">
    <p:random/>
  </p:transition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13" Type="http://schemas.openxmlformats.org/officeDocument/2006/relationships/image" Target="../media/image18.png"/><Relationship Id="rId18" Type="http://schemas.openxmlformats.org/officeDocument/2006/relationships/image" Target="../media/image7.png"/><Relationship Id="rId3" Type="http://schemas.openxmlformats.org/officeDocument/2006/relationships/image" Target="../media/image9.png"/><Relationship Id="rId7" Type="http://schemas.openxmlformats.org/officeDocument/2006/relationships/image" Target="../media/image6.png"/><Relationship Id="rId12" Type="http://schemas.openxmlformats.org/officeDocument/2006/relationships/image" Target="../media/image17.png"/><Relationship Id="rId17" Type="http://schemas.openxmlformats.org/officeDocument/2006/relationships/image" Target="../media/image22.png"/><Relationship Id="rId2" Type="http://schemas.openxmlformats.org/officeDocument/2006/relationships/notesSlide" Target="../notesSlides/notesSlide4.xml"/><Relationship Id="rId16" Type="http://schemas.openxmlformats.org/officeDocument/2006/relationships/image" Target="../media/image21.png"/><Relationship Id="rId20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11" Type="http://schemas.openxmlformats.org/officeDocument/2006/relationships/image" Target="../media/image16.png"/><Relationship Id="rId5" Type="http://schemas.openxmlformats.org/officeDocument/2006/relationships/image" Target="../media/image11.png"/><Relationship Id="rId15" Type="http://schemas.openxmlformats.org/officeDocument/2006/relationships/image" Target="../media/image20.png"/><Relationship Id="rId10" Type="http://schemas.openxmlformats.org/officeDocument/2006/relationships/image" Target="../media/image15.png"/><Relationship Id="rId19" Type="http://schemas.openxmlformats.org/officeDocument/2006/relationships/image" Target="../media/image23.png"/><Relationship Id="rId4" Type="http://schemas.openxmlformats.org/officeDocument/2006/relationships/image" Target="../media/image10.png"/><Relationship Id="rId9" Type="http://schemas.openxmlformats.org/officeDocument/2006/relationships/image" Target="../media/image14.png"/><Relationship Id="rId14" Type="http://schemas.openxmlformats.org/officeDocument/2006/relationships/image" Target="../media/image19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tmp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tmp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tmp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tmp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9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Relationship Id="rId9" Type="http://schemas.openxmlformats.org/officeDocument/2006/relationships/image" Target="../media/image2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8" name="Google Shape;188;p1"/>
          <p:cNvPicPr preferRelativeResize="0"/>
          <p:nvPr/>
        </p:nvPicPr>
        <p:blipFill rotWithShape="1">
          <a:blip r:embed="rId3">
            <a:alphaModFix/>
          </a:blip>
          <a:srcRect t="5244" b="10434"/>
          <a:stretch/>
        </p:blipFill>
        <p:spPr>
          <a:xfrm>
            <a:off x="0" y="0"/>
            <a:ext cx="12199938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89" name="Google Shape;189;p1"/>
          <p:cNvPicPr preferRelativeResize="0"/>
          <p:nvPr/>
        </p:nvPicPr>
        <p:blipFill rotWithShape="1">
          <a:blip r:embed="rId4">
            <a:alphaModFix/>
          </a:blip>
          <a:srcRect t="35313" b="20813"/>
          <a:stretch/>
        </p:blipFill>
        <p:spPr>
          <a:xfrm>
            <a:off x="-7938" y="-136525"/>
            <a:ext cx="12207876" cy="3810000"/>
          </a:xfrm>
          <a:prstGeom prst="rect">
            <a:avLst/>
          </a:prstGeom>
          <a:noFill/>
          <a:ln>
            <a:noFill/>
          </a:ln>
        </p:spPr>
      </p:pic>
      <p:sp>
        <p:nvSpPr>
          <p:cNvPr id="190" name="Google Shape;190;p1"/>
          <p:cNvSpPr txBox="1"/>
          <p:nvPr/>
        </p:nvSpPr>
        <p:spPr>
          <a:xfrm>
            <a:off x="529389" y="4196615"/>
            <a:ext cx="10600574" cy="12170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457200" marR="0" lvl="1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200"/>
              <a:buFont typeface="Calibri"/>
              <a:buNone/>
            </a:pPr>
            <a:r>
              <a:rPr lang="en-US" sz="7200" b="1" i="0" u="none" strike="noStrike" cap="none">
                <a:solidFill>
                  <a:srgbClr val="FF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Xin chào tất cả các con!</a:t>
            </a:r>
            <a:endParaRPr sz="7200" b="1" i="0" u="none" strike="noStrike" cap="none">
              <a:solidFill>
                <a:srgbClr val="FF0000"/>
              </a:solidFill>
              <a:latin typeface="Times New Roman" panose="02020603050405020304" pitchFamily="18" charset="0"/>
              <a:ea typeface="Calibri"/>
              <a:cs typeface="Times New Roman" panose="02020603050405020304" pitchFamily="18" charset="0"/>
              <a:sym typeface="Calibri"/>
            </a:endParaRPr>
          </a:p>
        </p:txBody>
      </p:sp>
    </p:spTree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354" y="-1"/>
            <a:ext cx="11898645" cy="7031353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327218" y="1705582"/>
            <a:ext cx="949966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 học của chúng ta đến đây là kết thúc.</a:t>
            </a:r>
          </a:p>
          <a:p>
            <a:pPr algn="ctr"/>
            <a:r>
              <a:rPr lang="en-US" sz="4000" b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Chúc các con mạnh khỏe, học tập tốt!</a:t>
            </a:r>
            <a:endParaRPr lang="en-US" sz="4000" b="1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74651510"/>
      </p:ext>
    </p:extLst>
  </p:cSld>
  <p:clrMapOvr>
    <a:masterClrMapping/>
  </p:clrMapOvr>
  <p:transition spd="slow">
    <p:random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" name="Google Shape;307;p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4107446"/>
            <a:ext cx="12192000" cy="2743200"/>
          </a:xfrm>
          <a:prstGeom prst="rect">
            <a:avLst/>
          </a:prstGeom>
          <a:noFill/>
          <a:ln>
            <a:noFill/>
          </a:ln>
        </p:spPr>
      </p:pic>
      <p:sp>
        <p:nvSpPr>
          <p:cNvPr id="308" name="Google Shape;308;p9"/>
          <p:cNvSpPr txBox="1"/>
          <p:nvPr/>
        </p:nvSpPr>
        <p:spPr>
          <a:xfrm>
            <a:off x="3840163" y="2501900"/>
            <a:ext cx="2447925" cy="4349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4800">
              <a:solidFill>
                <a:srgbClr val="3F3F3F"/>
              </a:solidFill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</p:txBody>
      </p:sp>
      <p:sp>
        <p:nvSpPr>
          <p:cNvPr id="310" name="Google Shape;310;p9"/>
          <p:cNvSpPr txBox="1"/>
          <p:nvPr/>
        </p:nvSpPr>
        <p:spPr>
          <a:xfrm>
            <a:off x="2685001" y="1016377"/>
            <a:ext cx="5791200" cy="8309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 dirty="0" err="1" smtClean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Toán</a:t>
            </a:r>
            <a:endParaRPr sz="4800" dirty="0">
              <a:solidFill>
                <a:schemeClr val="dk1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</p:txBody>
      </p:sp>
      <p:pic>
        <p:nvPicPr>
          <p:cNvPr id="311" name="Google Shape;311;p9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4263" y="0"/>
            <a:ext cx="2096378" cy="2268995"/>
          </a:xfrm>
          <a:prstGeom prst="rect">
            <a:avLst/>
          </a:prstGeom>
          <a:noFill/>
          <a:ln>
            <a:noFill/>
          </a:ln>
        </p:spPr>
      </p:pic>
      <p:pic>
        <p:nvPicPr>
          <p:cNvPr id="312" name="Google Shape;312;p9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0365542" y="214581"/>
            <a:ext cx="1694696" cy="2161906"/>
          </a:xfrm>
          <a:prstGeom prst="rect">
            <a:avLst/>
          </a:prstGeom>
          <a:noFill/>
          <a:ln>
            <a:noFill/>
          </a:ln>
        </p:spPr>
      </p:pic>
      <p:sp>
        <p:nvSpPr>
          <p:cNvPr id="313" name="Google Shape;313;p9"/>
          <p:cNvSpPr txBox="1"/>
          <p:nvPr/>
        </p:nvSpPr>
        <p:spPr>
          <a:xfrm>
            <a:off x="406935" y="2152045"/>
            <a:ext cx="11378129" cy="15696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4800"/>
              <a:buFont typeface="Times New Roman"/>
              <a:buNone/>
            </a:pPr>
            <a:r>
              <a:rPr lang="en-US" sz="4800" u="none" strike="noStrike" cap="none" dirty="0" err="1" smtClean="0">
                <a:solidFill>
                  <a:srgbClr val="000099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Phép</a:t>
            </a:r>
            <a:r>
              <a:rPr lang="en-US" sz="4800" u="none" strike="noStrike" cap="none" dirty="0" smtClean="0">
                <a:solidFill>
                  <a:srgbClr val="000099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 </a:t>
            </a:r>
            <a:r>
              <a:rPr lang="en-US" sz="4800" u="none" strike="noStrike" cap="none" err="1">
                <a:solidFill>
                  <a:srgbClr val="000099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cộng</a:t>
            </a:r>
            <a:r>
              <a:rPr lang="en-US" sz="4800" u="none" strike="noStrike" cap="none">
                <a:solidFill>
                  <a:srgbClr val="000099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 </a:t>
            </a:r>
            <a:r>
              <a:rPr lang="en-US" sz="4800" u="none" strike="noStrike" cap="none" smtClean="0">
                <a:solidFill>
                  <a:srgbClr val="000099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(</a:t>
            </a:r>
            <a:r>
              <a:rPr lang="en-US" sz="4800" smtClean="0">
                <a:solidFill>
                  <a:srgbClr val="000099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có</a:t>
            </a:r>
            <a:r>
              <a:rPr lang="en-US" sz="4800" u="none" strike="noStrike" cap="none" smtClean="0">
                <a:solidFill>
                  <a:srgbClr val="000099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 </a:t>
            </a:r>
            <a:r>
              <a:rPr lang="en-US" sz="4800" u="none" strike="noStrike" cap="none" dirty="0" err="1">
                <a:solidFill>
                  <a:srgbClr val="000099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nhớ</a:t>
            </a:r>
            <a:r>
              <a:rPr lang="en-US" sz="4800" u="none" strike="noStrike" cap="none" dirty="0">
                <a:solidFill>
                  <a:srgbClr val="000099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) </a:t>
            </a:r>
            <a:r>
              <a:rPr lang="en-US" sz="4800" u="none" strike="noStrike" cap="none" dirty="0" err="1" smtClean="0">
                <a:solidFill>
                  <a:srgbClr val="000099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trong</a:t>
            </a:r>
            <a:r>
              <a:rPr lang="en-US" sz="4800" u="none" strike="noStrike" cap="none" dirty="0" smtClean="0">
                <a:solidFill>
                  <a:srgbClr val="000099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 </a:t>
            </a:r>
            <a:r>
              <a:rPr lang="en-US" sz="4800" u="none" strike="noStrike" cap="none" dirty="0" err="1" smtClean="0">
                <a:solidFill>
                  <a:srgbClr val="000099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phạm</a:t>
            </a:r>
            <a:r>
              <a:rPr lang="en-US" sz="4800" u="none" strike="noStrike" cap="none" dirty="0" smtClean="0">
                <a:solidFill>
                  <a:srgbClr val="000099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 vi 1000</a:t>
            </a:r>
            <a:endParaRPr sz="4800" u="none" strike="noStrike" cap="none" dirty="0">
              <a:solidFill>
                <a:srgbClr val="000099"/>
              </a:solidFill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4800"/>
              <a:buFont typeface="Times New Roman"/>
              <a:buNone/>
            </a:pPr>
            <a:r>
              <a:rPr lang="en-US" sz="4800" u="none" strike="noStrike" cap="none" dirty="0">
                <a:solidFill>
                  <a:srgbClr val="000099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 </a:t>
            </a:r>
            <a:r>
              <a:rPr lang="en-US" sz="4800" u="none" strike="noStrike" cap="none" dirty="0" smtClean="0">
                <a:solidFill>
                  <a:srgbClr val="000099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(</a:t>
            </a:r>
            <a:r>
              <a:rPr lang="en-US" sz="4800" u="none" strike="noStrike" cap="none" err="1" smtClean="0">
                <a:solidFill>
                  <a:srgbClr val="000099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trang</a:t>
            </a:r>
            <a:r>
              <a:rPr lang="en-US" sz="4800" u="none" strike="noStrike" cap="none" smtClean="0">
                <a:solidFill>
                  <a:srgbClr val="000099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 </a:t>
            </a:r>
            <a:r>
              <a:rPr lang="en-US" sz="4800" smtClean="0">
                <a:solidFill>
                  <a:srgbClr val="000099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69</a:t>
            </a:r>
            <a:r>
              <a:rPr lang="en-US" sz="4800" u="none" strike="noStrike" cap="none" smtClean="0">
                <a:solidFill>
                  <a:srgbClr val="000099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)</a:t>
            </a:r>
            <a:endParaRPr sz="4800" u="none" strike="noStrike" cap="none" dirty="0">
              <a:solidFill>
                <a:srgbClr val="000099"/>
              </a:solidFill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796647413"/>
      </p:ext>
    </p:extLst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137">
            <a:extLst>
              <a:ext uri="{FF2B5EF4-FFF2-40B4-BE49-F238E27FC236}">
                <a16:creationId xmlns:a16="http://schemas.microsoft.com/office/drawing/2014/main" xmlns="" id="{B1D20548-3C6E-4679-894C-D593E1D9558B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985555" y="565761"/>
            <a:ext cx="2208207" cy="792549"/>
          </a:xfrm>
          <a:prstGeom prst="rect">
            <a:avLst/>
          </a:prstGeom>
        </p:spPr>
      </p:pic>
      <p:pic>
        <p:nvPicPr>
          <p:cNvPr id="29" name="149">
            <a:extLst>
              <a:ext uri="{FF2B5EF4-FFF2-40B4-BE49-F238E27FC236}">
                <a16:creationId xmlns:a16="http://schemas.microsoft.com/office/drawing/2014/main" xmlns="" id="{D29A04D4-7147-4E12-81F2-D90C4D380B30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0904" r="-11007"/>
          <a:stretch/>
        </p:blipFill>
        <p:spPr>
          <a:xfrm>
            <a:off x="1798063" y="817084"/>
            <a:ext cx="1219200" cy="578451"/>
          </a:xfrm>
          <a:prstGeom prst="rect">
            <a:avLst/>
          </a:prstGeom>
        </p:spPr>
      </p:pic>
      <p:pic>
        <p:nvPicPr>
          <p:cNvPr id="34" name="1">
            <a:extLst>
              <a:ext uri="{FF2B5EF4-FFF2-40B4-BE49-F238E27FC236}">
                <a16:creationId xmlns:a16="http://schemas.microsoft.com/office/drawing/2014/main" xmlns="" id="{CB329D35-9D3D-4FCC-B9F1-BF064D3C5FD1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-1" y="-1"/>
            <a:ext cx="2889009" cy="1758721"/>
          </a:xfrm>
          <a:prstGeom prst="rect">
            <a:avLst/>
          </a:prstGeom>
        </p:spPr>
      </p:pic>
      <p:sp>
        <p:nvSpPr>
          <p:cNvPr id="8" name="39">
            <a:extLst>
              <a:ext uri="{FF2B5EF4-FFF2-40B4-BE49-F238E27FC236}">
                <a16:creationId xmlns:a16="http://schemas.microsoft.com/office/drawing/2014/main" xmlns="" id="{053EA615-0AE2-47A6-A802-6B92DD9EB92E}"/>
              </a:ext>
            </a:extLst>
          </p:cNvPr>
          <p:cNvSpPr txBox="1"/>
          <p:nvPr/>
        </p:nvSpPr>
        <p:spPr>
          <a:xfrm flipH="1">
            <a:off x="2743061" y="900193"/>
            <a:ext cx="6516696" cy="746348"/>
          </a:xfrm>
          <a:prstGeom prst="rect">
            <a:avLst/>
          </a:prstGeom>
          <a:noFill/>
        </p:spPr>
        <p:txBody>
          <a:bodyPr wrap="square" lIns="68571" tIns="34285" rIns="68571" bIns="34285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3E28E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Yêu</a:t>
            </a:r>
            <a:r>
              <a:rPr kumimoji="0" lang="en-US" altLang="zh-CN" sz="4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E28E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 </a:t>
            </a:r>
            <a:r>
              <a:rPr kumimoji="0" lang="en-US" altLang="zh-CN" sz="4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3E28E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cầu</a:t>
            </a:r>
            <a:r>
              <a:rPr kumimoji="0" lang="en-US" altLang="zh-CN" sz="4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E28E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 </a:t>
            </a:r>
            <a:r>
              <a:rPr kumimoji="0" lang="en-US" altLang="zh-CN" sz="4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3E28E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cần</a:t>
            </a:r>
            <a:r>
              <a:rPr kumimoji="0" lang="en-US" altLang="zh-CN" sz="4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E28E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 </a:t>
            </a:r>
            <a:r>
              <a:rPr kumimoji="0" lang="en-US" altLang="zh-CN" sz="4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3E28E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đạt</a:t>
            </a:r>
            <a:endParaRPr kumimoji="0" lang="zh-CN" altLang="en-US" sz="4400" b="0" i="0" u="none" strike="noStrike" kern="1200" cap="none" spc="0" normalizeH="0" baseline="0" noProof="0" dirty="0">
              <a:ln>
                <a:noFill/>
              </a:ln>
              <a:solidFill>
                <a:srgbClr val="3E28E0"/>
              </a:solidFill>
              <a:effectLst/>
              <a:uLnTx/>
              <a:uFillTx/>
              <a:latin typeface="Times New Roman" panose="02020603050405020304" pitchFamily="18" charset="0"/>
              <a:ea typeface="微软雅黑"/>
              <a:cs typeface="Times New Roman" panose="02020603050405020304" pitchFamily="18" charset="0"/>
              <a:sym typeface="微软雅黑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795603" y="1758720"/>
            <a:ext cx="10927967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00050" algn="just">
              <a:lnSpc>
                <a:spcPct val="150000"/>
              </a:lnSpc>
            </a:pPr>
            <a:r>
              <a:rPr lang="en-US" sz="3600">
                <a:latin typeface="Times New Roman" panose="02020603050405020304" pitchFamily="18" charset="0"/>
                <a:cs typeface="Times New Roman" panose="02020603050405020304" pitchFamily="18" charset="0"/>
              </a:rPr>
              <a:t>- Củng cố và hoàn thiện kỹ năng đặt tính rồi tính phép cộng các số có ba chữ số trong phạm vi 1000.</a:t>
            </a:r>
          </a:p>
          <a:p>
            <a:pPr indent="400050" algn="just">
              <a:lnSpc>
                <a:spcPct val="150000"/>
              </a:lnSpc>
            </a:pPr>
            <a:r>
              <a:rPr lang="en-US" sz="36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600">
                <a:latin typeface="Times New Roman" panose="02020603050405020304" pitchFamily="18" charset="0"/>
                <a:cs typeface="Times New Roman" panose="02020603050405020304" pitchFamily="18" charset="0"/>
              </a:rPr>
              <a:t>Áp dụng phép cộng có nhớ vào bài toán có lời văn.</a:t>
            </a:r>
          </a:p>
          <a:p>
            <a:pPr marL="400050" algn="just">
              <a:lnSpc>
                <a:spcPct val="150000"/>
              </a:lnSpc>
              <a:buFontTx/>
              <a:buChar char="-"/>
            </a:pPr>
            <a:r>
              <a:rPr lang="en-US" sz="36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Phát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triển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năng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lực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49879043"/>
      </p:ext>
    </p:extLst>
  </p:cSld>
  <p:clrMapOvr>
    <a:masterClrMapping/>
  </p:clrMapOvr>
  <p:transition spd="slow">
    <p:random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6" name="Google Shape;196;p2"/>
          <p:cNvGrpSpPr/>
          <p:nvPr/>
        </p:nvGrpSpPr>
        <p:grpSpPr>
          <a:xfrm>
            <a:off x="-226083" y="589889"/>
            <a:ext cx="11441759" cy="5883467"/>
            <a:chOff x="341926" y="208486"/>
            <a:chExt cx="11441759" cy="5883467"/>
          </a:xfrm>
        </p:grpSpPr>
        <p:pic>
          <p:nvPicPr>
            <p:cNvPr id="197" name="Google Shape;197;p2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907478" y="208803"/>
              <a:ext cx="10876207" cy="588315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98" name="Google Shape;198;p2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864231" y="208725"/>
              <a:ext cx="10876207" cy="584657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99" name="Google Shape;199;p2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803773" y="208486"/>
              <a:ext cx="10876207" cy="578560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00" name="Google Shape;200;p2"/>
            <p:cNvPicPr preferRelativeResize="0"/>
            <p:nvPr/>
          </p:nvPicPr>
          <p:blipFill rotWithShape="1">
            <a:blip r:embed="rId6">
              <a:alphaModFix/>
            </a:blip>
            <a:srcRect/>
            <a:stretch/>
          </p:blipFill>
          <p:spPr>
            <a:xfrm>
              <a:off x="341926" y="784490"/>
              <a:ext cx="1054699" cy="4986960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201" name="Google Shape;201;p2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8985555" y="565761"/>
            <a:ext cx="2208207" cy="792549"/>
          </a:xfrm>
          <a:prstGeom prst="rect">
            <a:avLst/>
          </a:prstGeom>
          <a:noFill/>
          <a:ln>
            <a:noFill/>
          </a:ln>
        </p:spPr>
      </p:pic>
      <p:pic>
        <p:nvPicPr>
          <p:cNvPr id="202" name="Google Shape;202;p2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9052136" y="4705242"/>
            <a:ext cx="2316681" cy="1268078"/>
          </a:xfrm>
          <a:prstGeom prst="rect">
            <a:avLst/>
          </a:prstGeom>
          <a:noFill/>
          <a:ln>
            <a:noFill/>
          </a:ln>
        </p:spPr>
      </p:pic>
      <p:pic>
        <p:nvPicPr>
          <p:cNvPr id="203" name="Google Shape;203;p2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9377765" y="2132089"/>
            <a:ext cx="2523963" cy="2505673"/>
          </a:xfrm>
          <a:prstGeom prst="rect">
            <a:avLst/>
          </a:prstGeom>
          <a:noFill/>
          <a:ln>
            <a:noFill/>
          </a:ln>
        </p:spPr>
      </p:pic>
      <p:pic>
        <p:nvPicPr>
          <p:cNvPr id="204" name="Google Shape;204;p2"/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1453333" y="4267986"/>
            <a:ext cx="3145809" cy="2505673"/>
          </a:xfrm>
          <a:prstGeom prst="rect">
            <a:avLst/>
          </a:prstGeom>
          <a:noFill/>
          <a:ln>
            <a:noFill/>
          </a:ln>
        </p:spPr>
      </p:pic>
      <p:pic>
        <p:nvPicPr>
          <p:cNvPr id="205" name="Google Shape;205;p2"/>
          <p:cNvPicPr preferRelativeResize="0"/>
          <p:nvPr/>
        </p:nvPicPr>
        <p:blipFill rotWithShape="1">
          <a:blip r:embed="rId11">
            <a:alphaModFix/>
          </a:blip>
          <a:srcRect/>
          <a:stretch/>
        </p:blipFill>
        <p:spPr>
          <a:xfrm>
            <a:off x="9395784" y="1924966"/>
            <a:ext cx="871804" cy="865707"/>
          </a:xfrm>
          <a:prstGeom prst="rect">
            <a:avLst/>
          </a:prstGeom>
          <a:noFill/>
          <a:ln>
            <a:noFill/>
          </a:ln>
        </p:spPr>
      </p:pic>
      <p:pic>
        <p:nvPicPr>
          <p:cNvPr id="206" name="Google Shape;206;p2"/>
          <p:cNvPicPr preferRelativeResize="0"/>
          <p:nvPr/>
        </p:nvPicPr>
        <p:blipFill rotWithShape="1">
          <a:blip r:embed="rId12">
            <a:alphaModFix/>
          </a:blip>
          <a:srcRect/>
          <a:stretch/>
        </p:blipFill>
        <p:spPr>
          <a:xfrm>
            <a:off x="2715899" y="1826649"/>
            <a:ext cx="457240" cy="481626"/>
          </a:xfrm>
          <a:prstGeom prst="rect">
            <a:avLst/>
          </a:prstGeom>
          <a:noFill/>
          <a:ln>
            <a:noFill/>
          </a:ln>
        </p:spPr>
      </p:pic>
      <p:pic>
        <p:nvPicPr>
          <p:cNvPr id="207" name="Google Shape;207;p2"/>
          <p:cNvPicPr preferRelativeResize="0"/>
          <p:nvPr/>
        </p:nvPicPr>
        <p:blipFill rotWithShape="1">
          <a:blip r:embed="rId13">
            <a:alphaModFix/>
          </a:blip>
          <a:srcRect/>
          <a:stretch/>
        </p:blipFill>
        <p:spPr>
          <a:xfrm>
            <a:off x="2435146" y="2363646"/>
            <a:ext cx="1030313" cy="1024217"/>
          </a:xfrm>
          <a:prstGeom prst="rect">
            <a:avLst/>
          </a:prstGeom>
          <a:noFill/>
          <a:ln>
            <a:noFill/>
          </a:ln>
        </p:spPr>
      </p:pic>
      <p:pic>
        <p:nvPicPr>
          <p:cNvPr id="208" name="Google Shape;208;p2"/>
          <p:cNvPicPr preferRelativeResize="0"/>
          <p:nvPr/>
        </p:nvPicPr>
        <p:blipFill rotWithShape="1">
          <a:blip r:embed="rId14">
            <a:alphaModFix/>
          </a:blip>
          <a:srcRect/>
          <a:stretch/>
        </p:blipFill>
        <p:spPr>
          <a:xfrm>
            <a:off x="4160684" y="554436"/>
            <a:ext cx="896190" cy="1012024"/>
          </a:xfrm>
          <a:prstGeom prst="rect">
            <a:avLst/>
          </a:prstGeom>
          <a:noFill/>
          <a:ln>
            <a:noFill/>
          </a:ln>
        </p:spPr>
      </p:pic>
      <p:pic>
        <p:nvPicPr>
          <p:cNvPr id="209" name="Google Shape;209;p2"/>
          <p:cNvPicPr preferRelativeResize="0"/>
          <p:nvPr/>
        </p:nvPicPr>
        <p:blipFill rotWithShape="1">
          <a:blip r:embed="rId15">
            <a:alphaModFix/>
          </a:blip>
          <a:srcRect/>
          <a:stretch/>
        </p:blipFill>
        <p:spPr>
          <a:xfrm>
            <a:off x="5188076" y="505654"/>
            <a:ext cx="969348" cy="1091279"/>
          </a:xfrm>
          <a:prstGeom prst="rect">
            <a:avLst/>
          </a:prstGeom>
          <a:noFill/>
          <a:ln>
            <a:noFill/>
          </a:ln>
        </p:spPr>
      </p:pic>
      <p:pic>
        <p:nvPicPr>
          <p:cNvPr id="210" name="Google Shape;210;p2"/>
          <p:cNvPicPr preferRelativeResize="0"/>
          <p:nvPr/>
        </p:nvPicPr>
        <p:blipFill rotWithShape="1">
          <a:blip r:embed="rId16">
            <a:alphaModFix/>
          </a:blip>
          <a:srcRect/>
          <a:stretch/>
        </p:blipFill>
        <p:spPr>
          <a:xfrm>
            <a:off x="6328553" y="632953"/>
            <a:ext cx="768163" cy="883997"/>
          </a:xfrm>
          <a:prstGeom prst="rect">
            <a:avLst/>
          </a:prstGeom>
          <a:noFill/>
          <a:ln>
            <a:noFill/>
          </a:ln>
        </p:spPr>
      </p:pic>
      <p:pic>
        <p:nvPicPr>
          <p:cNvPr id="211" name="Google Shape;211;p2"/>
          <p:cNvPicPr preferRelativeResize="0"/>
          <p:nvPr/>
        </p:nvPicPr>
        <p:blipFill rotWithShape="1">
          <a:blip r:embed="rId17">
            <a:alphaModFix/>
          </a:blip>
          <a:srcRect/>
          <a:stretch/>
        </p:blipFill>
        <p:spPr>
          <a:xfrm>
            <a:off x="7390792" y="608178"/>
            <a:ext cx="768163" cy="890093"/>
          </a:xfrm>
          <a:prstGeom prst="rect">
            <a:avLst/>
          </a:prstGeom>
          <a:noFill/>
          <a:ln>
            <a:noFill/>
          </a:ln>
        </p:spPr>
      </p:pic>
      <p:pic>
        <p:nvPicPr>
          <p:cNvPr id="212" name="Google Shape;212;p2"/>
          <p:cNvPicPr preferRelativeResize="0"/>
          <p:nvPr/>
        </p:nvPicPr>
        <p:blipFill rotWithShape="1">
          <a:blip r:embed="rId18">
            <a:alphaModFix/>
          </a:blip>
          <a:srcRect t="-10904" r="-11006"/>
          <a:stretch/>
        </p:blipFill>
        <p:spPr>
          <a:xfrm>
            <a:off x="1798063" y="817084"/>
            <a:ext cx="1219200" cy="578451"/>
          </a:xfrm>
          <a:prstGeom prst="rect">
            <a:avLst/>
          </a:prstGeom>
          <a:noFill/>
          <a:ln>
            <a:noFill/>
          </a:ln>
        </p:spPr>
      </p:pic>
      <p:pic>
        <p:nvPicPr>
          <p:cNvPr id="213" name="Google Shape;213;p2"/>
          <p:cNvPicPr preferRelativeResize="0"/>
          <p:nvPr/>
        </p:nvPicPr>
        <p:blipFill rotWithShape="1">
          <a:blip r:embed="rId19">
            <a:alphaModFix/>
          </a:blip>
          <a:srcRect/>
          <a:stretch/>
        </p:blipFill>
        <p:spPr>
          <a:xfrm rot="-5400000">
            <a:off x="5919850" y="-1153456"/>
            <a:ext cx="352299" cy="5802530"/>
          </a:xfrm>
          <a:prstGeom prst="rect">
            <a:avLst/>
          </a:prstGeom>
          <a:noFill/>
          <a:ln>
            <a:noFill/>
          </a:ln>
        </p:spPr>
      </p:pic>
      <p:pic>
        <p:nvPicPr>
          <p:cNvPr id="214" name="Google Shape;214;p2"/>
          <p:cNvPicPr preferRelativeResize="0"/>
          <p:nvPr/>
        </p:nvPicPr>
        <p:blipFill rotWithShape="1">
          <a:blip r:embed="rId20">
            <a:alphaModFix/>
          </a:blip>
          <a:srcRect/>
          <a:stretch/>
        </p:blipFill>
        <p:spPr>
          <a:xfrm flipH="1">
            <a:off x="-1" y="-1"/>
            <a:ext cx="2889009" cy="1758721"/>
          </a:xfrm>
          <a:prstGeom prst="rect">
            <a:avLst/>
          </a:prstGeom>
          <a:noFill/>
          <a:ln>
            <a:noFill/>
          </a:ln>
        </p:spPr>
      </p:pic>
      <p:pic>
        <p:nvPicPr>
          <p:cNvPr id="215" name="Google Shape;215;p2"/>
          <p:cNvPicPr preferRelativeResize="0"/>
          <p:nvPr/>
        </p:nvPicPr>
        <p:blipFill rotWithShape="1">
          <a:blip r:embed="rId19">
            <a:alphaModFix/>
          </a:blip>
          <a:srcRect/>
          <a:stretch/>
        </p:blipFill>
        <p:spPr>
          <a:xfrm rot="-5400000" flipH="1">
            <a:off x="5989586" y="1527441"/>
            <a:ext cx="352299" cy="5802531"/>
          </a:xfrm>
          <a:prstGeom prst="rect">
            <a:avLst/>
          </a:prstGeom>
          <a:noFill/>
          <a:ln>
            <a:noFill/>
          </a:ln>
        </p:spPr>
      </p:pic>
      <p:sp>
        <p:nvSpPr>
          <p:cNvPr id="216" name="Google Shape;216;p2"/>
          <p:cNvSpPr txBox="1"/>
          <p:nvPr/>
        </p:nvSpPr>
        <p:spPr>
          <a:xfrm flipH="1">
            <a:off x="3069950" y="2362965"/>
            <a:ext cx="6517204" cy="14234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50" tIns="34275" rIns="68550" bIns="34275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9C245"/>
              </a:buClr>
              <a:buSzPts val="8800"/>
              <a:buFont typeface="Montserrat ExtraBold"/>
              <a:buNone/>
            </a:pPr>
            <a:r>
              <a:rPr lang="en-US" sz="8800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Montserrat ExtraBold"/>
                <a:cs typeface="Times New Roman" panose="02020603050405020304" pitchFamily="18" charset="0"/>
                <a:sym typeface="Montserrat ExtraBold"/>
              </a:rPr>
              <a:t>Luyện</a:t>
            </a:r>
            <a:r>
              <a:rPr lang="en-US" sz="8800" dirty="0" smtClean="0">
                <a:solidFill>
                  <a:srgbClr val="FF0000"/>
                </a:solidFill>
                <a:latin typeface="Times New Roman" panose="02020603050405020304" pitchFamily="18" charset="0"/>
                <a:ea typeface="Montserrat ExtraBold"/>
                <a:cs typeface="Times New Roman" panose="02020603050405020304" pitchFamily="18" charset="0"/>
                <a:sym typeface="Montserrat ExtraBold"/>
              </a:rPr>
              <a:t> </a:t>
            </a:r>
            <a:r>
              <a:rPr lang="en-US" sz="8800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Montserrat ExtraBold"/>
                <a:cs typeface="Times New Roman" panose="02020603050405020304" pitchFamily="18" charset="0"/>
                <a:sym typeface="Montserrat ExtraBold"/>
              </a:rPr>
              <a:t>tập</a:t>
            </a:r>
            <a:endParaRPr sz="8800" b="0" i="0" u="none" strike="noStrike" cap="none" dirty="0">
              <a:solidFill>
                <a:srgbClr val="FF0000"/>
              </a:solidFill>
              <a:latin typeface="Times New Roman" panose="02020603050405020304" pitchFamily="18" charset="0"/>
              <a:ea typeface="Montserrat ExtraBold"/>
              <a:cs typeface="Times New Roman" panose="02020603050405020304" pitchFamily="18" charset="0"/>
              <a:sym typeface="Montserrat ExtraBold"/>
            </a:endParaRPr>
          </a:p>
        </p:txBody>
      </p:sp>
      <p:pic>
        <p:nvPicPr>
          <p:cNvPr id="217" name="Google Shape;217;p2"/>
          <p:cNvPicPr preferRelativeResize="0"/>
          <p:nvPr/>
        </p:nvPicPr>
        <p:blipFill rotWithShape="1">
          <a:blip r:embed="rId20">
            <a:alphaModFix/>
          </a:blip>
          <a:srcRect/>
          <a:stretch/>
        </p:blipFill>
        <p:spPr>
          <a:xfrm flipH="1">
            <a:off x="-1" y="-1"/>
            <a:ext cx="4355558" cy="265150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490881856"/>
      </p:ext>
    </p:extLst>
  </p:cSld>
  <p:clrMapOvr>
    <a:masterClrMapping/>
  </p:clrMapOvr>
  <p:transition spd="slow">
    <p:random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459" y="504825"/>
            <a:ext cx="11957681" cy="532447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795838" y="5339266"/>
            <a:ext cx="18473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/>
          </a:p>
        </p:txBody>
      </p:sp>
      <p:sp>
        <p:nvSpPr>
          <p:cNvPr id="5" name="Text Box 3"/>
          <p:cNvSpPr txBox="1"/>
          <p:nvPr/>
        </p:nvSpPr>
        <p:spPr>
          <a:xfrm>
            <a:off x="1980569" y="5211690"/>
            <a:ext cx="566780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6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endParaRPr lang="en-US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 Box 3"/>
          <p:cNvSpPr txBox="1"/>
          <p:nvPr/>
        </p:nvSpPr>
        <p:spPr>
          <a:xfrm>
            <a:off x="2360060" y="5220591"/>
            <a:ext cx="467466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36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en-US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 Box 3"/>
          <p:cNvSpPr txBox="1"/>
          <p:nvPr/>
        </p:nvSpPr>
        <p:spPr>
          <a:xfrm>
            <a:off x="1787611" y="5211689"/>
            <a:ext cx="382704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6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endParaRPr lang="en-US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470615" y="5332402"/>
            <a:ext cx="18473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/>
          </a:p>
        </p:txBody>
      </p:sp>
      <p:sp>
        <p:nvSpPr>
          <p:cNvPr id="9" name="Text Box 3"/>
          <p:cNvSpPr txBox="1"/>
          <p:nvPr/>
        </p:nvSpPr>
        <p:spPr>
          <a:xfrm>
            <a:off x="4655346" y="5204826"/>
            <a:ext cx="566780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6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en-US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 Box 3"/>
          <p:cNvSpPr txBox="1"/>
          <p:nvPr/>
        </p:nvSpPr>
        <p:spPr>
          <a:xfrm>
            <a:off x="5034837" y="5213727"/>
            <a:ext cx="467466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36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  <a:endParaRPr lang="en-US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 Box 3"/>
          <p:cNvSpPr txBox="1"/>
          <p:nvPr/>
        </p:nvSpPr>
        <p:spPr>
          <a:xfrm>
            <a:off x="4462388" y="5204825"/>
            <a:ext cx="382704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6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endParaRPr lang="en-US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7197003" y="5329738"/>
            <a:ext cx="18473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/>
          </a:p>
        </p:txBody>
      </p:sp>
      <p:sp>
        <p:nvSpPr>
          <p:cNvPr id="17" name="Text Box 3"/>
          <p:cNvSpPr txBox="1"/>
          <p:nvPr/>
        </p:nvSpPr>
        <p:spPr>
          <a:xfrm>
            <a:off x="7381734" y="5202162"/>
            <a:ext cx="566780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6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endParaRPr lang="en-US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Text Box 3"/>
          <p:cNvSpPr txBox="1"/>
          <p:nvPr/>
        </p:nvSpPr>
        <p:spPr>
          <a:xfrm>
            <a:off x="7761225" y="5211063"/>
            <a:ext cx="467466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36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endParaRPr lang="en-US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Text Box 3"/>
          <p:cNvSpPr txBox="1"/>
          <p:nvPr/>
        </p:nvSpPr>
        <p:spPr>
          <a:xfrm>
            <a:off x="7188776" y="5202161"/>
            <a:ext cx="382704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6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en-US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0183470" y="5353668"/>
            <a:ext cx="17699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/>
          </a:p>
        </p:txBody>
      </p:sp>
      <p:sp>
        <p:nvSpPr>
          <p:cNvPr id="21" name="Text Box 3"/>
          <p:cNvSpPr txBox="1"/>
          <p:nvPr/>
        </p:nvSpPr>
        <p:spPr>
          <a:xfrm>
            <a:off x="10384191" y="5226092"/>
            <a:ext cx="543058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6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  <a:endParaRPr lang="en-US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Text Box 3"/>
          <p:cNvSpPr txBox="1"/>
          <p:nvPr/>
        </p:nvSpPr>
        <p:spPr>
          <a:xfrm>
            <a:off x="10759526" y="5234993"/>
            <a:ext cx="447900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36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  <a:endParaRPr lang="en-US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Text Box 3"/>
          <p:cNvSpPr txBox="1"/>
          <p:nvPr/>
        </p:nvSpPr>
        <p:spPr>
          <a:xfrm>
            <a:off x="10183529" y="5226091"/>
            <a:ext cx="366686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6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en-US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Oval 23"/>
          <p:cNvSpPr/>
          <p:nvPr/>
        </p:nvSpPr>
        <p:spPr>
          <a:xfrm>
            <a:off x="2379310" y="4941187"/>
            <a:ext cx="96253" cy="119495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Oval 24"/>
          <p:cNvSpPr/>
          <p:nvPr/>
        </p:nvSpPr>
        <p:spPr>
          <a:xfrm>
            <a:off x="4811964" y="4963349"/>
            <a:ext cx="96253" cy="119495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Oval 25"/>
          <p:cNvSpPr/>
          <p:nvPr/>
        </p:nvSpPr>
        <p:spPr>
          <a:xfrm>
            <a:off x="7747206" y="4948703"/>
            <a:ext cx="96253" cy="119495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Oval 26"/>
          <p:cNvSpPr/>
          <p:nvPr/>
        </p:nvSpPr>
        <p:spPr>
          <a:xfrm>
            <a:off x="10500570" y="4967856"/>
            <a:ext cx="96253" cy="119495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/>
          <p:cNvSpPr/>
          <p:nvPr/>
        </p:nvSpPr>
        <p:spPr>
          <a:xfrm>
            <a:off x="4146937" y="1464468"/>
            <a:ext cx="6075092" cy="55167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>
            <a:off x="3405792" y="2935770"/>
            <a:ext cx="290309" cy="551674"/>
          </a:xfrm>
          <a:prstGeom prst="rect">
            <a:avLst/>
          </a:prstGeom>
          <a:solidFill>
            <a:srgbClr val="FDEAC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>
            <a:off x="4146936" y="2037998"/>
            <a:ext cx="7368497" cy="55167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30"/>
          <p:cNvSpPr/>
          <p:nvPr/>
        </p:nvSpPr>
        <p:spPr>
          <a:xfrm>
            <a:off x="3185962" y="2935770"/>
            <a:ext cx="210205" cy="551674"/>
          </a:xfrm>
          <a:prstGeom prst="rect">
            <a:avLst/>
          </a:prstGeom>
          <a:solidFill>
            <a:srgbClr val="FDEAC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ectangle 31"/>
          <p:cNvSpPr/>
          <p:nvPr/>
        </p:nvSpPr>
        <p:spPr>
          <a:xfrm>
            <a:off x="4146936" y="2598573"/>
            <a:ext cx="7368497" cy="55167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ectangle 32"/>
          <p:cNvSpPr/>
          <p:nvPr/>
        </p:nvSpPr>
        <p:spPr>
          <a:xfrm>
            <a:off x="2960544" y="2935770"/>
            <a:ext cx="210205" cy="551674"/>
          </a:xfrm>
          <a:prstGeom prst="rect">
            <a:avLst/>
          </a:prstGeom>
          <a:solidFill>
            <a:srgbClr val="FDEAC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ectangle 33"/>
          <p:cNvSpPr/>
          <p:nvPr/>
        </p:nvSpPr>
        <p:spPr>
          <a:xfrm>
            <a:off x="4116493" y="3146625"/>
            <a:ext cx="7368497" cy="89598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Oval 34"/>
          <p:cNvSpPr/>
          <p:nvPr/>
        </p:nvSpPr>
        <p:spPr>
          <a:xfrm>
            <a:off x="3348040" y="2598573"/>
            <a:ext cx="96253" cy="119495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2908412"/>
      </p:ext>
    </p:extLst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2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2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82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87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97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2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7" dur="5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2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2" dur="5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459" y="496843"/>
            <a:ext cx="11958826" cy="5341358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795838" y="5339266"/>
            <a:ext cx="18473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/>
          </a:p>
        </p:txBody>
      </p:sp>
      <p:sp>
        <p:nvSpPr>
          <p:cNvPr id="5" name="Text Box 3"/>
          <p:cNvSpPr txBox="1"/>
          <p:nvPr/>
        </p:nvSpPr>
        <p:spPr>
          <a:xfrm>
            <a:off x="1980569" y="5211690"/>
            <a:ext cx="566780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6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endParaRPr lang="en-US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 Box 3"/>
          <p:cNvSpPr txBox="1"/>
          <p:nvPr/>
        </p:nvSpPr>
        <p:spPr>
          <a:xfrm>
            <a:off x="2360060" y="5220591"/>
            <a:ext cx="467466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36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en-US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 Box 3"/>
          <p:cNvSpPr txBox="1"/>
          <p:nvPr/>
        </p:nvSpPr>
        <p:spPr>
          <a:xfrm>
            <a:off x="1787611" y="5211689"/>
            <a:ext cx="382704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6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en-US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470615" y="5332402"/>
            <a:ext cx="18473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/>
          </a:p>
        </p:txBody>
      </p:sp>
      <p:sp>
        <p:nvSpPr>
          <p:cNvPr id="9" name="Text Box 3"/>
          <p:cNvSpPr txBox="1"/>
          <p:nvPr/>
        </p:nvSpPr>
        <p:spPr>
          <a:xfrm>
            <a:off x="4742565" y="5204826"/>
            <a:ext cx="479560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6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  <a:endParaRPr lang="en-US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 Box 3"/>
          <p:cNvSpPr txBox="1"/>
          <p:nvPr/>
        </p:nvSpPr>
        <p:spPr>
          <a:xfrm>
            <a:off x="5086448" y="5209854"/>
            <a:ext cx="328635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36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endParaRPr lang="en-US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 Box 3"/>
          <p:cNvSpPr txBox="1"/>
          <p:nvPr/>
        </p:nvSpPr>
        <p:spPr>
          <a:xfrm>
            <a:off x="4520138" y="5204825"/>
            <a:ext cx="382704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6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endParaRPr lang="en-US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7197003" y="5329738"/>
            <a:ext cx="18473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/>
          </a:p>
        </p:txBody>
      </p:sp>
      <p:sp>
        <p:nvSpPr>
          <p:cNvPr id="17" name="Text Box 3"/>
          <p:cNvSpPr txBox="1"/>
          <p:nvPr/>
        </p:nvSpPr>
        <p:spPr>
          <a:xfrm>
            <a:off x="7381734" y="5202162"/>
            <a:ext cx="566780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6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endParaRPr lang="en-US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Text Box 3"/>
          <p:cNvSpPr txBox="1"/>
          <p:nvPr/>
        </p:nvSpPr>
        <p:spPr>
          <a:xfrm>
            <a:off x="7761225" y="5211063"/>
            <a:ext cx="467466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36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en-US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Text Box 3"/>
          <p:cNvSpPr txBox="1"/>
          <p:nvPr/>
        </p:nvSpPr>
        <p:spPr>
          <a:xfrm>
            <a:off x="7188776" y="5202161"/>
            <a:ext cx="382704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6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endParaRPr lang="en-US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0183470" y="5353668"/>
            <a:ext cx="17699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/>
          </a:p>
        </p:txBody>
      </p:sp>
      <p:sp>
        <p:nvSpPr>
          <p:cNvPr id="21" name="Text Box 3"/>
          <p:cNvSpPr txBox="1"/>
          <p:nvPr/>
        </p:nvSpPr>
        <p:spPr>
          <a:xfrm>
            <a:off x="10384191" y="5226092"/>
            <a:ext cx="543058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6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en-US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Text Box 3"/>
          <p:cNvSpPr txBox="1"/>
          <p:nvPr/>
        </p:nvSpPr>
        <p:spPr>
          <a:xfrm>
            <a:off x="10759526" y="5234993"/>
            <a:ext cx="447900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36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en-US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Text Box 3"/>
          <p:cNvSpPr txBox="1"/>
          <p:nvPr/>
        </p:nvSpPr>
        <p:spPr>
          <a:xfrm>
            <a:off x="10183529" y="5226091"/>
            <a:ext cx="366686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6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  <a:endParaRPr lang="en-US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Oval 23"/>
          <p:cNvSpPr/>
          <p:nvPr/>
        </p:nvSpPr>
        <p:spPr>
          <a:xfrm>
            <a:off x="2379310" y="4941187"/>
            <a:ext cx="96253" cy="119495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Oval 24"/>
          <p:cNvSpPr/>
          <p:nvPr/>
        </p:nvSpPr>
        <p:spPr>
          <a:xfrm>
            <a:off x="4967005" y="4967855"/>
            <a:ext cx="96253" cy="119495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Oval 25"/>
          <p:cNvSpPr/>
          <p:nvPr/>
        </p:nvSpPr>
        <p:spPr>
          <a:xfrm>
            <a:off x="7747206" y="4948703"/>
            <a:ext cx="96253" cy="119495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Oval 26"/>
          <p:cNvSpPr/>
          <p:nvPr/>
        </p:nvSpPr>
        <p:spPr>
          <a:xfrm>
            <a:off x="10625697" y="4967856"/>
            <a:ext cx="96253" cy="119495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/>
          <p:cNvSpPr/>
          <p:nvPr/>
        </p:nvSpPr>
        <p:spPr>
          <a:xfrm>
            <a:off x="4196877" y="1559731"/>
            <a:ext cx="6075092" cy="55167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>
            <a:off x="3415520" y="2887130"/>
            <a:ext cx="290309" cy="551674"/>
          </a:xfrm>
          <a:prstGeom prst="rect">
            <a:avLst/>
          </a:prstGeom>
          <a:solidFill>
            <a:srgbClr val="FDEAC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>
            <a:off x="4159210" y="2133618"/>
            <a:ext cx="7368497" cy="46495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30"/>
          <p:cNvSpPr/>
          <p:nvPr/>
        </p:nvSpPr>
        <p:spPr>
          <a:xfrm>
            <a:off x="3195690" y="2887130"/>
            <a:ext cx="210205" cy="551674"/>
          </a:xfrm>
          <a:prstGeom prst="rect">
            <a:avLst/>
          </a:prstGeom>
          <a:solidFill>
            <a:srgbClr val="FDEAC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ectangle 31"/>
          <p:cNvSpPr/>
          <p:nvPr/>
        </p:nvSpPr>
        <p:spPr>
          <a:xfrm>
            <a:off x="4146936" y="2598573"/>
            <a:ext cx="7368497" cy="55167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ectangle 32"/>
          <p:cNvSpPr/>
          <p:nvPr/>
        </p:nvSpPr>
        <p:spPr>
          <a:xfrm>
            <a:off x="2970272" y="2887130"/>
            <a:ext cx="210205" cy="551674"/>
          </a:xfrm>
          <a:prstGeom prst="rect">
            <a:avLst/>
          </a:prstGeom>
          <a:solidFill>
            <a:srgbClr val="FDEAC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ectangle 33"/>
          <p:cNvSpPr/>
          <p:nvPr/>
        </p:nvSpPr>
        <p:spPr>
          <a:xfrm>
            <a:off x="4116493" y="3146625"/>
            <a:ext cx="7368497" cy="89598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Oval 34"/>
          <p:cNvSpPr/>
          <p:nvPr/>
        </p:nvSpPr>
        <p:spPr>
          <a:xfrm>
            <a:off x="3348040" y="2479855"/>
            <a:ext cx="96253" cy="119495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1182418"/>
      </p:ext>
    </p:extLst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2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82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87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97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2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7" dur="5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7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2" dur="5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415" y="779179"/>
            <a:ext cx="11926427" cy="252007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73769" y="3965609"/>
            <a:ext cx="566212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smtClean="0"/>
              <a:t>Con cần lưu ý điều gì khi đặt tính?</a:t>
            </a:r>
            <a:endParaRPr lang="en-US" sz="2800"/>
          </a:p>
        </p:txBody>
      </p:sp>
      <p:sp>
        <p:nvSpPr>
          <p:cNvPr id="4" name="TextBox 3"/>
          <p:cNvSpPr txBox="1"/>
          <p:nvPr/>
        </p:nvSpPr>
        <p:spPr>
          <a:xfrm>
            <a:off x="673769" y="4629754"/>
            <a:ext cx="773961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smtClean="0">
                <a:solidFill>
                  <a:srgbClr val="000099"/>
                </a:solidFill>
              </a:rPr>
              <a:t>Con cần viết trăm thẳng trăm, chục thẳng chục.</a:t>
            </a:r>
            <a:endParaRPr lang="en-US" sz="2800">
              <a:solidFill>
                <a:srgbClr val="0000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1863324"/>
      </p:ext>
    </p:extLst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778" y="203474"/>
            <a:ext cx="11948252" cy="1769705"/>
          </a:xfrm>
          <a:prstGeom prst="rect">
            <a:avLst/>
          </a:prstGeom>
        </p:spPr>
      </p:pic>
      <p:cxnSp>
        <p:nvCxnSpPr>
          <p:cNvPr id="4" name="Straight Connector 3"/>
          <p:cNvCxnSpPr/>
          <p:nvPr/>
        </p:nvCxnSpPr>
        <p:spPr>
          <a:xfrm>
            <a:off x="9542834" y="963039"/>
            <a:ext cx="2344366" cy="972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>
            <a:off x="1167319" y="1420239"/>
            <a:ext cx="87549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2694561" y="1400784"/>
            <a:ext cx="3083669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flipV="1">
            <a:off x="6673174" y="1400784"/>
            <a:ext cx="5214026" cy="19456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flipV="1">
            <a:off x="1167319" y="1838529"/>
            <a:ext cx="5632315" cy="972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4338537" y="2266546"/>
            <a:ext cx="4017524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smtClean="0"/>
              <a:t>Tóm tắt</a:t>
            </a:r>
          </a:p>
          <a:p>
            <a:r>
              <a:rPr lang="en-US" sz="3200" smtClean="0"/>
              <a:t>Hoa hồng: 368 chậu</a:t>
            </a:r>
          </a:p>
          <a:p>
            <a:r>
              <a:rPr lang="en-US" sz="3200" smtClean="0"/>
              <a:t>Hoa cúc   : 150 chậu</a:t>
            </a:r>
          </a:p>
          <a:p>
            <a:r>
              <a:rPr lang="en-US" sz="3200" smtClean="0"/>
              <a:t>Cả hai loại: ? chậu</a:t>
            </a:r>
            <a:endParaRPr lang="en-US" sz="3200"/>
          </a:p>
        </p:txBody>
      </p:sp>
      <p:sp>
        <p:nvSpPr>
          <p:cNvPr id="14" name="TextBox 13"/>
          <p:cNvSpPr txBox="1"/>
          <p:nvPr/>
        </p:nvSpPr>
        <p:spPr>
          <a:xfrm>
            <a:off x="2626469" y="4622016"/>
            <a:ext cx="7441659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smtClean="0"/>
              <a:t>Bài giải</a:t>
            </a:r>
          </a:p>
          <a:p>
            <a:pPr algn="ctr"/>
            <a:r>
              <a:rPr lang="en-US" sz="3200" smtClean="0"/>
              <a:t>Đội …………………………………. là:</a:t>
            </a:r>
          </a:p>
          <a:p>
            <a:pPr algn="ctr"/>
            <a:r>
              <a:rPr lang="en-US" sz="3200" smtClean="0"/>
              <a:t>…………………= …. ( chậu)</a:t>
            </a:r>
          </a:p>
          <a:p>
            <a:pPr algn="ctr"/>
            <a:r>
              <a:rPr lang="en-US" sz="3200" smtClean="0"/>
              <a:t>Đáp số: ……. chậu.</a:t>
            </a:r>
            <a:endParaRPr lang="en-US" sz="3200"/>
          </a:p>
        </p:txBody>
      </p:sp>
    </p:spTree>
    <p:extLst>
      <p:ext uri="{BB962C8B-B14F-4D97-AF65-F5344CB8AC3E}">
        <p14:creationId xmlns:p14="http://schemas.microsoft.com/office/powerpoint/2010/main" val="2472358344"/>
      </p:ext>
    </p:extLst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1">
            <a:extLst>
              <a:ext uri="{FF2B5EF4-FFF2-40B4-BE49-F238E27FC236}">
                <a16:creationId xmlns:a16="http://schemas.microsoft.com/office/drawing/2014/main" xmlns="" id="{12C3A1E5-4CD9-4374-9F5D-2848BA39B830}"/>
              </a:ext>
            </a:extLst>
          </p:cNvPr>
          <p:cNvGrpSpPr/>
          <p:nvPr/>
        </p:nvGrpSpPr>
        <p:grpSpPr>
          <a:xfrm>
            <a:off x="-247997" y="565761"/>
            <a:ext cx="12439997" cy="5883467"/>
            <a:chOff x="341926" y="208486"/>
            <a:chExt cx="11873875" cy="5883467"/>
          </a:xfrm>
        </p:grpSpPr>
        <p:pic>
          <p:nvPicPr>
            <p:cNvPr id="14" name="134">
              <a:extLst>
                <a:ext uri="{FF2B5EF4-FFF2-40B4-BE49-F238E27FC236}">
                  <a16:creationId xmlns:a16="http://schemas.microsoft.com/office/drawing/2014/main" xmlns="" id="{077E52A1-5237-4CBD-B20A-9FC053D20AA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907478" y="208803"/>
              <a:ext cx="10876207" cy="5883150"/>
            </a:xfrm>
            <a:prstGeom prst="rect">
              <a:avLst/>
            </a:prstGeom>
          </p:spPr>
        </p:pic>
        <p:pic>
          <p:nvPicPr>
            <p:cNvPr id="15" name="135">
              <a:extLst>
                <a:ext uri="{FF2B5EF4-FFF2-40B4-BE49-F238E27FC236}">
                  <a16:creationId xmlns:a16="http://schemas.microsoft.com/office/drawing/2014/main" xmlns="" id="{929A8081-E46A-4FFE-BB3D-442299018C2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864231" y="208725"/>
              <a:ext cx="10876207" cy="5846571"/>
            </a:xfrm>
            <a:prstGeom prst="rect">
              <a:avLst/>
            </a:prstGeom>
          </p:spPr>
        </p:pic>
        <p:pic>
          <p:nvPicPr>
            <p:cNvPr id="16" name="136">
              <a:extLst>
                <a:ext uri="{FF2B5EF4-FFF2-40B4-BE49-F238E27FC236}">
                  <a16:creationId xmlns:a16="http://schemas.microsoft.com/office/drawing/2014/main" xmlns="" id="{9879CD1A-0D35-4DA4-9870-1791005D5EF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803773" y="208486"/>
              <a:ext cx="11412028" cy="5785605"/>
            </a:xfrm>
            <a:prstGeom prst="rect">
              <a:avLst/>
            </a:prstGeom>
          </p:spPr>
        </p:pic>
        <p:pic>
          <p:nvPicPr>
            <p:cNvPr id="17" name="142">
              <a:extLst>
                <a:ext uri="{FF2B5EF4-FFF2-40B4-BE49-F238E27FC236}">
                  <a16:creationId xmlns:a16="http://schemas.microsoft.com/office/drawing/2014/main" xmlns="" id="{AF0DBF33-5133-4AF4-AAE5-FEB67BA03A22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341926" y="784490"/>
              <a:ext cx="1054699" cy="4986960"/>
            </a:xfrm>
            <a:prstGeom prst="rect">
              <a:avLst/>
            </a:prstGeom>
          </p:spPr>
        </p:pic>
      </p:grpSp>
      <p:pic>
        <p:nvPicPr>
          <p:cNvPr id="18" name="137">
            <a:extLst>
              <a:ext uri="{FF2B5EF4-FFF2-40B4-BE49-F238E27FC236}">
                <a16:creationId xmlns:a16="http://schemas.microsoft.com/office/drawing/2014/main" xmlns="" id="{B1D20548-3C6E-4679-894C-D593E1D9558B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985555" y="565761"/>
            <a:ext cx="2208207" cy="792549"/>
          </a:xfrm>
          <a:prstGeom prst="rect">
            <a:avLst/>
          </a:prstGeom>
        </p:spPr>
      </p:pic>
      <p:pic>
        <p:nvPicPr>
          <p:cNvPr id="29" name="149">
            <a:extLst>
              <a:ext uri="{FF2B5EF4-FFF2-40B4-BE49-F238E27FC236}">
                <a16:creationId xmlns:a16="http://schemas.microsoft.com/office/drawing/2014/main" xmlns="" id="{D29A04D4-7147-4E12-81F2-D90C4D380B30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0904" r="-11007"/>
          <a:stretch/>
        </p:blipFill>
        <p:spPr>
          <a:xfrm>
            <a:off x="1798063" y="817084"/>
            <a:ext cx="1219200" cy="578451"/>
          </a:xfrm>
          <a:prstGeom prst="rect">
            <a:avLst/>
          </a:prstGeom>
        </p:spPr>
      </p:pic>
      <p:pic>
        <p:nvPicPr>
          <p:cNvPr id="30" name="3">
            <a:extLst>
              <a:ext uri="{FF2B5EF4-FFF2-40B4-BE49-F238E27FC236}">
                <a16:creationId xmlns:a16="http://schemas.microsoft.com/office/drawing/2014/main" xmlns="" id="{31A6850E-8354-454B-A391-212694574148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6200000">
            <a:off x="5919850" y="-1153456"/>
            <a:ext cx="352299" cy="5802530"/>
          </a:xfrm>
          <a:prstGeom prst="rect">
            <a:avLst/>
          </a:prstGeom>
        </p:spPr>
      </p:pic>
      <p:pic>
        <p:nvPicPr>
          <p:cNvPr id="5" name="4">
            <a:extLst>
              <a:ext uri="{FF2B5EF4-FFF2-40B4-BE49-F238E27FC236}">
                <a16:creationId xmlns:a16="http://schemas.microsoft.com/office/drawing/2014/main" xmlns="" id="{1E276810-0DD4-4CB8-A5E9-27602BA1DBDF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 flipV="1">
            <a:off x="5986960" y="2548845"/>
            <a:ext cx="352299" cy="5802531"/>
          </a:xfrm>
          <a:prstGeom prst="rect">
            <a:avLst/>
          </a:prstGeom>
        </p:spPr>
      </p:pic>
      <p:sp>
        <p:nvSpPr>
          <p:cNvPr id="8" name="39">
            <a:extLst>
              <a:ext uri="{FF2B5EF4-FFF2-40B4-BE49-F238E27FC236}">
                <a16:creationId xmlns:a16="http://schemas.microsoft.com/office/drawing/2014/main" xmlns="" id="{053EA615-0AE2-47A6-A802-6B92DD9EB92E}"/>
              </a:ext>
            </a:extLst>
          </p:cNvPr>
          <p:cNvSpPr txBox="1"/>
          <p:nvPr/>
        </p:nvSpPr>
        <p:spPr>
          <a:xfrm flipH="1">
            <a:off x="1529120" y="795658"/>
            <a:ext cx="8365113" cy="900236"/>
          </a:xfrm>
          <a:prstGeom prst="rect">
            <a:avLst/>
          </a:prstGeom>
          <a:noFill/>
        </p:spPr>
        <p:txBody>
          <a:bodyPr wrap="square" lIns="68571" tIns="34285" rIns="68571" bIns="34285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5400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Dặn</a:t>
            </a:r>
            <a:r>
              <a:rPr lang="en-US" altLang="zh-CN" sz="5400" dirty="0" smtClean="0">
                <a:solidFill>
                  <a:srgbClr val="FF0000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 </a:t>
            </a:r>
            <a:r>
              <a:rPr lang="en-US" altLang="zh-CN" sz="5400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dò</a:t>
            </a:r>
            <a:endParaRPr kumimoji="0" lang="zh-CN" altLang="en-US" sz="54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微软雅黑"/>
              <a:cs typeface="Times New Roman" panose="02020603050405020304" pitchFamily="18" charset="0"/>
              <a:sym typeface="微软雅黑"/>
            </a:endParaRPr>
          </a:p>
        </p:txBody>
      </p:sp>
      <p:sp>
        <p:nvSpPr>
          <p:cNvPr id="31" name="39">
            <a:extLst>
              <a:ext uri="{FF2B5EF4-FFF2-40B4-BE49-F238E27FC236}">
                <a16:creationId xmlns:a16="http://schemas.microsoft.com/office/drawing/2014/main" xmlns="" id="{053EA615-0AE2-47A6-A802-6B92DD9EB92E}"/>
              </a:ext>
            </a:extLst>
          </p:cNvPr>
          <p:cNvSpPr txBox="1"/>
          <p:nvPr/>
        </p:nvSpPr>
        <p:spPr>
          <a:xfrm flipH="1">
            <a:off x="877794" y="2171536"/>
            <a:ext cx="11260809" cy="1608122"/>
          </a:xfrm>
          <a:prstGeom prst="rect">
            <a:avLst/>
          </a:prstGeom>
          <a:noFill/>
        </p:spPr>
        <p:txBody>
          <a:bodyPr wrap="square" lIns="68571" tIns="34285" rIns="68571" bIns="34285" rtlCol="0">
            <a:spAutoFit/>
          </a:bodyPr>
          <a:lstStyle/>
          <a:p>
            <a:pPr marR="0" lvl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altLang="zh-CN" sz="4000" dirty="0" smtClean="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- </a:t>
            </a:r>
            <a:r>
              <a:rPr lang="en-US" altLang="zh-CN" sz="400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Hoàn</a:t>
            </a:r>
            <a:r>
              <a:rPr lang="en-US" altLang="zh-CN" sz="4000" dirty="0" smtClean="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 </a:t>
            </a:r>
            <a:r>
              <a:rPr lang="en-US" altLang="zh-CN" sz="400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thành</a:t>
            </a:r>
            <a:r>
              <a:rPr lang="en-US" altLang="zh-CN" sz="4000" dirty="0" smtClean="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 </a:t>
            </a:r>
            <a:r>
              <a:rPr lang="en-US" altLang="zh-CN" sz="4000" err="1" smtClean="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bài</a:t>
            </a:r>
            <a:r>
              <a:rPr lang="en-US" altLang="zh-CN" sz="4000" smtClean="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 </a:t>
            </a:r>
            <a:r>
              <a:rPr lang="en-US" altLang="zh-CN" sz="4000" smtClean="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3, 4, 5, 6 </a:t>
            </a:r>
            <a:r>
              <a:rPr lang="en-US" altLang="zh-CN" sz="400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Vở</a:t>
            </a:r>
            <a:r>
              <a:rPr lang="en-US" altLang="zh-CN" sz="4000" dirty="0" smtClean="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 BT </a:t>
            </a:r>
            <a:r>
              <a:rPr lang="en-US" altLang="zh-CN" sz="400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toán</a:t>
            </a:r>
            <a:r>
              <a:rPr lang="en-US" altLang="zh-CN" sz="4000" dirty="0" smtClean="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 in </a:t>
            </a:r>
            <a:r>
              <a:rPr lang="en-US" altLang="zh-CN" sz="4000" err="1" smtClean="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trang</a:t>
            </a:r>
            <a:r>
              <a:rPr lang="en-US" altLang="zh-CN" sz="4000" smtClean="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 </a:t>
            </a:r>
            <a:r>
              <a:rPr lang="en-US" altLang="zh-CN" sz="4000" smtClean="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69.</a:t>
            </a:r>
            <a:endParaRPr lang="en-US" altLang="zh-CN" sz="4000" dirty="0" smtClean="0">
              <a:solidFill>
                <a:prstClr val="black"/>
              </a:solidFill>
              <a:latin typeface="Times New Roman" panose="02020603050405020304" pitchFamily="18" charset="0"/>
              <a:ea typeface="微软雅黑"/>
              <a:cs typeface="Times New Roman" panose="02020603050405020304" pitchFamily="18" charset="0"/>
              <a:sym typeface="微软雅黑"/>
            </a:endParaRPr>
          </a:p>
          <a:p>
            <a:pPr lvl="0">
              <a:buClr>
                <a:srgbClr val="FF0000"/>
              </a:buClr>
              <a:buSzPts val="4800"/>
            </a:pPr>
            <a:r>
              <a:rPr kumimoji="0" lang="en-US" altLang="zh-CN" sz="4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- </a:t>
            </a:r>
            <a:r>
              <a:rPr kumimoji="0" lang="en-US" altLang="zh-CN" sz="40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Xem</a:t>
            </a:r>
            <a:r>
              <a:rPr kumimoji="0" lang="en-US" altLang="zh-CN" sz="4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 </a:t>
            </a:r>
            <a:r>
              <a:rPr kumimoji="0" lang="en-US" altLang="zh-CN" sz="4000" b="0" i="0" u="none" strike="noStrike" kern="1200" cap="none" spc="0" normalizeH="0" baseline="0" noProof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bài</a:t>
            </a:r>
            <a:r>
              <a:rPr kumimoji="0" lang="en-US" altLang="zh-CN" sz="4000" b="0" i="0" u="none" strike="noStrike" kern="1200" cap="none" spc="0" normalizeH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 </a:t>
            </a:r>
            <a:r>
              <a:rPr lang="en-US" sz="4000" i="1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Luyện tập </a:t>
            </a:r>
            <a:r>
              <a:rPr lang="en-US" sz="4000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trang 70.</a:t>
            </a:r>
            <a:endParaRPr lang="en-US" sz="4000" dirty="0">
              <a:solidFill>
                <a:schemeClr val="tx1"/>
              </a:solidFill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559673847"/>
      </p:ext>
    </p:extLst>
  </p:cSld>
  <p:clrMapOvr>
    <a:masterClrMapping/>
  </p:clrMapOvr>
  <p:transition spd="slow">
    <p:random/>
  </p:transition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NKNOELEADERBOARD" val="-112751278"/>
</p:tagLst>
</file>

<file path=ppt/theme/theme1.xml><?xml version="1.0" encoding="utf-8"?>
<a:theme xmlns:a="http://schemas.openxmlformats.org/drawingml/2006/main" name="1_Office Theme">
  <a:themeElements>
    <a:clrScheme name="自定义 2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F79646"/>
      </a:hlink>
      <a:folHlink>
        <a:srgbClr val="F79646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525</TotalTime>
  <Words>209</Words>
  <Application>Microsoft Office PowerPoint</Application>
  <PresentationFormat>Widescreen</PresentationFormat>
  <Paragraphs>51</Paragraphs>
  <Slides>10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6" baseType="lpstr">
      <vt:lpstr>Calibri</vt:lpstr>
      <vt:lpstr>Times New Roman</vt:lpstr>
      <vt:lpstr>微软雅黑</vt:lpstr>
      <vt:lpstr>Montserrat ExtraBold</vt:lpstr>
      <vt:lpstr>Arial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pc</dc:creator>
  <cp:lastModifiedBy>pc</cp:lastModifiedBy>
  <cp:revision>53</cp:revision>
  <dcterms:created xsi:type="dcterms:W3CDTF">2021-05-10T04:25:00Z</dcterms:created>
  <dcterms:modified xsi:type="dcterms:W3CDTF">2022-04-16T05:04:27Z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1033-11.2.0.10132</vt:lpwstr>
  </property>
</Properties>
</file>