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9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57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4" r:id="rId24"/>
    <p:sldId id="311" r:id="rId25"/>
    <p:sldId id="312" r:id="rId26"/>
    <p:sldId id="315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>
      <p:cViewPr varScale="1">
        <p:scale>
          <a:sx n="71" d="100"/>
          <a:sy n="71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4CB4-5757-4DA6-B063-1C743B9B23AC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29A0-E5BD-4BDB-9150-7EE1801188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1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29A0-E5BD-4BDB-9150-7EE1801188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F4291-B88D-4B9A-9DD4-AAF6289CF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7F8D-0144-408C-8B9A-CD72943D5143}" type="datetimeFigureOut">
              <a:rPr lang="en-US" smtClean="0"/>
              <a:pPr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4A02-F6BE-40A0-80FA-0C87954FD7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saharavn.com/resources/uploads/sp_large_444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5" Type="http://schemas.openxmlformats.org/officeDocument/2006/relationships/image" Target="../Downloads/http:/www.saharavn.com/resources/uploads/sp_large_444.jpg" TargetMode="Externa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Silk\Documents\Downloads\T&#7921;%20nhi&#234;n%20v&#224;%20x&#227;%20h&#7897;i%20l&#7899;p%203%20(online-video-cutter.com)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ilk\Documents\Downloads\Tr&#225;i%20&#272;&#7845;t%20N&#224;y%20L&#224;%20C&#7911;a%20Ch&#250;ng%20M&#236;nh%20-%20CLB%20Taca%20Emca%20%5b%20Trung%20Thu%20H&#7891;ng%20%5d%20(mp3cut.net)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7ef13e6488ebda4182295e359de7186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8382000" cy="5867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24084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/>
                <a:cs typeface="Times New Roman"/>
              </a:rPr>
              <a:t>KÍNH CHÀO QUÝ THẦY CÔ GIÁO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52600" y="3352800"/>
            <a:ext cx="5676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529840"/>
            <a:ext cx="8305800" cy="537865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VỀ THAM DỰ </a:t>
            </a:r>
            <a:r>
              <a:rPr lang="en-US" sz="2400" b="1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THĂM LỚP  3C</a:t>
            </a:r>
            <a:endParaRPr lang="en-US" sz="24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2" r:link="rId3"/>
          <a:srcRect b="3846"/>
          <a:stretch>
            <a:fillRect/>
          </a:stretch>
        </p:blipFill>
        <p:spPr bwMode="auto">
          <a:xfrm>
            <a:off x="5791200" y="21336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390775" y="17145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Phiếu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thảo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luận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vi-VN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4800" y="838200"/>
            <a:ext cx="86106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900" b="1" dirty="0" err="1">
                <a:latin typeface="Times New Roman" pitchFamily="18" charset="0"/>
              </a:rPr>
              <a:t>Quan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sát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hình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trong</a:t>
            </a:r>
            <a:r>
              <a:rPr lang="en-US" sz="2900" b="1" dirty="0">
                <a:latin typeface="Times New Roman" pitchFamily="18" charset="0"/>
              </a:rPr>
              <a:t> SGK </a:t>
            </a:r>
            <a:r>
              <a:rPr lang="en-US" sz="2900" b="1" dirty="0" err="1">
                <a:latin typeface="Times New Roman" pitchFamily="18" charset="0"/>
              </a:rPr>
              <a:t>và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chỉ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trên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quả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địa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cầu</a:t>
            </a:r>
            <a:r>
              <a:rPr lang="en-US" sz="2900" b="1" dirty="0">
                <a:latin typeface="Times New Roman" pitchFamily="18" charset="0"/>
              </a:rPr>
              <a:t> </a:t>
            </a:r>
            <a:r>
              <a:rPr lang="en-US" sz="2900" b="1" dirty="0" err="1">
                <a:latin typeface="Times New Roman" pitchFamily="18" charset="0"/>
              </a:rPr>
              <a:t>về</a:t>
            </a:r>
            <a:r>
              <a:rPr lang="en-US" sz="2900" b="1" dirty="0">
                <a:latin typeface="Times New Roman" pitchFamily="18" charset="0"/>
              </a:rPr>
              <a:t>:</a:t>
            </a:r>
            <a:endParaRPr lang="vi-VN" sz="2900" b="1" dirty="0">
              <a:latin typeface="Times New Roman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4800" y="15240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Cấu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tạo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?</a:t>
            </a:r>
            <a:endParaRPr lang="vi-VN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28600" y="2133600"/>
            <a:ext cx="5715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xích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</a:t>
            </a:r>
            <a:r>
              <a:rPr lang="en-US" dirty="0"/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3581400"/>
            <a:ext cx="5791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bàn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5105400"/>
            <a:ext cx="579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371600" y="1295400"/>
            <a:ext cx="556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</a:rPr>
              <a:t> ?</a:t>
            </a:r>
            <a:endParaRPr lang="vi-VN" sz="3200" b="1" dirty="0">
              <a:latin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38200" y="1371600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3400" y="1752600"/>
            <a:ext cx="8458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>
                <a:latin typeface="Times New Roman" pitchFamily="18" charset="0"/>
              </a:rPr>
              <a:t>xích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</a:t>
            </a:r>
            <a:r>
              <a:rPr lang="en-US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495800" y="147828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457200"/>
            <a:ext cx="8458200" cy="91440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81000" y="1752600"/>
            <a:ext cx="510540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33400" y="2743200"/>
            <a:ext cx="4876800" cy="1077913"/>
          </a:xfrm>
          <a:prstGeom prst="rect">
            <a:avLst/>
          </a:prstGeom>
          <a:solidFill>
            <a:srgbClr val="42CE5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   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7200" y="4114800"/>
            <a:ext cx="4876800" cy="1198563"/>
          </a:xfrm>
          <a:prstGeom prst="rect">
            <a:avLst/>
          </a:prstGeom>
          <a:solidFill>
            <a:srgbClr val="FFAD5B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cam: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800080"/>
              </a:solidFill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33400" y="5562600"/>
            <a:ext cx="4876800" cy="974725"/>
          </a:xfrm>
          <a:prstGeom prst="rect">
            <a:avLst/>
          </a:prstGeom>
          <a:solidFill>
            <a:srgbClr val="00A2C8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295400" y="335280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762000" y="46482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286000" y="6019800"/>
            <a:ext cx="121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295400"/>
            <a:ext cx="502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1" descr="Qua_dia_cau_quay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00" y="2286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3752850" algn="l"/>
              </a:tabLst>
            </a:pPr>
            <a:r>
              <a:rPr lang="en-US" sz="2800" b="1" dirty="0" smtClean="0">
                <a:latin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0800000" flipV="1">
            <a:off x="228598" y="365610"/>
            <a:ext cx="868680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1430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>
            <a:cxnSpLocks noChangeShapeType="1"/>
            <a:stCxn id="11" idx="3"/>
          </p:cNvCxnSpPr>
          <p:nvPr/>
        </p:nvCxnSpPr>
        <p:spPr bwMode="auto">
          <a:xfrm>
            <a:off x="2209800" y="1206788"/>
            <a:ext cx="2209800" cy="53057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  <a:stCxn id="17" idx="3"/>
          </p:cNvCxnSpPr>
          <p:nvPr/>
        </p:nvCxnSpPr>
        <p:spPr bwMode="auto">
          <a:xfrm>
            <a:off x="1752600" y="5060156"/>
            <a:ext cx="1676400" cy="10620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4800600"/>
            <a:ext cx="175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914400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>
            <a:off x="1600200" y="3261360"/>
            <a:ext cx="1295400" cy="3810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" y="288036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257800" y="2590800"/>
            <a:ext cx="1447800" cy="25860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629400" y="2225040"/>
            <a:ext cx="2170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5181600" y="4724400"/>
            <a:ext cx="1436687" cy="21653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/>
          </a:ln>
        </p:spPr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629400" y="4709160"/>
            <a:ext cx="2209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rc 35"/>
          <p:cNvSpPr/>
          <p:nvPr/>
        </p:nvSpPr>
        <p:spPr>
          <a:xfrm rot="11290460">
            <a:off x="2708144" y="3217409"/>
            <a:ext cx="2923605" cy="736814"/>
          </a:xfrm>
          <a:prstGeom prst="arc">
            <a:avLst>
              <a:gd name="adj1" fmla="val 10717282"/>
              <a:gd name="adj2" fmla="val 65927"/>
            </a:avLst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7" grpId="0"/>
      <p:bldP spid="29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33600" y="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381000" y="4953000"/>
            <a:ext cx="8534400" cy="1401763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 địa cầu là mô hình thu nhỏ của Trái Đất. Nó giúp ta hình dung được hình dạng, độ nghiêng và bề mặt Trái Đất.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ellcoll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14588" y="1695450"/>
            <a:ext cx="4876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2133600" y="2690813"/>
            <a:ext cx="5029200" cy="685800"/>
          </a:xfrm>
          <a:prstGeom prst="flowChartTerminator">
            <a:avLst/>
          </a:prstGeom>
          <a:gradFill rotWithShape="1">
            <a:gsLst>
              <a:gs pos="0">
                <a:srgbClr val="0099FF"/>
              </a:gs>
              <a:gs pos="50000">
                <a:srgbClr val="003399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7" name="WordArt 24"/>
          <p:cNvSpPr>
            <a:spLocks noChangeArrowheads="1" noChangeShapeType="1" noTextEdit="1"/>
          </p:cNvSpPr>
          <p:nvPr/>
        </p:nvSpPr>
        <p:spPr bwMode="auto">
          <a:xfrm>
            <a:off x="2438400" y="828675"/>
            <a:ext cx="41148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kern="1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3" presetClass="emph" presetSubtype="2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0.03334 -0.1956 " pathEditMode="relative" rAng="0" ptsTypes="AA">
                                      <p:cBhvr>
                                        <p:cTn id="1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9800"/>
                                    </p:animMotion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85185E-6 L -0.03333 -0.20671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" y="-10300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6858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67400" y="23622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8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67400" y="30480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67400" y="3733800"/>
            <a:ext cx="25146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Xích đạo</a:t>
            </a:r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7086600" y="12192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781800" y="1270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524000" y="609600"/>
            <a:ext cx="2286000" cy="533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1" name="TextBox 20"/>
          <p:cNvSpPr txBox="1"/>
          <p:nvPr/>
        </p:nvSpPr>
        <p:spPr>
          <a:xfrm>
            <a:off x="2057400" y="5791200"/>
            <a:ext cx="27432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rc 22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8100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Arc 37"/>
          <p:cNvSpPr/>
          <p:nvPr/>
        </p:nvSpPr>
        <p:spPr>
          <a:xfrm rot="12029793">
            <a:off x="1433637" y="1675379"/>
            <a:ext cx="2923605" cy="795873"/>
          </a:xfrm>
          <a:prstGeom prst="arc">
            <a:avLst>
              <a:gd name="adj1" fmla="val 10851011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838200" y="2286000"/>
            <a:ext cx="1371600" cy="10668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196840" y="39624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196840" y="25908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5196840" y="3276600"/>
            <a:ext cx="303276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35" name="Rectangle 21"/>
          <p:cNvSpPr>
            <a:spLocks noChangeArrowheads="1"/>
          </p:cNvSpPr>
          <p:nvPr/>
        </p:nvSpPr>
        <p:spPr bwMode="auto">
          <a:xfrm>
            <a:off x="66294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752600" y="59436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" y="497147"/>
            <a:ext cx="5410200" cy="549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rc 22"/>
          <p:cNvSpPr/>
          <p:nvPr/>
        </p:nvSpPr>
        <p:spPr>
          <a:xfrm rot="12029793">
            <a:off x="1625543" y="1787110"/>
            <a:ext cx="2768730" cy="795873"/>
          </a:xfrm>
          <a:prstGeom prst="arc">
            <a:avLst>
              <a:gd name="adj1" fmla="val 10923085"/>
              <a:gd name="adj2" fmla="val 21417093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990600" y="2895600"/>
            <a:ext cx="1143000" cy="3810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1447800" y="6019800"/>
            <a:ext cx="2743200" cy="6413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sz="3600" b="1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 địa cầu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48423" y="2514600"/>
            <a:ext cx="3048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Nam bán cầu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548423" y="3200400"/>
            <a:ext cx="3048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Bắc bán cầu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48423" y="3886200"/>
            <a:ext cx="306217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Cực Nam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68580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6294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-381000" y="-304800"/>
            <a:ext cx="10301288" cy="7446963"/>
            <a:chOff x="-381000" y="-304800"/>
            <a:chExt cx="10301288" cy="7446963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0000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vi-VN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7" name="Picture 6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8114670" flipH="1">
              <a:off x="-381000" y="-304800"/>
              <a:ext cx="2300288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3428340" flipH="1">
              <a:off x="7939088" y="228600"/>
              <a:ext cx="1981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057306" flipH="1">
              <a:off x="-835819" y="5636419"/>
              <a:ext cx="2036763" cy="974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Flower2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9661301" flipH="1">
              <a:off x="7262813" y="6129338"/>
              <a:ext cx="2112962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029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5800" y="19812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754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Times New Roman" pitchFamily="18" charset="0"/>
                <a:cs typeface="Arial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685800"/>
            <a:ext cx="5791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rc 4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800" y="3962400"/>
            <a:ext cx="280634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Bắc bán cầu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638800" y="2590800"/>
            <a:ext cx="2806347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Cực Bắc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38800" y="3276600"/>
            <a:ext cx="28194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bán cầu</a:t>
            </a: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5532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81200" y="57912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1752600" y="838200"/>
            <a:ext cx="1371600" cy="914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57200" y="457200"/>
            <a:ext cx="5791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rc 6"/>
          <p:cNvSpPr/>
          <p:nvPr/>
        </p:nvSpPr>
        <p:spPr>
          <a:xfrm rot="12029793">
            <a:off x="1917445" y="1894055"/>
            <a:ext cx="2923605" cy="795873"/>
          </a:xfrm>
          <a:prstGeom prst="arc">
            <a:avLst>
              <a:gd name="adj1" fmla="val 10970235"/>
              <a:gd name="adj2" fmla="val 21552815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5638800"/>
            <a:ext cx="2836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dirty="0"/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1219200" y="3505200"/>
            <a:ext cx="1371600" cy="5334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15000" y="2133600"/>
            <a:ext cx="2667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Cực Nam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15000" y="2819400"/>
            <a:ext cx="2667000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Nam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715000" y="3505200"/>
            <a:ext cx="2679405" cy="523220"/>
          </a:xfrm>
          <a:prstGeom prst="rect">
            <a:avLst/>
          </a:prstGeom>
          <a:solidFill>
            <a:srgbClr val="0066FF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Xích đạo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4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</a:t>
            </a: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9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781800" y="1143000"/>
            <a:ext cx="8382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10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6553200" y="1143000"/>
            <a:ext cx="1447800" cy="533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1" descr="67126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5562600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0" descr="http://3.bp.blogspot.com/-zAp4jwmtUSk/T5KXJHY8qhI/AAAAAAAAYMQ/WVzumGho5QU/s1600/00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91581">
            <a:off x="1371600" y="342900"/>
            <a:ext cx="23526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www.saharavn.com/resources/uploads/sp_large_444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638800" y="228600"/>
            <a:ext cx="2417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1975" y="3871913"/>
            <a:ext cx="8353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ự nhiên và xã hội lớp 3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06680"/>
            <a:ext cx="8686800" cy="6553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nid.com.vn/fileman/Uploads/tbNews/104/chungt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8486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3"/>
          <p:cNvPicPr>
            <a:picLocks noChangeAspect="1" noChangeArrowheads="1"/>
          </p:cNvPicPr>
          <p:nvPr/>
        </p:nvPicPr>
        <p:blipFill>
          <a:blip r:embed="rId3">
            <a:lum bright="-42000"/>
          </a:blip>
          <a:srcRect/>
          <a:stretch>
            <a:fillRect/>
          </a:stretch>
        </p:blipFill>
        <p:spPr bwMode="auto">
          <a:xfrm>
            <a:off x="0" y="19050"/>
            <a:ext cx="92202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762000" y="137160"/>
            <a:ext cx="7696200" cy="6720840"/>
          </a:xfrm>
          <a:prstGeom prst="ellipse">
            <a:avLst/>
          </a:prstGeom>
          <a:gradFill rotWithShape="1">
            <a:gsLst>
              <a:gs pos="0">
                <a:srgbClr val="F4F92F">
                  <a:gamma/>
                  <a:shade val="46275"/>
                  <a:invGamma/>
                </a:srgbClr>
              </a:gs>
              <a:gs pos="50000">
                <a:srgbClr val="F4F92F">
                  <a:alpha val="25000"/>
                </a:srgbClr>
              </a:gs>
              <a:gs pos="100000">
                <a:srgbClr val="F4F92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209800" y="2133600"/>
            <a:ext cx="5638800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TRÁI ĐẤT NÀY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7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85800"/>
            <a:ext cx="857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3D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685800"/>
            <a:ext cx="480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990600" y="3962400"/>
            <a:ext cx="74676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762000" y="3048000"/>
            <a:ext cx="8382000" cy="923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 CỦA CHÚNG MÌNH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514600" y="4648200"/>
            <a:ext cx="35814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Trái Đất Này Là Của Chúng Mình - CLB Taca Emca [ Trung Thu Hồng ]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1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752600" y="4724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764280"/>
            <a:ext cx="525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325" algn="just"/>
            <a:endParaRPr lang="en-US" sz="23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" y="46772"/>
            <a:ext cx="9052560" cy="67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WordArt 5"/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239000" cy="1752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9658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8"/>
          <p:cNvSpPr>
            <a:spLocks noChangeArrowheads="1" noChangeShapeType="1" noTextEdit="1"/>
          </p:cNvSpPr>
          <p:nvPr/>
        </p:nvSpPr>
        <p:spPr bwMode="auto">
          <a:xfrm>
            <a:off x="685800" y="2971800"/>
            <a:ext cx="7315200" cy="917575"/>
          </a:xfrm>
          <a:prstGeom prst="rect">
            <a:avLst/>
          </a:prstGeom>
        </p:spPr>
        <p:txBody>
          <a:bodyPr wrap="none" fromWordArt="1">
            <a:prstTxWarp prst="textArchDown">
              <a:avLst/>
            </a:prstTxWarp>
          </a:bodyPr>
          <a:lstStyle/>
          <a:p>
            <a:pPr algn="ctr"/>
            <a:r>
              <a:rPr lang="pt-BR" sz="3600" b="1" kern="10" dirty="0">
                <a:ln w="31550" cmpd="sng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Chúc các em học giỏi</a:t>
            </a:r>
            <a:endParaRPr lang="en-US" sz="3600" b="1" kern="10" dirty="0">
              <a:ln w="31550" cmpd="sng">
                <a:solidFill>
                  <a:srgbClr val="0000FF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38599" y="0"/>
            <a:ext cx="403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144000" y="0"/>
            <a:ext cx="358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762000"/>
            <a:ext cx="449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2"/>
          <p:cNvSpPr>
            <a:spLocks noChangeArrowheads="1"/>
          </p:cNvSpPr>
          <p:nvPr/>
        </p:nvSpPr>
        <p:spPr bwMode="auto">
          <a:xfrm>
            <a:off x="381000" y="2667000"/>
            <a:ext cx="4114800" cy="114935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0" hangingPunct="0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endParaRPr lang="en-US" sz="2600" dirty="0">
              <a:solidFill>
                <a:srgbClr val="1D12FA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9436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8600" y="0"/>
            <a:ext cx="8534400" cy="6553200"/>
            <a:chOff x="228600" y="0"/>
            <a:chExt cx="8534400" cy="655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09600"/>
              <a:ext cx="8534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48840" y="0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BẢN ĐỒ THẾ GIỚI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lk\Documents\Downloads\cầu\hinh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763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0"/>
            <a:ext cx="8534400" cy="6553200"/>
            <a:chOff x="228600" y="0"/>
            <a:chExt cx="8534400" cy="6553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09600"/>
              <a:ext cx="85344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48840" y="0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3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BẢN ĐỒ THẾ GIỚI</a:t>
              </a:r>
              <a:endPara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746760"/>
            <a:ext cx="449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28600" y="3200400"/>
            <a:ext cx="4343400" cy="1295400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EDE68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26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47800" y="5867400"/>
            <a:ext cx="6986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571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422974"/>
  <p:tag name="VIOLETTITLE" val="Bài 59. Trái Đất. Quả địa cầu"/>
  <p:tag name="VIOLETLESSON" val="54"/>
  <p:tag name="VIOLETCATID" val="2219"/>
  <p:tag name="VIOLETSUBJECT" val="Tự nhiên và Xã hội 3"/>
  <p:tag name="VIOLETAUTHORID" val="13531209"/>
  <p:tag name="VIOLETAUTHORNAME" val="Nguyễn Thị Mai Hương"/>
  <p:tag name="VIOLETAUTHORAVATAR" val="no_avatar.jpg"/>
  <p:tag name="VIOLETAUTHORADDRESS" val="Trường tiểu học Nguyễn Trãi - Quảng Trị"/>
  <p:tag name="VIOLETDATE" val="2022-04-04 06:11:10"/>
  <p:tag name="VIOLETHIT" val="1286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639</Words>
  <Application>Microsoft Office PowerPoint</Application>
  <PresentationFormat>On-screen Show (4:3)</PresentationFormat>
  <Paragraphs>125</Paragraphs>
  <Slides>26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Silk</dc:creator>
  <cp:lastModifiedBy>Admin</cp:lastModifiedBy>
  <cp:revision>29</cp:revision>
  <dcterms:created xsi:type="dcterms:W3CDTF">2019-03-30T08:34:09Z</dcterms:created>
  <dcterms:modified xsi:type="dcterms:W3CDTF">2022-04-18T06:16:45Z</dcterms:modified>
</cp:coreProperties>
</file>