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7"/>
  </p:notesMasterIdLst>
  <p:sldIdLst>
    <p:sldId id="392" r:id="rId5"/>
    <p:sldId id="365" r:id="rId6"/>
    <p:sldId id="366" r:id="rId7"/>
    <p:sldId id="367" r:id="rId8"/>
    <p:sldId id="387" r:id="rId9"/>
    <p:sldId id="388" r:id="rId10"/>
    <p:sldId id="276" r:id="rId11"/>
    <p:sldId id="389" r:id="rId12"/>
    <p:sldId id="390" r:id="rId13"/>
    <p:sldId id="368" r:id="rId14"/>
    <p:sldId id="369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61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0082" y="39096"/>
            <a:ext cx="11774204" cy="17517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023018" y="-35074"/>
            <a:ext cx="610540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315089" y="64449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670" y="391217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7318" y="458193"/>
            <a:ext cx="562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143016" y="296939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5276" y="225505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5638650" y="1707845"/>
            <a:ext cx="417253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9065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52" y="-141668"/>
            <a:ext cx="5143500" cy="69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32514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85757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1924335"/>
            <a:ext cx="7987220" cy="36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65" y="3947160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Đường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620386" y="1385386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8511" y="1769305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5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W</a:t>
            </a: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6794686" y="341516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id="{23AFD753-6326-4ADE-BC7F-95B38FF000D1}"/>
              </a:ext>
            </a:extLst>
          </p:cNvPr>
          <p:cNvSpPr/>
          <p:nvPr/>
        </p:nvSpPr>
        <p:spPr>
          <a:xfrm>
            <a:off x="6514718" y="1514138"/>
            <a:ext cx="5040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CE1652-E9B5-4120-B168-E480BCD9A657}"/>
              </a:ext>
            </a:extLst>
          </p:cNvPr>
          <p:cNvSpPr/>
          <p:nvPr/>
        </p:nvSpPr>
        <p:spPr>
          <a:xfrm>
            <a:off x="3447167" y="1807572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id="{A54CAD79-8102-42E8-BB17-DF2261B2D0BF}"/>
              </a:ext>
            </a:extLst>
          </p:cNvPr>
          <p:cNvSpPr/>
          <p:nvPr/>
        </p:nvSpPr>
        <p:spPr>
          <a:xfrm>
            <a:off x="6537340" y="3260103"/>
            <a:ext cx="5085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8447DF9-DE27-4700-98E2-19B65F17CA6F}"/>
              </a:ext>
            </a:extLst>
          </p:cNvPr>
          <p:cNvSpPr/>
          <p:nvPr/>
        </p:nvSpPr>
        <p:spPr>
          <a:xfrm>
            <a:off x="3746148" y="1800142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-0.00092 L 0.003 -0.00092 C 0.00274 0.00533 0.00131 0.05162 0.00026 0.05533 C -0.00013 0.05672 -0.01172 0.06343 -0.01419 0.06482 L -0.01692 0.06644 C -0.01783 0.06713 -0.01862 0.0676 -0.01966 0.06806 L -0.02682 0.0713 C -0.03164 0.07084 -0.03645 0.07107 -0.04127 0.06968 C -0.04231 0.06945 -0.04297 0.06736 -0.04401 0.06644 C -0.04479 0.06574 -0.04583 0.06551 -0.04674 0.06482 C -0.04961 0.06065 -0.05156 0.05857 -0.0539 0.05371 C -0.0552 0.05116 -0.05651 0.04861 -0.05755 0.0456 C -0.05833 0.04329 -0.05963 0.03611 -0.06028 0.03287 C -0.05989 0.01574 -0.06028 -0.00162 -0.05937 -0.01852 C -0.05846 -0.03356 -0.05625 -0.03125 -0.05299 -0.04282 C -0.05247 -0.0449 -0.05208 -0.04722 -0.05117 -0.04907 C -0.05013 -0.05162 -0.04882 -0.05347 -0.04765 -0.05555 C -0.04622 -0.05787 -0.04466 -0.06018 -0.0431 -0.06203 C -0.04192 -0.06342 -0.04075 -0.06435 -0.03945 -0.06527 C -0.03489 -0.06852 -0.03411 -0.06852 -0.02955 -0.0699 C -0.02408 -0.06944 -0.01862 -0.0699 -0.01328 -0.06852 C -0.01132 -0.06782 -0.00976 -0.06504 -0.00781 -0.06365 C -0.0052 -0.0618 -0.00208 -0.06157 0.00026 -0.05879 C 0.00677 -0.05115 0.00417 -0.05509 0.00847 -0.04745 C 0.01068 -0.03541 0.00756 -0.05046 0.01107 -0.03796 C 0.01237 -0.03356 0.01237 -0.02777 0.01289 -0.02338 C 0.01315 -0.02176 0.01355 -0.02014 0.01381 -0.01852 C 0.0142 -0.01643 0.01433 -0.01435 0.01472 -0.01227 C 0.01498 -0.01065 0.01537 -0.00902 0.01563 -0.0074 C 0.0168 0.00023 0.01667 0.00116 0.01745 0.01019 C 0.01823 0.03658 0.01654 0.05672 0.02019 0.0794 C 0.02045 0.08102 0.02071 0.08264 0.0211 0.08426 C 0.02136 0.08797 0.02162 0.09167 0.02201 0.09537 C 0.02214 0.09769 0.02292 0.09954 0.02292 0.10185 C 0.02292 0.14051 0.02253 0.17894 0.02201 0.2176 C 0.02188 0.21968 0.02136 0.22176 0.0211 0.22385 C 0.01823 0.24607 0.02162 0.22176 0.01927 0.23681 C 0.01888 0.23889 0.01888 0.24121 0.01836 0.24329 C 0.01797 0.24491 0.01719 0.24653 0.01654 0.24792 C 0.01472 0.26135 0.01693 0.24815 0.01381 0.25926 C 0.01342 0.26088 0.01328 0.2625 0.01289 0.26412 C 0.01237 0.26574 0.01159 0.26713 0.01107 0.26898 C 0.01042 0.27107 0.01003 0.27338 0.00925 0.27523 C 0.00821 0.27871 0.00638 0.28125 0.00573 0.28496 C 0.00534 0.28658 0.00547 0.28866 0.00482 0.28982 C 0.00078 0.29676 -0.00364 0.30209 -0.00872 0.30579 C -0.01211 0.30834 -0.01445 0.30926 -0.01783 0.31065 C -0.02435 0.30996 -0.04349 0.31598 -0.05208 0.30255 C -0.05325 0.30093 -0.0539 0.29838 -0.05481 0.2963 C -0.05507 0.29398 -0.05533 0.2919 -0.05573 0.28982 C -0.05625 0.2875 -0.05716 0.28565 -0.05755 0.28334 C -0.05807 0.28079 -0.05794 0.27801 -0.05846 0.27523 C -0.05885 0.27246 -0.05963 0.26991 -0.06028 0.26736 C -0.06054 0.26412 -0.0608 0.26088 -0.06119 0.25764 C -0.06132 0.25556 -0.06172 0.25348 -0.06211 0.25116 C -0.06237 0.24861 -0.06263 0.24584 -0.06289 0.24329 C -0.06263 0.22986 -0.06302 0.21621 -0.06211 0.20301 C -0.06185 0.20047 -0.06028 0.19861 -0.05937 0.19653 C -0.05468 0.18727 -0.05625 0.19074 -0.05208 0.18542 C -0.05091 0.1838 -0.04987 0.18172 -0.04856 0.18056 C -0.04713 0.1794 -0.04544 0.17963 -0.04401 0.17894 C -0.04283 0.17848 -0.04153 0.17778 -0.04036 0.17732 C -0.03528 0.17778 -0.03007 0.17732 -0.025 0.17894 C -0.02356 0.1794 -0.02252 0.18195 -0.02135 0.1838 C -0.0181 0.18866 -0.01836 0.18959 -0.01601 0.19653 C -0.01432 0.21135 -0.01419 0.20926 -0.01601 0.23195 C -0.01627 0.23611 -0.01731 0.23773 -0.01875 0.24005 L -0.01875 0.24005 " pathEditMode="relative" ptsTypes="AAAAAAAAAAAAAAAAAAAAAAAAAAAAAAAAAAAAAAAAAAAAAAAAAAAAAAAAAAAAAAAAAAAA">
                                      <p:cBhvr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-0.00065 0.00023 C 0.00052 -0.00463 0.0017 -0.0095 0.00287 -0.01436 C 0.00352 -0.01644 0.00404 -0.01875 0.00469 -0.02061 C 0.00795 -0.02987 0.00651 -0.02477 0.01107 -0.03195 C 0.01289 -0.03496 0.01459 -0.03843 0.01641 -0.04167 C 0.01732 -0.04306 0.01797 -0.04561 0.01914 -0.0463 C 0.02344 -0.04885 0.02227 -0.04769 0.02735 -0.0544 C 0.02852 -0.05602 0.02956 -0.05811 0.03086 -0.05926 C 0.03203 -0.06019 0.03334 -0.06019 0.03451 -0.06088 C 0.03633 -0.06181 0.03815 -0.06297 0.03998 -0.06412 C 0.0513 -0.07014 0.03711 -0.06181 0.04623 -0.06737 C 0.05886 -0.06621 0.07162 -0.06598 0.08425 -0.06412 C 0.08737 -0.06366 0.08946 -0.06019 0.09232 -0.05926 C 0.09896 -0.05695 0.09532 -0.05811 0.10313 -0.05602 C 0.1086 -0.05695 0.11407 -0.05278 0.11498 -0.06412 C 0.11511 -0.06575 0.11433 -0.06737 0.11407 -0.06875 C 0.10951 -0.06783 0.10495 -0.06737 0.10052 -0.06575 C 0.09948 -0.06528 0.0987 -0.06343 0.09779 -0.0625 C 0.08802 -0.05255 0.10196 -0.06852 0.08867 -0.05278 C 0.08776 -0.05162 0.08685 -0.0507 0.08607 -0.04954 C 0.08477 -0.04792 0.08373 -0.04607 0.08242 -0.04468 C 0.08125 -0.04375 0.07995 -0.04375 0.07878 -0.04306 C 0.07761 -0.04167 0.07644 -0.03982 0.07513 -0.03843 C 0.07435 -0.03727 0.07331 -0.03635 0.07253 -0.03519 C 0.06407 -0.022 0.07188 -0.03125 0.06341 -0.02223 C 0.0625 -0.01968 0.06172 -0.01667 0.06068 -0.01436 C 0.05664 -0.0044 0.05912 -0.01482 0.05625 -0.00301 C 0.0556 -0.00047 0.05261 0.01203 0.0517 0.01782 C 0.0513 0.0199 0.05104 0.02222 0.05078 0.0243 C 0.04909 0.0405 0.05078 0.03055 0.04896 0.04027 C 0.0461 0.0956 0.04896 0.07523 0.0444 0.103 C 0.04414 0.10949 0.04362 0.11574 0.04362 0.12222 C 0.04362 0.15972 0.04388 0.19722 0.0444 0.23472 C 0.04453 0.24213 0.04597 0.24143 0.04805 0.24768 C 0.04948 0.25185 0.05052 0.25625 0.0517 0.26041 C 0.05235 0.2625 0.053 0.26458 0.05352 0.26689 C 0.05404 0.26944 0.05469 0.27222 0.05534 0.275 C 0.0556 0.27638 0.0556 0.27847 0.05625 0.27963 C 0.0638 0.29583 0.06172 0.29375 0.06797 0.29745 C 0.06888 0.29907 0.06966 0.30092 0.07071 0.30231 C 0.07357 0.30601 0.07526 0.30578 0.07878 0.30694 C 0.07969 0.3081 0.08047 0.30949 0.08151 0.31018 C 0.0875 0.31435 0.09479 0.30995 0.10052 0.30856 C 0.10235 0.30763 0.10417 0.30694 0.10586 0.30532 C 0.10729 0.30416 0.10834 0.30208 0.10951 0.30069 C 0.11133 0.29838 0.11341 0.29699 0.11498 0.29421 C 0.12084 0.28379 0.1181 0.28912 0.12305 0.27824 C 0.12331 0.27662 0.12357 0.27476 0.12396 0.27338 C 0.12461 0.27106 0.12787 0.26342 0.12852 0.26203 C 0.12878 0.26041 0.12891 0.25879 0.12943 0.25717 C 0.12982 0.25555 0.13086 0.25416 0.13125 0.25231 C 0.13177 0.24976 0.13216 0.24444 0.13216 0.24444 L 0.13216 0.24444 " pathEditMode="relative" ptsTypes="AAAAAAAAAAAAAAAAAAAAAAAAAAAAAAAAAAAAAAAAAAAAAAAAAAAAAA">
                                      <p:cBhvr>
                                        <p:cTn id="3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26" grpId="0" animBg="1"/>
      <p:bldP spid="26" grpId="1" animBg="1"/>
      <p:bldP spid="26" grpId="2" animBg="1"/>
      <p:bldP spid="38" grpId="0"/>
      <p:bldP spid="34" grpId="0" animBg="1"/>
      <p:bldP spid="34" grpId="1" animBg="1"/>
      <p:bldP spid="3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tập viết lớp 1  N hoa kiểu 2 thuan mai tập viết_360p">
            <a:hlinkClick r:id="" action="ppaction://media"/>
            <a:extLst>
              <a:ext uri="{FF2B5EF4-FFF2-40B4-BE49-F238E27FC236}">
                <a16:creationId xmlns:a16="http://schemas.microsoft.com/office/drawing/2014/main" id="{0BE90829-AD60-4505-8287-501E224570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962" y="643466"/>
            <a:ext cx="1066576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8FF3FF4-818C-410F-81AA-87A6103AF494}"/>
              </a:ext>
            </a:extLst>
          </p:cNvPr>
          <p:cNvGrpSpPr/>
          <p:nvPr/>
        </p:nvGrpSpPr>
        <p:grpSpPr>
          <a:xfrm>
            <a:off x="1179783" y="898903"/>
            <a:ext cx="10374030" cy="1536636"/>
            <a:chOff x="418676" y="2043957"/>
            <a:chExt cx="6017126" cy="870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BAA8C5-5F49-4154-A084-1AAD4831A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18676" y="2043957"/>
              <a:ext cx="6017125" cy="87016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BF17B1-050C-43B0-BFB3-9D5DA6509190}"/>
                </a:ext>
              </a:extLst>
            </p:cNvPr>
            <p:cNvSpPr txBox="1"/>
            <p:nvPr/>
          </p:nvSpPr>
          <p:spPr>
            <a:xfrm>
              <a:off x="506901" y="2338057"/>
              <a:ext cx="5928901" cy="488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W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gưƟ V</a:t>
              </a:r>
              <a:r>
                <a:rPr kumimoji="0" lang="el-G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Η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İ</a:t>
              </a:r>
              <a:r>
                <a:rPr kumimoji="0" lang="el-G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Ι 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W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am cần cù, sáng Ǉạo.</a:t>
              </a:r>
              <a:r>
                <a:rPr kumimoji="0" lang="vi-VN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E3A278-704C-4966-AE12-93D49A1F0F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79783" y="2718556"/>
            <a:ext cx="1285250" cy="16201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A807905-0CEC-4687-892A-403514CA36A0}"/>
              </a:ext>
            </a:extLst>
          </p:cNvPr>
          <p:cNvGrpSpPr/>
          <p:nvPr/>
        </p:nvGrpSpPr>
        <p:grpSpPr>
          <a:xfrm>
            <a:off x="3073355" y="2653802"/>
            <a:ext cx="8044922" cy="1273084"/>
            <a:chOff x="1960717" y="-1009206"/>
            <a:chExt cx="5080021" cy="1757031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9CB691AF-8E67-4F09-A9EC-9CB2B48AC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661" y="-595931"/>
              <a:ext cx="4854077" cy="76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con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? </a:t>
              </a:r>
              <a:endParaRPr lang="en-US" altLang="en-US" sz="3000" dirty="0"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id="{40AE60D1-73D2-4926-B553-B190C7837415}"/>
                </a:ext>
              </a:extLst>
            </p:cNvPr>
            <p:cNvSpPr/>
            <p:nvPr/>
          </p:nvSpPr>
          <p:spPr>
            <a:xfrm>
              <a:off x="1960717" y="-100920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CDAB1-7233-48FD-8AF3-96ACAF131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95" y="4082395"/>
            <a:ext cx="2067646" cy="2054132"/>
          </a:xfrm>
          <a:prstGeom prst="rect">
            <a:avLst/>
          </a:prstGeom>
        </p:spPr>
      </p:pic>
      <p:sp>
        <p:nvSpPr>
          <p:cNvPr id="14" name="Text Box 1736">
            <a:extLst>
              <a:ext uri="{FF2B5EF4-FFF2-40B4-BE49-F238E27FC236}">
                <a16:creationId xmlns:a16="http://schemas.microsoft.com/office/drawing/2014/main" id="{E9B2FFC6-51DA-4658-8D40-5FD4F364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193" y="5229744"/>
            <a:ext cx="89800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Nam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minh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000" dirty="0">
              <a:solidFill>
                <a:srgbClr val="000099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50" y="-37206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39" y="2989452"/>
            <a:ext cx="9569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031" y="5202872"/>
            <a:ext cx="5035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817" y="3415390"/>
            <a:ext cx="69811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anose="020B0604020202020204" pitchFamily="34" charset="0"/>
              </a:rPr>
              <a:t>N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anose="020B0604020202020204" pitchFamily="34" charset="0"/>
              </a:rPr>
              <a:t>V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, 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id="{CB4CF4AF-71B9-4EC9-BC98-DC6E28E5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39" y="4700532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13" name="Text Box 1727">
            <a:extLst>
              <a:ext uri="{FF2B5EF4-FFF2-40B4-BE49-F238E27FC236}">
                <a16:creationId xmlns:a16="http://schemas.microsoft.com/office/drawing/2014/main" id="{24E8032A-1AFE-4E21-91E4-F6ED10A8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567" y="4133174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1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3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294</Words>
  <Application>Microsoft Office PowerPoint</Application>
  <PresentationFormat>Widescreen</PresentationFormat>
  <Paragraphs>40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HP001 4H</vt:lpstr>
      <vt:lpstr>HP001 5 hàng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100</cp:revision>
  <dcterms:created xsi:type="dcterms:W3CDTF">2021-06-23T00:56:23Z</dcterms:created>
  <dcterms:modified xsi:type="dcterms:W3CDTF">2022-04-17T07:44:02Z</dcterms:modified>
</cp:coreProperties>
</file>