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40" r:id="rId3"/>
    <p:sldMasterId id="2147483768" r:id="rId4"/>
    <p:sldMasterId id="2147483782" r:id="rId5"/>
  </p:sldMasterIdLst>
  <p:notesMasterIdLst>
    <p:notesMasterId r:id="rId19"/>
  </p:notesMasterIdLst>
  <p:sldIdLst>
    <p:sldId id="2803" r:id="rId6"/>
    <p:sldId id="400" r:id="rId7"/>
    <p:sldId id="2802" r:id="rId8"/>
    <p:sldId id="352" r:id="rId9"/>
    <p:sldId id="436" r:id="rId10"/>
    <p:sldId id="552" r:id="rId11"/>
    <p:sldId id="2798" r:id="rId12"/>
    <p:sldId id="2799" r:id="rId13"/>
    <p:sldId id="338" r:id="rId14"/>
    <p:sldId id="2800" r:id="rId15"/>
    <p:sldId id="2801" r:id="rId16"/>
    <p:sldId id="2804" r:id="rId17"/>
    <p:sldId id="279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9D8"/>
    <a:srgbClr val="FF6600"/>
    <a:srgbClr val="F8EC56"/>
    <a:srgbClr val="CCCCFF"/>
    <a:srgbClr val="FFFF99"/>
    <a:srgbClr val="FFA7C0"/>
    <a:srgbClr val="FF8FAF"/>
    <a:srgbClr val="FF85A8"/>
    <a:srgbClr val="FF8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>
        <p:scale>
          <a:sx n="76" d="100"/>
          <a:sy n="76" d="100"/>
        </p:scale>
        <p:origin x="-30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806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82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Người</a:t>
            </a:r>
            <a:r>
              <a:rPr lang="en-US" baseline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2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2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9252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6732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5152FEC-89C0-41C8-A6D4-1AB8E40A4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5AE5819-A81F-42F9-8980-CC94EBC4A752}"/>
              </a:ext>
            </a:extLst>
          </p:cNvPr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D481B5C-994E-4EEC-8E3E-CD50A4870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0" t="57485" b="34991"/>
          <a:stretch/>
        </p:blipFill>
        <p:spPr>
          <a:xfrm rot="10264659" flipH="1">
            <a:off x="10823476" y="5384329"/>
            <a:ext cx="1988958" cy="132746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46DD9-CA95-4886-BC96-D3101105E368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DA8200-4F29-4D9A-B8F0-FAC916DC66AE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5437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AE9E7-E593-47D8-B8E8-CF4B71F7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305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5152FEC-89C0-41C8-A6D4-1AB8E40A4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5AE5819-A81F-42F9-8980-CC94EBC4A752}"/>
              </a:ext>
            </a:extLst>
          </p:cNvPr>
          <p:cNvSpPr/>
          <p:nvPr userDrawn="1"/>
        </p:nvSpPr>
        <p:spPr>
          <a:xfrm>
            <a:off x="478969" y="387330"/>
            <a:ext cx="11359338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D481B5C-994E-4EEC-8E3E-CD50A4870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0" t="57485" b="34991"/>
          <a:stretch/>
        </p:blipFill>
        <p:spPr>
          <a:xfrm rot="10264659" flipH="1">
            <a:off x="10288979" y="5384329"/>
            <a:ext cx="1988958" cy="132746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5F9C7A2-058A-4CEE-BF4C-0612F4894E89}"/>
              </a:ext>
            </a:extLst>
          </p:cNvPr>
          <p:cNvGrpSpPr/>
          <p:nvPr userDrawn="1"/>
        </p:nvGrpSpPr>
        <p:grpSpPr>
          <a:xfrm>
            <a:off x="32658" y="565570"/>
            <a:ext cx="3091111" cy="1524489"/>
            <a:chOff x="347507" y="986356"/>
            <a:chExt cx="3091111" cy="1224459"/>
          </a:xfrm>
        </p:grpSpPr>
        <p:sp>
          <p:nvSpPr>
            <p:cNvPr id="7" name="直角三角形 16">
              <a:extLst>
                <a:ext uri="{FF2B5EF4-FFF2-40B4-BE49-F238E27FC236}">
                  <a16:creationId xmlns:a16="http://schemas.microsoft.com/office/drawing/2014/main" xmlns="" id="{666881AB-883D-4867-A9CA-50EBE3600598}"/>
                </a:ext>
              </a:extLst>
            </p:cNvPr>
            <p:cNvSpPr/>
            <p:nvPr userDrawn="1"/>
          </p:nvSpPr>
          <p:spPr>
            <a:xfrm flipH="1" flipV="1">
              <a:off x="347507" y="1829037"/>
              <a:ext cx="478969" cy="381778"/>
            </a:xfrm>
            <a:prstGeom prst="rtTriangle">
              <a:avLst/>
            </a:prstGeom>
            <a:solidFill>
              <a:srgbClr val="139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矩形: 圆顶角 17">
              <a:extLst>
                <a:ext uri="{FF2B5EF4-FFF2-40B4-BE49-F238E27FC236}">
                  <a16:creationId xmlns:a16="http://schemas.microsoft.com/office/drawing/2014/main" xmlns="" id="{4173FC10-8514-4E67-8E77-293634564B73}"/>
                </a:ext>
              </a:extLst>
            </p:cNvPr>
            <p:cNvSpPr/>
            <p:nvPr userDrawn="1"/>
          </p:nvSpPr>
          <p:spPr>
            <a:xfrm rot="5400000">
              <a:off x="1469261" y="-135397"/>
              <a:ext cx="847604" cy="30911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5BD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4CDB8C-CF64-48A2-882F-3CAC4AF6F17E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122314-C98B-4327-8440-BC17BB66A014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6813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5152FEC-89C0-41C8-A6D4-1AB8E40A4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5AE5819-A81F-42F9-8980-CC94EBC4A752}"/>
              </a:ext>
            </a:extLst>
          </p:cNvPr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341E79F-9C88-462A-B1E5-7E7BD3D6A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26235" y="22216"/>
            <a:ext cx="1924048" cy="134330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D481B5C-994E-4EEC-8E3E-CD50A4870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0" t="57485" b="34991"/>
          <a:stretch/>
        </p:blipFill>
        <p:spPr>
          <a:xfrm rot="10264659" flipH="1">
            <a:off x="10288979" y="5384329"/>
            <a:ext cx="1988958" cy="132746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C6ABAE-FC75-41E5-9C24-73B61BA511FB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4D084B-80C4-4407-9F18-D33CE21BFB33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0914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5152FEC-89C0-41C8-A6D4-1AB8E40A4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5AE5819-A81F-42F9-8980-CC94EBC4A752}"/>
              </a:ext>
            </a:extLst>
          </p:cNvPr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341E79F-9C88-462A-B1E5-7E7BD3D6A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26235" y="22216"/>
            <a:ext cx="1924048" cy="134330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D481B5C-994E-4EEC-8E3E-CD50A4870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0" t="57485" b="34991"/>
          <a:stretch/>
        </p:blipFill>
        <p:spPr>
          <a:xfrm rot="10264659" flipH="1">
            <a:off x="10288979" y="5384329"/>
            <a:ext cx="1988958" cy="132746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E267C2-E2F0-4681-8EEF-CAFBC3376359}"/>
              </a:ext>
            </a:extLst>
          </p:cNvPr>
          <p:cNvSpPr txBox="1"/>
          <p:nvPr userDrawn="1"/>
        </p:nvSpPr>
        <p:spPr>
          <a:xfrm>
            <a:off x="0" y="16933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ACBE96-7F8C-498A-9D0B-3ABCA77C36D1}"/>
              </a:ext>
            </a:extLst>
          </p:cNvPr>
          <p:cNvSpPr txBox="1"/>
          <p:nvPr userDrawn="1"/>
        </p:nvSpPr>
        <p:spPr>
          <a:xfrm>
            <a:off x="11443910" y="6505601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03967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2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xmlns="" id="{5A261CC4-CD19-40B1-966B-D3B50AE0A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42832"/>
          <a:stretch/>
        </p:blipFill>
        <p:spPr>
          <a:xfrm>
            <a:off x="-50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E7352F-40A0-4A39-B855-44BE648AE653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68EDDE-4F76-455A-AB8F-866A7B41E31E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09526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35376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4A800C-7B20-40F7-B553-DC7EB351C8C4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1AEB7E-E242-44BD-A445-8FB01497E21A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64732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10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2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0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1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6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40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5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48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79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4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6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25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379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54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408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96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7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174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42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4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69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59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DB13DF4-48EA-4AAB-A1FC-92D9123BC97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338" y="10109200"/>
            <a:ext cx="185232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9096FB-390F-44C4-A12D-78FFB1402BB9}"/>
              </a:ext>
            </a:extLst>
          </p:cNvPr>
          <p:cNvSpPr txBox="1"/>
          <p:nvPr userDrawn="1"/>
        </p:nvSpPr>
        <p:spPr>
          <a:xfrm>
            <a:off x="0" y="0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3EC7E6-BEDC-4E25-9E6D-10E41D7F106B}"/>
              </a:ext>
            </a:extLst>
          </p:cNvPr>
          <p:cNvSpPr txBox="1"/>
          <p:nvPr userDrawn="1"/>
        </p:nvSpPr>
        <p:spPr>
          <a:xfrm>
            <a:off x="11443910" y="648866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367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4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6748" y="59075"/>
            <a:ext cx="129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7739" y="549292"/>
            <a:ext cx="7243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GỬI BỐ NGOÀI ĐẢO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798696" y="1750527"/>
            <a:ext cx="6757862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VIẾT ĐOẠN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5465088-3970-4551-AD5A-6220483D432F}"/>
              </a:ext>
            </a:extLst>
          </p:cNvPr>
          <p:cNvSpPr/>
          <p:nvPr/>
        </p:nvSpPr>
        <p:spPr>
          <a:xfrm>
            <a:off x="5085588" y="3341050"/>
            <a:ext cx="1905961" cy="10180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419AE45-4552-464B-B442-F9249546CC6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038569" y="2732985"/>
            <a:ext cx="0" cy="6080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EEA19C6-28C9-436C-A939-EC7EF1A3A3E5}"/>
              </a:ext>
            </a:extLst>
          </p:cNvPr>
          <p:cNvSpPr/>
          <p:nvPr/>
        </p:nvSpPr>
        <p:spPr>
          <a:xfrm>
            <a:off x="3507370" y="1596526"/>
            <a:ext cx="5005547" cy="1138773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85891C-E8C5-4440-8F18-F1FD9BBD484B}"/>
              </a:ext>
            </a:extLst>
          </p:cNvPr>
          <p:cNvSpPr txBox="1"/>
          <p:nvPr/>
        </p:nvSpPr>
        <p:spPr>
          <a:xfrm>
            <a:off x="3594912" y="1656615"/>
            <a:ext cx="4887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349E415-653C-4F77-8EE2-A14E179B61AC}"/>
              </a:ext>
            </a:extLst>
          </p:cNvPr>
          <p:cNvCxnSpPr>
            <a:cxnSpLocks/>
          </p:cNvCxnSpPr>
          <p:nvPr/>
        </p:nvCxnSpPr>
        <p:spPr>
          <a:xfrm>
            <a:off x="6991549" y="3882520"/>
            <a:ext cx="688574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4530894-BCFE-4268-89D5-E068464264FC}"/>
              </a:ext>
            </a:extLst>
          </p:cNvPr>
          <p:cNvSpPr/>
          <p:nvPr/>
        </p:nvSpPr>
        <p:spPr>
          <a:xfrm>
            <a:off x="7665762" y="3098552"/>
            <a:ext cx="3982522" cy="1593825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B02D03-817D-4A18-8305-05087C1BBB7D}"/>
              </a:ext>
            </a:extLst>
          </p:cNvPr>
          <p:cNvSpPr txBox="1"/>
          <p:nvPr/>
        </p:nvSpPr>
        <p:spPr>
          <a:xfrm>
            <a:off x="7654752" y="3157600"/>
            <a:ext cx="409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2.. ,trườngTiểu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BAC99B4-D937-47ED-93D4-DBAAB2D2AA34}"/>
              </a:ext>
            </a:extLst>
          </p:cNvPr>
          <p:cNvCxnSpPr>
            <a:cxnSpLocks/>
          </p:cNvCxnSpPr>
          <p:nvPr/>
        </p:nvCxnSpPr>
        <p:spPr>
          <a:xfrm>
            <a:off x="6060665" y="4413796"/>
            <a:ext cx="0" cy="571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1B9CD5C-0B29-4AC4-9510-99EFF983641A}"/>
              </a:ext>
            </a:extLst>
          </p:cNvPr>
          <p:cNvSpPr/>
          <p:nvPr/>
        </p:nvSpPr>
        <p:spPr>
          <a:xfrm>
            <a:off x="3594912" y="4928341"/>
            <a:ext cx="5115079" cy="1496942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449E06B-854C-442B-BEFB-2C904622252B}"/>
              </a:ext>
            </a:extLst>
          </p:cNvPr>
          <p:cNvSpPr txBox="1"/>
          <p:nvPr/>
        </p:nvSpPr>
        <p:spPr>
          <a:xfrm>
            <a:off x="3716963" y="5029741"/>
            <a:ext cx="4994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Nam…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F39FBB6-1380-44B8-9568-DC6A5A87EAAD}"/>
              </a:ext>
            </a:extLst>
          </p:cNvPr>
          <p:cNvCxnSpPr>
            <a:cxnSpLocks/>
          </p:cNvCxnSpPr>
          <p:nvPr/>
        </p:nvCxnSpPr>
        <p:spPr>
          <a:xfrm flipH="1">
            <a:off x="4074736" y="3882520"/>
            <a:ext cx="10108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B79A232-A294-4F84-A3E9-9C97CE72F6E4}"/>
              </a:ext>
            </a:extLst>
          </p:cNvPr>
          <p:cNvSpPr/>
          <p:nvPr/>
        </p:nvSpPr>
        <p:spPr>
          <a:xfrm>
            <a:off x="823289" y="2928413"/>
            <a:ext cx="3309319" cy="1908214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07C0BA4-1BC0-4FEF-8220-F181067CBEB8}"/>
              </a:ext>
            </a:extLst>
          </p:cNvPr>
          <p:cNvSpPr txBox="1"/>
          <p:nvPr/>
        </p:nvSpPr>
        <p:spPr>
          <a:xfrm>
            <a:off x="954700" y="3270471"/>
            <a:ext cx="304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99E4A5-E81E-49FC-8102-E1EAB04CE1B4}"/>
              </a:ext>
            </a:extLst>
          </p:cNvPr>
          <p:cNvSpPr txBox="1"/>
          <p:nvPr/>
        </p:nvSpPr>
        <p:spPr>
          <a:xfrm>
            <a:off x="240407" y="194987"/>
            <a:ext cx="11254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1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FD571F-AB78-40A3-8B63-CF0FC6BB8C64}"/>
              </a:ext>
            </a:extLst>
          </p:cNvPr>
          <p:cNvSpPr txBox="1"/>
          <p:nvPr/>
        </p:nvSpPr>
        <p:spPr>
          <a:xfrm>
            <a:off x="595086" y="901384"/>
            <a:ext cx="11117943" cy="526297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....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…., </a:t>
            </a:r>
            <a:r>
              <a:rPr lang="en-US" sz="3200" b="1" noProof="0" dirty="0" err="1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noProof="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2…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3200" b="1" noProof="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3200" b="1" noProof="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…, …….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</a:t>
            </a:r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200" b="1" dirty="0" err="1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………………………………………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031403" y="854889"/>
            <a:ext cx="39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4E1DF6C6-DBD1-43AD-AD9D-1E9D77D3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83" y="4353700"/>
            <a:ext cx="5008599" cy="250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0F6508-5EBC-4793-BA21-15C036806941}"/>
              </a:ext>
            </a:extLst>
          </p:cNvPr>
          <p:cNvSpPr txBox="1"/>
          <p:nvPr/>
        </p:nvSpPr>
        <p:spPr>
          <a:xfrm>
            <a:off x="1399632" y="1921338"/>
            <a:ext cx="8184534" cy="178141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Bóp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nát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6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(100)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xmlns="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6" name="PA-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xmlns="" id="{C335CC39-22F9-4153-BE52-CC5E26145AC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51497" y="717563"/>
            <a:ext cx="487363" cy="4873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086142-2FB5-4088-9CA1-420A83CF921E}"/>
              </a:ext>
            </a:extLst>
          </p:cNvPr>
          <p:cNvSpPr/>
          <p:nvPr/>
        </p:nvSpPr>
        <p:spPr>
          <a:xfrm>
            <a:off x="891540" y="704368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57976CF-7835-4F55-AE72-3C2144D17911}"/>
              </a:ext>
            </a:extLst>
          </p:cNvPr>
          <p:cNvGrpSpPr/>
          <p:nvPr/>
        </p:nvGrpSpPr>
        <p:grpSpPr>
          <a:xfrm>
            <a:off x="1879425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xmlns="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xmlns="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xmlns="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xmlns="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xmlns="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xmlns="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xmlns="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xmlns="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xmlns="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xmlns="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xmlns="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xmlns="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193" name="图片 192">
            <a:extLst>
              <a:ext uri="{FF2B5EF4-FFF2-40B4-BE49-F238E27FC236}">
                <a16:creationId xmlns:a16="http://schemas.microsoft.com/office/drawing/2014/main" xmlns="" id="{258C4C19-6361-4CA6-AAA4-4D63D2A94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b="1363"/>
          <a:stretch/>
        </p:blipFill>
        <p:spPr>
          <a:xfrm>
            <a:off x="7526228" y="-191836"/>
            <a:ext cx="5294904" cy="6858000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1"/>
            <a:ext cx="1924048" cy="13433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92C3ECE-E972-4CAC-A190-F00BCF27DDBC}"/>
              </a:ext>
            </a:extLst>
          </p:cNvPr>
          <p:cNvSpPr txBox="1"/>
          <p:nvPr/>
        </p:nvSpPr>
        <p:spPr>
          <a:xfrm>
            <a:off x="978588" y="2343703"/>
            <a:ext cx="7794161" cy="217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178D1A-51A1-485F-B30A-6AB1581AEE73}"/>
              </a:ext>
            </a:extLst>
          </p:cNvPr>
          <p:cNvSpPr txBox="1"/>
          <p:nvPr/>
        </p:nvSpPr>
        <p:spPr>
          <a:xfrm>
            <a:off x="1002875" y="2078698"/>
            <a:ext cx="10186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138878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359" y="1635529"/>
            <a:ext cx="11393281" cy="33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D10875-84AA-4F7E-AAC6-C5AAE798D2E5}"/>
              </a:ext>
            </a:extLst>
          </p:cNvPr>
          <p:cNvSpPr txBox="1"/>
          <p:nvPr/>
        </p:nvSpPr>
        <p:spPr>
          <a:xfrm>
            <a:off x="1163829" y="329978"/>
            <a:ext cx="1134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A48909-591E-450E-BA40-27433EB9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88"/>
                    </a14:imgEffect>
                    <a14:imgEffect>
                      <a14:saturation sat="151000"/>
                    </a14:imgEffect>
                    <a14:imgEffect>
                      <a14:brightnessContrast bright="6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34" y="1463041"/>
            <a:ext cx="10469931" cy="4440854"/>
          </a:xfrm>
          <a:prstGeom prst="rect">
            <a:avLst/>
          </a:prstGeom>
        </p:spPr>
      </p:pic>
      <p:pic>
        <p:nvPicPr>
          <p:cNvPr id="8" name="Picture 2" descr="20210409090849_wm_shs-tieng-viet-2-tap-1">
            <a:extLst>
              <a:ext uri="{FF2B5EF4-FFF2-40B4-BE49-F238E27FC236}">
                <a16:creationId xmlns:a16="http://schemas.microsoft.com/office/drawing/2014/main" xmlns="" id="{46A46275-B9EE-491B-B66C-099B4F883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0" y="0"/>
            <a:ext cx="1163829" cy="113590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9767B2F1-CD5A-4E88-9EE3-B031BE1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1561840"/>
            <a:ext cx="6289907" cy="6455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1090F9-6494-465A-8746-56E1D89B3B6F}"/>
              </a:ext>
            </a:extLst>
          </p:cNvPr>
          <p:cNvSpPr txBox="1"/>
          <p:nvPr/>
        </p:nvSpPr>
        <p:spPr>
          <a:xfrm>
            <a:off x="1700462" y="1054008"/>
            <a:ext cx="1084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F5AE6D-42B7-4AEA-8E06-F3EB7AFFCE89}"/>
              </a:ext>
            </a:extLst>
          </p:cNvPr>
          <p:cNvSpPr txBox="1"/>
          <p:nvPr/>
        </p:nvSpPr>
        <p:spPr>
          <a:xfrm>
            <a:off x="1740152" y="5753019"/>
            <a:ext cx="7858481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group of men running on a track with a flag in th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ACD4F83E-F1D3-4C4E-868F-D8737B9B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68" y="607161"/>
            <a:ext cx="7161922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ew young men working in a garden&#10;&#10;Description automatically generated with low confidence">
            <a:extLst>
              <a:ext uri="{FF2B5EF4-FFF2-40B4-BE49-F238E27FC236}">
                <a16:creationId xmlns:a16="http://schemas.microsoft.com/office/drawing/2014/main" xmlns="" id="{B1031E90-C9CD-4F0E-A481-60F796B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3" y="605913"/>
            <a:ext cx="7603562" cy="5303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787245-01ED-444C-8FD9-7F5B2090087A}"/>
              </a:ext>
            </a:extLst>
          </p:cNvPr>
          <p:cNvSpPr txBox="1"/>
          <p:nvPr/>
        </p:nvSpPr>
        <p:spPr>
          <a:xfrm>
            <a:off x="3239072" y="6033145"/>
            <a:ext cx="59553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787245-01ED-444C-8FD9-7F5B2090087A}"/>
              </a:ext>
            </a:extLst>
          </p:cNvPr>
          <p:cNvSpPr txBox="1"/>
          <p:nvPr/>
        </p:nvSpPr>
        <p:spPr>
          <a:xfrm>
            <a:off x="3119463" y="6062175"/>
            <a:ext cx="6648651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68DF9F-CB98-4F8A-B5EA-0FBAC4F1A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68" y="605913"/>
            <a:ext cx="7988663" cy="53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5465088-3970-4551-AD5A-6220483D432F}"/>
              </a:ext>
            </a:extLst>
          </p:cNvPr>
          <p:cNvSpPr/>
          <p:nvPr/>
        </p:nvSpPr>
        <p:spPr>
          <a:xfrm>
            <a:off x="5115986" y="3184727"/>
            <a:ext cx="1905961" cy="10180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D8F9E81-6C7B-4D99-8F8B-86B123D2627D}"/>
              </a:ext>
            </a:extLst>
          </p:cNvPr>
          <p:cNvGrpSpPr/>
          <p:nvPr/>
        </p:nvGrpSpPr>
        <p:grpSpPr>
          <a:xfrm>
            <a:off x="3201659" y="1410786"/>
            <a:ext cx="5005547" cy="1773937"/>
            <a:chOff x="2900855" y="1684476"/>
            <a:chExt cx="5005547" cy="150025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2419AE45-4552-464B-B442-F9249546CC6E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6068967" y="2576662"/>
              <a:ext cx="0" cy="6080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EEA19C6-28C9-436C-A939-EC7EF1A3A3E5}"/>
                </a:ext>
              </a:extLst>
            </p:cNvPr>
            <p:cNvSpPr/>
            <p:nvPr/>
          </p:nvSpPr>
          <p:spPr>
            <a:xfrm>
              <a:off x="2900855" y="1684476"/>
              <a:ext cx="5005547" cy="1138773"/>
            </a:xfrm>
            <a:prstGeom prst="roundRect">
              <a:avLst/>
            </a:prstGeom>
            <a:solidFill>
              <a:srgbClr val="D3FB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485891C-E8C5-4440-8F18-F1FD9BBD484B}"/>
                </a:ext>
              </a:extLst>
            </p:cNvPr>
            <p:cNvSpPr txBox="1"/>
            <p:nvPr/>
          </p:nvSpPr>
          <p:spPr>
            <a:xfrm>
              <a:off x="2988397" y="1775652"/>
              <a:ext cx="4887312" cy="80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gửi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hải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quân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BEFDC56-47AF-406F-B5B3-8D0C513C4361}"/>
              </a:ext>
            </a:extLst>
          </p:cNvPr>
          <p:cNvGrpSpPr/>
          <p:nvPr/>
        </p:nvGrpSpPr>
        <p:grpSpPr>
          <a:xfrm>
            <a:off x="7037075" y="3042807"/>
            <a:ext cx="4661439" cy="1489923"/>
            <a:chOff x="6385033" y="3277972"/>
            <a:chExt cx="5064304" cy="148992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349E415-653C-4F77-8EE2-A14E179B61AC}"/>
                </a:ext>
              </a:extLst>
            </p:cNvPr>
            <p:cNvCxnSpPr>
              <a:cxnSpLocks/>
            </p:cNvCxnSpPr>
            <p:nvPr/>
          </p:nvCxnSpPr>
          <p:spPr>
            <a:xfrm>
              <a:off x="6385033" y="3970470"/>
              <a:ext cx="835573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14530894-BCFE-4268-89D5-E068464264FC}"/>
                </a:ext>
              </a:extLst>
            </p:cNvPr>
            <p:cNvSpPr/>
            <p:nvPr/>
          </p:nvSpPr>
          <p:spPr>
            <a:xfrm>
              <a:off x="7176882" y="3280341"/>
              <a:ext cx="4272455" cy="1487554"/>
            </a:xfrm>
            <a:prstGeom prst="roundRect">
              <a:avLst/>
            </a:prstGeom>
            <a:solidFill>
              <a:srgbClr val="D3FB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1B02D03-817D-4A18-8305-05087C1BBB7D}"/>
                </a:ext>
              </a:extLst>
            </p:cNvPr>
            <p:cNvSpPr txBox="1"/>
            <p:nvPr/>
          </p:nvSpPr>
          <p:spPr>
            <a:xfrm>
              <a:off x="7279363" y="3277972"/>
              <a:ext cx="41699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(2)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49BA73E-2B5B-4562-9CA0-E253E38950B3}"/>
              </a:ext>
            </a:extLst>
          </p:cNvPr>
          <p:cNvGrpSpPr/>
          <p:nvPr/>
        </p:nvGrpSpPr>
        <p:grpSpPr>
          <a:xfrm>
            <a:off x="3866997" y="4302259"/>
            <a:ext cx="5005547" cy="1966850"/>
            <a:chOff x="2988397" y="4501746"/>
            <a:chExt cx="5005547" cy="196685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BAC99B4-D937-47ED-93D4-DBAAB2D2AA34}"/>
                </a:ext>
              </a:extLst>
            </p:cNvPr>
            <p:cNvCxnSpPr>
              <a:cxnSpLocks/>
            </p:cNvCxnSpPr>
            <p:nvPr/>
          </p:nvCxnSpPr>
          <p:spPr>
            <a:xfrm>
              <a:off x="5401349" y="4501746"/>
              <a:ext cx="0" cy="550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A1B9CD5C-0B29-4AC4-9510-99EFF983641A}"/>
                </a:ext>
              </a:extLst>
            </p:cNvPr>
            <p:cNvSpPr/>
            <p:nvPr/>
          </p:nvSpPr>
          <p:spPr>
            <a:xfrm>
              <a:off x="2988397" y="4997679"/>
              <a:ext cx="5005547" cy="1442794"/>
            </a:xfrm>
            <a:prstGeom prst="roundRect">
              <a:avLst/>
            </a:prstGeom>
            <a:solidFill>
              <a:srgbClr val="D3FB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449E06B-854C-442B-BEFB-2C904622252B}"/>
                </a:ext>
              </a:extLst>
            </p:cNvPr>
            <p:cNvSpPr txBox="1"/>
            <p:nvPr/>
          </p:nvSpPr>
          <p:spPr>
            <a:xfrm>
              <a:off x="3079046" y="5029795"/>
              <a:ext cx="4887312" cy="14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(3)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do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hải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quân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14B16BB-0C42-4BA2-A29B-F21D8E1EAB28}"/>
              </a:ext>
            </a:extLst>
          </p:cNvPr>
          <p:cNvGrpSpPr/>
          <p:nvPr/>
        </p:nvGrpSpPr>
        <p:grpSpPr>
          <a:xfrm>
            <a:off x="196776" y="2834143"/>
            <a:ext cx="4865127" cy="1998840"/>
            <a:chOff x="216774" y="3016363"/>
            <a:chExt cx="4262299" cy="190821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BF39FBB6-1380-44B8-9568-DC6A5A87E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221" y="3970470"/>
              <a:ext cx="101085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B1789396-E256-44E0-A2C5-7CB03AF7794F}"/>
                </a:ext>
              </a:extLst>
            </p:cNvPr>
            <p:cNvGrpSpPr/>
            <p:nvPr/>
          </p:nvGrpSpPr>
          <p:grpSpPr>
            <a:xfrm>
              <a:off x="216774" y="3016363"/>
              <a:ext cx="3309319" cy="1908214"/>
              <a:chOff x="216774" y="3016363"/>
              <a:chExt cx="3309319" cy="190821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4B79A232-A294-4F84-A3E9-9C97CE72F6E4}"/>
                  </a:ext>
                </a:extLst>
              </p:cNvPr>
              <p:cNvSpPr/>
              <p:nvPr/>
            </p:nvSpPr>
            <p:spPr>
              <a:xfrm>
                <a:off x="216774" y="3016363"/>
                <a:ext cx="3309319" cy="1908214"/>
              </a:xfrm>
              <a:prstGeom prst="roundRect">
                <a:avLst/>
              </a:prstGeom>
              <a:solidFill>
                <a:srgbClr val="D3FB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07C0BA4-1BC0-4FEF-8220-F181067CBEB8}"/>
                  </a:ext>
                </a:extLst>
              </p:cNvPr>
              <p:cNvSpPr txBox="1"/>
              <p:nvPr/>
            </p:nvSpPr>
            <p:spPr>
              <a:xfrm>
                <a:off x="308866" y="3058286"/>
                <a:ext cx="30464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(4)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em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gửi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chúc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chào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chú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bộ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hải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quân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99E4A5-E81E-49FC-8102-E1EAB04CE1B4}"/>
              </a:ext>
            </a:extLst>
          </p:cNvPr>
          <p:cNvSpPr txBox="1"/>
          <p:nvPr/>
        </p:nvSpPr>
        <p:spPr>
          <a:xfrm>
            <a:off x="443607" y="269495"/>
            <a:ext cx="11254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455</Words>
  <Application>Microsoft Office PowerPoint</Application>
  <PresentationFormat>Custom</PresentationFormat>
  <Paragraphs>45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1_Office 主题​​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59</cp:revision>
  <dcterms:created xsi:type="dcterms:W3CDTF">2021-06-21T11:19:20Z</dcterms:created>
  <dcterms:modified xsi:type="dcterms:W3CDTF">2022-04-21T23:10:51Z</dcterms:modified>
</cp:coreProperties>
</file>