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1"/>
  </p:notesMasterIdLst>
  <p:sldIdLst>
    <p:sldId id="359" r:id="rId3"/>
    <p:sldId id="360" r:id="rId4"/>
    <p:sldId id="319" r:id="rId5"/>
    <p:sldId id="356" r:id="rId6"/>
    <p:sldId id="358" r:id="rId7"/>
    <p:sldId id="357" r:id="rId8"/>
    <p:sldId id="314" r:id="rId9"/>
    <p:sldId id="36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63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29644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68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20/4/2022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71160"/>
            <a:ext cx="11711336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88256" y="-39175"/>
            <a:ext cx="8075177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89131" y="169411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6748" y="59075"/>
            <a:ext cx="1291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7739" y="549292"/>
            <a:ext cx="7243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GỬI BỐ NGOÀI ĐẢO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798696" y="1750527"/>
            <a:ext cx="6757862" cy="820674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 6.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7052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1257" y="1924660"/>
            <a:ext cx="12437104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Sưu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Chia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7455" y="328263"/>
            <a:ext cx="11645229" cy="1224766"/>
            <a:chOff x="-123488" y="918558"/>
            <a:chExt cx="11083386" cy="1077218"/>
          </a:xfrm>
        </p:grpSpPr>
        <p:sp>
          <p:nvSpPr>
            <p:cNvPr id="25" name="Google Shape;423;p36"/>
            <p:cNvSpPr txBox="1">
              <a:spLocks/>
            </p:cNvSpPr>
            <p:nvPr/>
          </p:nvSpPr>
          <p:spPr>
            <a:xfrm>
              <a:off x="321281" y="1044631"/>
              <a:ext cx="731520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endParaRPr lang="en" sz="5400" kern="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23488" y="918558"/>
              <a:ext cx="110833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200" b="1" kern="0" dirty="0" smtClean="0">
                  <a:solidFill>
                    <a:srgbClr val="00B0F0"/>
                  </a:solidFill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1.</a:t>
              </a:r>
              <a:r>
                <a:rPr lang="en-US" sz="3200" kern="0" dirty="0" smtClean="0">
                  <a:solidFill>
                    <a:srgbClr val="0070C0"/>
                  </a:solidFill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 smtClean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Tìm</a:t>
              </a:r>
              <a:r>
                <a:rPr lang="en-US" sz="3200" kern="0" dirty="0" smtClean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đọc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bài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thơ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,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câu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chuyện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viết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về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các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chú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bộ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đội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hải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lang="en-US" sz="3200" kern="0" dirty="0" err="1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quân</a:t>
              </a:r>
              <a:r>
                <a:rPr lang="en-US" sz="3200" kern="0" dirty="0">
                  <a:latin typeface="+mj-lt"/>
                  <a:ea typeface="Arial-Rounded" pitchFamily="34" charset="0"/>
                  <a:cs typeface="Arial-Rounded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28" y="2175079"/>
            <a:ext cx="5642074" cy="46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DC6F69-3185-4B92-A4C2-D269A95B4CD0}"/>
              </a:ext>
            </a:extLst>
          </p:cNvPr>
          <p:cNvSpPr txBox="1"/>
          <p:nvPr/>
        </p:nvSpPr>
        <p:spPr>
          <a:xfrm>
            <a:off x="1824707" y="101724"/>
            <a:ext cx="4420772" cy="769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b="1" i="0" dirty="0">
                <a:solidFill>
                  <a:srgbClr val="FF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600" b="1" i="0" dirty="0">
                <a:solidFill>
                  <a:srgbClr val="FF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solidFill>
                  <a:srgbClr val="0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600" b="0" i="0" dirty="0">
                <a:solidFill>
                  <a:srgbClr val="0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Đứng canh ngày canh đêm</a:t>
            </a:r>
            <a:b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Ngoài xa vời hải đảo</a:t>
            </a:r>
            <a:b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Kìa bóng chú hải quân</a:t>
            </a:r>
            <a:b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Dưới trời xanh trứng sáo</a:t>
            </a:r>
            <a:r>
              <a:rPr lang="vi-VN" sz="26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600" dirty="0" smtClean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26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Mặc nắng mưa gió bão</a:t>
            </a:r>
            <a:b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Cây súng chú chắc tay</a:t>
            </a:r>
            <a:b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Quân thù mà ló mặt</a:t>
            </a:r>
            <a:b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Biển lớn sẽ vùi thây</a:t>
            </a:r>
            <a:r>
              <a:rPr lang="vi-VN" sz="26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600" dirty="0" smtClean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26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Em mong ngày khôn lớn</a:t>
            </a:r>
            <a:b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Sẽ vượt sóng ra khơi</a:t>
            </a:r>
            <a:b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Cũng cầm chắc cây súng</a:t>
            </a:r>
            <a:b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Giữ lấy biển lấy trời.</a:t>
            </a:r>
          </a:p>
          <a:p>
            <a:pPr fontAlgn="base"/>
            <a:endParaRPr lang="vi-VN" sz="26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/>
            <a:r>
              <a:rPr lang="vi-VN" sz="2600" dirty="0"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endParaRPr lang="en-US" sz="26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A9E1D-308C-47D2-9BFE-2F39765A54CF}"/>
              </a:ext>
            </a:extLst>
          </p:cNvPr>
          <p:cNvSpPr txBox="1"/>
          <p:nvPr/>
        </p:nvSpPr>
        <p:spPr>
          <a:xfrm>
            <a:off x="4798462" y="6268318"/>
            <a:ext cx="261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2000" b="1" i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endParaRPr lang="en-US" sz="2000" b="1" i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BC9C4-C6AE-4F01-A3B7-7BB721F96609}"/>
              </a:ext>
            </a:extLst>
          </p:cNvPr>
          <p:cNvSpPr/>
          <p:nvPr/>
        </p:nvSpPr>
        <p:spPr>
          <a:xfrm>
            <a:off x="1465943" y="159719"/>
            <a:ext cx="66650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A child painting on a wall&#10;&#10;Description automatically generated with low confidence">
            <a:extLst>
              <a:ext uri="{FF2B5EF4-FFF2-40B4-BE49-F238E27FC236}">
                <a16:creationId xmlns:a16="http://schemas.microsoft.com/office/drawing/2014/main" id="{9C90FC92-2B4F-456B-9F7C-BCB1CC5FC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049">
            <a:off x="7243913" y="1630676"/>
            <a:ext cx="4722055" cy="34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DC6F69-3185-4B92-A4C2-D269A95B4CD0}"/>
              </a:ext>
            </a:extLst>
          </p:cNvPr>
          <p:cNvSpPr txBox="1"/>
          <p:nvPr/>
        </p:nvSpPr>
        <p:spPr>
          <a:xfrm>
            <a:off x="2834542" y="451111"/>
            <a:ext cx="442077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vi-VN" sz="2800" b="1" i="0" dirty="0">
                <a:solidFill>
                  <a:srgbClr val="FF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1" i="0" dirty="0">
                <a:solidFill>
                  <a:srgbClr val="FF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Anh đứng giữa đêm khuya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Gác cho luồng sóng trắng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Anh hát cho biển nghe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Tình yêu thương sâu </a:t>
            </a:r>
            <a:r>
              <a:rPr lang="vi-VN" sz="28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8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/>
            <a:endParaRPr lang="en-US" sz="28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/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Có những đêm biển lặng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Biển nằm khóc một mình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Tàu ta bị bắn cháy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Biển đau nhói con </a:t>
            </a:r>
            <a:r>
              <a:rPr lang="vi-VN" sz="28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tim</a:t>
            </a:r>
            <a:r>
              <a:rPr lang="en-US" sz="28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/>
            <a:endParaRPr lang="vi-VN" sz="28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base"/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endParaRPr lang="en-US" sz="28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BC9C4-C6AE-4F01-A3B7-7BB721F96609}"/>
              </a:ext>
            </a:extLst>
          </p:cNvPr>
          <p:cNvSpPr/>
          <p:nvPr/>
        </p:nvSpPr>
        <p:spPr>
          <a:xfrm>
            <a:off x="1956669" y="318441"/>
            <a:ext cx="88413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ANH HẢI QUÂN VÀ BIỂN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A picture containing sky, person, outdoor, person&#10;&#10;Description automatically generated">
            <a:extLst>
              <a:ext uri="{FF2B5EF4-FFF2-40B4-BE49-F238E27FC236}">
                <a16:creationId xmlns:a16="http://schemas.microsoft.com/office/drawing/2014/main" id="{9B841C14-8CA1-4382-B502-14A2B2DEB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7886"/>
            <a:ext cx="2834542" cy="27896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D32529-C66A-420A-B0D5-71D920A0158A}"/>
              </a:ext>
            </a:extLst>
          </p:cNvPr>
          <p:cNvSpPr txBox="1"/>
          <p:nvPr/>
        </p:nvSpPr>
        <p:spPr>
          <a:xfrm>
            <a:off x="7462771" y="305096"/>
            <a:ext cx="52880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vi-VN" sz="2800" b="1" i="0" dirty="0">
                <a:solidFill>
                  <a:srgbClr val="FF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1" i="0" dirty="0">
                <a:solidFill>
                  <a:srgbClr val="FF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rgbClr val="000000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  <a:p>
            <a:pPr fontAlgn="base"/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Anh hải quân thủ thỉ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Biển đừng có lo gì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Việt Nam ôm ấp biển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Giặc giữ có là chi</a:t>
            </a:r>
          </a:p>
          <a:p>
            <a:pPr fontAlgn="base"/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Rồi bao đêm anh thức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Biển vỗ nhạc lời ca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Anh hải quân xa nhà</a:t>
            </a:r>
            <a:b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Vẫn thấy mình hạnh phúc</a:t>
            </a:r>
            <a:r>
              <a:rPr lang="vi-VN" sz="28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8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dirty="0" smtClean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45937C-C86F-4308-B8C9-DB1FE2E41EFC}"/>
              </a:ext>
            </a:extLst>
          </p:cNvPr>
          <p:cNvSpPr txBox="1"/>
          <p:nvPr/>
        </p:nvSpPr>
        <p:spPr>
          <a:xfrm>
            <a:off x="5790924" y="363915"/>
            <a:ext cx="609834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Bố em là bộ đội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Lặn lội ngoài đảo xa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Canh giữ biển quê ta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Mẹ dặn bé ở nhà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Luôn chăm ngoan học </a:t>
            </a:r>
            <a:r>
              <a:rPr lang="vi-VN" sz="2800" b="0" i="0" dirty="0" smtClean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800" b="0" i="0" dirty="0" smtClean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Lúc nào ngoan bố sẽ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Thưởng một chuyến đi thăm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Nơi đảo xa vạn dặm,</a:t>
            </a:r>
          </a:p>
          <a:p>
            <a:pPr algn="l"/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Bé thương bố nhiều lắm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Làm việc nơi đảo vắng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Bé ơi! Hãy cố gắng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Luôn vâng lời mẹ cha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Bé ơi! Hãy ở nhà</a:t>
            </a:r>
            <a:b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Là trò ngoan con nhé!</a:t>
            </a:r>
          </a:p>
          <a:p>
            <a:pPr algn="l"/>
            <a:r>
              <a:rPr lang="en-US" sz="2400" b="1" i="1" dirty="0">
                <a:solidFill>
                  <a:schemeClr val="bg1">
                    <a:lumMod val="10000"/>
                  </a:schemeClr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vi-VN" sz="2400" b="1" i="1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Nguyễn Thị Thu Thủy </a:t>
            </a:r>
            <a:endParaRPr lang="vi-VN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8671D9-7FFA-4DA6-85AD-7030571DD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2" y="1799770"/>
            <a:ext cx="4188069" cy="2794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05640A-BC03-4662-8124-B932188BB1DC}"/>
              </a:ext>
            </a:extLst>
          </p:cNvPr>
          <p:cNvSpPr/>
          <p:nvPr/>
        </p:nvSpPr>
        <p:spPr>
          <a:xfrm>
            <a:off x="362857" y="112542"/>
            <a:ext cx="55299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EM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365220" y="231880"/>
            <a:ext cx="11434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en-US" sz="3200" kern="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kern="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cho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nghe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những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văn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thơ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em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thích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A8F3D3-530A-4C1C-8D29-8425415DCF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6400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550" y="957943"/>
            <a:ext cx="7836900" cy="57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145143" y="-572814"/>
            <a:ext cx="12787085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184279" y="1366247"/>
            <a:ext cx="7302434" cy="118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TẠM BIỆT CÁC EM!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9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108</Words>
  <Application>Microsoft Office PowerPoint</Application>
  <PresentationFormat>Widescreen</PresentationFormat>
  <Paragraphs>33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34</cp:revision>
  <dcterms:created xsi:type="dcterms:W3CDTF">2021-12-12T11:29:38Z</dcterms:created>
  <dcterms:modified xsi:type="dcterms:W3CDTF">2022-04-20T13:05:04Z</dcterms:modified>
</cp:coreProperties>
</file>