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807" r:id="rId3"/>
    <p:sldMasterId id="2147483825" r:id="rId4"/>
    <p:sldMasterId id="2147483843" r:id="rId5"/>
  </p:sldMasterIdLst>
  <p:notesMasterIdLst>
    <p:notesMasterId r:id="rId26"/>
  </p:notesMasterIdLst>
  <p:sldIdLst>
    <p:sldId id="514" r:id="rId6"/>
    <p:sldId id="256" r:id="rId7"/>
    <p:sldId id="513" r:id="rId8"/>
    <p:sldId id="267" r:id="rId9"/>
    <p:sldId id="257" r:id="rId10"/>
    <p:sldId id="258" r:id="rId11"/>
    <p:sldId id="493" r:id="rId12"/>
    <p:sldId id="259" r:id="rId13"/>
    <p:sldId id="509" r:id="rId14"/>
    <p:sldId id="510" r:id="rId15"/>
    <p:sldId id="511" r:id="rId16"/>
    <p:sldId id="357" r:id="rId17"/>
    <p:sldId id="506" r:id="rId18"/>
    <p:sldId id="498" r:id="rId19"/>
    <p:sldId id="505" r:id="rId20"/>
    <p:sldId id="512" r:id="rId21"/>
    <p:sldId id="358" r:id="rId22"/>
    <p:sldId id="361" r:id="rId23"/>
    <p:sldId id="515" r:id="rId24"/>
    <p:sldId id="49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243"/>
    <a:srgbClr val="8AF420"/>
    <a:srgbClr val="FF6600"/>
    <a:srgbClr val="FBBDDC"/>
    <a:srgbClr val="99FF66"/>
    <a:srgbClr val="FF9999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43E91-0332-46B7-84BF-5D28456058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6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99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8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94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32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21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40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8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0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20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6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67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97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4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9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98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41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73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93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63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95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94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25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4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59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46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136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2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6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53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263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8864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9399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2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2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9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4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6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6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3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7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6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8"/>
            <a:ext cx="243815" cy="22449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6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5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2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2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4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5" y="6107601"/>
            <a:ext cx="1246510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4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2" y="6309581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6" y="6745951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179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49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24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37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0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pPr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2340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15.wdp"/><Relationship Id="rId5" Type="http://schemas.openxmlformats.org/officeDocument/2006/relationships/image" Target="../media/image32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15.wdp"/><Relationship Id="rId5" Type="http://schemas.openxmlformats.org/officeDocument/2006/relationships/image" Target="../media/image32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24.xml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slide" Target="slide6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microsoft.com/office/2007/relationships/hdphoto" Target="../media/hdphoto8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3.wdp"/><Relationship Id="rId3" Type="http://schemas.microsoft.com/office/2007/relationships/hdphoto" Target="../media/hdphoto1.wdp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5" Type="http://schemas.openxmlformats.org/officeDocument/2006/relationships/image" Target="../media/image26.png"/><Relationship Id="rId2" Type="http://schemas.openxmlformats.org/officeDocument/2006/relationships/image" Target="../media/image6.jpeg"/><Relationship Id="rId16" Type="http://schemas.microsoft.com/office/2007/relationships/hdphoto" Target="../media/hdphoto6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24" Type="http://schemas.openxmlformats.org/officeDocument/2006/relationships/slide" Target="slide7.xml"/><Relationship Id="rId5" Type="http://schemas.microsoft.com/office/2007/relationships/hdphoto" Target="../media/hdphoto10.wdp"/><Relationship Id="rId15" Type="http://schemas.openxmlformats.org/officeDocument/2006/relationships/image" Target="../media/image15.png"/><Relationship Id="rId23" Type="http://schemas.openxmlformats.org/officeDocument/2006/relationships/image" Target="../media/image25.png"/><Relationship Id="rId10" Type="http://schemas.openxmlformats.org/officeDocument/2006/relationships/image" Target="../media/image11.png"/><Relationship Id="rId19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8.xml"/><Relationship Id="rId18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slide" Target="slide2.xml"/><Relationship Id="rId7" Type="http://schemas.openxmlformats.org/officeDocument/2006/relationships/slide" Target="slide10.xml"/><Relationship Id="rId12" Type="http://schemas.microsoft.com/office/2007/relationships/hdphoto" Target="../media/hdphoto3.wdp"/><Relationship Id="rId17" Type="http://schemas.openxmlformats.org/officeDocument/2006/relationships/slide" Target="slide11.xml"/><Relationship Id="rId2" Type="http://schemas.openxmlformats.org/officeDocument/2006/relationships/image" Target="../media/image27.jpeg"/><Relationship Id="rId16" Type="http://schemas.microsoft.com/office/2007/relationships/hdphoto" Target="../media/hdphoto5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4.xml"/><Relationship Id="rId6" Type="http://schemas.microsoft.com/office/2007/relationships/hdphoto" Target="../media/hdphoto14.wdp"/><Relationship Id="rId11" Type="http://schemas.openxmlformats.org/officeDocument/2006/relationships/image" Target="../media/image9.png"/><Relationship Id="rId5" Type="http://schemas.openxmlformats.org/officeDocument/2006/relationships/image" Target="../media/image28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0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15.wdp"/><Relationship Id="rId5" Type="http://schemas.openxmlformats.org/officeDocument/2006/relationships/image" Target="../media/image32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15.wdp"/><Relationship Id="rId5" Type="http://schemas.openxmlformats.org/officeDocument/2006/relationships/image" Target="../media/image32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27211" y="-64110"/>
            <a:ext cx="12164789" cy="21047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514857" y="-44866"/>
            <a:ext cx="837161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92908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38029" y="32693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4776" y="189126"/>
            <a:ext cx="1259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66376" y="512823"/>
            <a:ext cx="791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ĐẢO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81527" y="1842146"/>
            <a:ext cx="7654130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LUYỆN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 rot="21190204">
              <a:off x="7705746" y="3597914"/>
              <a:ext cx="874587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F6CFE69-D96C-4FC5-AF96-B98CF667F65A}"/>
              </a:ext>
            </a:extLst>
          </p:cNvPr>
          <p:cNvSpPr/>
          <p:nvPr/>
        </p:nvSpPr>
        <p:spPr>
          <a:xfrm>
            <a:off x="2530929" y="12151"/>
            <a:ext cx="7445828" cy="4233278"/>
          </a:xfrm>
          <a:prstGeom prst="rect">
            <a:avLst/>
          </a:prstGeom>
          <a:solidFill>
            <a:srgbClr val="F4F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0C90C-3EB5-4B14-8E15-02518E7E820B}"/>
              </a:ext>
            </a:extLst>
          </p:cNvPr>
          <p:cNvSpPr/>
          <p:nvPr/>
        </p:nvSpPr>
        <p:spPr>
          <a:xfrm>
            <a:off x="3937785" y="394712"/>
            <a:ext cx="4712729" cy="267765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dirty="0">
                <a:latin typeface="Arial Rounded "/>
              </a:rPr>
              <a:t>Ai </a:t>
            </a:r>
            <a:r>
              <a:rPr lang="en-US" sz="2800" dirty="0" err="1">
                <a:latin typeface="Arial Rounded "/>
              </a:rPr>
              <a:t>mặc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áo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trắng</a:t>
            </a:r>
            <a:r>
              <a:rPr lang="en-US" sz="4800" dirty="0">
                <a:latin typeface="Arial Rounded "/>
              </a:rPr>
              <a:t/>
            </a:r>
            <a:br>
              <a:rPr lang="en-US" sz="4800" dirty="0">
                <a:latin typeface="Arial Rounded "/>
              </a:rPr>
            </a:br>
            <a:r>
              <a:rPr lang="en-US" sz="2800" dirty="0" err="1">
                <a:latin typeface="Arial Rounded "/>
              </a:rPr>
              <a:t>Có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chữ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thập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xinh</a:t>
            </a:r>
            <a:r>
              <a:rPr lang="en-US" sz="4800" dirty="0">
                <a:latin typeface="Arial Rounded "/>
              </a:rPr>
              <a:t/>
            </a:r>
            <a:br>
              <a:rPr lang="en-US" sz="4800" dirty="0">
                <a:latin typeface="Arial Rounded "/>
              </a:rPr>
            </a:br>
            <a:r>
              <a:rPr lang="en-US" sz="2800" dirty="0" err="1">
                <a:latin typeface="Arial Rounded "/>
              </a:rPr>
              <a:t>Tiêm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thuốc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chúng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mình</a:t>
            </a:r>
            <a:r>
              <a:rPr lang="en-US" sz="4800" dirty="0">
                <a:latin typeface="Arial Rounded "/>
              </a:rPr>
              <a:t/>
            </a:r>
            <a:br>
              <a:rPr lang="en-US" sz="4800" dirty="0">
                <a:latin typeface="Arial Rounded "/>
              </a:rPr>
            </a:br>
            <a:r>
              <a:rPr lang="en-US" sz="2800" dirty="0" err="1">
                <a:latin typeface="Arial Rounded "/>
              </a:rPr>
              <a:t>Sẽ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mau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lành</a:t>
            </a:r>
            <a:r>
              <a:rPr lang="en-US" sz="2800" dirty="0">
                <a:latin typeface="Arial Rounded "/>
              </a:rPr>
              <a:t> </a:t>
            </a:r>
            <a:r>
              <a:rPr lang="en-US" sz="2800" dirty="0" err="1">
                <a:latin typeface="Arial Rounded "/>
              </a:rPr>
              <a:t>bệnh</a:t>
            </a:r>
            <a:r>
              <a:rPr lang="en-US" sz="2800" dirty="0">
                <a:latin typeface="Arial Rounded "/>
              </a:rPr>
              <a:t>?</a:t>
            </a:r>
            <a:endParaRPr kumimoji="0" lang="en-US" sz="88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62168" y="3134283"/>
            <a:ext cx="416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 Rounded "/>
                <a:cs typeface="Arial" pitchFamily="34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latin typeface="Arial Rounded "/>
                <a:cs typeface="Arial" pitchFamily="34" charset="0"/>
              </a:rPr>
              <a:t> y </a:t>
            </a:r>
            <a:r>
              <a:rPr lang="en-US" sz="3200" b="1" dirty="0" err="1">
                <a:solidFill>
                  <a:srgbClr val="C00000"/>
                </a:solidFill>
                <a:latin typeface="Arial Rounded "/>
                <a:cs typeface="Arial" pitchFamily="34" charset="0"/>
              </a:rPr>
              <a:t>tá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 rot="21190204">
              <a:off x="7705746" y="3597914"/>
              <a:ext cx="874587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F6CFE69-D96C-4FC5-AF96-B98CF667F65A}"/>
              </a:ext>
            </a:extLst>
          </p:cNvPr>
          <p:cNvSpPr/>
          <p:nvPr/>
        </p:nvSpPr>
        <p:spPr>
          <a:xfrm>
            <a:off x="2335237" y="-1"/>
            <a:ext cx="7413674" cy="4360985"/>
          </a:xfrm>
          <a:prstGeom prst="rect">
            <a:avLst/>
          </a:prstGeom>
          <a:solidFill>
            <a:srgbClr val="F4F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0C90C-3EB5-4B14-8E15-02518E7E820B}"/>
              </a:ext>
            </a:extLst>
          </p:cNvPr>
          <p:cNvSpPr/>
          <p:nvPr/>
        </p:nvSpPr>
        <p:spPr>
          <a:xfrm>
            <a:off x="4200400" y="238083"/>
            <a:ext cx="4320416" cy="3254417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800" dirty="0"/>
              <a:t>Chú mặc áo vàng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2800" dirty="0"/>
              <a:t>Đứng ở ngã ba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2800" dirty="0"/>
              <a:t>Trên mọi đường phố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2800" dirty="0"/>
              <a:t>Chỉ lối xe đi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2800" dirty="0"/>
              <a:t>Nghề gì thế nhỉ?</a:t>
            </a:r>
            <a:endParaRPr kumimoji="0" lang="en-US" sz="880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5862" y="3601632"/>
            <a:ext cx="395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Cảnh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sát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giao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thông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391770" y="312583"/>
            <a:ext cx="114373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587BDB1-D070-4924-A5B4-052009D96207}"/>
              </a:ext>
            </a:extLst>
          </p:cNvPr>
          <p:cNvSpPr/>
          <p:nvPr/>
        </p:nvSpPr>
        <p:spPr>
          <a:xfrm>
            <a:off x="1738313" y="1995406"/>
            <a:ext cx="2037022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</a:t>
            </a:r>
            <a:r>
              <a:rPr lang="en-US" sz="3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endParaRPr lang="en-US" sz="34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CE4D414-E506-4F2A-9CF7-B781D11F4AD6}"/>
              </a:ext>
            </a:extLst>
          </p:cNvPr>
          <p:cNvSpPr/>
          <p:nvPr/>
        </p:nvSpPr>
        <p:spPr>
          <a:xfrm>
            <a:off x="4785272" y="1967003"/>
            <a:ext cx="3455509" cy="8096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C61951E-72A5-41A8-836C-28FF893BEF77}"/>
              </a:ext>
            </a:extLst>
          </p:cNvPr>
          <p:cNvSpPr/>
          <p:nvPr/>
        </p:nvSpPr>
        <p:spPr>
          <a:xfrm>
            <a:off x="9059621" y="1956902"/>
            <a:ext cx="1544875" cy="80961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lái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endParaRPr lang="en-US" sz="34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8F42A83-8545-4595-838B-3B13BE8A314E}"/>
              </a:ext>
            </a:extLst>
          </p:cNvPr>
          <p:cNvSpPr/>
          <p:nvPr/>
        </p:nvSpPr>
        <p:spPr>
          <a:xfrm>
            <a:off x="5054786" y="3654447"/>
            <a:ext cx="2420154" cy="809617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thuỷ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endParaRPr lang="en-US" sz="34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2ADF0C-0EBB-472D-86B2-8ACE524BE995}"/>
              </a:ext>
            </a:extLst>
          </p:cNvPr>
          <p:cNvSpPr/>
          <p:nvPr/>
        </p:nvSpPr>
        <p:spPr>
          <a:xfrm>
            <a:off x="2029778" y="3632953"/>
            <a:ext cx="1788212" cy="809617"/>
          </a:xfrm>
          <a:prstGeom prst="roundRect">
            <a:avLst/>
          </a:prstGeom>
          <a:solidFill>
            <a:srgbClr val="FBBDDC"/>
          </a:solidFill>
          <a:ln>
            <a:solidFill>
              <a:srgbClr val="FBB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thợ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</a:t>
            </a:r>
            <a:endParaRPr lang="en-US" sz="3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FE95EBE-33AA-4CE0-A83B-D096FEEBED59}"/>
              </a:ext>
            </a:extLst>
          </p:cNvPr>
          <p:cNvSpPr/>
          <p:nvPr/>
        </p:nvSpPr>
        <p:spPr>
          <a:xfrm>
            <a:off x="8305323" y="3646142"/>
            <a:ext cx="2108714" cy="809617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8C083FDD-6C87-4194-BA16-1FCB857E79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3" y="1506102"/>
            <a:ext cx="1200329" cy="1200329"/>
          </a:xfrm>
          <a:prstGeom prst="rect">
            <a:avLst/>
          </a:prstGeom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D3B051F5-E747-45AA-AFA4-FE04698D0A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37" y="3763938"/>
            <a:ext cx="662951" cy="574023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C171878E-8213-4B50-8B80-9BD0402669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59" y="3064164"/>
            <a:ext cx="1163955" cy="11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00521 0.78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92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02461 0.5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250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3 0.55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8711 0.003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12084 0.000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11966 -0.036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82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12709 -0.0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12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10143 0.042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18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10638 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ishing&#10;&#10;Description automatically generated with low confidence">
            <a:extLst>
              <a:ext uri="{FF2B5EF4-FFF2-40B4-BE49-F238E27FC236}">
                <a16:creationId xmlns:a16="http://schemas.microsoft.com/office/drawing/2014/main" id="{A7EF5423-88CB-42D8-BBAB-7DB9EEE60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462"/>
          <a:stretch/>
        </p:blipFill>
        <p:spPr>
          <a:xfrm>
            <a:off x="5638691" y="2738373"/>
            <a:ext cx="5534176" cy="3258457"/>
          </a:xfrm>
          <a:prstGeom prst="rect">
            <a:avLst/>
          </a:prstGeom>
        </p:spPr>
      </p:pic>
      <p:pic>
        <p:nvPicPr>
          <p:cNvPr id="2" name="Picture 1" descr="A group of people on a boat&#10;&#10;Description automatically generated with medium confidence">
            <a:extLst>
              <a:ext uri="{FF2B5EF4-FFF2-40B4-BE49-F238E27FC236}">
                <a16:creationId xmlns:a16="http://schemas.microsoft.com/office/drawing/2014/main" id="{E1938D6D-DD91-4C2D-8999-8600FFCB7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1" b="1"/>
          <a:stretch/>
        </p:blipFill>
        <p:spPr>
          <a:xfrm>
            <a:off x="1288894" y="0"/>
            <a:ext cx="6411916" cy="3430887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F3632C-BF7D-4F52-8BF3-1A81463C8FC3}"/>
              </a:ext>
            </a:extLst>
          </p:cNvPr>
          <p:cNvSpPr txBox="1"/>
          <p:nvPr/>
        </p:nvSpPr>
        <p:spPr>
          <a:xfrm>
            <a:off x="2740667" y="3905936"/>
            <a:ext cx="202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EB610-D16E-455D-82E8-BC878367E491}"/>
              </a:ext>
            </a:extLst>
          </p:cNvPr>
          <p:cNvSpPr txBox="1"/>
          <p:nvPr/>
        </p:nvSpPr>
        <p:spPr>
          <a:xfrm>
            <a:off x="2102038" y="6138121"/>
            <a:ext cx="898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8F534DC8-D728-4A34-9710-1B2B9FC4D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" r="-3" b="21430"/>
          <a:stretch/>
        </p:blipFill>
        <p:spPr>
          <a:xfrm>
            <a:off x="4592835" y="2564304"/>
            <a:ext cx="5610708" cy="3294912"/>
          </a:xfrm>
          <a:prstGeom prst="rect">
            <a:avLst/>
          </a:prstGeom>
        </p:spPr>
      </p:pic>
      <p:pic>
        <p:nvPicPr>
          <p:cNvPr id="7" name="Picture 6" descr="A picture containing sky, outdoor, person, weapon&#10;&#10;Description automatically generated">
            <a:extLst>
              <a:ext uri="{FF2B5EF4-FFF2-40B4-BE49-F238E27FC236}">
                <a16:creationId xmlns:a16="http://schemas.microsoft.com/office/drawing/2014/main" id="{A8E9686F-254B-4A98-A727-C02DFC0D0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8" r="1" b="1"/>
          <a:stretch/>
        </p:blipFill>
        <p:spPr>
          <a:xfrm>
            <a:off x="569237" y="130629"/>
            <a:ext cx="5846078" cy="303348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F200B0-3078-4261-AB02-4272D2DA3BE6}"/>
              </a:ext>
            </a:extLst>
          </p:cNvPr>
          <p:cNvSpPr txBox="1"/>
          <p:nvPr/>
        </p:nvSpPr>
        <p:spPr>
          <a:xfrm>
            <a:off x="875114" y="3895344"/>
            <a:ext cx="3411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B44C9A-82C0-4791-926A-6ED449A38EB0}"/>
              </a:ext>
            </a:extLst>
          </p:cNvPr>
          <p:cNvSpPr txBox="1"/>
          <p:nvPr/>
        </p:nvSpPr>
        <p:spPr>
          <a:xfrm>
            <a:off x="2223865" y="5944115"/>
            <a:ext cx="728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cuba diving&#10;&#10;Description automatically generated with low confidence">
            <a:extLst>
              <a:ext uri="{FF2B5EF4-FFF2-40B4-BE49-F238E27FC236}">
                <a16:creationId xmlns:a16="http://schemas.microsoft.com/office/drawing/2014/main" id="{9DCD0E19-B391-447A-97BE-2F3E0E0EF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0"/>
          <a:stretch/>
        </p:blipFill>
        <p:spPr>
          <a:xfrm>
            <a:off x="-305" y="-14884"/>
            <a:ext cx="12192000" cy="60682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5B2A13-9BF3-4886-B929-94640731B46C}"/>
              </a:ext>
            </a:extLst>
          </p:cNvPr>
          <p:cNvSpPr txBox="1"/>
          <p:nvPr/>
        </p:nvSpPr>
        <p:spPr>
          <a:xfrm>
            <a:off x="5135818" y="5842337"/>
            <a:ext cx="217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A9326D-2B57-42FC-A6E4-57E08A575103}"/>
              </a:ext>
            </a:extLst>
          </p:cNvPr>
          <p:cNvSpPr txBox="1"/>
          <p:nvPr/>
        </p:nvSpPr>
        <p:spPr>
          <a:xfrm>
            <a:off x="5036458" y="6123611"/>
            <a:ext cx="2264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smtClean="0">
                <a:solidFill>
                  <a:srgbClr val="0000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thuỷ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driving a boat&#10;&#10;Description automatically generated with medium confidence">
            <a:extLst>
              <a:ext uri="{FF2B5EF4-FFF2-40B4-BE49-F238E27FC236}">
                <a16:creationId xmlns:a16="http://schemas.microsoft.com/office/drawing/2014/main" id="{7239DC4D-C39A-482B-95E9-6AFD5D1A9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79" y="209978"/>
            <a:ext cx="8450581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287514" y="350853"/>
            <a:ext cx="11189783" cy="68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C6AB09-065E-48E4-8898-863941BE3711}"/>
              </a:ext>
            </a:extLst>
          </p:cNvPr>
          <p:cNvSpPr/>
          <p:nvPr/>
        </p:nvSpPr>
        <p:spPr>
          <a:xfrm>
            <a:off x="3121047" y="1563482"/>
            <a:ext cx="693683" cy="615553"/>
          </a:xfrm>
          <a:prstGeom prst="ellipse">
            <a:avLst/>
          </a:prstGeom>
          <a:solidFill>
            <a:srgbClr val="FDD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BCC993-6669-4497-A69B-955D1B08E551}"/>
              </a:ext>
            </a:extLst>
          </p:cNvPr>
          <p:cNvSpPr/>
          <p:nvPr/>
        </p:nvSpPr>
        <p:spPr>
          <a:xfrm>
            <a:off x="8992126" y="1563482"/>
            <a:ext cx="693683" cy="615553"/>
          </a:xfrm>
          <a:prstGeom prst="ellipse">
            <a:avLst/>
          </a:prstGeom>
          <a:solidFill>
            <a:srgbClr val="FDD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0F79B7-16DE-43A2-A5AB-29EBAE1395A3}"/>
              </a:ext>
            </a:extLst>
          </p:cNvPr>
          <p:cNvSpPr/>
          <p:nvPr/>
        </p:nvSpPr>
        <p:spPr>
          <a:xfrm>
            <a:off x="851789" y="2542290"/>
            <a:ext cx="5594729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8AF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D1908-68ED-4934-8406-F4688024531F}"/>
              </a:ext>
            </a:extLst>
          </p:cNvPr>
          <p:cNvSpPr/>
          <p:nvPr/>
        </p:nvSpPr>
        <p:spPr>
          <a:xfrm>
            <a:off x="851790" y="3764300"/>
            <a:ext cx="5594730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8AF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855D8D9-9E1A-4652-A97E-1D5D0C90349C}"/>
              </a:ext>
            </a:extLst>
          </p:cNvPr>
          <p:cNvSpPr/>
          <p:nvPr/>
        </p:nvSpPr>
        <p:spPr>
          <a:xfrm>
            <a:off x="851788" y="4954405"/>
            <a:ext cx="5594730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8AF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69462F4-2FB1-4736-8DFF-BFA35FADD674}"/>
              </a:ext>
            </a:extLst>
          </p:cNvPr>
          <p:cNvSpPr/>
          <p:nvPr/>
        </p:nvSpPr>
        <p:spPr>
          <a:xfrm>
            <a:off x="7562645" y="2542290"/>
            <a:ext cx="3914653" cy="731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D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9F5187-0FD5-4933-9879-B7781ADEAB7C}"/>
              </a:ext>
            </a:extLst>
          </p:cNvPr>
          <p:cNvSpPr/>
          <p:nvPr/>
        </p:nvSpPr>
        <p:spPr>
          <a:xfrm>
            <a:off x="7562646" y="3764300"/>
            <a:ext cx="3914654" cy="731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D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5360BDE-1F0E-4E53-9859-91ED44F4F62B}"/>
              </a:ext>
            </a:extLst>
          </p:cNvPr>
          <p:cNvSpPr/>
          <p:nvPr/>
        </p:nvSpPr>
        <p:spPr>
          <a:xfrm>
            <a:off x="7562644" y="4954405"/>
            <a:ext cx="3914654" cy="731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D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9F1C24-7767-4369-A8C8-43F6054D1DEE}"/>
              </a:ext>
            </a:extLst>
          </p:cNvPr>
          <p:cNvCxnSpPr>
            <a:cxnSpLocks/>
            <a:stCxn id="23" idx="3"/>
            <a:endCxn id="27" idx="1"/>
          </p:cNvCxnSpPr>
          <p:nvPr/>
        </p:nvCxnSpPr>
        <p:spPr>
          <a:xfrm>
            <a:off x="6446518" y="2908050"/>
            <a:ext cx="1116128" cy="12220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45DC50-CCC6-4353-AB66-56EE227C7AF4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446520" y="4130060"/>
            <a:ext cx="1116126" cy="12416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E9EB48-990F-4CBE-AB5E-8F433C99C76A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6446518" y="2908050"/>
            <a:ext cx="1116127" cy="24121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475644" y="169174"/>
            <a:ext cx="112228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3E0DF80-0378-431A-80CF-7053C8249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852" l="10000" r="94800">
                        <a14:foregroundMark x1="25500" y1="55833" x2="25500" y2="88056"/>
                        <a14:foregroundMark x1="16300" y1="90093" x2="42254" y2="91866"/>
                        <a14:foregroundMark x1="68000" y1="89444" x2="91000" y2="89444"/>
                        <a14:foregroundMark x1="91000" y1="89444" x2="91852" y2="89382"/>
                        <a14:foregroundMark x1="90800" y1="79352" x2="90800" y2="81389"/>
                        <a14:foregroundMark x1="86800" y1="71296" x2="87300" y2="73148"/>
                        <a14:backgroundMark x1="94300" y1="88704" x2="93000" y2="88704"/>
                        <a14:backgroundMark x1="92300" y1="89444" x2="93300" y2="90093"/>
                        <a14:backgroundMark x1="91800" y1="89444" x2="92500" y2="89630"/>
                        <a14:backgroundMark x1="44400" y1="92407" x2="43900" y2="91481"/>
                        <a14:backgroundMark x1="42400" y1="91759" x2="43400" y2="9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75" y="2966422"/>
            <a:ext cx="5220964" cy="4328756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48635A6-205C-481B-B362-DB342F4F88DD}"/>
              </a:ext>
            </a:extLst>
          </p:cNvPr>
          <p:cNvSpPr/>
          <p:nvPr/>
        </p:nvSpPr>
        <p:spPr>
          <a:xfrm>
            <a:off x="6923314" y="1705200"/>
            <a:ext cx="5268686" cy="1399134"/>
          </a:xfrm>
          <a:prstGeom prst="wedgeEllipseCallout">
            <a:avLst>
              <a:gd name="adj1" fmla="val -61326"/>
              <a:gd name="adj2" fmla="val 1728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B303094E-BB62-44A9-8B1F-E75B012F433B}"/>
              </a:ext>
            </a:extLst>
          </p:cNvPr>
          <p:cNvSpPr/>
          <p:nvPr/>
        </p:nvSpPr>
        <p:spPr>
          <a:xfrm>
            <a:off x="304800" y="1741257"/>
            <a:ext cx="4209143" cy="1399134"/>
          </a:xfrm>
          <a:prstGeom prst="wedgeEllipseCallout">
            <a:avLst>
              <a:gd name="adj1" fmla="val 28525"/>
              <a:gd name="adj2" fmla="val 2047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319657" y="4294686"/>
            <a:ext cx="1473038" cy="17438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56106" y="4388016"/>
            <a:ext cx="1885921" cy="2545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3630337" y="319897"/>
            <a:ext cx="3271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59" y="1739158"/>
            <a:ext cx="10812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0964022" y="3905907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9772832" y="772139"/>
            <a:ext cx="1608653" cy="1527696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131553" y="3734302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322852" y="344840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1241242" y="1125267"/>
            <a:ext cx="950697" cy="636086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329603-079E-49A9-84AF-1C950991996D}"/>
              </a:ext>
            </a:extLst>
          </p:cNvPr>
          <p:cNvSpPr txBox="1"/>
          <p:nvPr/>
        </p:nvSpPr>
        <p:spPr>
          <a:xfrm>
            <a:off x="921403" y="2243023"/>
            <a:ext cx="10492494" cy="81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(98)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16088" y="2079625"/>
            <a:ext cx="10475912" cy="1065213"/>
          </a:xfrm>
        </p:spPr>
        <p:txBody>
          <a:bodyPr/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353208" cy="371491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60519" y="991014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822" y="2008717"/>
            <a:ext cx="110271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70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988" y="3207589"/>
            <a:ext cx="12516336" cy="36431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055"/>
          <p:cNvSpPr txBox="1"/>
          <p:nvPr/>
        </p:nvSpPr>
        <p:spPr>
          <a:xfrm>
            <a:off x="2786742" y="617550"/>
            <a:ext cx="612503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5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2069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60" y="2252087"/>
            <a:ext cx="9858952" cy="37778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96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" y="-109727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-341580"/>
            <a:ext cx="3992879" cy="2874799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5437659" y="634442"/>
            <a:ext cx="2852901" cy="7487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5" action="ppaction://hlinksldjump"/>
            </p:cNvPr>
            <p:cNvSpPr txBox="1"/>
            <p:nvPr/>
          </p:nvSpPr>
          <p:spPr>
            <a:xfrm rot="171679">
              <a:off x="1767330" y="3646332"/>
              <a:ext cx="128063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20" y="-2781666"/>
            <a:ext cx="9533763" cy="55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7224" y="317923"/>
            <a:ext cx="8442960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cún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nhốt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chuồng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kẻ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xấu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say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ngủ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gắng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cún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trốn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thoát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"/>
              </a:rPr>
              <a:t>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"/>
            </a:endParaRP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4" action="ppaction://hlinksldjump"/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4" action="ppaction://hlinksldjump"/>
            </p:cNvPr>
            <p:cNvSpPr txBox="1"/>
            <p:nvPr/>
          </p:nvSpPr>
          <p:spPr>
            <a:xfrm rot="21190204">
              <a:off x="7800278" y="3592817"/>
              <a:ext cx="68552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Chơi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72" y="5384800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11" y="5306096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6204339" y="5271277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2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1" y="4740670"/>
            <a:ext cx="213783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 rot="21190204">
              <a:off x="7705746" y="3597914"/>
              <a:ext cx="874587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F6CFE69-D96C-4FC5-AF96-B98CF667F65A}"/>
              </a:ext>
            </a:extLst>
          </p:cNvPr>
          <p:cNvSpPr/>
          <p:nvPr/>
        </p:nvSpPr>
        <p:spPr>
          <a:xfrm>
            <a:off x="2530929" y="12151"/>
            <a:ext cx="7445828" cy="4233278"/>
          </a:xfrm>
          <a:prstGeom prst="rect">
            <a:avLst/>
          </a:prstGeom>
          <a:solidFill>
            <a:srgbClr val="F4F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0C90C-3EB5-4B14-8E15-02518E7E820B}"/>
              </a:ext>
            </a:extLst>
          </p:cNvPr>
          <p:cNvSpPr/>
          <p:nvPr/>
        </p:nvSpPr>
        <p:spPr>
          <a:xfrm>
            <a:off x="2530929" y="1079178"/>
            <a:ext cx="7345837" cy="147841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 err="1">
                <a:latin typeface="Arial Rounded "/>
              </a:rPr>
              <a:t>Nghề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gì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bạn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với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vữa</a:t>
            </a:r>
            <a:r>
              <a:rPr lang="en-US" sz="3200" dirty="0">
                <a:latin typeface="Arial Rounded "/>
              </a:rPr>
              <a:t>, </a:t>
            </a:r>
            <a:r>
              <a:rPr lang="en-US" sz="3200" dirty="0" err="1">
                <a:latin typeface="Arial Rounded "/>
              </a:rPr>
              <a:t>vôi</a:t>
            </a:r>
            <a:r>
              <a:rPr lang="en-US" sz="4800" dirty="0">
                <a:latin typeface="Arial Rounded "/>
              </a:rPr>
              <a:t/>
            </a:r>
            <a:br>
              <a:rPr lang="en-US" sz="4800" dirty="0">
                <a:latin typeface="Arial Rounded "/>
              </a:rPr>
            </a:br>
            <a:r>
              <a:rPr lang="en-US" sz="3200" dirty="0" err="1">
                <a:latin typeface="Arial Rounded "/>
              </a:rPr>
              <a:t>Xây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nhà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cao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đẹp</a:t>
            </a:r>
            <a:r>
              <a:rPr lang="en-US" sz="3200" dirty="0">
                <a:latin typeface="Arial Rounded "/>
              </a:rPr>
              <a:t>, </a:t>
            </a:r>
            <a:r>
              <a:rPr lang="en-US" sz="3200" dirty="0" err="1">
                <a:latin typeface="Arial Rounded "/>
              </a:rPr>
              <a:t>bạn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tôi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đều</a:t>
            </a:r>
            <a:r>
              <a:rPr lang="en-US" sz="3200" dirty="0">
                <a:latin typeface="Arial Rounded "/>
              </a:rPr>
              <a:t> </a:t>
            </a:r>
            <a:r>
              <a:rPr lang="en-US" sz="3200" dirty="0" err="1">
                <a:latin typeface="Arial Rounded "/>
              </a:rPr>
              <a:t>cần</a:t>
            </a:r>
            <a:r>
              <a:rPr lang="en-US" sz="3200" dirty="0">
                <a:latin typeface="Arial Rounded "/>
              </a:rPr>
              <a:t>?</a:t>
            </a:r>
            <a:endParaRPr kumimoji="0" lang="en-US" sz="880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62168" y="2617756"/>
            <a:ext cx="416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Thợ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xây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 rot="21190204">
              <a:off x="7705746" y="3597914"/>
              <a:ext cx="874587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VN-Volte Rounded" pitchFamily="2" charset="0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Volte Rounded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F6CFE69-D96C-4FC5-AF96-B98CF667F65A}"/>
              </a:ext>
            </a:extLst>
          </p:cNvPr>
          <p:cNvSpPr/>
          <p:nvPr/>
        </p:nvSpPr>
        <p:spPr>
          <a:xfrm>
            <a:off x="1305381" y="0"/>
            <a:ext cx="8125095" cy="3984171"/>
          </a:xfrm>
          <a:prstGeom prst="rect">
            <a:avLst/>
          </a:prstGeom>
          <a:solidFill>
            <a:srgbClr val="F4F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0C90C-3EB5-4B14-8E15-02518E7E820B}"/>
              </a:ext>
            </a:extLst>
          </p:cNvPr>
          <p:cNvSpPr/>
          <p:nvPr/>
        </p:nvSpPr>
        <p:spPr>
          <a:xfrm>
            <a:off x="1139130" y="618183"/>
            <a:ext cx="8457596" cy="139172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Ai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nơi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hải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đảo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biên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cương</a:t>
            </a:r>
            <a:endParaRPr kumimoji="0" lang="en-US" sz="3000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 Rounded 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Diệt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thù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,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giữ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nước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,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coi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thường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khó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khăn</a:t>
            </a:r>
            <a:r>
              <a:rPr kumimoji="0" lang="en-US" sz="3000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 Rounded 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7417" y="2366484"/>
            <a:ext cx="416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"/>
                <a:cs typeface="Arial" pitchFamily="34" charset="0"/>
              </a:rPr>
              <a:t>quân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5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355</Words>
  <Application>Microsoft Office PowerPoint</Application>
  <PresentationFormat>Widescreen</PresentationFormat>
  <Paragraphs>67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Arial Rounded 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Gochi Hand</vt:lpstr>
      <vt:lpstr>Livvic</vt:lpstr>
      <vt:lpstr>Patrick Hand</vt:lpstr>
      <vt:lpstr>Patrick Hand SC</vt:lpstr>
      <vt:lpstr>Roboto Condensed Light</vt:lpstr>
      <vt:lpstr>SVN-Volte Rounded</vt:lpstr>
      <vt:lpstr>Tahoma</vt:lpstr>
      <vt:lpstr>Times New Roman</vt:lpstr>
      <vt:lpstr>Office Theme</vt:lpstr>
      <vt:lpstr>English Language Grammar Rules by Slidesgo</vt:lpstr>
      <vt:lpstr>2_Office Theme</vt:lpstr>
      <vt:lpstr>3_Office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83</cp:revision>
  <dcterms:created xsi:type="dcterms:W3CDTF">2021-12-12T09:26:29Z</dcterms:created>
  <dcterms:modified xsi:type="dcterms:W3CDTF">2022-04-19T10:42:29Z</dcterms:modified>
</cp:coreProperties>
</file>