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3" r:id="rId2"/>
    <p:sldId id="264" r:id="rId3"/>
    <p:sldId id="265" r:id="rId4"/>
    <p:sldId id="268" r:id="rId5"/>
    <p:sldId id="267" r:id="rId6"/>
    <p:sldId id="262" r:id="rId7"/>
    <p:sldId id="261" r:id="rId8"/>
    <p:sldId id="269" r:id="rId9"/>
    <p:sldId id="260" r:id="rId10"/>
    <p:sldId id="259" r:id="rId11"/>
    <p:sldId id="258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FA6EB-9282-42B8-BB50-9F6832435DBC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4CE60-02F5-4CE7-A61B-F823B5239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7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4CE60-02F5-4CE7-A61B-F823B5239D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87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523B-BFF2-4C6C-ADA4-D296135E4625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1B56-DC68-4645-8B7A-3EAD6683C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20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523B-BFF2-4C6C-ADA4-D296135E4625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1B56-DC68-4645-8B7A-3EAD6683C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47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523B-BFF2-4C6C-ADA4-D296135E4625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1B56-DC68-4645-8B7A-3EAD6683C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66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5950" y="-1140051"/>
            <a:ext cx="6852100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1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523B-BFF2-4C6C-ADA4-D296135E4625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1B56-DC68-4645-8B7A-3EAD6683C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45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523B-BFF2-4C6C-ADA4-D296135E4625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1B56-DC68-4645-8B7A-3EAD6683C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3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523B-BFF2-4C6C-ADA4-D296135E4625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1B56-DC68-4645-8B7A-3EAD6683C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3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523B-BFF2-4C6C-ADA4-D296135E4625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1B56-DC68-4645-8B7A-3EAD6683C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6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523B-BFF2-4C6C-ADA4-D296135E4625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1B56-DC68-4645-8B7A-3EAD6683C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9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523B-BFF2-4C6C-ADA4-D296135E4625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1B56-DC68-4645-8B7A-3EAD6683C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09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523B-BFF2-4C6C-ADA4-D296135E4625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1B56-DC68-4645-8B7A-3EAD6683C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58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523B-BFF2-4C6C-ADA4-D296135E4625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1B56-DC68-4645-8B7A-3EAD6683C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8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D523B-BFF2-4C6C-ADA4-D296135E4625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71B56-DC68-4645-8B7A-3EAD6683C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5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1402" y="1143000"/>
            <a:ext cx="7780598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ĐẾN VỚI TIẾT TỰ NHIÊN VÀ XÃ HỘI LỚP 2</a:t>
            </a:r>
          </a:p>
        </p:txBody>
      </p:sp>
    </p:spTree>
    <p:extLst>
      <p:ext uri="{BB962C8B-B14F-4D97-AF65-F5344CB8AC3E}">
        <p14:creationId xmlns:p14="http://schemas.microsoft.com/office/powerpoint/2010/main" val="351361569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inhthangpc.VN\Desktop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9260"/>
            <a:ext cx="4303600" cy="556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57120" y="5929121"/>
            <a:ext cx="3757680" cy="9015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357120" y="5956417"/>
            <a:ext cx="472354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tiết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tiểu</a:t>
            </a:r>
            <a:endParaRPr lang="en-US" altLang="en-US" sz="22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     (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nhìn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phía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lưng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1712800" y="47759"/>
            <a:ext cx="5791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36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alt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alt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alt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 smtClean="0">
                <a:latin typeface="Arial" pitchFamily="34" charset="0"/>
                <a:cs typeface="Arial" pitchFamily="34" charset="0"/>
              </a:rPr>
              <a:t>tiết</a:t>
            </a:r>
            <a:r>
              <a:rPr lang="en-US" alt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 smtClean="0">
                <a:latin typeface="Arial" pitchFamily="34" charset="0"/>
                <a:cs typeface="Arial" pitchFamily="34" charset="0"/>
              </a:rPr>
              <a:t>tiểu</a:t>
            </a:r>
            <a:endParaRPr lang="en-US" alt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Minhthangpc.VN\Desktop\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21385"/>
            <a:ext cx="4648200" cy="507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080669" y="5915473"/>
            <a:ext cx="3757680" cy="9015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5094317" y="5987643"/>
            <a:ext cx="472354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tiết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tiểu</a:t>
            </a:r>
            <a:endParaRPr lang="en-US" altLang="en-US" sz="22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     (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nhìn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phía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latin typeface="Arial" pitchFamily="34" charset="0"/>
                <a:cs typeface="Arial" pitchFamily="34" charset="0"/>
              </a:rPr>
              <a:t>bụng</a:t>
            </a:r>
            <a:r>
              <a:rPr lang="en-US" altLang="en-US" sz="22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en-US" sz="2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73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inhthangpc.VN\Desktop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749"/>
            <a:ext cx="4038600" cy="50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0" y="5123046"/>
            <a:ext cx="9144000" cy="16530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:\Users\Minhthangpc.VN\Desktop\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0873"/>
            <a:ext cx="4191000" cy="475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5136694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400" i="1" dirty="0" err="1" smtClean="0">
                <a:latin typeface="Arial" pitchFamily="34" charset="0"/>
                <a:cs typeface="Arial" pitchFamily="34" charset="0"/>
              </a:rPr>
              <a:t>Chức</a:t>
            </a:r>
            <a:r>
              <a:rPr lang="en-US" alt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i="1" dirty="0" err="1" smtClean="0"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i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i="1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alt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i="1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alt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i="1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alt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i="1" dirty="0" err="1" smtClean="0">
                <a:latin typeface="Arial" pitchFamily="34" charset="0"/>
                <a:cs typeface="Arial" pitchFamily="34" charset="0"/>
              </a:rPr>
              <a:t>tiết</a:t>
            </a:r>
            <a:r>
              <a:rPr lang="en-US" alt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i="1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i="1" dirty="0" err="1" smtClean="0">
                <a:latin typeface="Arial" pitchFamily="34" charset="0"/>
                <a:cs typeface="Arial" pitchFamily="34" charset="0"/>
              </a:rPr>
              <a:t>tiểu</a:t>
            </a:r>
            <a:r>
              <a:rPr lang="en-US" altLang="en-US" sz="24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thận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lọc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máu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loại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bỏ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thừa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thải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độc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hại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máu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tạo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tiểu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tiểu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đưa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xuống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bóng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đái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qua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ống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dẫn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tiểu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thải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ngoài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qua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ống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đái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76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600200"/>
            <a:ext cx="346075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352800"/>
            <a:ext cx="5407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429505" y="609600"/>
            <a:ext cx="85620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ngoan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8" name="椭圆 2730"/>
          <p:cNvSpPr/>
          <p:nvPr/>
        </p:nvSpPr>
        <p:spPr>
          <a:xfrm>
            <a:off x="331373" y="17510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23563" name="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7462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24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9"/>
          <p:cNvPicPr>
            <a:picLocks noChangeAspect="1"/>
          </p:cNvPicPr>
          <p:nvPr/>
        </p:nvPicPr>
        <p:blipFill rotWithShape="1">
          <a:blip r:embed="rId2" cstate="screen"/>
          <a:srcRect l="9168" r="13475"/>
          <a:stretch/>
        </p:blipFill>
        <p:spPr>
          <a:xfrm flipH="1">
            <a:off x="-152400" y="17428"/>
            <a:ext cx="9372600" cy="679900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6847" y="1185081"/>
            <a:ext cx="1263034" cy="123057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110845" y="1413154"/>
            <a:ext cx="1580056" cy="76240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51446" y="1357735"/>
            <a:ext cx="7792554" cy="9309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giá</a:t>
            </a:r>
            <a:endParaRPr lang="en-US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Chủ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sức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khoẻ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1)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25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00600"/>
            <a:ext cx="90820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84512" y="762010"/>
            <a:ext cx="49768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altLang="en-US" sz="44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44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152400" y="1531451"/>
            <a:ext cx="88471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ôn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kiến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chủ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đề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sức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khoẻ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152400" y="2525256"/>
            <a:ext cx="87407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kiến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45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36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304800"/>
            <a:ext cx="7391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843816" y="3299786"/>
            <a:ext cx="39624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phá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56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xmlns="" id="{7815323C-7976-4D1F-A513-0DCFF6F56FE3}"/>
              </a:ext>
            </a:extLst>
          </p:cNvPr>
          <p:cNvSpPr/>
          <p:nvPr/>
        </p:nvSpPr>
        <p:spPr>
          <a:xfrm>
            <a:off x="219503" y="76195"/>
            <a:ext cx="534250" cy="457200"/>
          </a:xfrm>
          <a:prstGeom prst="flowChartConnector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823028" y="37885"/>
            <a:ext cx="8235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chủ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sức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khoẻ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2050" name="Picture 2" descr="C:\Users\Minhthangpc.VN\Desktop\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26" y="879765"/>
            <a:ext cx="857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999681" y="998919"/>
            <a:ext cx="78001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vận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hô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hấp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tiết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tiểu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sơ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đây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Minhthangpc.VN\Desktop\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77704"/>
            <a:ext cx="838200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inhthangpc.VN\Desktop\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8" y="3171906"/>
            <a:ext cx="8488947" cy="345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11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6191005" y="6375505"/>
            <a:ext cx="1629102" cy="4142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418898" y="6389481"/>
            <a:ext cx="1629102" cy="4142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43107" y="2673430"/>
            <a:ext cx="4648191" cy="35989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681314"/>
            <a:ext cx="4474787" cy="35989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 descr="C:\Users\Minhthangpc.VN\Desktop\z3186948102172_67f758db17358fe7233ff394306937e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5" t="24010" r="7459" b="14843"/>
          <a:stretch/>
        </p:blipFill>
        <p:spPr bwMode="auto">
          <a:xfrm>
            <a:off x="6794936" y="2786414"/>
            <a:ext cx="2286000" cy="340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C:\Users\Minhthangpc.VN\Desktop\1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2" t="4763" r="49276" b="35764"/>
          <a:stretch/>
        </p:blipFill>
        <p:spPr bwMode="auto">
          <a:xfrm>
            <a:off x="3484187" y="501421"/>
            <a:ext cx="1981201" cy="173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1160064" y="31839"/>
            <a:ext cx="78001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vận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bao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gồm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bộ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xương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hệ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Minhthangpc.VN\Desktop\z3186890544795_e056e544f5141e7486cef5723a4ef11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8" t="21791" r="13880" b="10405"/>
          <a:stretch/>
        </p:blipFill>
        <p:spPr bwMode="auto">
          <a:xfrm>
            <a:off x="84957" y="2786416"/>
            <a:ext cx="1996789" cy="341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Minhthangpc.VN\Desktop\z3186891110820_14fd0304fef3ef002177aa04d1b7366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9" t="32824" r="11553" b="12681"/>
          <a:stretch/>
        </p:blipFill>
        <p:spPr bwMode="auto">
          <a:xfrm>
            <a:off x="2194360" y="2786416"/>
            <a:ext cx="2190751" cy="340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inhthangpc.VN\Desktop\z3186947614469_4fd43ef9df2b568a8e94b5bd524c36bc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6" t="18202" r="5206" b="17973"/>
          <a:stretch/>
        </p:blipFill>
        <p:spPr bwMode="auto">
          <a:xfrm>
            <a:off x="4585136" y="2770649"/>
            <a:ext cx="2133600" cy="340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inhthangpc.VN\Desktop\z3186947614469_4fd43ef9df2b568a8e94b5bd524c36bc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32" t="53815" r="5265" b="33030"/>
          <a:stretch/>
        </p:blipFill>
        <p:spPr bwMode="auto">
          <a:xfrm>
            <a:off x="6792032" y="2817124"/>
            <a:ext cx="464629" cy="124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inhthangpc.VN\Desktop\z3186947614469_4fd43ef9df2b568a8e94b5bd524c36bc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32" t="53815" r="5265" b="33030"/>
          <a:stretch/>
        </p:blipFill>
        <p:spPr bwMode="auto">
          <a:xfrm>
            <a:off x="6114804" y="4916478"/>
            <a:ext cx="585108" cy="124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418898" y="6328423"/>
            <a:ext cx="18287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Bộ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xương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529323" y="6342183"/>
            <a:ext cx="18287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Hệ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cơ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589097" y="2239368"/>
            <a:ext cx="1674126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508936" y="2237093"/>
            <a:ext cx="2020387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33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93760" y="5008728"/>
            <a:ext cx="7800115" cy="9348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C:\Users\Minhthangpc.VN\Desktop\1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2" t="4763" r="49276" b="35764"/>
          <a:stretch/>
        </p:blipFill>
        <p:spPr bwMode="auto">
          <a:xfrm>
            <a:off x="2209800" y="762000"/>
            <a:ext cx="4334296" cy="376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687653" y="5036024"/>
            <a:ext cx="78001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400" i="1" dirty="0" err="1" smtClean="0">
                <a:latin typeface="Arial" pitchFamily="34" charset="0"/>
                <a:cs typeface="Arial" pitchFamily="34" charset="0"/>
              </a:rPr>
              <a:t>Chức</a:t>
            </a:r>
            <a:r>
              <a:rPr lang="en-US" alt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i="1" dirty="0" err="1" smtClean="0"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i="1" dirty="0" err="1" smtClean="0">
                <a:latin typeface="Arial" pitchFamily="34" charset="0"/>
                <a:cs typeface="Arial" pitchFamily="34" charset="0"/>
              </a:rPr>
              <a:t>chính</a:t>
            </a:r>
            <a:r>
              <a:rPr lang="en-US" alt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i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i="1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alt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i="1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alt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i="1" dirty="0" err="1" smtClean="0">
                <a:latin typeface="Arial" pitchFamily="34" charset="0"/>
                <a:cs typeface="Arial" pitchFamily="34" charset="0"/>
              </a:rPr>
              <a:t>vận</a:t>
            </a:r>
            <a:r>
              <a:rPr lang="en-US" alt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i="1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vận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tạo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dáng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riêng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84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2072" y="5387449"/>
            <a:ext cx="7924800" cy="9693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5"/>
          <a:stretch/>
        </p:blipFill>
        <p:spPr bwMode="auto">
          <a:xfrm>
            <a:off x="207821" y="1231704"/>
            <a:ext cx="8555179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624198" y="348015"/>
            <a:ext cx="36405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36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alt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alt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 smtClean="0">
                <a:latin typeface="Arial" pitchFamily="34" charset="0"/>
                <a:cs typeface="Arial" pitchFamily="34" charset="0"/>
              </a:rPr>
              <a:t>hô</a:t>
            </a:r>
            <a:r>
              <a:rPr lang="en-US" alt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 smtClean="0">
                <a:latin typeface="Arial" pitchFamily="34" charset="0"/>
                <a:cs typeface="Arial" pitchFamily="34" charset="0"/>
              </a:rPr>
              <a:t>hấp</a:t>
            </a:r>
            <a:endParaRPr lang="en-US" alt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428760" y="5443933"/>
            <a:ext cx="81776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i="1" dirty="0" err="1" smtClean="0">
                <a:latin typeface="Arial" pitchFamily="34" charset="0"/>
                <a:cs typeface="Arial" pitchFamily="34" charset="0"/>
              </a:rPr>
              <a:t>Chức</a:t>
            </a:r>
            <a:r>
              <a:rPr lang="en-US" alt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i="1" dirty="0" err="1" smtClean="0"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i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i="1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alt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i="1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alt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i="1" dirty="0" err="1" smtClean="0">
                <a:latin typeface="Arial" pitchFamily="34" charset="0"/>
                <a:cs typeface="Arial" pitchFamily="34" charset="0"/>
              </a:rPr>
              <a:t>hô</a:t>
            </a:r>
            <a:r>
              <a:rPr lang="en-US" alt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i="1" dirty="0" err="1" smtClean="0">
                <a:latin typeface="Arial" pitchFamily="34" charset="0"/>
                <a:cs typeface="Arial" pitchFamily="34" charset="0"/>
              </a:rPr>
              <a:t>hấp</a:t>
            </a:r>
            <a:r>
              <a:rPr lang="en-US" altLang="en-US" sz="24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Mũi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khí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quản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phế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quản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chức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dẫn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khí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phổi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chức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trao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đổi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khí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55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297</Words>
  <Application>Microsoft Office PowerPoint</Application>
  <PresentationFormat>On-screen Show (4:3)</PresentationFormat>
  <Paragraphs>29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48</cp:revision>
  <dcterms:created xsi:type="dcterms:W3CDTF">2022-04-02T00:10:00Z</dcterms:created>
  <dcterms:modified xsi:type="dcterms:W3CDTF">2022-04-16T14:49:24Z</dcterms:modified>
</cp:coreProperties>
</file>