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275" r:id="rId4"/>
    <p:sldId id="293" r:id="rId5"/>
    <p:sldId id="294" r:id="rId6"/>
    <p:sldId id="295" r:id="rId7"/>
    <p:sldId id="327" r:id="rId8"/>
    <p:sldId id="328" r:id="rId9"/>
    <p:sldId id="326" r:id="rId10"/>
    <p:sldId id="329" r:id="rId11"/>
    <p:sldId id="330" r:id="rId12"/>
    <p:sldId id="331" r:id="rId13"/>
    <p:sldId id="332" r:id="rId14"/>
    <p:sldId id="307" r:id="rId15"/>
    <p:sldId id="30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Questrial" panose="020B0604020202020204" charset="0"/>
      <p:regular r:id="rId22"/>
    </p:embeddedFont>
    <p:embeddedFont>
      <p:font typeface="HP001 5 hàng" panose="020B0603050302020204" pitchFamily="34" charset="0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SimSun" panose="02010600030101010101" pitchFamily="2" charset="-122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2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795713" y="3668079"/>
            <a:ext cx="10600574" cy="31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ArchUp">
              <a:avLst/>
            </a:prstTxWarp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 mừng các con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</a:t>
            </a: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ến với tiết học hôm nay</a:t>
            </a: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52" y="1056118"/>
            <a:ext cx="10494415" cy="16641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32" y="2501222"/>
            <a:ext cx="10498468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7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7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333105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Mét (64)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a, 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7m + 3m = ….		   15m – 9m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2m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4   = …		   20m : 5  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b,  Số: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1 m = … cm	     2m = … cm		100cm = … m</a:t>
            </a:r>
          </a:p>
          <a:p>
            <a:pPr>
              <a:lnSpc>
                <a:spcPts val="4900"/>
              </a:lnSpc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1 m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=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…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	     2m =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…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20dm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= … 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1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25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81" y="2642113"/>
            <a:ext cx="8757662" cy="1608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1369" y="361515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779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6081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(Vở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in trang 64).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Mét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(trang 65).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3601147" y="141230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Mét (trang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64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7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Mét (64)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25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486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mét là đơn vị đo độ dài , biết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đọc,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kí hiệu đơn vị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mét.</a:t>
            </a:r>
          </a:p>
          <a:p>
            <a:pPr marL="457200" indent="-457200"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được quan hệ giữa đơn vị mét với các đơn vị đo độ dài: dm, cm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Làm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phép tính có kèm theo các đơn vị đo độ dài mét.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Phát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7" y="780966"/>
            <a:ext cx="11450673" cy="556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-226276" y="159314"/>
            <a:ext cx="797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Hãy kể tên những đơn vị đo độ dài đã học?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 flipH="1">
            <a:off x="9029700" y="208530"/>
            <a:ext cx="287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c</a:t>
            </a:r>
            <a:r>
              <a:rPr lang="en-US" sz="2800" smtClean="0">
                <a:solidFill>
                  <a:srgbClr val="FF0000"/>
                </a:solidFill>
              </a:rPr>
              <a:t>m, dm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00661" y="6334780"/>
            <a:ext cx="797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Con hãy trả lời câu hỏi của bạn nhỏ.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168812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25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54" y="2292690"/>
            <a:ext cx="8757662" cy="16083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3944" y="3278022"/>
            <a:ext cx="2919927" cy="4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88846" y="3175092"/>
            <a:ext cx="2919927" cy="72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97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5"/>
            <a:ext cx="9596872" cy="118854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92" y="5519073"/>
            <a:ext cx="9395682" cy="973428"/>
          </a:xfrm>
          <a:prstGeom prst="rect">
            <a:avLst/>
          </a:prstGeom>
        </p:spPr>
      </p:pic>
      <p:pic>
        <p:nvPicPr>
          <p:cNvPr id="1026" name="Picture 2" descr="Tủ quần áo nhựa Đài Loan cao cấp - VTN - 4 cánh dài 1m65 cao 1m85 | T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" y="1507787"/>
            <a:ext cx="3359150" cy="37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ch thước giường ngủ tiêu chuẩn phổ biến nhất hiện n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3841"/>
          <a:stretch/>
        </p:blipFill>
        <p:spPr bwMode="auto">
          <a:xfrm>
            <a:off x="8479951" y="1489240"/>
            <a:ext cx="3613037" cy="37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hế Sofa Giường 001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49" y="1507787"/>
            <a:ext cx="4944602" cy="37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306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0297052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212</Words>
  <Application>Microsoft Office PowerPoint</Application>
  <PresentationFormat>Widescreen</PresentationFormat>
  <Paragraphs>38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Questrial</vt:lpstr>
      <vt:lpstr>Times New Roman</vt:lpstr>
      <vt:lpstr>HP001 5 hàng</vt:lpstr>
      <vt:lpstr>微软雅黑</vt:lpstr>
      <vt:lpstr>Arial</vt:lpstr>
      <vt:lpstr>HP001 4 hàng</vt:lpstr>
      <vt:lpstr>SimSun</vt:lpstr>
      <vt:lpstr>1_Office Theme</vt:lpstr>
      <vt:lpstr>3_Office Theme</vt:lpstr>
      <vt:lpstr>PowerPoint Presentation</vt:lpstr>
      <vt:lpstr>PowerPoint Presentation</vt:lpstr>
      <vt:lpstr>Thứ năm ngày 7 tháng 4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7 tháng 4 năm 2022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58</cp:revision>
  <dcterms:created xsi:type="dcterms:W3CDTF">2021-05-10T04:25:00Z</dcterms:created>
  <dcterms:modified xsi:type="dcterms:W3CDTF">2022-04-03T02:55:48Z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