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3" r:id="rId5"/>
    <p:sldId id="294" r:id="rId6"/>
    <p:sldId id="295" r:id="rId7"/>
    <p:sldId id="320" r:id="rId8"/>
    <p:sldId id="324" r:id="rId9"/>
    <p:sldId id="322" r:id="rId10"/>
    <p:sldId id="323" r:id="rId11"/>
    <p:sldId id="325" r:id="rId12"/>
    <p:sldId id="307" r:id="rId13"/>
    <p:sldId id="308" r:id="rId14"/>
  </p:sldIdLst>
  <p:sldSz cx="12192000" cy="6858000"/>
  <p:notesSz cx="6858000" cy="9144000"/>
  <p:embeddedFontLst>
    <p:embeddedFont>
      <p:font typeface="HP001 5 hàng" panose="020B0603050302020204" pitchFamily="34" charset="0"/>
      <p:regular r:id="rId16"/>
      <p:bold r:id="rId17"/>
    </p:embeddedFont>
    <p:embeddedFont>
      <p:font typeface="Questrial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SimSun" panose="02010600030101010101" pitchFamily="2" charset="-122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0" name="Google Shape;190;p1"/>
          <p:cNvSpPr txBox="1"/>
          <p:nvPr/>
        </p:nvSpPr>
        <p:spPr>
          <a:xfrm>
            <a:off x="115051" y="2058354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7779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6.		 Bài giải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Xã ……………………………………………………………………….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9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4, 5, 6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trang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63).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Mét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(trang 64).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601147" y="141230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63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ngày 6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(63)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 về cách thực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Vận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5" y="180924"/>
            <a:ext cx="11697316" cy="324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3784" y="1463172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76309" y="1463172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184" y="1432757"/>
            <a:ext cx="295691" cy="3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8335" y="1432757"/>
            <a:ext cx="4352679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47814" y="2097665"/>
            <a:ext cx="4810211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4700" y="2097665"/>
            <a:ext cx="3810000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22172" y="2097664"/>
            <a:ext cx="625642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36876" y="2715005"/>
            <a:ext cx="4810211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47087" y="2728401"/>
            <a:ext cx="3810000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22172" y="2661641"/>
            <a:ext cx="625642" cy="49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6" y="3800065"/>
            <a:ext cx="11697316" cy="8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48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ngày 6 tháng 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6278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(63)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4. Viết số thành tổng các trăm, chục, đơn vị:</a:t>
            </a:r>
          </a:p>
          <a:p>
            <a:pPr marL="514350" indent="-341313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683 gồm … trăm … chục … đơn vị.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Ta viết: 683 = … + … + …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b.  127 …………………………………………………….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Ta viết: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c.  …………………………………………………………….</a:t>
            </a:r>
          </a:p>
          <a:p>
            <a:pPr>
              <a:lnSpc>
                <a:spcPts val="4900"/>
              </a:lnSpc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…………………………………………………………….</a:t>
            </a:r>
          </a:p>
          <a:p>
            <a:pPr>
              <a:lnSpc>
                <a:spcPts val="4900"/>
              </a:lnSpc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d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…………………………………………………………….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89"/>
            <a:ext cx="12145734" cy="3285322"/>
          </a:xfrm>
        </p:spPr>
      </p:pic>
      <p:sp>
        <p:nvSpPr>
          <p:cNvPr id="5" name="Rectangle 4"/>
          <p:cNvSpPr/>
          <p:nvPr/>
        </p:nvSpPr>
        <p:spPr>
          <a:xfrm>
            <a:off x="1895434" y="3098832"/>
            <a:ext cx="9144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110" y="2544325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520" y="3021512"/>
            <a:ext cx="9144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83740" y="25789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23921" y="1489751"/>
            <a:ext cx="3171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46891" y="1480023"/>
            <a:ext cx="6577662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" y="75373"/>
            <a:ext cx="12030002" cy="2324927"/>
          </a:xfrm>
        </p:spPr>
      </p:pic>
      <p:cxnSp>
        <p:nvCxnSpPr>
          <p:cNvPr id="6" name="Straight Connector 5"/>
          <p:cNvCxnSpPr/>
          <p:nvPr/>
        </p:nvCxnSpPr>
        <p:spPr>
          <a:xfrm>
            <a:off x="2990850" y="1304925"/>
            <a:ext cx="3171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1304925"/>
            <a:ext cx="380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3800" y="1304925"/>
            <a:ext cx="5238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00125" y="1790700"/>
            <a:ext cx="1087755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00125" y="2333625"/>
            <a:ext cx="3114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4002824" y="2492939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Tóm tắt</a:t>
            </a:r>
          </a:p>
          <a:p>
            <a:r>
              <a:rPr lang="en-US" sz="2800" smtClean="0"/>
              <a:t>Bạch đàn       : … cây</a:t>
            </a:r>
          </a:p>
          <a:p>
            <a:r>
              <a:rPr lang="en-US" sz="2800" smtClean="0"/>
              <a:t>Keo tai tượng: … cây</a:t>
            </a:r>
          </a:p>
          <a:p>
            <a:r>
              <a:rPr lang="en-US" sz="2800" smtClean="0"/>
              <a:t>Cả hai loại     : … cây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 flipH="1">
            <a:off x="2327096" y="4514982"/>
            <a:ext cx="7185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Bài giải</a:t>
            </a:r>
          </a:p>
          <a:p>
            <a:pPr algn="ctr"/>
            <a:r>
              <a:rPr lang="en-US" sz="2800" smtClean="0"/>
              <a:t>Xã …………………………………..</a:t>
            </a:r>
            <a:endParaRPr lang="en-US" sz="2800" smtClean="0"/>
          </a:p>
          <a:p>
            <a:pPr algn="ctr"/>
            <a:r>
              <a:rPr lang="en-US" sz="2800" smtClean="0"/>
              <a:t>……….…… </a:t>
            </a:r>
            <a:r>
              <a:rPr lang="en-US" sz="2800" smtClean="0"/>
              <a:t>= …… </a:t>
            </a:r>
            <a:r>
              <a:rPr lang="en-US" sz="2800" smtClean="0"/>
              <a:t>(……)</a:t>
            </a:r>
            <a:endParaRPr lang="en-US" sz="2800" smtClean="0"/>
          </a:p>
          <a:p>
            <a:pPr algn="ctr"/>
            <a:r>
              <a:rPr lang="en-US" sz="2800" smtClean="0"/>
              <a:t>Đáp số: …. </a:t>
            </a:r>
            <a:r>
              <a:rPr lang="en-US" sz="2800" smtClean="0"/>
              <a:t>……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168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70353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258</Words>
  <Application>Microsoft Office PowerPoint</Application>
  <PresentationFormat>Widescreen</PresentationFormat>
  <Paragraphs>46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HP001 5 hàng</vt:lpstr>
      <vt:lpstr>Questrial</vt:lpstr>
      <vt:lpstr>Calibri</vt:lpstr>
      <vt:lpstr>Times New Roman</vt:lpstr>
      <vt:lpstr>HP001 4 hàng</vt:lpstr>
      <vt:lpstr>微软雅黑</vt:lpstr>
      <vt:lpstr>Arial</vt:lpstr>
      <vt:lpstr>SimSun</vt:lpstr>
      <vt:lpstr>1_Office Theme</vt:lpstr>
      <vt:lpstr>3_Office Theme</vt:lpstr>
      <vt:lpstr>PowerPoint Presentation</vt:lpstr>
      <vt:lpstr>PowerPoint Presentation</vt:lpstr>
      <vt:lpstr>Thứ tư ngày 6 tháng 4 năm 2022</vt:lpstr>
      <vt:lpstr>PowerPoint Presentation</vt:lpstr>
      <vt:lpstr>PowerPoint Presentation</vt:lpstr>
      <vt:lpstr>PowerPoint Presentation</vt:lpstr>
      <vt:lpstr>Thứ tư ngày 6 tháng 4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54</cp:revision>
  <dcterms:created xsi:type="dcterms:W3CDTF">2021-05-10T04:25:00Z</dcterms:created>
  <dcterms:modified xsi:type="dcterms:W3CDTF">2022-04-01T01:22:41Z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