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75" r:id="rId4"/>
    <p:sldId id="293" r:id="rId5"/>
    <p:sldId id="294" r:id="rId6"/>
    <p:sldId id="295" r:id="rId7"/>
    <p:sldId id="315" r:id="rId8"/>
    <p:sldId id="316" r:id="rId9"/>
    <p:sldId id="317" r:id="rId10"/>
    <p:sldId id="318" r:id="rId11"/>
    <p:sldId id="319" r:id="rId12"/>
    <p:sldId id="307" r:id="rId13"/>
    <p:sldId id="308" r:id="rId14"/>
  </p:sldIdLst>
  <p:sldSz cx="12192000" cy="6858000"/>
  <p:notesSz cx="6858000" cy="9144000"/>
  <p:embeddedFontLst>
    <p:embeddedFont>
      <p:font typeface="SimSun" panose="02010600030101010101" pitchFamily="2" charset="-122"/>
      <p:regular r:id="rId16"/>
    </p:embeddedFont>
    <p:embeddedFont>
      <p:font typeface="HP001 5 hàng" panose="020B0603050302020204" pitchFamily="34" charset="0"/>
      <p:regular r:id="rId17"/>
      <p:bold r:id="rId18"/>
    </p:embeddedFont>
    <p:embeddedFont>
      <p:font typeface="Questrial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微软雅黑" panose="020B0503020204020204" pitchFamily="34" charset="-122"/>
      <p:regular r:id="rId26"/>
      <p:bold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1"/>
          <p:cNvSpPr txBox="1"/>
          <p:nvPr/>
        </p:nvSpPr>
        <p:spPr>
          <a:xfrm>
            <a:off x="1591426" y="2601279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" y="149594"/>
            <a:ext cx="12001828" cy="6144202"/>
          </a:xfrm>
        </p:spPr>
      </p:pic>
    </p:spTree>
    <p:extLst>
      <p:ext uri="{BB962C8B-B14F-4D97-AF65-F5344CB8AC3E}">
        <p14:creationId xmlns:p14="http://schemas.microsoft.com/office/powerpoint/2010/main" val="7114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6081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1, 2, 3 (Vở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in trang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62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).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lvl="0" algn="ctr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Luyện tập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(trang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63).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3601147" y="1412309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tập 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u="none" strike="noStrike" cap="none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62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Luyện tập (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62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cộng, phép trừ (không nhớ) trong phạm vi 1000.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kiến thức, kĩ năng về phép cộng, phép trừ đã học để giải quyết một số tình huống gắn với thực tế.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" y="86336"/>
            <a:ext cx="11994479" cy="4602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7939" y="2049678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2087" y="2049678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6235" y="204967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30383" y="2049676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7939" y="380065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2087" y="380065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235" y="3800656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30383" y="3800655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ute powerpoint wallpaper | Hình nền, Giáo dục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34"/>
            <a:ext cx="12101040" cy="9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3" y="2646989"/>
            <a:ext cx="10268754" cy="25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96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1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31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</a:t>
            </a:r>
            <a:r>
              <a:rPr lang="en-US" sz="31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1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1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Luyện tập (</a:t>
            </a:r>
            <a:r>
              <a:rPr lang="en-US" sz="31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62</a:t>
            </a:r>
            <a:r>
              <a:rPr lang="en-US" sz="31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31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1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2. 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1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1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74     607     …….     …….     …….     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1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625      82</a:t>
            </a:r>
            <a:endParaRPr lang="en-US" sz="31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2258" y="2976994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77680" y="387314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7746" y="2973027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3168" y="387314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2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ute powerpoint wallpaper | Hình nền, Giáo dục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62"/>
            <a:ext cx="12101040" cy="9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542" y="2536087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" y="2536087"/>
            <a:ext cx="11040176" cy="3907187"/>
          </a:xfrm>
        </p:spPr>
      </p:pic>
      <p:sp>
        <p:nvSpPr>
          <p:cNvPr id="5" name="Rectangle 4"/>
          <p:cNvSpPr/>
          <p:nvPr/>
        </p:nvSpPr>
        <p:spPr>
          <a:xfrm>
            <a:off x="2861507" y="4149834"/>
            <a:ext cx="1307014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0419" y="4931018"/>
            <a:ext cx="1406381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3139" y="5674138"/>
            <a:ext cx="155448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7165" y="4164539"/>
            <a:ext cx="1244426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0257" y="4983786"/>
            <a:ext cx="1305919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7574" y="5654683"/>
            <a:ext cx="1480042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52304" y="4068984"/>
            <a:ext cx="1307014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10782" y="4854892"/>
            <a:ext cx="11887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999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2304" y="5546553"/>
            <a:ext cx="137160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0856" y="4011137"/>
            <a:ext cx="10050663" cy="253557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72331402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207</Words>
  <Application>Microsoft Office PowerPoint</Application>
  <PresentationFormat>Widescreen</PresentationFormat>
  <Paragraphs>45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SimSun</vt:lpstr>
      <vt:lpstr>HP001 5 hàng</vt:lpstr>
      <vt:lpstr>Questrial</vt:lpstr>
      <vt:lpstr>Calibri</vt:lpstr>
      <vt:lpstr>Times New Roman</vt:lpstr>
      <vt:lpstr>HP001 4 hàng</vt:lpstr>
      <vt:lpstr>微软雅黑</vt:lpstr>
      <vt:lpstr>Arial</vt:lpstr>
      <vt:lpstr>1_Office Theme</vt:lpstr>
      <vt:lpstr>3_Office Theme</vt:lpstr>
      <vt:lpstr>PowerPoint Presentation</vt:lpstr>
      <vt:lpstr>PowerPoint Presentation</vt:lpstr>
      <vt:lpstr>Thứ ba ngày 5 tháng 4 năm 2022</vt:lpstr>
      <vt:lpstr>PowerPoint Presentation</vt:lpstr>
      <vt:lpstr>PowerPoint Presentation</vt:lpstr>
      <vt:lpstr>PowerPoint Presentation</vt:lpstr>
      <vt:lpstr>PowerPoint Presentation</vt:lpstr>
      <vt:lpstr>Thứ ba ngày 5 tháng 4 năm 2022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48</cp:revision>
  <dcterms:created xsi:type="dcterms:W3CDTF">2021-05-10T04:25:00Z</dcterms:created>
  <dcterms:modified xsi:type="dcterms:W3CDTF">2022-03-30T10:40:08Z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