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89" r:id="rId3"/>
  </p:sldMasterIdLst>
  <p:notesMasterIdLst>
    <p:notesMasterId r:id="rId17"/>
  </p:notesMasterIdLst>
  <p:sldIdLst>
    <p:sldId id="256" r:id="rId4"/>
    <p:sldId id="275" r:id="rId5"/>
    <p:sldId id="320" r:id="rId6"/>
    <p:sldId id="294" r:id="rId7"/>
    <p:sldId id="295" r:id="rId8"/>
    <p:sldId id="315" r:id="rId9"/>
    <p:sldId id="322" r:id="rId10"/>
    <p:sldId id="316" r:id="rId11"/>
    <p:sldId id="321" r:id="rId12"/>
    <p:sldId id="318" r:id="rId13"/>
    <p:sldId id="319" r:id="rId14"/>
    <p:sldId id="307" r:id="rId15"/>
    <p:sldId id="308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HP001 5 hàng" panose="020B0603050302020204" pitchFamily="34" charset="0"/>
      <p:regular r:id="rId20"/>
      <p:bold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Questrial" panose="020B0604020202020204" charset="0"/>
      <p:regular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8F8F8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62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45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5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2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4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"/>
          <p:cNvSpPr txBox="1"/>
          <p:nvPr/>
        </p:nvSpPr>
        <p:spPr>
          <a:xfrm>
            <a:off x="1591426" y="2601279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558" y="-1628106"/>
            <a:ext cx="13238328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38" y="1034833"/>
            <a:ext cx="11040176" cy="3907187"/>
          </a:xfrm>
        </p:spPr>
      </p:pic>
      <p:sp>
        <p:nvSpPr>
          <p:cNvPr id="5" name="Rectangle 4"/>
          <p:cNvSpPr/>
          <p:nvPr/>
        </p:nvSpPr>
        <p:spPr>
          <a:xfrm>
            <a:off x="2708626" y="264858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7538" y="3429764"/>
            <a:ext cx="1406381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0258" y="4172884"/>
            <a:ext cx="155448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4284" y="2663285"/>
            <a:ext cx="1244426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376" y="3482532"/>
            <a:ext cx="1305919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4693" y="4153429"/>
            <a:ext cx="1480042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9423" y="256773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57901" y="3353638"/>
            <a:ext cx="11887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999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99423" y="4045299"/>
            <a:ext cx="13716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975" y="2509883"/>
            <a:ext cx="10050663" cy="2535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9" cy="6858000"/>
          </a:xfrm>
        </p:spPr>
      </p:pic>
      <p:sp>
        <p:nvSpPr>
          <p:cNvPr id="3" name="TextBox 2"/>
          <p:cNvSpPr txBox="1"/>
          <p:nvPr/>
        </p:nvSpPr>
        <p:spPr>
          <a:xfrm>
            <a:off x="6781799" y="120425"/>
            <a:ext cx="520093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1. </a:t>
            </a:r>
            <a:r>
              <a:rPr lang="en-US" sz="2800" dirty="0" err="1" smtClean="0">
                <a:solidFill>
                  <a:srgbClr val="003399"/>
                </a:solidFill>
              </a:rPr>
              <a:t>Gấu</a:t>
            </a:r>
            <a:r>
              <a:rPr lang="en-US" sz="2800" dirty="0" smtClean="0">
                <a:solidFill>
                  <a:srgbClr val="003399"/>
                </a:solidFill>
              </a:rPr>
              <a:t> (300kg)+ ………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799" y="68499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3.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66" y="643645"/>
            <a:ext cx="48187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2.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798" y="123544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99"/>
                </a:solidFill>
              </a:rPr>
              <a:t>…………..</a:t>
            </a:r>
            <a:endParaRPr 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62.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63.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427440" y="1188394"/>
            <a:ext cx="5791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6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62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8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249848" y="1783491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(62)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71454" y="109621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1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cộng,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cộng,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" y="86336"/>
            <a:ext cx="11994479" cy="4602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939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2087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6235" y="204967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0383" y="204967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7939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087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235" y="380065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0383" y="3800655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249848" y="1783491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(62)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71454" y="109621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29089" y="2466139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1.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Tính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1395" y="3419916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+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1684366" y="3184166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326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133"/>
          <p:cNvSpPr txBox="1">
            <a:spLocks noChangeArrowheads="1"/>
          </p:cNvSpPr>
          <p:nvPr/>
        </p:nvSpPr>
        <p:spPr bwMode="auto">
          <a:xfrm>
            <a:off x="1684367" y="3830497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253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60563" y="4367283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019" y="5496662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 Box 133"/>
          <p:cNvSpPr txBox="1">
            <a:spLocks noChangeArrowheads="1"/>
          </p:cNvSpPr>
          <p:nvPr/>
        </p:nvSpPr>
        <p:spPr bwMode="auto">
          <a:xfrm>
            <a:off x="1672990" y="5206319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457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1672991" y="5893594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216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84366" y="6473975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7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26" y="-1981230"/>
            <a:ext cx="13224680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927371"/>
            <a:ext cx="11741391" cy="29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6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63" y="123352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249848" y="1810787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(62)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71454" y="109621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70451" y="2364622"/>
            <a:ext cx="1070597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395" y="3419916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+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60563" y="4367283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684366" y="3184166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1 74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1700599" y="3854211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625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3256132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607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3" name="Text Box 133"/>
          <p:cNvSpPr txBox="1">
            <a:spLocks noChangeArrowheads="1"/>
          </p:cNvSpPr>
          <p:nvPr/>
        </p:nvSpPr>
        <p:spPr bwMode="auto">
          <a:xfrm>
            <a:off x="5166821" y="3159142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281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0902" y="3394892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140070" y="4342259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33"/>
          <p:cNvSpPr txBox="1">
            <a:spLocks noChangeArrowheads="1"/>
          </p:cNvSpPr>
          <p:nvPr/>
        </p:nvSpPr>
        <p:spPr bwMode="auto">
          <a:xfrm>
            <a:off x="7063873" y="3159142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487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8" name="Text Box 133"/>
          <p:cNvSpPr txBox="1">
            <a:spLocks noChangeArrowheads="1"/>
          </p:cNvSpPr>
          <p:nvPr/>
        </p:nvSpPr>
        <p:spPr bwMode="auto">
          <a:xfrm>
            <a:off x="7063874" y="3819121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234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9" name="Text Box 133"/>
          <p:cNvSpPr txBox="1">
            <a:spLocks noChangeArrowheads="1"/>
          </p:cNvSpPr>
          <p:nvPr/>
        </p:nvSpPr>
        <p:spPr bwMode="auto">
          <a:xfrm>
            <a:off x="9004245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596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10919252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724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8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72331402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251</Words>
  <Application>Microsoft Office PowerPoint</Application>
  <PresentationFormat>Widescreen</PresentationFormat>
  <Paragraphs>69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Times New Roman</vt:lpstr>
      <vt:lpstr>Calibri Light</vt:lpstr>
      <vt:lpstr>HP001 5 hàng</vt:lpstr>
      <vt:lpstr>HP001 4 hàng</vt:lpstr>
      <vt:lpstr>Calibri</vt:lpstr>
      <vt:lpstr>微软雅黑</vt:lpstr>
      <vt:lpstr>Arial</vt:lpstr>
      <vt:lpstr>Questrial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56</cp:revision>
  <dcterms:created xsi:type="dcterms:W3CDTF">2021-05-10T04:25:00Z</dcterms:created>
  <dcterms:modified xsi:type="dcterms:W3CDTF">2022-04-05T03:58:18Z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