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  <p:sldMasterId id="2147483724" r:id="rId3"/>
    <p:sldMasterId id="2147483742" r:id="rId4"/>
  </p:sldMasterIdLst>
  <p:notesMasterIdLst>
    <p:notesMasterId r:id="rId21"/>
  </p:notesMasterIdLst>
  <p:sldIdLst>
    <p:sldId id="264" r:id="rId5"/>
    <p:sldId id="496" r:id="rId6"/>
    <p:sldId id="343" r:id="rId7"/>
    <p:sldId id="500" r:id="rId8"/>
    <p:sldId id="280" r:id="rId9"/>
    <p:sldId id="488" r:id="rId10"/>
    <p:sldId id="284" r:id="rId11"/>
    <p:sldId id="285" r:id="rId12"/>
    <p:sldId id="361" r:id="rId13"/>
    <p:sldId id="291" r:id="rId14"/>
    <p:sldId id="501" r:id="rId15"/>
    <p:sldId id="293" r:id="rId16"/>
    <p:sldId id="294" r:id="rId17"/>
    <p:sldId id="295" r:id="rId18"/>
    <p:sldId id="502" r:id="rId19"/>
    <p:sldId id="362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28E"/>
    <a:srgbClr val="990033"/>
    <a:srgbClr val="000099"/>
    <a:srgbClr val="FF3300"/>
    <a:srgbClr val="008000"/>
    <a:srgbClr val="FFCC66"/>
    <a:srgbClr val="F9ADCF"/>
    <a:srgbClr val="CCFF66"/>
    <a:srgbClr val="66FF33"/>
    <a:srgbClr val="F67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8" autoAdjust="0"/>
    <p:restoredTop sz="94660"/>
  </p:normalViewPr>
  <p:slideViewPr>
    <p:cSldViewPr snapToGrid="0">
      <p:cViewPr varScale="1">
        <p:scale>
          <a:sx n="59" d="100"/>
          <a:sy n="59" d="100"/>
        </p:scale>
        <p:origin x="4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9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625097482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625097482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625097482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625097482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625097482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625097482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625097482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47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3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44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163168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0072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686782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833441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8" y="2356300"/>
            <a:ext cx="9050000" cy="12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8" y="4330700"/>
            <a:ext cx="9050000" cy="52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2" y="4948948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8" y="3119217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39" y="4221271"/>
            <a:ext cx="1009625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3" y="4337994"/>
            <a:ext cx="1479543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6" y="1287733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4" y="676146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1" y="278521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499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1" y="287047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5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9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4" y="621663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9" name="Google Shape;149;p8"/>
          <p:cNvSpPr/>
          <p:nvPr/>
        </p:nvSpPr>
        <p:spPr>
          <a:xfrm>
            <a:off x="7667734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7" y="6591823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4" y="623426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0" y="50286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0" y="5182133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9" y="5475921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1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49" y="5301653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3" y="5600671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2" y="5793323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7" y="63091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6" y="6112056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2" y="6226105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4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18" y="539904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4029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3779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418335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193533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93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12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04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06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91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30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86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54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69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50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60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53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9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31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6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94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98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54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53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56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69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82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72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3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88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66A6A-5068-46EF-827D-CC5B5F6D8E7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EE991E-0642-4439-BE5A-84458EAAA3F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7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703" r:id="rId14"/>
    <p:sldLayoutId id="214748367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84169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72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47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00871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xmlns="" id="{67F4D588-7141-4E43-86E5-78FA783E99BB}"/>
              </a:ext>
            </a:extLst>
          </p:cNvPr>
          <p:cNvSpPr/>
          <p:nvPr/>
        </p:nvSpPr>
        <p:spPr>
          <a:xfrm>
            <a:off x="-84083" y="34584"/>
            <a:ext cx="12132912" cy="1712038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2850124" y="-108218"/>
            <a:ext cx="9296312" cy="1737790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 rot="20877529">
            <a:off x="41841" y="-131920"/>
            <a:ext cx="2202821" cy="1750698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47111" y="300735"/>
            <a:ext cx="2296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231978" y="164216"/>
            <a:ext cx="1236292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5706" y="55133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83919" y="507131"/>
            <a:ext cx="9095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CHÚ BỒ CÂU ĐẾN </a:t>
            </a:r>
            <a:r>
              <a:rPr lang="en-US" sz="40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IN-TƠ-NÉT</a:t>
            </a:r>
            <a:endParaRPr lang="en-US" sz="40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xmlns="" id="{8BB013D0-D057-49AC-A920-2CF21D0B8A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444" flipH="1">
            <a:off x="8405473" y="3544309"/>
            <a:ext cx="3277501" cy="33858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3785940" y="1621780"/>
            <a:ext cx="6894855" cy="98251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1,2. TẬP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ĐỌC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416" y="3869370"/>
            <a:ext cx="1696882" cy="25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90" y="3980844"/>
            <a:ext cx="1447815" cy="247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xmlns="" id="{CC6F8E4E-EC8C-4F65-89FA-8A567D3A15A4}"/>
              </a:ext>
            </a:extLst>
          </p:cNvPr>
          <p:cNvSpPr/>
          <p:nvPr/>
        </p:nvSpPr>
        <p:spPr>
          <a:xfrm>
            <a:off x="2163199" y="696453"/>
            <a:ext cx="8704497" cy="2491409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A0BE07-7D52-40C3-A340-ACB9DF76905F}"/>
              </a:ext>
            </a:extLst>
          </p:cNvPr>
          <p:cNvSpPr txBox="1"/>
          <p:nvPr/>
        </p:nvSpPr>
        <p:spPr>
          <a:xfrm>
            <a:off x="384628" y="764024"/>
            <a:ext cx="1142274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 chuyện trực tiếp, con người còn nghĩ ra rất nhiều cách để trao đổi v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nhau khi ở 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24292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04800" algn="just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xa 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a, người ta đã biết huấn luyện bồ câu để đưa thư. Bồ câu nhớ đư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rất tốt. Nó có thể bay qua một ch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đường dài hàng nghìn cây số để mang thư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 đúng nơi 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24292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04800" algn="just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đi biển còn nghĩ ra cách bỏ thư vào trong 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thuỷ tinh. Nhờ sóng biển, 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này được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đẩy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 đất liền. Có 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bức thư vài chục năm sau 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được tìm thấy.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24292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04800" algn="just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nay, việc trao đổi thông tin dễ 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nhiều. Bạn có thể viết thư, gọi điện cho người khác. Nhờ có in-tơ-nét, bạn cũng có thể nhìn thấy người nói chuyện với mình, dù hai người đang ở cách nhau rất xa.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24292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3" y="104103"/>
            <a:ext cx="856388" cy="6851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A60B93-0335-47D3-9434-36D02CA91E0D}"/>
              </a:ext>
            </a:extLst>
          </p:cNvPr>
          <p:cNvSpPr txBox="1"/>
          <p:nvPr/>
        </p:nvSpPr>
        <p:spPr>
          <a:xfrm>
            <a:off x="1419314" y="196671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CHÚ BỒ CÂU ĐẾN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IN-TƠ-NÉT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6C5247-2FBD-46AC-BAD3-E51E9E3ECA4E}"/>
              </a:ext>
            </a:extLst>
          </p:cNvPr>
          <p:cNvSpPr txBox="1"/>
          <p:nvPr/>
        </p:nvSpPr>
        <p:spPr>
          <a:xfrm>
            <a:off x="8337956" y="6280221"/>
            <a:ext cx="257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</p:spTree>
    <p:extLst>
      <p:ext uri="{BB962C8B-B14F-4D97-AF65-F5344CB8AC3E}">
        <p14:creationId xmlns:p14="http://schemas.microsoft.com/office/powerpoint/2010/main" val="4789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37" y="4578673"/>
            <a:ext cx="1485439" cy="224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76" y="4655709"/>
            <a:ext cx="1267408" cy="216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xmlns="" id="{CC6F8E4E-EC8C-4F65-89FA-8A567D3A15A4}"/>
              </a:ext>
            </a:extLst>
          </p:cNvPr>
          <p:cNvSpPr/>
          <p:nvPr/>
        </p:nvSpPr>
        <p:spPr>
          <a:xfrm>
            <a:off x="1269356" y="1139469"/>
            <a:ext cx="9848538" cy="3167270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THEO </a:t>
            </a:r>
          </a:p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3763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332ED0F6-348D-4782-B689-69FBF746E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t="33160" r="89898" b="54167"/>
          <a:stretch/>
        </p:blipFill>
        <p:spPr bwMode="auto">
          <a:xfrm>
            <a:off x="0" y="-16581"/>
            <a:ext cx="893290" cy="79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E5C0D9-400E-40BF-AEA9-69E9D517EC06}"/>
              </a:ext>
            </a:extLst>
          </p:cNvPr>
          <p:cNvSpPr txBox="1"/>
          <p:nvPr/>
        </p:nvSpPr>
        <p:spPr>
          <a:xfrm>
            <a:off x="446645" y="210495"/>
            <a:ext cx="1186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343B3A0F-D6DD-4BC8-93EF-4805F71E083B}"/>
              </a:ext>
            </a:extLst>
          </p:cNvPr>
          <p:cNvSpPr/>
          <p:nvPr/>
        </p:nvSpPr>
        <p:spPr>
          <a:xfrm>
            <a:off x="1529149" y="1358127"/>
            <a:ext cx="2246848" cy="5640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80DBBB5-32C1-47EF-8AB3-F14BF712B41D}"/>
              </a:ext>
            </a:extLst>
          </p:cNvPr>
          <p:cNvSpPr/>
          <p:nvPr/>
        </p:nvSpPr>
        <p:spPr>
          <a:xfrm>
            <a:off x="4152720" y="1341799"/>
            <a:ext cx="1783386" cy="5640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66F5743C-EA40-48CA-9A5E-503A19D0D201}"/>
              </a:ext>
            </a:extLst>
          </p:cNvPr>
          <p:cNvSpPr/>
          <p:nvPr/>
        </p:nvSpPr>
        <p:spPr>
          <a:xfrm>
            <a:off x="6581480" y="1358127"/>
            <a:ext cx="2817353" cy="5640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chai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thuỷ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E7119CBC-EF3A-4E66-99FB-3D25C7BA3366}"/>
              </a:ext>
            </a:extLst>
          </p:cNvPr>
          <p:cNvSpPr/>
          <p:nvPr/>
        </p:nvSpPr>
        <p:spPr>
          <a:xfrm>
            <a:off x="9756702" y="1370270"/>
            <a:ext cx="1414308" cy="5640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FACABE83-66A9-4710-B41C-E44F83016F67}"/>
              </a:ext>
            </a:extLst>
          </p:cNvPr>
          <p:cNvSpPr/>
          <p:nvPr/>
        </p:nvSpPr>
        <p:spPr>
          <a:xfrm>
            <a:off x="2393673" y="2086446"/>
            <a:ext cx="1978615" cy="5640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233DEF39-71F0-4C85-8CC0-4822F974CCFF}"/>
              </a:ext>
            </a:extLst>
          </p:cNvPr>
          <p:cNvSpPr/>
          <p:nvPr/>
        </p:nvSpPr>
        <p:spPr>
          <a:xfrm>
            <a:off x="4984352" y="2070118"/>
            <a:ext cx="1866153" cy="5640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bức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30B6DBD2-8FC6-4DBF-A359-D45DBC3D5D8F}"/>
              </a:ext>
            </a:extLst>
          </p:cNvPr>
          <p:cNvSpPr/>
          <p:nvPr/>
        </p:nvSpPr>
        <p:spPr>
          <a:xfrm>
            <a:off x="7462569" y="2086446"/>
            <a:ext cx="2294134" cy="5640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thoại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Table 20">
            <a:extLst>
              <a:ext uri="{FF2B5EF4-FFF2-40B4-BE49-F238E27FC236}">
                <a16:creationId xmlns:a16="http://schemas.microsoft.com/office/drawing/2014/main" xmlns="" id="{094C787A-13BC-4BB1-A102-F76D77B40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059327"/>
              </p:ext>
            </p:extLst>
          </p:nvPr>
        </p:nvGraphicFramePr>
        <p:xfrm>
          <a:off x="1691065" y="2831093"/>
          <a:ext cx="9479944" cy="3295733"/>
        </p:xfrm>
        <a:graphic>
          <a:graphicData uri="http://schemas.openxmlformats.org/drawingml/2006/table">
            <a:tbl>
              <a:tblPr firstRow="1" bandRow="1"/>
              <a:tblGrid>
                <a:gridCol w="4739972">
                  <a:extLst>
                    <a:ext uri="{9D8B030D-6E8A-4147-A177-3AD203B41FA5}">
                      <a16:colId xmlns:a16="http://schemas.microsoft.com/office/drawing/2014/main" xmlns="" val="617405201"/>
                    </a:ext>
                  </a:extLst>
                </a:gridCol>
                <a:gridCol w="4739972">
                  <a:extLst>
                    <a:ext uri="{9D8B030D-6E8A-4147-A177-3AD203B41FA5}">
                      <a16:colId xmlns:a16="http://schemas.microsoft.com/office/drawing/2014/main" xmlns="" val="2488836965"/>
                    </a:ext>
                  </a:extLst>
                </a:gridCol>
              </a:tblGrid>
              <a:tr h="64909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3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động</a:t>
                      </a:r>
                      <a:endParaRPr lang="en-US" sz="3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001267"/>
                  </a:ext>
                </a:extLst>
              </a:tr>
              <a:tr h="2646637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111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58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0.41719 0.35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59" y="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18359 0.360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180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-0.06132 0.3560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7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6 0.0213 L 0.44636 0.4185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19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-0.06758 0.2581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12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-0.32904 0.4807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24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-0.32774 0.4675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93" y="23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4F233B43-1FFB-43CE-A9F3-66878852B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t="33160" r="89898" b="54167"/>
          <a:stretch/>
        </p:blipFill>
        <p:spPr bwMode="auto">
          <a:xfrm>
            <a:off x="148841" y="240939"/>
            <a:ext cx="81174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FB996D-797E-44F8-B469-28B19C5206E1}"/>
              </a:ext>
            </a:extLst>
          </p:cNvPr>
          <p:cNvSpPr txBox="1"/>
          <p:nvPr/>
        </p:nvSpPr>
        <p:spPr>
          <a:xfrm>
            <a:off x="960583" y="246310"/>
            <a:ext cx="10436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1C1D1B-5AFD-45BE-8D4C-360887B3C2CC}"/>
              </a:ext>
            </a:extLst>
          </p:cNvPr>
          <p:cNvSpPr txBox="1"/>
          <p:nvPr/>
        </p:nvSpPr>
        <p:spPr>
          <a:xfrm>
            <a:off x="290354" y="1196383"/>
            <a:ext cx="989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in-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tơ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Graphical user interface, Teams&#10;&#10;Description automatically generated with medium confidence">
            <a:extLst>
              <a:ext uri="{FF2B5EF4-FFF2-40B4-BE49-F238E27FC236}">
                <a16:creationId xmlns:a16="http://schemas.microsoft.com/office/drawing/2014/main" xmlns="" id="{9AF01BC1-F8D5-431C-900D-6580E9C5B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97" y="3795073"/>
            <a:ext cx="3580015" cy="38664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8BD1D30-C956-4A1D-B9DA-4D59D8CD59B8}"/>
              </a:ext>
            </a:extLst>
          </p:cNvPr>
          <p:cNvSpPr txBox="1"/>
          <p:nvPr/>
        </p:nvSpPr>
        <p:spPr>
          <a:xfrm>
            <a:off x="6328964" y="1217685"/>
            <a:ext cx="989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(…).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629A69C-239D-4C2E-A2F4-A02FF067C8F3}"/>
              </a:ext>
            </a:extLst>
          </p:cNvPr>
          <p:cNvSpPr txBox="1"/>
          <p:nvPr/>
        </p:nvSpPr>
        <p:spPr>
          <a:xfrm>
            <a:off x="290354" y="2008174"/>
            <a:ext cx="989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in-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tơ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trực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tuyến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656FB29-2A88-4212-B224-6E5A85005263}"/>
              </a:ext>
            </a:extLst>
          </p:cNvPr>
          <p:cNvSpPr txBox="1"/>
          <p:nvPr/>
        </p:nvSpPr>
        <p:spPr>
          <a:xfrm>
            <a:off x="290353" y="2831514"/>
            <a:ext cx="12413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in-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tơ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BBF35EB-766B-4963-9CAB-30E039C4578A}"/>
              </a:ext>
            </a:extLst>
          </p:cNvPr>
          <p:cNvSpPr txBox="1"/>
          <p:nvPr/>
        </p:nvSpPr>
        <p:spPr>
          <a:xfrm>
            <a:off x="290353" y="3654854"/>
            <a:ext cx="11325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in-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tơ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gỡ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30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-833768" y="0"/>
            <a:ext cx="14494936" cy="765997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455514" y="192167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72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Dặn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dò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4" name="Google Shape;671;p35"/>
          <p:cNvGrpSpPr/>
          <p:nvPr/>
        </p:nvGrpSpPr>
        <p:grpSpPr>
          <a:xfrm rot="684726" flipH="1">
            <a:off x="497475" y="3967188"/>
            <a:ext cx="1801424" cy="2127541"/>
            <a:chOff x="6279400" y="1444575"/>
            <a:chExt cx="1466035" cy="1727152"/>
          </a:xfrm>
        </p:grpSpPr>
        <p:sp>
          <p:nvSpPr>
            <p:cNvPr id="5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330024" y="1704121"/>
            <a:ext cx="9511333" cy="10585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724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Tìm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hiểu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thêm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lợi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ích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của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in-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tơ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-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nét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.</a:t>
            </a:r>
          </a:p>
          <a:p>
            <a:pPr marL="0" marR="0" lvl="0" indent="0" algn="l" defTabSz="121724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Xem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bài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Chính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;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Luyện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tập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 (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trang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88, 89)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54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58CBB7-EB0C-46CE-A67F-7331581BE6DD}"/>
              </a:ext>
            </a:extLst>
          </p:cNvPr>
          <p:cNvSpPr/>
          <p:nvPr/>
        </p:nvSpPr>
        <p:spPr>
          <a:xfrm>
            <a:off x="1949723" y="2064852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44822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770234" y="528245"/>
            <a:ext cx="5933209" cy="13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Yêu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cầu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cần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đạt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53C8DEE-C231-457D-B41C-440C7C9E12F3}"/>
              </a:ext>
            </a:extLst>
          </p:cNvPr>
          <p:cNvSpPr txBox="1">
            <a:spLocks/>
          </p:cNvSpPr>
          <p:nvPr/>
        </p:nvSpPr>
        <p:spPr>
          <a:xfrm>
            <a:off x="333828" y="1854456"/>
            <a:ext cx="11567886" cy="36609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1219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5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5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kumimoji="0" lang="en-US" sz="5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5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kumimoji="0" lang="en-US" sz="5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kumimoji="0" lang="en-US" sz="5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kumimoji="0" lang="en-US" sz="5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kumimoji="0" lang="en-US" sz="5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kumimoji="0" lang="en-US" sz="5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kumimoji="0" lang="en-US" sz="57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kumimoji="0" lang="en-US" sz="5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kumimoji="0" lang="en-US" sz="5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5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kumimoji="0" lang="en-US" sz="5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kumimoji="0" lang="en-US" sz="5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kumimoji="0" lang="en-US" sz="57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kumimoji="0" lang="en-US" sz="5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5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kumimoji="0" lang="en-US" sz="5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5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5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5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kumimoji="0" lang="en-US" sz="5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kumimoji="0" lang="en-US" sz="5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5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sz="5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</a:t>
            </a:r>
            <a:r>
              <a:rPr lang="en-US" sz="57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sz="5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57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kumimoji="0" lang="en-US" sz="5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5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huấn</a:t>
            </a:r>
            <a:r>
              <a:rPr kumimoji="0" lang="en-US" sz="5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kumimoji="0" lang="en-US" sz="5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57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en-US" sz="5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5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1219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5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5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kumimoji="0" lang="en-US" sz="5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kumimoji="0" lang="en-US" sz="5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kumimoji="0" lang="en-US" sz="5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kumimoji="0" lang="en-US" sz="5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kumimoji="0" lang="en-US" sz="5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5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6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9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6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">
            <a:extLst>
              <a:ext uri="{FF2B5EF4-FFF2-40B4-BE49-F238E27FC236}">
                <a16:creationId xmlns:a16="http://schemas.microsoft.com/office/drawing/2014/main" xmlns="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91460" y="2475696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zh-CN" sz="8798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996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A0BE07-7D52-40C3-A340-ACB9DF76905F}"/>
              </a:ext>
            </a:extLst>
          </p:cNvPr>
          <p:cNvSpPr txBox="1"/>
          <p:nvPr/>
        </p:nvSpPr>
        <p:spPr>
          <a:xfrm>
            <a:off x="384628" y="764024"/>
            <a:ext cx="1142274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 chuyện trực tiếp, con người còn nghĩ ra rất nhiều cách để trao đổi v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nhau khi ở 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xa.</a:t>
            </a:r>
            <a:endParaRPr lang="en-US" sz="2600" dirty="0" smtClean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xa x</a:t>
            </a:r>
            <a:r>
              <a:rPr lang="en-US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a, người ta đã biết huấn luyện bồ câu để đưa thư. Bồ câu nhớ đư</a:t>
            </a:r>
            <a:r>
              <a:rPr lang="en-US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rất tốt. Nó có thể bay qua một ch</a:t>
            </a:r>
            <a:r>
              <a:rPr lang="en-US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đường dài hàng nghìn cây số để mang thư</a:t>
            </a:r>
            <a:r>
              <a:rPr lang="en-US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 đúng nơi nh</a:t>
            </a:r>
            <a:r>
              <a:rPr lang="en-US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</a:t>
            </a:r>
            <a:endParaRPr lang="en-US" sz="2600" dirty="0" smtClean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đi biển còn nghĩ ra cách bỏ thư vào trong nh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thuỷ tinh. Nhờ sóng biển, nh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này được </a:t>
            </a:r>
            <a:r>
              <a:rPr lang="en-US" sz="2600" dirty="0" err="1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đẩy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 đất liền. Có nh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bức thư vài chục năm sau m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được tìm thấy.</a:t>
            </a:r>
            <a:endParaRPr lang="en-US" sz="2600" dirty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nay, việc trao đổi thông tin dễ d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h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r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nhiều. Bạn có thể viết thư, gọi điện cho người khác. Nhờ có in-tơ-nét, bạn cũng có thể nhìn thấy người nói chuyện với mình, dù hai người đang ở cách nhau rất xa.</a:t>
            </a:r>
            <a:endParaRPr lang="en-US" sz="2600" dirty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800"/>
              </a:lnSpc>
            </a:pP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3" y="104103"/>
            <a:ext cx="856388" cy="6851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A60B93-0335-47D3-9434-36D02CA91E0D}"/>
              </a:ext>
            </a:extLst>
          </p:cNvPr>
          <p:cNvSpPr txBox="1"/>
          <p:nvPr/>
        </p:nvSpPr>
        <p:spPr>
          <a:xfrm>
            <a:off x="1419314" y="196671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CHÚ BỒ CÂU ĐẾN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IN-TƠ-NÉT 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6C5247-2FBD-46AC-BAD3-E51E9E3ECA4E}"/>
              </a:ext>
            </a:extLst>
          </p:cNvPr>
          <p:cNvSpPr txBox="1"/>
          <p:nvPr/>
        </p:nvSpPr>
        <p:spPr>
          <a:xfrm>
            <a:off x="8337956" y="6280221"/>
            <a:ext cx="257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</p:spTree>
    <p:extLst>
      <p:ext uri="{BB962C8B-B14F-4D97-AF65-F5344CB8AC3E}">
        <p14:creationId xmlns:p14="http://schemas.microsoft.com/office/powerpoint/2010/main" val="250029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1FD5C3F-2CC7-4707-A8D2-23A3162F66E8}"/>
              </a:ext>
            </a:extLst>
          </p:cNvPr>
          <p:cNvSpPr txBox="1"/>
          <p:nvPr/>
        </p:nvSpPr>
        <p:spPr>
          <a:xfrm>
            <a:off x="514650" y="1296138"/>
            <a:ext cx="11108364" cy="31444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304800" algn="just">
              <a:lnSpc>
                <a:spcPts val="3900"/>
              </a:lnSpc>
              <a:spcAft>
                <a:spcPts val="400"/>
              </a:spcAft>
            </a:pPr>
            <a:r>
              <a:rPr lang="vi-VN" sz="28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 x</a:t>
            </a:r>
            <a:r>
              <a:rPr lang="en-US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a, người ta đã biết huấn luyện bồ câu để đưa thư. Bồ câu nhớ đư</a:t>
            </a:r>
            <a:r>
              <a:rPr lang="en-US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rất tốt. Nó có thể bay qua một ch</a:t>
            </a:r>
            <a:r>
              <a:rPr lang="en-US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đường dài hàng nghìn cây số để mang thư</a:t>
            </a:r>
            <a:r>
              <a:rPr lang="en-US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 đúng nơi nh</a:t>
            </a:r>
            <a:r>
              <a:rPr lang="en-US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</a:t>
            </a:r>
            <a:endParaRPr lang="en-US" sz="2800" dirty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900"/>
              </a:lnSpc>
              <a:spcAft>
                <a:spcPts val="400"/>
              </a:spcAft>
            </a:pPr>
            <a:r>
              <a:rPr lang="vi-VN" sz="28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đi biển còn nghĩ ra cách bỏ thư vào trong nh</a:t>
            </a:r>
            <a:r>
              <a:rPr lang="en-US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thuỷ tinh. Nhờ sóng biển, nh</a:t>
            </a:r>
            <a:r>
              <a:rPr lang="en-US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này được </a:t>
            </a:r>
            <a:r>
              <a:rPr lang="en-US" sz="2800" dirty="0" err="1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đẩy</a:t>
            </a:r>
            <a:r>
              <a:rPr lang="en-US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 đất liền. Có nh</a:t>
            </a:r>
            <a:r>
              <a:rPr lang="en-US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bức thư vài chục năm sau m</a:t>
            </a:r>
            <a:r>
              <a:rPr lang="en-US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được tìm thấy.</a:t>
            </a:r>
            <a:endParaRPr lang="en-US" sz="2800" dirty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51BF24A-E182-465D-B109-5C02F78673F8}"/>
              </a:ext>
            </a:extLst>
          </p:cNvPr>
          <p:cNvSpPr txBox="1"/>
          <p:nvPr/>
        </p:nvSpPr>
        <p:spPr>
          <a:xfrm>
            <a:off x="388778" y="4863506"/>
            <a:ext cx="11234236" cy="10669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huấn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chai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thuỷ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C0D678A-F011-4E27-AD32-86AB69BA565B}"/>
              </a:ext>
            </a:extLst>
          </p:cNvPr>
          <p:cNvCxnSpPr>
            <a:cxnSpLocks/>
          </p:cNvCxnSpPr>
          <p:nvPr/>
        </p:nvCxnSpPr>
        <p:spPr>
          <a:xfrm>
            <a:off x="3005633" y="1719055"/>
            <a:ext cx="71619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69CEBDE-38FC-4282-BE21-F868E73286C7}"/>
              </a:ext>
            </a:extLst>
          </p:cNvPr>
          <p:cNvCxnSpPr>
            <a:cxnSpLocks/>
          </p:cNvCxnSpPr>
          <p:nvPr/>
        </p:nvCxnSpPr>
        <p:spPr>
          <a:xfrm flipV="1">
            <a:off x="1008395" y="3267856"/>
            <a:ext cx="10354149" cy="126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2D70BA14-4BA5-43DB-9410-0503151E7D6D}"/>
              </a:ext>
            </a:extLst>
          </p:cNvPr>
          <p:cNvCxnSpPr>
            <a:cxnSpLocks/>
          </p:cNvCxnSpPr>
          <p:nvPr/>
        </p:nvCxnSpPr>
        <p:spPr>
          <a:xfrm flipV="1">
            <a:off x="719528" y="3763295"/>
            <a:ext cx="2923082" cy="24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E39932-A3FA-47BD-B5CB-27694962ABCB}"/>
              </a:ext>
            </a:extLst>
          </p:cNvPr>
          <p:cNvSpPr txBox="1"/>
          <p:nvPr/>
        </p:nvSpPr>
        <p:spPr>
          <a:xfrm>
            <a:off x="388778" y="298107"/>
            <a:ext cx="1104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594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022BDE4A-8A20-4A69-9C5A-581C82036A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7E9E402-3388-4EB4-A17A-E5E0B5838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1" r="-2" b="7565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7" name="Picture 6" descr="A picture containing sky, flying, outdoor, blue&#10;&#10;Description automatically generated">
            <a:extLst>
              <a:ext uri="{FF2B5EF4-FFF2-40B4-BE49-F238E27FC236}">
                <a16:creationId xmlns:a16="http://schemas.microsoft.com/office/drawing/2014/main" xmlns="" id="{D3E01489-66F0-4DF9-8597-C99DEF560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8" b="1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E39932-A3FA-47BD-B5CB-27694962ABCB}"/>
              </a:ext>
            </a:extLst>
          </p:cNvPr>
          <p:cNvSpPr txBox="1"/>
          <p:nvPr/>
        </p:nvSpPr>
        <p:spPr>
          <a:xfrm>
            <a:off x="364748" y="493403"/>
            <a:ext cx="1104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2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D973AC2-9A7D-47A1-BC7C-FAD6009C26ED}"/>
              </a:ext>
            </a:extLst>
          </p:cNvPr>
          <p:cNvSpPr txBox="1"/>
          <p:nvPr/>
        </p:nvSpPr>
        <p:spPr>
          <a:xfrm>
            <a:off x="709037" y="409318"/>
            <a:ext cx="10599920" cy="630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E556A79-D560-42A5-9E46-B1F7BB6615AA}"/>
              </a:ext>
            </a:extLst>
          </p:cNvPr>
          <p:cNvSpPr txBox="1"/>
          <p:nvPr/>
        </p:nvSpPr>
        <p:spPr>
          <a:xfrm>
            <a:off x="709037" y="1360878"/>
            <a:ext cx="10773925" cy="256794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indent="304800" algn="just">
              <a:lnSpc>
                <a:spcPct val="129000"/>
              </a:lnSpc>
              <a:spcAft>
                <a:spcPts val="400"/>
              </a:spcAft>
            </a:pPr>
            <a:r>
              <a:rPr lang="en-US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vi-VN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xa x</a:t>
            </a:r>
            <a:r>
              <a:rPr lang="en-US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vi-VN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a, người ta đã biết huấn luyện bồ câu để đưa thư. Bồ câu nhớ đư</a:t>
            </a:r>
            <a:r>
              <a:rPr lang="en-US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</a:t>
            </a:r>
            <a:r>
              <a:rPr lang="vi-VN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rất tốt. Nó có thể bay qua một ch</a:t>
            </a:r>
            <a:r>
              <a:rPr lang="en-US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</a:t>
            </a:r>
            <a:r>
              <a:rPr lang="vi-VN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đường dài hàng nghìn cây số để mang thư</a:t>
            </a:r>
            <a:r>
              <a:rPr lang="en-US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 đúng nơi nh</a:t>
            </a:r>
            <a:r>
              <a:rPr lang="en-US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</a:t>
            </a:r>
            <a:r>
              <a:rPr lang="vi-VN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</a:t>
            </a:r>
            <a:endParaRPr lang="en-US" sz="3200" dirty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4725047-FDED-448B-8119-65C2C6622D86}"/>
              </a:ext>
            </a:extLst>
          </p:cNvPr>
          <p:cNvCxnSpPr>
            <a:cxnSpLocks/>
          </p:cNvCxnSpPr>
          <p:nvPr/>
        </p:nvCxnSpPr>
        <p:spPr>
          <a:xfrm>
            <a:off x="1744717" y="2613004"/>
            <a:ext cx="9656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704B11C1-B5F0-42B7-93F7-0373665B8B0C}"/>
              </a:ext>
            </a:extLst>
          </p:cNvPr>
          <p:cNvCxnSpPr>
            <a:cxnSpLocks/>
          </p:cNvCxnSpPr>
          <p:nvPr/>
        </p:nvCxnSpPr>
        <p:spPr>
          <a:xfrm>
            <a:off x="790679" y="3239534"/>
            <a:ext cx="106106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E4EF6F98-5690-4E6F-B4F0-55B95DCCF6E9}"/>
              </a:ext>
            </a:extLst>
          </p:cNvPr>
          <p:cNvCxnSpPr>
            <a:cxnSpLocks/>
          </p:cNvCxnSpPr>
          <p:nvPr/>
        </p:nvCxnSpPr>
        <p:spPr>
          <a:xfrm>
            <a:off x="770702" y="3866587"/>
            <a:ext cx="25610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3EC8EAA-B12B-4EE9-BA9B-28DA68ACFAA7}"/>
              </a:ext>
            </a:extLst>
          </p:cNvPr>
          <p:cNvSpPr txBox="1"/>
          <p:nvPr/>
        </p:nvSpPr>
        <p:spPr>
          <a:xfrm>
            <a:off x="946933" y="4493117"/>
            <a:ext cx="10664515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</a:t>
            </a:r>
            <a:r>
              <a:rPr lang="en-US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vi-VN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nhớ đư</a:t>
            </a:r>
            <a:r>
              <a:rPr lang="en-US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</a:t>
            </a:r>
            <a:r>
              <a:rPr lang="vi-VN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rất tốt</a:t>
            </a:r>
            <a:r>
              <a:rPr lang="en-US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lang="vi-VN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Nó có thể bay qua một ch</a:t>
            </a:r>
            <a:r>
              <a:rPr lang="en-US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</a:t>
            </a:r>
            <a:r>
              <a:rPr lang="vi-VN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đường dài hàng nghìn cây số để mang thư</a:t>
            </a:r>
            <a:r>
              <a:rPr lang="en-US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 đúng nơi nh</a:t>
            </a:r>
            <a:r>
              <a:rPr lang="en-US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</a:t>
            </a:r>
            <a:r>
              <a:rPr lang="vi-VN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</a:t>
            </a:r>
            <a:r>
              <a:rPr lang="en-US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5" name="Picture 24" descr="Shape, arrow&#10;&#10;Description automatically generated">
            <a:extLst>
              <a:ext uri="{FF2B5EF4-FFF2-40B4-BE49-F238E27FC236}">
                <a16:creationId xmlns:a16="http://schemas.microsoft.com/office/drawing/2014/main" xmlns="" id="{32D8FF40-A098-4A17-BC05-9A80E79852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444" flipH="1">
            <a:off x="10278466" y="-68633"/>
            <a:ext cx="1750158" cy="180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99F045F-253B-4F1D-BF37-F0D424DB28E9}"/>
              </a:ext>
            </a:extLst>
          </p:cNvPr>
          <p:cNvSpPr txBox="1"/>
          <p:nvPr/>
        </p:nvSpPr>
        <p:spPr>
          <a:xfrm>
            <a:off x="620603" y="111309"/>
            <a:ext cx="11150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728C89E-C7C1-43C3-94CB-7F0D85D8FC28}"/>
              </a:ext>
            </a:extLst>
          </p:cNvPr>
          <p:cNvSpPr txBox="1"/>
          <p:nvPr/>
        </p:nvSpPr>
        <p:spPr>
          <a:xfrm>
            <a:off x="485007" y="1424553"/>
            <a:ext cx="11286577" cy="28130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vi-VN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</a:t>
            </a:r>
            <a:r>
              <a:rPr lang="vi-VN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nay, việc trao đổi thông tin dễ d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lang="vi-VN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h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vi-VN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r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</a:t>
            </a:r>
            <a:r>
              <a:rPr lang="vi-VN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nhiều. Bạn có thể viết thư, gọi điện cho người khác. Nhờ có in-tơ-nét, bạn cũng có thể nhìn thấy người nói chuyện với mình, dù hai người đang ở cách nhau rất xa.</a:t>
            </a:r>
            <a:endParaRPr lang="en-US" sz="3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DEA4701-DCD6-4ED2-90D9-DB6E0D2D55D6}"/>
              </a:ext>
            </a:extLst>
          </p:cNvPr>
          <p:cNvSpPr txBox="1"/>
          <p:nvPr/>
        </p:nvSpPr>
        <p:spPr>
          <a:xfrm>
            <a:off x="344774" y="4572694"/>
            <a:ext cx="11426809" cy="1077218"/>
          </a:xfrm>
          <a:prstGeom prst="rect">
            <a:avLst/>
          </a:prstGeom>
          <a:solidFill>
            <a:srgbClr val="F9FB93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2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in-</a:t>
            </a:r>
            <a:r>
              <a:rPr lang="en-US" sz="32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tơ</a:t>
            </a:r>
            <a:r>
              <a:rPr lang="en-US" sz="32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32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32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06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2E7F44-94BD-4C01-94B9-002C7AEAE7A8}"/>
              </a:ext>
            </a:extLst>
          </p:cNvPr>
          <p:cNvSpPr txBox="1"/>
          <p:nvPr/>
        </p:nvSpPr>
        <p:spPr>
          <a:xfrm>
            <a:off x="389743" y="335432"/>
            <a:ext cx="1180225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phương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tiện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Picture 4" descr="Little boy talking on cell phone Royalty Free Vector Image">
            <a:extLst>
              <a:ext uri="{FF2B5EF4-FFF2-40B4-BE49-F238E27FC236}">
                <a16:creationId xmlns:a16="http://schemas.microsoft.com/office/drawing/2014/main" xmlns="" id="{D17F7027-98CA-4683-86A4-A8BC8A271B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"/>
          <a:stretch/>
        </p:blipFill>
        <p:spPr bwMode="auto">
          <a:xfrm>
            <a:off x="2280126" y="2114889"/>
            <a:ext cx="3156398" cy="448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Boy Writing Letter High Res Stock Images | Shutterstock">
            <a:extLst>
              <a:ext uri="{FF2B5EF4-FFF2-40B4-BE49-F238E27FC236}">
                <a16:creationId xmlns:a16="http://schemas.microsoft.com/office/drawing/2014/main" xmlns="" id="{7E78ED61-AD7F-4F3A-8592-B3EAAC055D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0"/>
          <a:stretch/>
        </p:blipFill>
        <p:spPr bwMode="auto">
          <a:xfrm>
            <a:off x="6551288" y="2737487"/>
            <a:ext cx="3360586" cy="321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57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9012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991</Words>
  <Application>Microsoft Office PowerPoint</Application>
  <PresentationFormat>Widescreen</PresentationFormat>
  <Paragraphs>61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Arial-Rounded</vt:lpstr>
      <vt:lpstr>Calibri</vt:lpstr>
      <vt:lpstr>Calibri Light</vt:lpstr>
      <vt:lpstr>Chewy</vt:lpstr>
      <vt:lpstr>Comfortaa</vt:lpstr>
      <vt:lpstr>Delius Unicase</vt:lpstr>
      <vt:lpstr>Livvic</vt:lpstr>
      <vt:lpstr>Roboto Condensed Light</vt:lpstr>
      <vt:lpstr>等线</vt:lpstr>
      <vt:lpstr>Office Theme</vt:lpstr>
      <vt:lpstr>Response to Intervention: The Alphabet by Slidesgo</vt:lpstr>
      <vt:lpstr>1_Office Theme</vt:lpstr>
      <vt:lpstr>1_Response to Intervention: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AutoBVT</cp:lastModifiedBy>
  <cp:revision>161</cp:revision>
  <dcterms:created xsi:type="dcterms:W3CDTF">2021-06-18T23:20:35Z</dcterms:created>
  <dcterms:modified xsi:type="dcterms:W3CDTF">2022-04-26T03:32:29Z</dcterms:modified>
</cp:coreProperties>
</file>