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359" r:id="rId3"/>
    <p:sldId id="317" r:id="rId4"/>
    <p:sldId id="319" r:id="rId5"/>
    <p:sldId id="358" r:id="rId6"/>
    <p:sldId id="361" r:id="rId7"/>
    <p:sldId id="314" r:id="rId8"/>
    <p:sldId id="36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02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  <p:sldLayoutId id="214748368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6748" y="59075"/>
            <a:ext cx="129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2630" y="670406"/>
            <a:ext cx="724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IN-TƠ-NÉT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46913" y="1808951"/>
            <a:ext cx="6757862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051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1654972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vi,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…)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82514" y="369095"/>
            <a:ext cx="10983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F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rgbClr val="00B0F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vi,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, …).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67" y="4818743"/>
            <a:ext cx="3047158" cy="2529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86454-1E53-44C1-9040-200CBE163C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138" y="1828052"/>
            <a:ext cx="6016118" cy="4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730F50A-EF9E-4A9F-A76E-D41AA6BB3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03" y="1"/>
            <a:ext cx="720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DCD3F76-48B4-4628-938B-3F052613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0"/>
            <a:ext cx="8747537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771478" y="536812"/>
            <a:ext cx="1053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312D137D-9F2D-4575-807D-CDFB1771F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90" y="2391508"/>
            <a:ext cx="5979994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45143" y="-572814"/>
            <a:ext cx="12787085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84279" y="1366247"/>
            <a:ext cx="7302434" cy="118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TẠM BIỆT CÁC EM!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1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112</Words>
  <Application>Microsoft Office PowerPoint</Application>
  <PresentationFormat>Widescreen</PresentationFormat>
  <Paragraphs>12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iCiel Cucho Bold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28</cp:revision>
  <dcterms:created xsi:type="dcterms:W3CDTF">2021-12-12T11:29:38Z</dcterms:created>
  <dcterms:modified xsi:type="dcterms:W3CDTF">2022-04-10T14:46:55Z</dcterms:modified>
</cp:coreProperties>
</file>