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8" r:id="rId2"/>
    <p:sldId id="289" r:id="rId3"/>
    <p:sldId id="278" r:id="rId4"/>
    <p:sldId id="267" r:id="rId5"/>
    <p:sldId id="274" r:id="rId6"/>
    <p:sldId id="276" r:id="rId7"/>
    <p:sldId id="268" r:id="rId8"/>
    <p:sldId id="284" r:id="rId9"/>
    <p:sldId id="269" r:id="rId10"/>
    <p:sldId id="258" r:id="rId11"/>
    <p:sldId id="256" r:id="rId12"/>
    <p:sldId id="257" r:id="rId13"/>
    <p:sldId id="285" r:id="rId14"/>
    <p:sldId id="259" r:id="rId15"/>
    <p:sldId id="264" r:id="rId16"/>
    <p:sldId id="261" r:id="rId17"/>
    <p:sldId id="260" r:id="rId18"/>
    <p:sldId id="263" r:id="rId19"/>
    <p:sldId id="262" r:id="rId20"/>
    <p:sldId id="266" r:id="rId21"/>
    <p:sldId id="272" r:id="rId22"/>
    <p:sldId id="286" r:id="rId23"/>
    <p:sldId id="287" r:id="rId24"/>
    <p:sldId id="270" r:id="rId25"/>
    <p:sldId id="271" r:id="rId26"/>
    <p:sldId id="275" r:id="rId27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CC00FF"/>
    <a:srgbClr val="0066FF"/>
    <a:srgbClr val="0000FF"/>
    <a:srgbClr val="FF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13" autoAdjust="0"/>
    <p:restoredTop sz="94660"/>
  </p:normalViewPr>
  <p:slideViewPr>
    <p:cSldViewPr>
      <p:cViewPr varScale="1">
        <p:scale>
          <a:sx n="109" d="100"/>
          <a:sy n="109" d="100"/>
        </p:scale>
        <p:origin x="205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DE11724-6546-48CC-83ED-61FBA9C9661F}" type="datetimeFigureOut">
              <a:rPr lang="en-US"/>
              <a:pPr>
                <a:defRPr/>
              </a:pPr>
              <a:t>4/4/2022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42D1CD6-68BC-41F8-ADC2-0BFE2794B7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196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A8D037B1-EEAC-4EE2-8B09-F5566CAF8985}" type="slidenum">
              <a:rPr lang="en-US" smtClean="0"/>
              <a:pPr eaLnBrk="1" hangingPunct="1"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CD932-7711-400D-975B-C3F993CF4721}" type="datetimeFigureOut">
              <a:rPr lang="en-US"/>
              <a:pPr>
                <a:defRPr/>
              </a:pPr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D629E-5EF1-46B0-8E2C-4F4AE8F35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46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5F056-B33D-4648-ABF6-A9CF93D5F548}" type="datetimeFigureOut">
              <a:rPr lang="en-US"/>
              <a:pPr>
                <a:defRPr/>
              </a:pPr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7E97-BE83-41BB-88B0-B7A76A5EF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8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5F056-B33D-4648-ABF6-A9CF93D5F548}" type="datetimeFigureOut">
              <a:rPr lang="en-US"/>
              <a:pPr>
                <a:defRPr/>
              </a:pPr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7E97-BE83-41BB-88B0-B7A76A5EF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5F056-B33D-4648-ABF6-A9CF93D5F548}" type="datetimeFigureOut">
              <a:rPr lang="en-US"/>
              <a:pPr>
                <a:defRPr/>
              </a:pPr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7E97-BE83-41BB-88B0-B7A76A5EF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98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5F056-B33D-4648-ABF6-A9CF93D5F548}" type="datetimeFigureOut">
              <a:rPr lang="en-US"/>
              <a:pPr>
                <a:defRPr/>
              </a:pPr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7E97-BE83-41BB-88B0-B7A76A5EF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24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5F056-B33D-4648-ABF6-A9CF93D5F548}" type="datetimeFigureOut">
              <a:rPr lang="en-US"/>
              <a:pPr>
                <a:defRPr/>
              </a:pPr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7E97-BE83-41BB-88B0-B7A76A5EF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2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5F056-B33D-4648-ABF6-A9CF93D5F548}" type="datetimeFigureOut">
              <a:rPr lang="en-US"/>
              <a:pPr>
                <a:defRPr/>
              </a:pPr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7E97-BE83-41BB-88B0-B7A76A5EF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05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5F056-B33D-4648-ABF6-A9CF93D5F548}" type="datetimeFigureOut">
              <a:rPr lang="en-US"/>
              <a:pPr>
                <a:defRPr/>
              </a:pPr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7E97-BE83-41BB-88B0-B7A76A5EF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7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5F056-B33D-4648-ABF6-A9CF93D5F548}" type="datetimeFigureOut">
              <a:rPr lang="en-US"/>
              <a:pPr>
                <a:defRPr/>
              </a:pPr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7E97-BE83-41BB-88B0-B7A76A5EF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414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5F056-B33D-4648-ABF6-A9CF93D5F548}" type="datetimeFigureOut">
              <a:rPr lang="en-US"/>
              <a:pPr>
                <a:defRPr/>
              </a:pPr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7E97-BE83-41BB-88B0-B7A76A5EF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32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5F056-B33D-4648-ABF6-A9CF93D5F548}" type="datetimeFigureOut">
              <a:rPr lang="en-US"/>
              <a:pPr>
                <a:defRPr/>
              </a:pPr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7E97-BE83-41BB-88B0-B7A76A5EF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54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CD932-7711-400D-975B-C3F993CF4721}" type="datetimeFigureOut">
              <a:rPr lang="en-US"/>
              <a:pPr>
                <a:defRPr/>
              </a:pPr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D629E-5EF1-46B0-8E2C-4F4AE8F35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792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5F056-B33D-4648-ABF6-A9CF93D5F548}" type="datetimeFigureOut">
              <a:rPr lang="en-US"/>
              <a:pPr>
                <a:defRPr/>
              </a:pPr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7E97-BE83-41BB-88B0-B7A76A5EF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714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5F056-B33D-4648-ABF6-A9CF93D5F548}" type="datetimeFigureOut">
              <a:rPr lang="en-US"/>
              <a:pPr>
                <a:defRPr/>
              </a:pPr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7E97-BE83-41BB-88B0-B7A76A5EF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520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5F056-B33D-4648-ABF6-A9CF93D5F548}" type="datetimeFigureOut">
              <a:rPr lang="en-US"/>
              <a:pPr>
                <a:defRPr/>
              </a:pPr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7E97-BE83-41BB-88B0-B7A76A5EF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464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5F056-B33D-4648-ABF6-A9CF93D5F548}" type="datetimeFigureOut">
              <a:rPr lang="en-US"/>
              <a:pPr>
                <a:defRPr/>
              </a:pPr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7E97-BE83-41BB-88B0-B7A76A5EF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62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5F056-B33D-4648-ABF6-A9CF93D5F548}" type="datetimeFigureOut">
              <a:rPr lang="en-US"/>
              <a:pPr>
                <a:defRPr/>
              </a:pPr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7E97-BE83-41BB-88B0-B7A76A5EF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72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5F056-B33D-4648-ABF6-A9CF93D5F548}" type="datetimeFigureOut">
              <a:rPr lang="en-US"/>
              <a:pPr>
                <a:defRPr/>
              </a:pPr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7E97-BE83-41BB-88B0-B7A76A5EF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0366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5F056-B33D-4648-ABF6-A9CF93D5F548}" type="datetimeFigureOut">
              <a:rPr lang="en-US"/>
              <a:pPr>
                <a:defRPr/>
              </a:pPr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7E97-BE83-41BB-88B0-B7A76A5EF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696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5F056-B33D-4648-ABF6-A9CF93D5F548}" type="datetimeFigureOut">
              <a:rPr lang="en-US"/>
              <a:pPr>
                <a:defRPr/>
              </a:pPr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7E97-BE83-41BB-88B0-B7A76A5EF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437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5F056-B33D-4648-ABF6-A9CF93D5F548}" type="datetimeFigureOut">
              <a:rPr lang="en-US"/>
              <a:pPr>
                <a:defRPr/>
              </a:pPr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7E97-BE83-41BB-88B0-B7A76A5EF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0494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5F056-B33D-4648-ABF6-A9CF93D5F548}" type="datetimeFigureOut">
              <a:rPr lang="en-US"/>
              <a:pPr>
                <a:defRPr/>
              </a:pPr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7E97-BE83-41BB-88B0-B7A76A5EF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31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CD932-7711-400D-975B-C3F993CF4721}" type="datetimeFigureOut">
              <a:rPr lang="en-US"/>
              <a:pPr>
                <a:defRPr/>
              </a:pPr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D629E-5EF1-46B0-8E2C-4F4AE8F35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760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5F056-B33D-4648-ABF6-A9CF93D5F548}" type="datetimeFigureOut">
              <a:rPr lang="en-US"/>
              <a:pPr>
                <a:defRPr/>
              </a:pPr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7E97-BE83-41BB-88B0-B7A76A5EF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559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5F056-B33D-4648-ABF6-A9CF93D5F548}" type="datetimeFigureOut">
              <a:rPr lang="en-US"/>
              <a:pPr>
                <a:defRPr/>
              </a:pPr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7E97-BE83-41BB-88B0-B7A76A5EF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141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5F056-B33D-4648-ABF6-A9CF93D5F548}" type="datetimeFigureOut">
              <a:rPr lang="en-US"/>
              <a:pPr>
                <a:defRPr/>
              </a:pPr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7E97-BE83-41BB-88B0-B7A76A5EF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303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5F056-B33D-4648-ABF6-A9CF93D5F548}" type="datetimeFigureOut">
              <a:rPr lang="en-US"/>
              <a:pPr>
                <a:defRPr/>
              </a:pPr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7E97-BE83-41BB-88B0-B7A76A5EF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056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5F056-B33D-4648-ABF6-A9CF93D5F548}" type="datetimeFigureOut">
              <a:rPr lang="en-US"/>
              <a:pPr>
                <a:defRPr/>
              </a:pPr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7E97-BE83-41BB-88B0-B7A76A5EF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102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5F056-B33D-4648-ABF6-A9CF93D5F548}" type="datetimeFigureOut">
              <a:rPr lang="en-US"/>
              <a:pPr>
                <a:defRPr/>
              </a:pPr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7E97-BE83-41BB-88B0-B7A76A5EF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985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5F056-B33D-4648-ABF6-A9CF93D5F548}" type="datetimeFigureOut">
              <a:rPr lang="en-US"/>
              <a:pPr>
                <a:defRPr/>
              </a:pPr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7E97-BE83-41BB-88B0-B7A76A5EF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568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1437B-8A58-426E-9A8F-ADA609524D9F}" type="datetimeFigureOut">
              <a:rPr lang="en-US"/>
              <a:pPr>
                <a:defRPr/>
              </a:pPr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F7CAC-8E20-4601-8A97-80DA81EDE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64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F373D-69FD-4E9A-94E1-6BF14C0108D6}" type="datetimeFigureOut">
              <a:rPr lang="en-US"/>
              <a:pPr>
                <a:defRPr/>
              </a:pPr>
              <a:t>4/4/2022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33BF6-D948-428E-A242-06B590D422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019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D3A6C-6B84-488D-9658-A34C8C176EC8}" type="datetimeFigureOut">
              <a:rPr lang="en-US"/>
              <a:pPr>
                <a:defRPr/>
              </a:pPr>
              <a:t>4/4/2022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26350-AF44-47F0-A2F3-961F206A61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0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CD932-7711-400D-975B-C3F993CF4721}" type="datetimeFigureOut">
              <a:rPr lang="en-US"/>
              <a:pPr>
                <a:defRPr/>
              </a:pPr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D629E-5EF1-46B0-8E2C-4F4AE8F35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098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CB8CE-3C88-49F0-B196-AFE3C8532FA9}" type="datetimeFigureOut">
              <a:rPr lang="en-US"/>
              <a:pPr>
                <a:defRPr/>
              </a:pPr>
              <a:t>4/4/2022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2ADEC-FCD7-4147-A9B3-37CB80DA63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776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EBCE7-0D53-41D4-AF76-94E65B94E392}" type="datetimeFigureOut">
              <a:rPr lang="en-US"/>
              <a:pPr>
                <a:defRPr/>
              </a:pPr>
              <a:t>4/4/2022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DF611-C991-4D26-8ADC-D65ADF083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90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EBCE7-0D53-41D4-AF76-94E65B94E392}" type="datetimeFigureOut">
              <a:rPr lang="en-US"/>
              <a:pPr>
                <a:defRPr/>
              </a:pPr>
              <a:t>4/4/2022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DF611-C991-4D26-8ADC-D65ADF083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93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EBCE7-0D53-41D4-AF76-94E65B94E392}" type="datetimeFigureOut">
              <a:rPr lang="en-US"/>
              <a:pPr>
                <a:defRPr/>
              </a:pPr>
              <a:t>4/4/2022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DF611-C991-4D26-8ADC-D65ADF083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37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4DDED-4D9B-4B5C-BD5A-C68303E8ED19}" type="datetimeFigureOut">
              <a:rPr lang="en-US"/>
              <a:pPr>
                <a:defRPr/>
              </a:pPr>
              <a:t>4/4/2022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A4D3A-8927-4726-A34E-33A26EAE8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673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BB6E1-4298-4551-8AFC-C20DF68367D4}" type="datetimeFigureOut">
              <a:rPr lang="en-US"/>
              <a:pPr>
                <a:defRPr/>
              </a:pPr>
              <a:t>4/4/2022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4AC65-7C1D-4A61-8D22-54459F337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238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78B33-254E-468A-ABBF-FFEEE66D72EC}" type="datetimeFigureOut">
              <a:rPr lang="en-US"/>
              <a:pPr>
                <a:defRPr/>
              </a:pPr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D480D-4583-4292-BCBF-B711C7D7C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601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B8C9B-447F-4D82-9E23-20D6703994A7}" type="datetimeFigureOut">
              <a:rPr lang="en-US"/>
              <a:pPr>
                <a:defRPr/>
              </a:pPr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0C5A6-A9D2-41E3-9CE6-8067AF064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17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CD932-7711-400D-975B-C3F993CF4721}" type="datetimeFigureOut">
              <a:rPr lang="en-US"/>
              <a:pPr>
                <a:defRPr/>
              </a:pPr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D629E-5EF1-46B0-8E2C-4F4AE8F35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57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CD932-7711-400D-975B-C3F993CF4721}" type="datetimeFigureOut">
              <a:rPr lang="en-US"/>
              <a:pPr>
                <a:defRPr/>
              </a:pPr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D629E-5EF1-46B0-8E2C-4F4AE8F35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12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CD932-7711-400D-975B-C3F993CF4721}" type="datetimeFigureOut">
              <a:rPr lang="en-US"/>
              <a:pPr>
                <a:defRPr/>
              </a:pPr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D629E-5EF1-46B0-8E2C-4F4AE8F35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80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5F056-B33D-4648-ABF6-A9CF93D5F548}" type="datetimeFigureOut">
              <a:rPr lang="en-US"/>
              <a:pPr>
                <a:defRPr/>
              </a:pPr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7E97-BE83-41BB-88B0-B7A76A5EF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56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5F056-B33D-4648-ABF6-A9CF93D5F548}" type="datetimeFigureOut">
              <a:rPr lang="en-US"/>
              <a:pPr>
                <a:defRPr/>
              </a:pPr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7E97-BE83-41BB-88B0-B7A76A5EF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51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418EAF-F199-4EDA-ACFA-F9D215EDED4F}" type="datetimeFigureOut">
              <a:rPr lang="en-US"/>
              <a:pPr>
                <a:defRPr/>
              </a:pPr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0B791C-9657-4C5C-BE74-0FEDE1F84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75" r:id="rId3"/>
    <p:sldLayoutId id="2147483674" r:id="rId4"/>
    <p:sldLayoutId id="2147483664" r:id="rId5"/>
    <p:sldLayoutId id="2147483663" r:id="rId6"/>
    <p:sldLayoutId id="2147483662" r:id="rId7"/>
    <p:sldLayoutId id="2147483650" r:id="rId8"/>
    <p:sldLayoutId id="2147483694" r:id="rId9"/>
    <p:sldLayoutId id="2147483693" r:id="rId10"/>
    <p:sldLayoutId id="2147483692" r:id="rId11"/>
    <p:sldLayoutId id="2147483691" r:id="rId12"/>
    <p:sldLayoutId id="2147483690" r:id="rId13"/>
    <p:sldLayoutId id="2147483689" r:id="rId14"/>
    <p:sldLayoutId id="2147483688" r:id="rId15"/>
    <p:sldLayoutId id="2147483687" r:id="rId16"/>
    <p:sldLayoutId id="2147483685" r:id="rId17"/>
    <p:sldLayoutId id="2147483684" r:id="rId18"/>
    <p:sldLayoutId id="2147483683" r:id="rId19"/>
    <p:sldLayoutId id="2147483682" r:id="rId20"/>
    <p:sldLayoutId id="2147483681" r:id="rId21"/>
    <p:sldLayoutId id="2147483680" r:id="rId22"/>
    <p:sldLayoutId id="2147483679" r:id="rId23"/>
    <p:sldLayoutId id="2147483678" r:id="rId24"/>
    <p:sldLayoutId id="2147483677" r:id="rId25"/>
    <p:sldLayoutId id="2147483673" r:id="rId26"/>
    <p:sldLayoutId id="2147483672" r:id="rId27"/>
    <p:sldLayoutId id="2147483671" r:id="rId28"/>
    <p:sldLayoutId id="2147483670" r:id="rId29"/>
    <p:sldLayoutId id="2147483669" r:id="rId30"/>
    <p:sldLayoutId id="2147483668" r:id="rId31"/>
    <p:sldLayoutId id="2147483667" r:id="rId32"/>
    <p:sldLayoutId id="2147483666" r:id="rId33"/>
    <p:sldLayoutId id="2147483665" r:id="rId34"/>
    <p:sldLayoutId id="2147483661" r:id="rId35"/>
    <p:sldLayoutId id="2147483660" r:id="rId36"/>
    <p:sldLayoutId id="2147483651" r:id="rId37"/>
    <p:sldLayoutId id="2147483652" r:id="rId38"/>
    <p:sldLayoutId id="2147483653" r:id="rId39"/>
    <p:sldLayoutId id="2147483654" r:id="rId40"/>
    <p:sldLayoutId id="2147483655" r:id="rId41"/>
    <p:sldLayoutId id="2147483695" r:id="rId42"/>
    <p:sldLayoutId id="2147483686" r:id="rId43"/>
    <p:sldLayoutId id="2147483656" r:id="rId44"/>
    <p:sldLayoutId id="2147483657" r:id="rId45"/>
    <p:sldLayoutId id="2147483658" r:id="rId46"/>
    <p:sldLayoutId id="2147483659" r:id="rId4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533400" y="5181600"/>
            <a:ext cx="895350" cy="895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 rot="10800000">
            <a:off x="7086600" y="5267324"/>
            <a:ext cx="2057400" cy="1666875"/>
            <a:chOff x="144" y="96"/>
            <a:chExt cx="1584" cy="1578"/>
          </a:xfrm>
        </p:grpSpPr>
        <p:sp>
          <p:nvSpPr>
            <p:cNvPr id="18778" name="AutoShape 20"/>
            <p:cNvSpPr>
              <a:spLocks noChangeAspect="1" noChangeArrowheads="1" noTextEdit="1"/>
            </p:cNvSpPr>
            <p:nvPr/>
          </p:nvSpPr>
          <p:spPr bwMode="auto">
            <a:xfrm>
              <a:off x="144" y="96"/>
              <a:ext cx="1584" cy="1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163" y="103"/>
              <a:ext cx="1564" cy="1307"/>
              <a:chOff x="67" y="103"/>
              <a:chExt cx="1564" cy="1307"/>
            </a:xfrm>
          </p:grpSpPr>
          <p:sp>
            <p:nvSpPr>
              <p:cNvPr id="18900" name="Freeform 22"/>
              <p:cNvSpPr>
                <a:spLocks/>
              </p:cNvSpPr>
              <p:nvPr/>
            </p:nvSpPr>
            <p:spPr bwMode="auto">
              <a:xfrm>
                <a:off x="907" y="138"/>
                <a:ext cx="220" cy="96"/>
              </a:xfrm>
              <a:custGeom>
                <a:avLst/>
                <a:gdLst>
                  <a:gd name="T0" fmla="*/ 0 w 220"/>
                  <a:gd name="T1" fmla="*/ 84 h 96"/>
                  <a:gd name="T2" fmla="*/ 0 w 220"/>
                  <a:gd name="T3" fmla="*/ 83 h 96"/>
                  <a:gd name="T4" fmla="*/ 3 w 220"/>
                  <a:gd name="T5" fmla="*/ 81 h 96"/>
                  <a:gd name="T6" fmla="*/ 6 w 220"/>
                  <a:gd name="T7" fmla="*/ 80 h 96"/>
                  <a:gd name="T8" fmla="*/ 6 w 220"/>
                  <a:gd name="T9" fmla="*/ 79 h 96"/>
                  <a:gd name="T10" fmla="*/ 24 w 220"/>
                  <a:gd name="T11" fmla="*/ 84 h 96"/>
                  <a:gd name="T12" fmla="*/ 42 w 220"/>
                  <a:gd name="T13" fmla="*/ 86 h 96"/>
                  <a:gd name="T14" fmla="*/ 59 w 220"/>
                  <a:gd name="T15" fmla="*/ 87 h 96"/>
                  <a:gd name="T16" fmla="*/ 75 w 220"/>
                  <a:gd name="T17" fmla="*/ 85 h 96"/>
                  <a:gd name="T18" fmla="*/ 90 w 220"/>
                  <a:gd name="T19" fmla="*/ 81 h 96"/>
                  <a:gd name="T20" fmla="*/ 106 w 220"/>
                  <a:gd name="T21" fmla="*/ 77 h 96"/>
                  <a:gd name="T22" fmla="*/ 121 w 220"/>
                  <a:gd name="T23" fmla="*/ 71 h 96"/>
                  <a:gd name="T24" fmla="*/ 135 w 220"/>
                  <a:gd name="T25" fmla="*/ 64 h 96"/>
                  <a:gd name="T26" fmla="*/ 148 w 220"/>
                  <a:gd name="T27" fmla="*/ 57 h 96"/>
                  <a:gd name="T28" fmla="*/ 161 w 220"/>
                  <a:gd name="T29" fmla="*/ 49 h 96"/>
                  <a:gd name="T30" fmla="*/ 172 w 220"/>
                  <a:gd name="T31" fmla="*/ 41 h 96"/>
                  <a:gd name="T32" fmla="*/ 183 w 220"/>
                  <a:gd name="T33" fmla="*/ 32 h 96"/>
                  <a:gd name="T34" fmla="*/ 194 w 220"/>
                  <a:gd name="T35" fmla="*/ 23 h 96"/>
                  <a:gd name="T36" fmla="*/ 203 w 220"/>
                  <a:gd name="T37" fmla="*/ 15 h 96"/>
                  <a:gd name="T38" fmla="*/ 212 w 220"/>
                  <a:gd name="T39" fmla="*/ 7 h 96"/>
                  <a:gd name="T40" fmla="*/ 220 w 220"/>
                  <a:gd name="T41" fmla="*/ 0 h 96"/>
                  <a:gd name="T42" fmla="*/ 217 w 220"/>
                  <a:gd name="T43" fmla="*/ 9 h 96"/>
                  <a:gd name="T44" fmla="*/ 212 w 220"/>
                  <a:gd name="T45" fmla="*/ 18 h 96"/>
                  <a:gd name="T46" fmla="*/ 204 w 220"/>
                  <a:gd name="T47" fmla="*/ 27 h 96"/>
                  <a:gd name="T48" fmla="*/ 192 w 220"/>
                  <a:gd name="T49" fmla="*/ 37 h 96"/>
                  <a:gd name="T50" fmla="*/ 180 w 220"/>
                  <a:gd name="T51" fmla="*/ 47 h 96"/>
                  <a:gd name="T52" fmla="*/ 166 w 220"/>
                  <a:gd name="T53" fmla="*/ 58 h 96"/>
                  <a:gd name="T54" fmla="*/ 151 w 220"/>
                  <a:gd name="T55" fmla="*/ 67 h 96"/>
                  <a:gd name="T56" fmla="*/ 134 w 220"/>
                  <a:gd name="T57" fmla="*/ 75 h 96"/>
                  <a:gd name="T58" fmla="*/ 117 w 220"/>
                  <a:gd name="T59" fmla="*/ 83 h 96"/>
                  <a:gd name="T60" fmla="*/ 98 w 220"/>
                  <a:gd name="T61" fmla="*/ 88 h 96"/>
                  <a:gd name="T62" fmla="*/ 80 w 220"/>
                  <a:gd name="T63" fmla="*/ 93 h 96"/>
                  <a:gd name="T64" fmla="*/ 63 w 220"/>
                  <a:gd name="T65" fmla="*/ 96 h 96"/>
                  <a:gd name="T66" fmla="*/ 45 w 220"/>
                  <a:gd name="T67" fmla="*/ 96 h 96"/>
                  <a:gd name="T68" fmla="*/ 29 w 220"/>
                  <a:gd name="T69" fmla="*/ 95 h 96"/>
                  <a:gd name="T70" fmla="*/ 13 w 220"/>
                  <a:gd name="T71" fmla="*/ 91 h 96"/>
                  <a:gd name="T72" fmla="*/ 0 w 220"/>
                  <a:gd name="T73" fmla="*/ 84 h 9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0"/>
                  <a:gd name="T112" fmla="*/ 0 h 96"/>
                  <a:gd name="T113" fmla="*/ 220 w 220"/>
                  <a:gd name="T114" fmla="*/ 96 h 9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0" h="96">
                    <a:moveTo>
                      <a:pt x="0" y="84"/>
                    </a:moveTo>
                    <a:lnTo>
                      <a:pt x="0" y="83"/>
                    </a:lnTo>
                    <a:lnTo>
                      <a:pt x="3" y="81"/>
                    </a:lnTo>
                    <a:lnTo>
                      <a:pt x="6" y="80"/>
                    </a:lnTo>
                    <a:lnTo>
                      <a:pt x="6" y="79"/>
                    </a:lnTo>
                    <a:lnTo>
                      <a:pt x="24" y="84"/>
                    </a:lnTo>
                    <a:lnTo>
                      <a:pt x="42" y="86"/>
                    </a:lnTo>
                    <a:lnTo>
                      <a:pt x="59" y="87"/>
                    </a:lnTo>
                    <a:lnTo>
                      <a:pt x="75" y="85"/>
                    </a:lnTo>
                    <a:lnTo>
                      <a:pt x="90" y="81"/>
                    </a:lnTo>
                    <a:lnTo>
                      <a:pt x="106" y="77"/>
                    </a:lnTo>
                    <a:lnTo>
                      <a:pt x="121" y="71"/>
                    </a:lnTo>
                    <a:lnTo>
                      <a:pt x="135" y="64"/>
                    </a:lnTo>
                    <a:lnTo>
                      <a:pt x="148" y="57"/>
                    </a:lnTo>
                    <a:lnTo>
                      <a:pt x="161" y="49"/>
                    </a:lnTo>
                    <a:lnTo>
                      <a:pt x="172" y="41"/>
                    </a:lnTo>
                    <a:lnTo>
                      <a:pt x="183" y="32"/>
                    </a:lnTo>
                    <a:lnTo>
                      <a:pt x="194" y="23"/>
                    </a:lnTo>
                    <a:lnTo>
                      <a:pt x="203" y="15"/>
                    </a:lnTo>
                    <a:lnTo>
                      <a:pt x="212" y="7"/>
                    </a:lnTo>
                    <a:lnTo>
                      <a:pt x="220" y="0"/>
                    </a:lnTo>
                    <a:lnTo>
                      <a:pt x="217" y="9"/>
                    </a:lnTo>
                    <a:lnTo>
                      <a:pt x="212" y="18"/>
                    </a:lnTo>
                    <a:lnTo>
                      <a:pt x="204" y="27"/>
                    </a:lnTo>
                    <a:lnTo>
                      <a:pt x="192" y="37"/>
                    </a:lnTo>
                    <a:lnTo>
                      <a:pt x="180" y="47"/>
                    </a:lnTo>
                    <a:lnTo>
                      <a:pt x="166" y="58"/>
                    </a:lnTo>
                    <a:lnTo>
                      <a:pt x="151" y="67"/>
                    </a:lnTo>
                    <a:lnTo>
                      <a:pt x="134" y="75"/>
                    </a:lnTo>
                    <a:lnTo>
                      <a:pt x="117" y="83"/>
                    </a:lnTo>
                    <a:lnTo>
                      <a:pt x="98" y="88"/>
                    </a:lnTo>
                    <a:lnTo>
                      <a:pt x="80" y="93"/>
                    </a:lnTo>
                    <a:lnTo>
                      <a:pt x="63" y="96"/>
                    </a:lnTo>
                    <a:lnTo>
                      <a:pt x="45" y="96"/>
                    </a:lnTo>
                    <a:lnTo>
                      <a:pt x="29" y="95"/>
                    </a:lnTo>
                    <a:lnTo>
                      <a:pt x="13" y="91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01" name="Freeform 23"/>
              <p:cNvSpPr>
                <a:spLocks/>
              </p:cNvSpPr>
              <p:nvPr/>
            </p:nvSpPr>
            <p:spPr bwMode="auto">
              <a:xfrm>
                <a:off x="1079" y="110"/>
                <a:ext cx="13" cy="74"/>
              </a:xfrm>
              <a:custGeom>
                <a:avLst/>
                <a:gdLst>
                  <a:gd name="T0" fmla="*/ 9 w 13"/>
                  <a:gd name="T1" fmla="*/ 0 h 74"/>
                  <a:gd name="T2" fmla="*/ 13 w 13"/>
                  <a:gd name="T3" fmla="*/ 9 h 74"/>
                  <a:gd name="T4" fmla="*/ 13 w 13"/>
                  <a:gd name="T5" fmla="*/ 30 h 74"/>
                  <a:gd name="T6" fmla="*/ 9 w 13"/>
                  <a:gd name="T7" fmla="*/ 55 h 74"/>
                  <a:gd name="T8" fmla="*/ 0 w 13"/>
                  <a:gd name="T9" fmla="*/ 74 h 74"/>
                  <a:gd name="T10" fmla="*/ 2 w 13"/>
                  <a:gd name="T11" fmla="*/ 55 h 74"/>
                  <a:gd name="T12" fmla="*/ 5 w 13"/>
                  <a:gd name="T13" fmla="*/ 30 h 74"/>
                  <a:gd name="T14" fmla="*/ 7 w 13"/>
                  <a:gd name="T15" fmla="*/ 9 h 74"/>
                  <a:gd name="T16" fmla="*/ 9 w 13"/>
                  <a:gd name="T17" fmla="*/ 0 h 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74"/>
                  <a:gd name="T29" fmla="*/ 13 w 13"/>
                  <a:gd name="T30" fmla="*/ 74 h 7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74">
                    <a:moveTo>
                      <a:pt x="9" y="0"/>
                    </a:moveTo>
                    <a:lnTo>
                      <a:pt x="13" y="9"/>
                    </a:lnTo>
                    <a:lnTo>
                      <a:pt x="13" y="30"/>
                    </a:lnTo>
                    <a:lnTo>
                      <a:pt x="9" y="55"/>
                    </a:lnTo>
                    <a:lnTo>
                      <a:pt x="0" y="74"/>
                    </a:lnTo>
                    <a:lnTo>
                      <a:pt x="2" y="55"/>
                    </a:lnTo>
                    <a:lnTo>
                      <a:pt x="5" y="30"/>
                    </a:lnTo>
                    <a:lnTo>
                      <a:pt x="7" y="9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02" name="Freeform 24"/>
              <p:cNvSpPr>
                <a:spLocks/>
              </p:cNvSpPr>
              <p:nvPr/>
            </p:nvSpPr>
            <p:spPr bwMode="auto">
              <a:xfrm>
                <a:off x="1061" y="108"/>
                <a:ext cx="16" cy="90"/>
              </a:xfrm>
              <a:custGeom>
                <a:avLst/>
                <a:gdLst>
                  <a:gd name="T0" fmla="*/ 12 w 16"/>
                  <a:gd name="T1" fmla="*/ 0 h 90"/>
                  <a:gd name="T2" fmla="*/ 16 w 16"/>
                  <a:gd name="T3" fmla="*/ 12 h 90"/>
                  <a:gd name="T4" fmla="*/ 15 w 16"/>
                  <a:gd name="T5" fmla="*/ 38 h 90"/>
                  <a:gd name="T6" fmla="*/ 10 w 16"/>
                  <a:gd name="T7" fmla="*/ 67 h 90"/>
                  <a:gd name="T8" fmla="*/ 0 w 16"/>
                  <a:gd name="T9" fmla="*/ 90 h 90"/>
                  <a:gd name="T10" fmla="*/ 2 w 16"/>
                  <a:gd name="T11" fmla="*/ 72 h 90"/>
                  <a:gd name="T12" fmla="*/ 4 w 16"/>
                  <a:gd name="T13" fmla="*/ 41 h 90"/>
                  <a:gd name="T14" fmla="*/ 8 w 16"/>
                  <a:gd name="T15" fmla="*/ 13 h 90"/>
                  <a:gd name="T16" fmla="*/ 12 w 16"/>
                  <a:gd name="T17" fmla="*/ 0 h 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90"/>
                  <a:gd name="T29" fmla="*/ 16 w 16"/>
                  <a:gd name="T30" fmla="*/ 90 h 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90">
                    <a:moveTo>
                      <a:pt x="12" y="0"/>
                    </a:moveTo>
                    <a:lnTo>
                      <a:pt x="16" y="12"/>
                    </a:lnTo>
                    <a:lnTo>
                      <a:pt x="15" y="38"/>
                    </a:lnTo>
                    <a:lnTo>
                      <a:pt x="10" y="67"/>
                    </a:lnTo>
                    <a:lnTo>
                      <a:pt x="0" y="90"/>
                    </a:lnTo>
                    <a:lnTo>
                      <a:pt x="2" y="72"/>
                    </a:lnTo>
                    <a:lnTo>
                      <a:pt x="4" y="41"/>
                    </a:lnTo>
                    <a:lnTo>
                      <a:pt x="8" y="1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03" name="Freeform 25"/>
              <p:cNvSpPr>
                <a:spLocks/>
              </p:cNvSpPr>
              <p:nvPr/>
            </p:nvSpPr>
            <p:spPr bwMode="auto">
              <a:xfrm>
                <a:off x="1029" y="122"/>
                <a:ext cx="13" cy="94"/>
              </a:xfrm>
              <a:custGeom>
                <a:avLst/>
                <a:gdLst>
                  <a:gd name="T0" fmla="*/ 7 w 13"/>
                  <a:gd name="T1" fmla="*/ 0 h 94"/>
                  <a:gd name="T2" fmla="*/ 12 w 13"/>
                  <a:gd name="T3" fmla="*/ 13 h 94"/>
                  <a:gd name="T4" fmla="*/ 13 w 13"/>
                  <a:gd name="T5" fmla="*/ 41 h 94"/>
                  <a:gd name="T6" fmla="*/ 9 w 13"/>
                  <a:gd name="T7" fmla="*/ 73 h 94"/>
                  <a:gd name="T8" fmla="*/ 0 w 13"/>
                  <a:gd name="T9" fmla="*/ 94 h 94"/>
                  <a:gd name="T10" fmla="*/ 0 w 13"/>
                  <a:gd name="T11" fmla="*/ 75 h 94"/>
                  <a:gd name="T12" fmla="*/ 1 w 13"/>
                  <a:gd name="T13" fmla="*/ 43 h 94"/>
                  <a:gd name="T14" fmla="*/ 4 w 13"/>
                  <a:gd name="T15" fmla="*/ 14 h 94"/>
                  <a:gd name="T16" fmla="*/ 7 w 13"/>
                  <a:gd name="T17" fmla="*/ 0 h 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94"/>
                  <a:gd name="T29" fmla="*/ 13 w 13"/>
                  <a:gd name="T30" fmla="*/ 94 h 9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94">
                    <a:moveTo>
                      <a:pt x="7" y="0"/>
                    </a:moveTo>
                    <a:lnTo>
                      <a:pt x="12" y="13"/>
                    </a:lnTo>
                    <a:lnTo>
                      <a:pt x="13" y="41"/>
                    </a:lnTo>
                    <a:lnTo>
                      <a:pt x="9" y="73"/>
                    </a:lnTo>
                    <a:lnTo>
                      <a:pt x="0" y="94"/>
                    </a:lnTo>
                    <a:lnTo>
                      <a:pt x="0" y="75"/>
                    </a:lnTo>
                    <a:lnTo>
                      <a:pt x="1" y="43"/>
                    </a:lnTo>
                    <a:lnTo>
                      <a:pt x="4" y="1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04" name="Freeform 26"/>
              <p:cNvSpPr>
                <a:spLocks/>
              </p:cNvSpPr>
              <p:nvPr/>
            </p:nvSpPr>
            <p:spPr bwMode="auto">
              <a:xfrm>
                <a:off x="1009" y="139"/>
                <a:ext cx="10" cy="84"/>
              </a:xfrm>
              <a:custGeom>
                <a:avLst/>
                <a:gdLst>
                  <a:gd name="T0" fmla="*/ 5 w 10"/>
                  <a:gd name="T1" fmla="*/ 0 h 84"/>
                  <a:gd name="T2" fmla="*/ 9 w 10"/>
                  <a:gd name="T3" fmla="*/ 11 h 84"/>
                  <a:gd name="T4" fmla="*/ 10 w 10"/>
                  <a:gd name="T5" fmla="*/ 37 h 84"/>
                  <a:gd name="T6" fmla="*/ 8 w 10"/>
                  <a:gd name="T7" fmla="*/ 66 h 84"/>
                  <a:gd name="T8" fmla="*/ 1 w 10"/>
                  <a:gd name="T9" fmla="*/ 84 h 84"/>
                  <a:gd name="T10" fmla="*/ 1 w 10"/>
                  <a:gd name="T11" fmla="*/ 65 h 84"/>
                  <a:gd name="T12" fmla="*/ 0 w 10"/>
                  <a:gd name="T13" fmla="*/ 36 h 84"/>
                  <a:gd name="T14" fmla="*/ 1 w 10"/>
                  <a:gd name="T15" fmla="*/ 11 h 84"/>
                  <a:gd name="T16" fmla="*/ 5 w 10"/>
                  <a:gd name="T17" fmla="*/ 0 h 8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84"/>
                  <a:gd name="T29" fmla="*/ 10 w 10"/>
                  <a:gd name="T30" fmla="*/ 84 h 8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84">
                    <a:moveTo>
                      <a:pt x="5" y="0"/>
                    </a:moveTo>
                    <a:lnTo>
                      <a:pt x="9" y="11"/>
                    </a:lnTo>
                    <a:lnTo>
                      <a:pt x="10" y="37"/>
                    </a:lnTo>
                    <a:lnTo>
                      <a:pt x="8" y="66"/>
                    </a:lnTo>
                    <a:lnTo>
                      <a:pt x="1" y="84"/>
                    </a:lnTo>
                    <a:lnTo>
                      <a:pt x="1" y="65"/>
                    </a:lnTo>
                    <a:lnTo>
                      <a:pt x="0" y="36"/>
                    </a:lnTo>
                    <a:lnTo>
                      <a:pt x="1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05" name="Freeform 27"/>
              <p:cNvSpPr>
                <a:spLocks/>
              </p:cNvSpPr>
              <p:nvPr/>
            </p:nvSpPr>
            <p:spPr bwMode="auto">
              <a:xfrm>
                <a:off x="969" y="161"/>
                <a:ext cx="13" cy="70"/>
              </a:xfrm>
              <a:custGeom>
                <a:avLst/>
                <a:gdLst>
                  <a:gd name="T0" fmla="*/ 2 w 13"/>
                  <a:gd name="T1" fmla="*/ 0 h 70"/>
                  <a:gd name="T2" fmla="*/ 8 w 13"/>
                  <a:gd name="T3" fmla="*/ 7 h 70"/>
                  <a:gd name="T4" fmla="*/ 13 w 13"/>
                  <a:gd name="T5" fmla="*/ 28 h 70"/>
                  <a:gd name="T6" fmla="*/ 11 w 13"/>
                  <a:gd name="T7" fmla="*/ 51 h 70"/>
                  <a:gd name="T8" fmla="*/ 5 w 13"/>
                  <a:gd name="T9" fmla="*/ 70 h 70"/>
                  <a:gd name="T10" fmla="*/ 4 w 13"/>
                  <a:gd name="T11" fmla="*/ 53 h 70"/>
                  <a:gd name="T12" fmla="*/ 1 w 13"/>
                  <a:gd name="T13" fmla="*/ 29 h 70"/>
                  <a:gd name="T14" fmla="*/ 0 w 13"/>
                  <a:gd name="T15" fmla="*/ 9 h 70"/>
                  <a:gd name="T16" fmla="*/ 2 w 13"/>
                  <a:gd name="T17" fmla="*/ 0 h 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70"/>
                  <a:gd name="T29" fmla="*/ 13 w 13"/>
                  <a:gd name="T30" fmla="*/ 70 h 7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70">
                    <a:moveTo>
                      <a:pt x="2" y="0"/>
                    </a:moveTo>
                    <a:lnTo>
                      <a:pt x="8" y="7"/>
                    </a:lnTo>
                    <a:lnTo>
                      <a:pt x="13" y="28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4" y="53"/>
                    </a:lnTo>
                    <a:lnTo>
                      <a:pt x="1" y="29"/>
                    </a:lnTo>
                    <a:lnTo>
                      <a:pt x="0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06" name="Freeform 28"/>
              <p:cNvSpPr>
                <a:spLocks/>
              </p:cNvSpPr>
              <p:nvPr/>
            </p:nvSpPr>
            <p:spPr bwMode="auto">
              <a:xfrm>
                <a:off x="911" y="192"/>
                <a:ext cx="15" cy="34"/>
              </a:xfrm>
              <a:custGeom>
                <a:avLst/>
                <a:gdLst>
                  <a:gd name="T0" fmla="*/ 3 w 15"/>
                  <a:gd name="T1" fmla="*/ 0 h 34"/>
                  <a:gd name="T2" fmla="*/ 7 w 15"/>
                  <a:gd name="T3" fmla="*/ 4 h 34"/>
                  <a:gd name="T4" fmla="*/ 13 w 15"/>
                  <a:gd name="T5" fmla="*/ 14 h 34"/>
                  <a:gd name="T6" fmla="*/ 15 w 15"/>
                  <a:gd name="T7" fmla="*/ 26 h 34"/>
                  <a:gd name="T8" fmla="*/ 12 w 15"/>
                  <a:gd name="T9" fmla="*/ 34 h 34"/>
                  <a:gd name="T10" fmla="*/ 12 w 15"/>
                  <a:gd name="T11" fmla="*/ 23 h 34"/>
                  <a:gd name="T12" fmla="*/ 6 w 15"/>
                  <a:gd name="T13" fmla="*/ 12 h 34"/>
                  <a:gd name="T14" fmla="*/ 0 w 15"/>
                  <a:gd name="T15" fmla="*/ 4 h 34"/>
                  <a:gd name="T16" fmla="*/ 3 w 15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34"/>
                  <a:gd name="T29" fmla="*/ 15 w 15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34">
                    <a:moveTo>
                      <a:pt x="3" y="0"/>
                    </a:moveTo>
                    <a:lnTo>
                      <a:pt x="7" y="4"/>
                    </a:lnTo>
                    <a:lnTo>
                      <a:pt x="13" y="14"/>
                    </a:lnTo>
                    <a:lnTo>
                      <a:pt x="15" y="26"/>
                    </a:lnTo>
                    <a:lnTo>
                      <a:pt x="12" y="34"/>
                    </a:lnTo>
                    <a:lnTo>
                      <a:pt x="12" y="23"/>
                    </a:lnTo>
                    <a:lnTo>
                      <a:pt x="6" y="12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07" name="Freeform 29"/>
              <p:cNvSpPr>
                <a:spLocks/>
              </p:cNvSpPr>
              <p:nvPr/>
            </p:nvSpPr>
            <p:spPr bwMode="auto">
              <a:xfrm>
                <a:off x="1101" y="103"/>
                <a:ext cx="12" cy="64"/>
              </a:xfrm>
              <a:custGeom>
                <a:avLst/>
                <a:gdLst>
                  <a:gd name="T0" fmla="*/ 9 w 12"/>
                  <a:gd name="T1" fmla="*/ 0 h 64"/>
                  <a:gd name="T2" fmla="*/ 12 w 12"/>
                  <a:gd name="T3" fmla="*/ 7 h 64"/>
                  <a:gd name="T4" fmla="*/ 12 w 12"/>
                  <a:gd name="T5" fmla="*/ 25 h 64"/>
                  <a:gd name="T6" fmla="*/ 9 w 12"/>
                  <a:gd name="T7" fmla="*/ 45 h 64"/>
                  <a:gd name="T8" fmla="*/ 0 w 12"/>
                  <a:gd name="T9" fmla="*/ 64 h 64"/>
                  <a:gd name="T10" fmla="*/ 2 w 12"/>
                  <a:gd name="T11" fmla="*/ 46 h 64"/>
                  <a:gd name="T12" fmla="*/ 3 w 12"/>
                  <a:gd name="T13" fmla="*/ 25 h 64"/>
                  <a:gd name="T14" fmla="*/ 5 w 12"/>
                  <a:gd name="T15" fmla="*/ 8 h 64"/>
                  <a:gd name="T16" fmla="*/ 9 w 12"/>
                  <a:gd name="T17" fmla="*/ 0 h 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64"/>
                  <a:gd name="T29" fmla="*/ 12 w 12"/>
                  <a:gd name="T30" fmla="*/ 64 h 6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64">
                    <a:moveTo>
                      <a:pt x="9" y="0"/>
                    </a:moveTo>
                    <a:lnTo>
                      <a:pt x="12" y="7"/>
                    </a:lnTo>
                    <a:lnTo>
                      <a:pt x="12" y="25"/>
                    </a:lnTo>
                    <a:lnTo>
                      <a:pt x="9" y="45"/>
                    </a:lnTo>
                    <a:lnTo>
                      <a:pt x="0" y="64"/>
                    </a:lnTo>
                    <a:lnTo>
                      <a:pt x="2" y="46"/>
                    </a:lnTo>
                    <a:lnTo>
                      <a:pt x="3" y="25"/>
                    </a:lnTo>
                    <a:lnTo>
                      <a:pt x="5" y="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08" name="Freeform 30"/>
              <p:cNvSpPr>
                <a:spLocks/>
              </p:cNvSpPr>
              <p:nvPr/>
            </p:nvSpPr>
            <p:spPr bwMode="auto">
              <a:xfrm>
                <a:off x="1047" y="115"/>
                <a:ext cx="13" cy="92"/>
              </a:xfrm>
              <a:custGeom>
                <a:avLst/>
                <a:gdLst>
                  <a:gd name="T0" fmla="*/ 7 w 13"/>
                  <a:gd name="T1" fmla="*/ 0 h 92"/>
                  <a:gd name="T2" fmla="*/ 12 w 13"/>
                  <a:gd name="T3" fmla="*/ 13 h 92"/>
                  <a:gd name="T4" fmla="*/ 13 w 13"/>
                  <a:gd name="T5" fmla="*/ 40 h 92"/>
                  <a:gd name="T6" fmla="*/ 9 w 13"/>
                  <a:gd name="T7" fmla="*/ 70 h 92"/>
                  <a:gd name="T8" fmla="*/ 0 w 13"/>
                  <a:gd name="T9" fmla="*/ 92 h 92"/>
                  <a:gd name="T10" fmla="*/ 0 w 13"/>
                  <a:gd name="T11" fmla="*/ 74 h 92"/>
                  <a:gd name="T12" fmla="*/ 1 w 13"/>
                  <a:gd name="T13" fmla="*/ 42 h 92"/>
                  <a:gd name="T14" fmla="*/ 4 w 13"/>
                  <a:gd name="T15" fmla="*/ 13 h 92"/>
                  <a:gd name="T16" fmla="*/ 7 w 13"/>
                  <a:gd name="T17" fmla="*/ 0 h 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92"/>
                  <a:gd name="T29" fmla="*/ 13 w 13"/>
                  <a:gd name="T30" fmla="*/ 92 h 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92">
                    <a:moveTo>
                      <a:pt x="7" y="0"/>
                    </a:moveTo>
                    <a:lnTo>
                      <a:pt x="12" y="13"/>
                    </a:lnTo>
                    <a:lnTo>
                      <a:pt x="13" y="40"/>
                    </a:lnTo>
                    <a:lnTo>
                      <a:pt x="9" y="70"/>
                    </a:lnTo>
                    <a:lnTo>
                      <a:pt x="0" y="92"/>
                    </a:lnTo>
                    <a:lnTo>
                      <a:pt x="0" y="74"/>
                    </a:lnTo>
                    <a:lnTo>
                      <a:pt x="1" y="42"/>
                    </a:lnTo>
                    <a:lnTo>
                      <a:pt x="4" y="1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09" name="Freeform 31"/>
              <p:cNvSpPr>
                <a:spLocks/>
              </p:cNvSpPr>
              <p:nvPr/>
            </p:nvSpPr>
            <p:spPr bwMode="auto">
              <a:xfrm>
                <a:off x="985" y="147"/>
                <a:ext cx="12" cy="80"/>
              </a:xfrm>
              <a:custGeom>
                <a:avLst/>
                <a:gdLst>
                  <a:gd name="T0" fmla="*/ 2 w 12"/>
                  <a:gd name="T1" fmla="*/ 0 h 80"/>
                  <a:gd name="T2" fmla="*/ 8 w 12"/>
                  <a:gd name="T3" fmla="*/ 10 h 80"/>
                  <a:gd name="T4" fmla="*/ 12 w 12"/>
                  <a:gd name="T5" fmla="*/ 33 h 80"/>
                  <a:gd name="T6" fmla="*/ 12 w 12"/>
                  <a:gd name="T7" fmla="*/ 60 h 80"/>
                  <a:gd name="T8" fmla="*/ 6 w 12"/>
                  <a:gd name="T9" fmla="*/ 80 h 80"/>
                  <a:gd name="T10" fmla="*/ 5 w 12"/>
                  <a:gd name="T11" fmla="*/ 61 h 80"/>
                  <a:gd name="T12" fmla="*/ 2 w 12"/>
                  <a:gd name="T13" fmla="*/ 35 h 80"/>
                  <a:gd name="T14" fmla="*/ 0 w 12"/>
                  <a:gd name="T15" fmla="*/ 10 h 80"/>
                  <a:gd name="T16" fmla="*/ 2 w 12"/>
                  <a:gd name="T17" fmla="*/ 0 h 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80"/>
                  <a:gd name="T29" fmla="*/ 12 w 12"/>
                  <a:gd name="T30" fmla="*/ 80 h 8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80">
                    <a:moveTo>
                      <a:pt x="2" y="0"/>
                    </a:moveTo>
                    <a:lnTo>
                      <a:pt x="8" y="10"/>
                    </a:lnTo>
                    <a:lnTo>
                      <a:pt x="12" y="33"/>
                    </a:lnTo>
                    <a:lnTo>
                      <a:pt x="12" y="60"/>
                    </a:lnTo>
                    <a:lnTo>
                      <a:pt x="6" y="80"/>
                    </a:lnTo>
                    <a:lnTo>
                      <a:pt x="5" y="61"/>
                    </a:lnTo>
                    <a:lnTo>
                      <a:pt x="2" y="35"/>
                    </a:lnTo>
                    <a:lnTo>
                      <a:pt x="0" y="1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10" name="Freeform 32"/>
              <p:cNvSpPr>
                <a:spLocks/>
              </p:cNvSpPr>
              <p:nvPr/>
            </p:nvSpPr>
            <p:spPr bwMode="auto">
              <a:xfrm>
                <a:off x="956" y="164"/>
                <a:ext cx="6" cy="67"/>
              </a:xfrm>
              <a:custGeom>
                <a:avLst/>
                <a:gdLst>
                  <a:gd name="T0" fmla="*/ 2 w 6"/>
                  <a:gd name="T1" fmla="*/ 0 h 67"/>
                  <a:gd name="T2" fmla="*/ 5 w 6"/>
                  <a:gd name="T3" fmla="*/ 10 h 67"/>
                  <a:gd name="T4" fmla="*/ 6 w 6"/>
                  <a:gd name="T5" fmla="*/ 32 h 67"/>
                  <a:gd name="T6" fmla="*/ 5 w 6"/>
                  <a:gd name="T7" fmla="*/ 54 h 67"/>
                  <a:gd name="T8" fmla="*/ 1 w 6"/>
                  <a:gd name="T9" fmla="*/ 67 h 67"/>
                  <a:gd name="T10" fmla="*/ 1 w 6"/>
                  <a:gd name="T11" fmla="*/ 52 h 67"/>
                  <a:gd name="T12" fmla="*/ 0 w 6"/>
                  <a:gd name="T13" fmla="*/ 32 h 67"/>
                  <a:gd name="T14" fmla="*/ 0 w 6"/>
                  <a:gd name="T15" fmla="*/ 11 h 67"/>
                  <a:gd name="T16" fmla="*/ 2 w 6"/>
                  <a:gd name="T17" fmla="*/ 0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67"/>
                  <a:gd name="T29" fmla="*/ 6 w 6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67">
                    <a:moveTo>
                      <a:pt x="2" y="0"/>
                    </a:moveTo>
                    <a:lnTo>
                      <a:pt x="5" y="10"/>
                    </a:lnTo>
                    <a:lnTo>
                      <a:pt x="6" y="32"/>
                    </a:lnTo>
                    <a:lnTo>
                      <a:pt x="5" y="54"/>
                    </a:lnTo>
                    <a:lnTo>
                      <a:pt x="1" y="67"/>
                    </a:lnTo>
                    <a:lnTo>
                      <a:pt x="1" y="52"/>
                    </a:lnTo>
                    <a:lnTo>
                      <a:pt x="0" y="32"/>
                    </a:lnTo>
                    <a:lnTo>
                      <a:pt x="0" y="1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11" name="Freeform 33"/>
              <p:cNvSpPr>
                <a:spLocks/>
              </p:cNvSpPr>
              <p:nvPr/>
            </p:nvSpPr>
            <p:spPr bwMode="auto">
              <a:xfrm>
                <a:off x="932" y="189"/>
                <a:ext cx="13" cy="41"/>
              </a:xfrm>
              <a:custGeom>
                <a:avLst/>
                <a:gdLst>
                  <a:gd name="T0" fmla="*/ 2 w 13"/>
                  <a:gd name="T1" fmla="*/ 0 h 41"/>
                  <a:gd name="T2" fmla="*/ 7 w 13"/>
                  <a:gd name="T3" fmla="*/ 4 h 41"/>
                  <a:gd name="T4" fmla="*/ 11 w 13"/>
                  <a:gd name="T5" fmla="*/ 17 h 41"/>
                  <a:gd name="T6" fmla="*/ 13 w 13"/>
                  <a:gd name="T7" fmla="*/ 32 h 41"/>
                  <a:gd name="T8" fmla="*/ 9 w 13"/>
                  <a:gd name="T9" fmla="*/ 41 h 41"/>
                  <a:gd name="T10" fmla="*/ 9 w 13"/>
                  <a:gd name="T11" fmla="*/ 29 h 41"/>
                  <a:gd name="T12" fmla="*/ 4 w 13"/>
                  <a:gd name="T13" fmla="*/ 16 h 41"/>
                  <a:gd name="T14" fmla="*/ 0 w 13"/>
                  <a:gd name="T15" fmla="*/ 4 h 41"/>
                  <a:gd name="T16" fmla="*/ 2 w 13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41"/>
                  <a:gd name="T29" fmla="*/ 13 w 13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41">
                    <a:moveTo>
                      <a:pt x="2" y="0"/>
                    </a:moveTo>
                    <a:lnTo>
                      <a:pt x="7" y="4"/>
                    </a:lnTo>
                    <a:lnTo>
                      <a:pt x="11" y="17"/>
                    </a:lnTo>
                    <a:lnTo>
                      <a:pt x="13" y="32"/>
                    </a:lnTo>
                    <a:lnTo>
                      <a:pt x="9" y="41"/>
                    </a:lnTo>
                    <a:lnTo>
                      <a:pt x="9" y="29"/>
                    </a:lnTo>
                    <a:lnTo>
                      <a:pt x="4" y="16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12" name="Freeform 34"/>
              <p:cNvSpPr>
                <a:spLocks/>
              </p:cNvSpPr>
              <p:nvPr/>
            </p:nvSpPr>
            <p:spPr bwMode="auto">
              <a:xfrm>
                <a:off x="1118" y="111"/>
                <a:ext cx="13" cy="42"/>
              </a:xfrm>
              <a:custGeom>
                <a:avLst/>
                <a:gdLst>
                  <a:gd name="T0" fmla="*/ 0 w 13"/>
                  <a:gd name="T1" fmla="*/ 42 h 42"/>
                  <a:gd name="T2" fmla="*/ 0 w 13"/>
                  <a:gd name="T3" fmla="*/ 33 h 42"/>
                  <a:gd name="T4" fmla="*/ 1 w 13"/>
                  <a:gd name="T5" fmla="*/ 17 h 42"/>
                  <a:gd name="T6" fmla="*/ 4 w 13"/>
                  <a:gd name="T7" fmla="*/ 4 h 42"/>
                  <a:gd name="T8" fmla="*/ 10 w 13"/>
                  <a:gd name="T9" fmla="*/ 0 h 42"/>
                  <a:gd name="T10" fmla="*/ 13 w 13"/>
                  <a:gd name="T11" fmla="*/ 7 h 42"/>
                  <a:gd name="T12" fmla="*/ 10 w 13"/>
                  <a:gd name="T13" fmla="*/ 19 h 42"/>
                  <a:gd name="T14" fmla="*/ 4 w 13"/>
                  <a:gd name="T15" fmla="*/ 33 h 42"/>
                  <a:gd name="T16" fmla="*/ 0 w 13"/>
                  <a:gd name="T17" fmla="*/ 42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42"/>
                  <a:gd name="T29" fmla="*/ 13 w 13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42">
                    <a:moveTo>
                      <a:pt x="0" y="42"/>
                    </a:moveTo>
                    <a:lnTo>
                      <a:pt x="0" y="33"/>
                    </a:lnTo>
                    <a:lnTo>
                      <a:pt x="1" y="17"/>
                    </a:lnTo>
                    <a:lnTo>
                      <a:pt x="4" y="4"/>
                    </a:lnTo>
                    <a:lnTo>
                      <a:pt x="10" y="0"/>
                    </a:lnTo>
                    <a:lnTo>
                      <a:pt x="13" y="7"/>
                    </a:lnTo>
                    <a:lnTo>
                      <a:pt x="10" y="19"/>
                    </a:lnTo>
                    <a:lnTo>
                      <a:pt x="4" y="33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13" name="Freeform 35"/>
              <p:cNvSpPr>
                <a:spLocks/>
              </p:cNvSpPr>
              <p:nvPr/>
            </p:nvSpPr>
            <p:spPr bwMode="auto">
              <a:xfrm>
                <a:off x="1115" y="146"/>
                <a:ext cx="39" cy="9"/>
              </a:xfrm>
              <a:custGeom>
                <a:avLst/>
                <a:gdLst>
                  <a:gd name="T0" fmla="*/ 0 w 39"/>
                  <a:gd name="T1" fmla="*/ 8 h 9"/>
                  <a:gd name="T2" fmla="*/ 3 w 39"/>
                  <a:gd name="T3" fmla="*/ 8 h 9"/>
                  <a:gd name="T4" fmla="*/ 7 w 39"/>
                  <a:gd name="T5" fmla="*/ 8 h 9"/>
                  <a:gd name="T6" fmla="*/ 14 w 39"/>
                  <a:gd name="T7" fmla="*/ 8 h 9"/>
                  <a:gd name="T8" fmla="*/ 21 w 39"/>
                  <a:gd name="T9" fmla="*/ 9 h 9"/>
                  <a:gd name="T10" fmla="*/ 28 w 39"/>
                  <a:gd name="T11" fmla="*/ 9 h 9"/>
                  <a:gd name="T12" fmla="*/ 33 w 39"/>
                  <a:gd name="T13" fmla="*/ 8 h 9"/>
                  <a:gd name="T14" fmla="*/ 37 w 39"/>
                  <a:gd name="T15" fmla="*/ 6 h 9"/>
                  <a:gd name="T16" fmla="*/ 39 w 39"/>
                  <a:gd name="T17" fmla="*/ 3 h 9"/>
                  <a:gd name="T18" fmla="*/ 38 w 39"/>
                  <a:gd name="T19" fmla="*/ 1 h 9"/>
                  <a:gd name="T20" fmla="*/ 34 w 39"/>
                  <a:gd name="T21" fmla="*/ 0 h 9"/>
                  <a:gd name="T22" fmla="*/ 30 w 39"/>
                  <a:gd name="T23" fmla="*/ 0 h 9"/>
                  <a:gd name="T24" fmla="*/ 23 w 39"/>
                  <a:gd name="T25" fmla="*/ 1 h 9"/>
                  <a:gd name="T26" fmla="*/ 16 w 39"/>
                  <a:gd name="T27" fmla="*/ 3 h 9"/>
                  <a:gd name="T28" fmla="*/ 9 w 39"/>
                  <a:gd name="T29" fmla="*/ 4 h 9"/>
                  <a:gd name="T30" fmla="*/ 5 w 39"/>
                  <a:gd name="T31" fmla="*/ 7 h 9"/>
                  <a:gd name="T32" fmla="*/ 0 w 39"/>
                  <a:gd name="T33" fmla="*/ 8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9"/>
                  <a:gd name="T53" fmla="*/ 39 w 39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9">
                    <a:moveTo>
                      <a:pt x="0" y="8"/>
                    </a:moveTo>
                    <a:lnTo>
                      <a:pt x="3" y="8"/>
                    </a:lnTo>
                    <a:lnTo>
                      <a:pt x="7" y="8"/>
                    </a:lnTo>
                    <a:lnTo>
                      <a:pt x="14" y="8"/>
                    </a:lnTo>
                    <a:lnTo>
                      <a:pt x="21" y="9"/>
                    </a:lnTo>
                    <a:lnTo>
                      <a:pt x="28" y="9"/>
                    </a:lnTo>
                    <a:lnTo>
                      <a:pt x="33" y="8"/>
                    </a:lnTo>
                    <a:lnTo>
                      <a:pt x="37" y="6"/>
                    </a:lnTo>
                    <a:lnTo>
                      <a:pt x="39" y="3"/>
                    </a:lnTo>
                    <a:lnTo>
                      <a:pt x="38" y="1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23" y="1"/>
                    </a:lnTo>
                    <a:lnTo>
                      <a:pt x="16" y="3"/>
                    </a:lnTo>
                    <a:lnTo>
                      <a:pt x="9" y="4"/>
                    </a:lnTo>
                    <a:lnTo>
                      <a:pt x="5" y="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14" name="Freeform 36"/>
              <p:cNvSpPr>
                <a:spLocks/>
              </p:cNvSpPr>
              <p:nvPr/>
            </p:nvSpPr>
            <p:spPr bwMode="auto">
              <a:xfrm>
                <a:off x="1126" y="115"/>
                <a:ext cx="31" cy="24"/>
              </a:xfrm>
              <a:custGeom>
                <a:avLst/>
                <a:gdLst>
                  <a:gd name="T0" fmla="*/ 0 w 31"/>
                  <a:gd name="T1" fmla="*/ 24 h 24"/>
                  <a:gd name="T2" fmla="*/ 2 w 31"/>
                  <a:gd name="T3" fmla="*/ 23 h 24"/>
                  <a:gd name="T4" fmla="*/ 6 w 31"/>
                  <a:gd name="T5" fmla="*/ 21 h 24"/>
                  <a:gd name="T6" fmla="*/ 12 w 31"/>
                  <a:gd name="T7" fmla="*/ 17 h 24"/>
                  <a:gd name="T8" fmla="*/ 18 w 31"/>
                  <a:gd name="T9" fmla="*/ 14 h 24"/>
                  <a:gd name="T10" fmla="*/ 23 w 31"/>
                  <a:gd name="T11" fmla="*/ 10 h 24"/>
                  <a:gd name="T12" fmla="*/ 29 w 31"/>
                  <a:gd name="T13" fmla="*/ 7 h 24"/>
                  <a:gd name="T14" fmla="*/ 31 w 31"/>
                  <a:gd name="T15" fmla="*/ 4 h 24"/>
                  <a:gd name="T16" fmla="*/ 31 w 31"/>
                  <a:gd name="T17" fmla="*/ 0 h 24"/>
                  <a:gd name="T18" fmla="*/ 26 w 31"/>
                  <a:gd name="T19" fmla="*/ 0 h 24"/>
                  <a:gd name="T20" fmla="*/ 17 w 31"/>
                  <a:gd name="T21" fmla="*/ 7 h 24"/>
                  <a:gd name="T22" fmla="*/ 6 w 31"/>
                  <a:gd name="T23" fmla="*/ 17 h 24"/>
                  <a:gd name="T24" fmla="*/ 0 w 31"/>
                  <a:gd name="T25" fmla="*/ 24 h 2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"/>
                  <a:gd name="T40" fmla="*/ 0 h 24"/>
                  <a:gd name="T41" fmla="*/ 31 w 31"/>
                  <a:gd name="T42" fmla="*/ 24 h 2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" h="24">
                    <a:moveTo>
                      <a:pt x="0" y="24"/>
                    </a:moveTo>
                    <a:lnTo>
                      <a:pt x="2" y="23"/>
                    </a:lnTo>
                    <a:lnTo>
                      <a:pt x="6" y="21"/>
                    </a:lnTo>
                    <a:lnTo>
                      <a:pt x="12" y="17"/>
                    </a:lnTo>
                    <a:lnTo>
                      <a:pt x="18" y="14"/>
                    </a:lnTo>
                    <a:lnTo>
                      <a:pt x="23" y="10"/>
                    </a:lnTo>
                    <a:lnTo>
                      <a:pt x="29" y="7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26" y="0"/>
                    </a:lnTo>
                    <a:lnTo>
                      <a:pt x="17" y="7"/>
                    </a:lnTo>
                    <a:lnTo>
                      <a:pt x="6" y="1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15" name="Freeform 37"/>
              <p:cNvSpPr>
                <a:spLocks/>
              </p:cNvSpPr>
              <p:nvPr/>
            </p:nvSpPr>
            <p:spPr bwMode="auto">
              <a:xfrm>
                <a:off x="940" y="225"/>
                <a:ext cx="11" cy="51"/>
              </a:xfrm>
              <a:custGeom>
                <a:avLst/>
                <a:gdLst>
                  <a:gd name="T0" fmla="*/ 1 w 11"/>
                  <a:gd name="T1" fmla="*/ 0 h 51"/>
                  <a:gd name="T2" fmla="*/ 8 w 11"/>
                  <a:gd name="T3" fmla="*/ 13 h 51"/>
                  <a:gd name="T4" fmla="*/ 11 w 11"/>
                  <a:gd name="T5" fmla="*/ 28 h 51"/>
                  <a:gd name="T6" fmla="*/ 10 w 11"/>
                  <a:gd name="T7" fmla="*/ 43 h 51"/>
                  <a:gd name="T8" fmla="*/ 5 w 11"/>
                  <a:gd name="T9" fmla="*/ 51 h 51"/>
                  <a:gd name="T10" fmla="*/ 1 w 11"/>
                  <a:gd name="T11" fmla="*/ 47 h 51"/>
                  <a:gd name="T12" fmla="*/ 0 w 11"/>
                  <a:gd name="T13" fmla="*/ 32 h 51"/>
                  <a:gd name="T14" fmla="*/ 1 w 11"/>
                  <a:gd name="T15" fmla="*/ 15 h 51"/>
                  <a:gd name="T16" fmla="*/ 1 w 11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51"/>
                  <a:gd name="T29" fmla="*/ 11 w 11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51">
                    <a:moveTo>
                      <a:pt x="1" y="0"/>
                    </a:moveTo>
                    <a:lnTo>
                      <a:pt x="8" y="13"/>
                    </a:lnTo>
                    <a:lnTo>
                      <a:pt x="11" y="28"/>
                    </a:lnTo>
                    <a:lnTo>
                      <a:pt x="10" y="43"/>
                    </a:lnTo>
                    <a:lnTo>
                      <a:pt x="5" y="51"/>
                    </a:lnTo>
                    <a:lnTo>
                      <a:pt x="1" y="47"/>
                    </a:lnTo>
                    <a:lnTo>
                      <a:pt x="0" y="32"/>
                    </a:lnTo>
                    <a:lnTo>
                      <a:pt x="1" y="1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16" name="Freeform 38"/>
              <p:cNvSpPr>
                <a:spLocks/>
              </p:cNvSpPr>
              <p:nvPr/>
            </p:nvSpPr>
            <p:spPr bwMode="auto">
              <a:xfrm>
                <a:off x="902" y="218"/>
                <a:ext cx="17" cy="49"/>
              </a:xfrm>
              <a:custGeom>
                <a:avLst/>
                <a:gdLst>
                  <a:gd name="T0" fmla="*/ 17 w 17"/>
                  <a:gd name="T1" fmla="*/ 0 h 49"/>
                  <a:gd name="T2" fmla="*/ 16 w 17"/>
                  <a:gd name="T3" fmla="*/ 12 h 49"/>
                  <a:gd name="T4" fmla="*/ 14 w 17"/>
                  <a:gd name="T5" fmla="*/ 28 h 49"/>
                  <a:gd name="T6" fmla="*/ 9 w 17"/>
                  <a:gd name="T7" fmla="*/ 42 h 49"/>
                  <a:gd name="T8" fmla="*/ 3 w 17"/>
                  <a:gd name="T9" fmla="*/ 49 h 49"/>
                  <a:gd name="T10" fmla="*/ 0 w 17"/>
                  <a:gd name="T11" fmla="*/ 42 h 49"/>
                  <a:gd name="T12" fmla="*/ 5 w 17"/>
                  <a:gd name="T13" fmla="*/ 28 h 49"/>
                  <a:gd name="T14" fmla="*/ 13 w 17"/>
                  <a:gd name="T15" fmla="*/ 11 h 49"/>
                  <a:gd name="T16" fmla="*/ 17 w 17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49"/>
                  <a:gd name="T29" fmla="*/ 17 w 17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49">
                    <a:moveTo>
                      <a:pt x="17" y="0"/>
                    </a:moveTo>
                    <a:lnTo>
                      <a:pt x="16" y="12"/>
                    </a:lnTo>
                    <a:lnTo>
                      <a:pt x="14" y="28"/>
                    </a:lnTo>
                    <a:lnTo>
                      <a:pt x="9" y="42"/>
                    </a:lnTo>
                    <a:lnTo>
                      <a:pt x="3" y="49"/>
                    </a:lnTo>
                    <a:lnTo>
                      <a:pt x="0" y="42"/>
                    </a:lnTo>
                    <a:lnTo>
                      <a:pt x="5" y="28"/>
                    </a:lnTo>
                    <a:lnTo>
                      <a:pt x="13" y="11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17" name="Freeform 39"/>
              <p:cNvSpPr>
                <a:spLocks/>
              </p:cNvSpPr>
              <p:nvPr/>
            </p:nvSpPr>
            <p:spPr bwMode="auto">
              <a:xfrm>
                <a:off x="957" y="229"/>
                <a:ext cx="12" cy="46"/>
              </a:xfrm>
              <a:custGeom>
                <a:avLst/>
                <a:gdLst>
                  <a:gd name="T0" fmla="*/ 0 w 12"/>
                  <a:gd name="T1" fmla="*/ 0 h 46"/>
                  <a:gd name="T2" fmla="*/ 7 w 12"/>
                  <a:gd name="T3" fmla="*/ 6 h 46"/>
                  <a:gd name="T4" fmla="*/ 11 w 12"/>
                  <a:gd name="T5" fmla="*/ 20 h 46"/>
                  <a:gd name="T6" fmla="*/ 12 w 12"/>
                  <a:gd name="T7" fmla="*/ 36 h 46"/>
                  <a:gd name="T8" fmla="*/ 9 w 12"/>
                  <a:gd name="T9" fmla="*/ 46 h 46"/>
                  <a:gd name="T10" fmla="*/ 4 w 12"/>
                  <a:gd name="T11" fmla="*/ 44 h 46"/>
                  <a:gd name="T12" fmla="*/ 3 w 12"/>
                  <a:gd name="T13" fmla="*/ 30 h 46"/>
                  <a:gd name="T14" fmla="*/ 2 w 12"/>
                  <a:gd name="T15" fmla="*/ 13 h 46"/>
                  <a:gd name="T16" fmla="*/ 0 w 12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46"/>
                  <a:gd name="T29" fmla="*/ 12 w 12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46">
                    <a:moveTo>
                      <a:pt x="0" y="0"/>
                    </a:moveTo>
                    <a:lnTo>
                      <a:pt x="7" y="6"/>
                    </a:lnTo>
                    <a:lnTo>
                      <a:pt x="11" y="20"/>
                    </a:lnTo>
                    <a:lnTo>
                      <a:pt x="12" y="36"/>
                    </a:lnTo>
                    <a:lnTo>
                      <a:pt x="9" y="46"/>
                    </a:lnTo>
                    <a:lnTo>
                      <a:pt x="4" y="44"/>
                    </a:lnTo>
                    <a:lnTo>
                      <a:pt x="3" y="30"/>
                    </a:lnTo>
                    <a:lnTo>
                      <a:pt x="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18" name="Freeform 40"/>
              <p:cNvSpPr>
                <a:spLocks/>
              </p:cNvSpPr>
              <p:nvPr/>
            </p:nvSpPr>
            <p:spPr bwMode="auto">
              <a:xfrm>
                <a:off x="974" y="229"/>
                <a:ext cx="18" cy="48"/>
              </a:xfrm>
              <a:custGeom>
                <a:avLst/>
                <a:gdLst>
                  <a:gd name="T0" fmla="*/ 0 w 18"/>
                  <a:gd name="T1" fmla="*/ 0 h 48"/>
                  <a:gd name="T2" fmla="*/ 9 w 18"/>
                  <a:gd name="T3" fmla="*/ 7 h 48"/>
                  <a:gd name="T4" fmla="*/ 14 w 18"/>
                  <a:gd name="T5" fmla="*/ 23 h 48"/>
                  <a:gd name="T6" fmla="*/ 18 w 18"/>
                  <a:gd name="T7" fmla="*/ 39 h 48"/>
                  <a:gd name="T8" fmla="*/ 16 w 18"/>
                  <a:gd name="T9" fmla="*/ 48 h 48"/>
                  <a:gd name="T10" fmla="*/ 11 w 18"/>
                  <a:gd name="T11" fmla="*/ 45 h 48"/>
                  <a:gd name="T12" fmla="*/ 8 w 18"/>
                  <a:gd name="T13" fmla="*/ 32 h 48"/>
                  <a:gd name="T14" fmla="*/ 4 w 18"/>
                  <a:gd name="T15" fmla="*/ 15 h 48"/>
                  <a:gd name="T16" fmla="*/ 0 w 18"/>
                  <a:gd name="T17" fmla="*/ 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48"/>
                  <a:gd name="T29" fmla="*/ 18 w 18"/>
                  <a:gd name="T30" fmla="*/ 48 h 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48">
                    <a:moveTo>
                      <a:pt x="0" y="0"/>
                    </a:moveTo>
                    <a:lnTo>
                      <a:pt x="9" y="7"/>
                    </a:lnTo>
                    <a:lnTo>
                      <a:pt x="14" y="23"/>
                    </a:lnTo>
                    <a:lnTo>
                      <a:pt x="18" y="39"/>
                    </a:lnTo>
                    <a:lnTo>
                      <a:pt x="16" y="48"/>
                    </a:lnTo>
                    <a:lnTo>
                      <a:pt x="11" y="45"/>
                    </a:lnTo>
                    <a:lnTo>
                      <a:pt x="8" y="32"/>
                    </a:lnTo>
                    <a:lnTo>
                      <a:pt x="4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19" name="Freeform 41"/>
              <p:cNvSpPr>
                <a:spLocks/>
              </p:cNvSpPr>
              <p:nvPr/>
            </p:nvSpPr>
            <p:spPr bwMode="auto">
              <a:xfrm>
                <a:off x="988" y="226"/>
                <a:ext cx="23" cy="46"/>
              </a:xfrm>
              <a:custGeom>
                <a:avLst/>
                <a:gdLst>
                  <a:gd name="T0" fmla="*/ 0 w 23"/>
                  <a:gd name="T1" fmla="*/ 0 h 46"/>
                  <a:gd name="T2" fmla="*/ 11 w 23"/>
                  <a:gd name="T3" fmla="*/ 9 h 46"/>
                  <a:gd name="T4" fmla="*/ 19 w 23"/>
                  <a:gd name="T5" fmla="*/ 24 h 46"/>
                  <a:gd name="T6" fmla="*/ 23 w 23"/>
                  <a:gd name="T7" fmla="*/ 39 h 46"/>
                  <a:gd name="T8" fmla="*/ 21 w 23"/>
                  <a:gd name="T9" fmla="*/ 46 h 46"/>
                  <a:gd name="T10" fmla="*/ 15 w 23"/>
                  <a:gd name="T11" fmla="*/ 42 h 46"/>
                  <a:gd name="T12" fmla="*/ 11 w 23"/>
                  <a:gd name="T13" fmla="*/ 29 h 46"/>
                  <a:gd name="T14" fmla="*/ 6 w 23"/>
                  <a:gd name="T15" fmla="*/ 13 h 46"/>
                  <a:gd name="T16" fmla="*/ 0 w 23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46"/>
                  <a:gd name="T29" fmla="*/ 23 w 23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46">
                    <a:moveTo>
                      <a:pt x="0" y="0"/>
                    </a:moveTo>
                    <a:lnTo>
                      <a:pt x="11" y="9"/>
                    </a:lnTo>
                    <a:lnTo>
                      <a:pt x="19" y="24"/>
                    </a:lnTo>
                    <a:lnTo>
                      <a:pt x="23" y="39"/>
                    </a:lnTo>
                    <a:lnTo>
                      <a:pt x="21" y="46"/>
                    </a:lnTo>
                    <a:lnTo>
                      <a:pt x="15" y="42"/>
                    </a:lnTo>
                    <a:lnTo>
                      <a:pt x="11" y="29"/>
                    </a:lnTo>
                    <a:lnTo>
                      <a:pt x="6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20" name="Freeform 42"/>
              <p:cNvSpPr>
                <a:spLocks/>
              </p:cNvSpPr>
              <p:nvPr/>
            </p:nvSpPr>
            <p:spPr bwMode="auto">
              <a:xfrm>
                <a:off x="1005" y="221"/>
                <a:ext cx="34" cy="47"/>
              </a:xfrm>
              <a:custGeom>
                <a:avLst/>
                <a:gdLst>
                  <a:gd name="T0" fmla="*/ 0 w 34"/>
                  <a:gd name="T1" fmla="*/ 0 h 47"/>
                  <a:gd name="T2" fmla="*/ 6 w 34"/>
                  <a:gd name="T3" fmla="*/ 4 h 47"/>
                  <a:gd name="T4" fmla="*/ 12 w 34"/>
                  <a:gd name="T5" fmla="*/ 11 h 47"/>
                  <a:gd name="T6" fmla="*/ 19 w 34"/>
                  <a:gd name="T7" fmla="*/ 18 h 47"/>
                  <a:gd name="T8" fmla="*/ 25 w 34"/>
                  <a:gd name="T9" fmla="*/ 25 h 47"/>
                  <a:gd name="T10" fmla="*/ 30 w 34"/>
                  <a:gd name="T11" fmla="*/ 32 h 47"/>
                  <a:gd name="T12" fmla="*/ 33 w 34"/>
                  <a:gd name="T13" fmla="*/ 39 h 47"/>
                  <a:gd name="T14" fmla="*/ 34 w 34"/>
                  <a:gd name="T15" fmla="*/ 44 h 47"/>
                  <a:gd name="T16" fmla="*/ 32 w 34"/>
                  <a:gd name="T17" fmla="*/ 47 h 47"/>
                  <a:gd name="T18" fmla="*/ 24 w 34"/>
                  <a:gd name="T19" fmla="*/ 44 h 47"/>
                  <a:gd name="T20" fmla="*/ 15 w 34"/>
                  <a:gd name="T21" fmla="*/ 29 h 47"/>
                  <a:gd name="T22" fmla="*/ 7 w 34"/>
                  <a:gd name="T23" fmla="*/ 12 h 47"/>
                  <a:gd name="T24" fmla="*/ 0 w 34"/>
                  <a:gd name="T25" fmla="*/ 0 h 4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4"/>
                  <a:gd name="T40" fmla="*/ 0 h 47"/>
                  <a:gd name="T41" fmla="*/ 34 w 34"/>
                  <a:gd name="T42" fmla="*/ 47 h 4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4" h="47">
                    <a:moveTo>
                      <a:pt x="0" y="0"/>
                    </a:moveTo>
                    <a:lnTo>
                      <a:pt x="6" y="4"/>
                    </a:lnTo>
                    <a:lnTo>
                      <a:pt x="12" y="11"/>
                    </a:lnTo>
                    <a:lnTo>
                      <a:pt x="19" y="18"/>
                    </a:lnTo>
                    <a:lnTo>
                      <a:pt x="25" y="25"/>
                    </a:lnTo>
                    <a:lnTo>
                      <a:pt x="30" y="32"/>
                    </a:lnTo>
                    <a:lnTo>
                      <a:pt x="33" y="39"/>
                    </a:lnTo>
                    <a:lnTo>
                      <a:pt x="34" y="44"/>
                    </a:lnTo>
                    <a:lnTo>
                      <a:pt x="32" y="47"/>
                    </a:lnTo>
                    <a:lnTo>
                      <a:pt x="24" y="44"/>
                    </a:lnTo>
                    <a:lnTo>
                      <a:pt x="15" y="29"/>
                    </a:lnTo>
                    <a:lnTo>
                      <a:pt x="7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21" name="Freeform 43"/>
              <p:cNvSpPr>
                <a:spLocks/>
              </p:cNvSpPr>
              <p:nvPr/>
            </p:nvSpPr>
            <p:spPr bwMode="auto">
              <a:xfrm>
                <a:off x="1026" y="212"/>
                <a:ext cx="44" cy="45"/>
              </a:xfrm>
              <a:custGeom>
                <a:avLst/>
                <a:gdLst>
                  <a:gd name="T0" fmla="*/ 0 w 44"/>
                  <a:gd name="T1" fmla="*/ 0 h 45"/>
                  <a:gd name="T2" fmla="*/ 5 w 44"/>
                  <a:gd name="T3" fmla="*/ 3 h 45"/>
                  <a:gd name="T4" fmla="*/ 12 w 44"/>
                  <a:gd name="T5" fmla="*/ 9 h 45"/>
                  <a:gd name="T6" fmla="*/ 20 w 44"/>
                  <a:gd name="T7" fmla="*/ 17 h 45"/>
                  <a:gd name="T8" fmla="*/ 29 w 44"/>
                  <a:gd name="T9" fmla="*/ 23 h 45"/>
                  <a:gd name="T10" fmla="*/ 36 w 44"/>
                  <a:gd name="T11" fmla="*/ 31 h 45"/>
                  <a:gd name="T12" fmla="*/ 42 w 44"/>
                  <a:gd name="T13" fmla="*/ 37 h 45"/>
                  <a:gd name="T14" fmla="*/ 44 w 44"/>
                  <a:gd name="T15" fmla="*/ 43 h 45"/>
                  <a:gd name="T16" fmla="*/ 43 w 44"/>
                  <a:gd name="T17" fmla="*/ 45 h 45"/>
                  <a:gd name="T18" fmla="*/ 38 w 44"/>
                  <a:gd name="T19" fmla="*/ 45 h 45"/>
                  <a:gd name="T20" fmla="*/ 33 w 44"/>
                  <a:gd name="T21" fmla="*/ 40 h 45"/>
                  <a:gd name="T22" fmla="*/ 26 w 44"/>
                  <a:gd name="T23" fmla="*/ 34 h 45"/>
                  <a:gd name="T24" fmla="*/ 19 w 44"/>
                  <a:gd name="T25" fmla="*/ 26 h 45"/>
                  <a:gd name="T26" fmla="*/ 13 w 44"/>
                  <a:gd name="T27" fmla="*/ 17 h 45"/>
                  <a:gd name="T28" fmla="*/ 8 w 44"/>
                  <a:gd name="T29" fmla="*/ 9 h 45"/>
                  <a:gd name="T30" fmla="*/ 3 w 44"/>
                  <a:gd name="T31" fmla="*/ 3 h 45"/>
                  <a:gd name="T32" fmla="*/ 0 w 44"/>
                  <a:gd name="T33" fmla="*/ 0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45"/>
                  <a:gd name="T53" fmla="*/ 44 w 44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45">
                    <a:moveTo>
                      <a:pt x="0" y="0"/>
                    </a:moveTo>
                    <a:lnTo>
                      <a:pt x="5" y="3"/>
                    </a:lnTo>
                    <a:lnTo>
                      <a:pt x="12" y="9"/>
                    </a:lnTo>
                    <a:lnTo>
                      <a:pt x="20" y="17"/>
                    </a:lnTo>
                    <a:lnTo>
                      <a:pt x="29" y="23"/>
                    </a:lnTo>
                    <a:lnTo>
                      <a:pt x="36" y="31"/>
                    </a:lnTo>
                    <a:lnTo>
                      <a:pt x="42" y="37"/>
                    </a:lnTo>
                    <a:lnTo>
                      <a:pt x="44" y="43"/>
                    </a:lnTo>
                    <a:lnTo>
                      <a:pt x="43" y="45"/>
                    </a:lnTo>
                    <a:lnTo>
                      <a:pt x="38" y="45"/>
                    </a:lnTo>
                    <a:lnTo>
                      <a:pt x="33" y="40"/>
                    </a:lnTo>
                    <a:lnTo>
                      <a:pt x="26" y="34"/>
                    </a:lnTo>
                    <a:lnTo>
                      <a:pt x="19" y="26"/>
                    </a:lnTo>
                    <a:lnTo>
                      <a:pt x="13" y="17"/>
                    </a:lnTo>
                    <a:lnTo>
                      <a:pt x="8" y="9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22" name="Freeform 44"/>
              <p:cNvSpPr>
                <a:spLocks/>
              </p:cNvSpPr>
              <p:nvPr/>
            </p:nvSpPr>
            <p:spPr bwMode="auto">
              <a:xfrm>
                <a:off x="1050" y="201"/>
                <a:ext cx="49" cy="48"/>
              </a:xfrm>
              <a:custGeom>
                <a:avLst/>
                <a:gdLst>
                  <a:gd name="T0" fmla="*/ 0 w 49"/>
                  <a:gd name="T1" fmla="*/ 0 h 48"/>
                  <a:gd name="T2" fmla="*/ 5 w 49"/>
                  <a:gd name="T3" fmla="*/ 4 h 48"/>
                  <a:gd name="T4" fmla="*/ 13 w 49"/>
                  <a:gd name="T5" fmla="*/ 8 h 48"/>
                  <a:gd name="T6" fmla="*/ 22 w 49"/>
                  <a:gd name="T7" fmla="*/ 15 h 48"/>
                  <a:gd name="T8" fmla="*/ 31 w 49"/>
                  <a:gd name="T9" fmla="*/ 23 h 48"/>
                  <a:gd name="T10" fmla="*/ 40 w 49"/>
                  <a:gd name="T11" fmla="*/ 31 h 48"/>
                  <a:gd name="T12" fmla="*/ 46 w 49"/>
                  <a:gd name="T13" fmla="*/ 38 h 48"/>
                  <a:gd name="T14" fmla="*/ 49 w 49"/>
                  <a:gd name="T15" fmla="*/ 43 h 48"/>
                  <a:gd name="T16" fmla="*/ 48 w 49"/>
                  <a:gd name="T17" fmla="*/ 48 h 48"/>
                  <a:gd name="T18" fmla="*/ 44 w 49"/>
                  <a:gd name="T19" fmla="*/ 48 h 48"/>
                  <a:gd name="T20" fmla="*/ 38 w 49"/>
                  <a:gd name="T21" fmla="*/ 45 h 48"/>
                  <a:gd name="T22" fmla="*/ 31 w 49"/>
                  <a:gd name="T23" fmla="*/ 38 h 48"/>
                  <a:gd name="T24" fmla="*/ 25 w 49"/>
                  <a:gd name="T25" fmla="*/ 29 h 48"/>
                  <a:gd name="T26" fmla="*/ 17 w 49"/>
                  <a:gd name="T27" fmla="*/ 20 h 48"/>
                  <a:gd name="T28" fmla="*/ 10 w 49"/>
                  <a:gd name="T29" fmla="*/ 12 h 48"/>
                  <a:gd name="T30" fmla="*/ 4 w 49"/>
                  <a:gd name="T31" fmla="*/ 5 h 48"/>
                  <a:gd name="T32" fmla="*/ 0 w 49"/>
                  <a:gd name="T33" fmla="*/ 0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48"/>
                  <a:gd name="T53" fmla="*/ 49 w 49"/>
                  <a:gd name="T54" fmla="*/ 48 h 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48">
                    <a:moveTo>
                      <a:pt x="0" y="0"/>
                    </a:moveTo>
                    <a:lnTo>
                      <a:pt x="5" y="4"/>
                    </a:lnTo>
                    <a:lnTo>
                      <a:pt x="13" y="8"/>
                    </a:lnTo>
                    <a:lnTo>
                      <a:pt x="22" y="15"/>
                    </a:lnTo>
                    <a:lnTo>
                      <a:pt x="31" y="23"/>
                    </a:lnTo>
                    <a:lnTo>
                      <a:pt x="40" y="31"/>
                    </a:lnTo>
                    <a:lnTo>
                      <a:pt x="46" y="38"/>
                    </a:lnTo>
                    <a:lnTo>
                      <a:pt x="49" y="43"/>
                    </a:lnTo>
                    <a:lnTo>
                      <a:pt x="48" y="48"/>
                    </a:lnTo>
                    <a:lnTo>
                      <a:pt x="44" y="48"/>
                    </a:lnTo>
                    <a:lnTo>
                      <a:pt x="38" y="45"/>
                    </a:lnTo>
                    <a:lnTo>
                      <a:pt x="31" y="38"/>
                    </a:lnTo>
                    <a:lnTo>
                      <a:pt x="25" y="29"/>
                    </a:lnTo>
                    <a:lnTo>
                      <a:pt x="17" y="20"/>
                    </a:lnTo>
                    <a:lnTo>
                      <a:pt x="10" y="12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23" name="Freeform 45"/>
              <p:cNvSpPr>
                <a:spLocks/>
              </p:cNvSpPr>
              <p:nvPr/>
            </p:nvSpPr>
            <p:spPr bwMode="auto">
              <a:xfrm>
                <a:off x="1067" y="190"/>
                <a:ext cx="56" cy="43"/>
              </a:xfrm>
              <a:custGeom>
                <a:avLst/>
                <a:gdLst>
                  <a:gd name="T0" fmla="*/ 0 w 56"/>
                  <a:gd name="T1" fmla="*/ 0 h 43"/>
                  <a:gd name="T2" fmla="*/ 6 w 56"/>
                  <a:gd name="T3" fmla="*/ 2 h 43"/>
                  <a:gd name="T4" fmla="*/ 15 w 56"/>
                  <a:gd name="T5" fmla="*/ 6 h 43"/>
                  <a:gd name="T6" fmla="*/ 25 w 56"/>
                  <a:gd name="T7" fmla="*/ 10 h 43"/>
                  <a:gd name="T8" fmla="*/ 34 w 56"/>
                  <a:gd name="T9" fmla="*/ 15 h 43"/>
                  <a:gd name="T10" fmla="*/ 43 w 56"/>
                  <a:gd name="T11" fmla="*/ 22 h 43"/>
                  <a:gd name="T12" fmla="*/ 49 w 56"/>
                  <a:gd name="T13" fmla="*/ 27 h 43"/>
                  <a:gd name="T14" fmla="*/ 54 w 56"/>
                  <a:gd name="T15" fmla="*/ 35 h 43"/>
                  <a:gd name="T16" fmla="*/ 56 w 56"/>
                  <a:gd name="T17" fmla="*/ 42 h 43"/>
                  <a:gd name="T18" fmla="*/ 54 w 56"/>
                  <a:gd name="T19" fmla="*/ 43 h 43"/>
                  <a:gd name="T20" fmla="*/ 49 w 56"/>
                  <a:gd name="T21" fmla="*/ 41 h 43"/>
                  <a:gd name="T22" fmla="*/ 40 w 56"/>
                  <a:gd name="T23" fmla="*/ 35 h 43"/>
                  <a:gd name="T24" fmla="*/ 31 w 56"/>
                  <a:gd name="T25" fmla="*/ 27 h 43"/>
                  <a:gd name="T26" fmla="*/ 21 w 56"/>
                  <a:gd name="T27" fmla="*/ 19 h 43"/>
                  <a:gd name="T28" fmla="*/ 12 w 56"/>
                  <a:gd name="T29" fmla="*/ 11 h 43"/>
                  <a:gd name="T30" fmla="*/ 4 w 56"/>
                  <a:gd name="T31" fmla="*/ 5 h 43"/>
                  <a:gd name="T32" fmla="*/ 0 w 56"/>
                  <a:gd name="T33" fmla="*/ 0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6"/>
                  <a:gd name="T52" fmla="*/ 0 h 43"/>
                  <a:gd name="T53" fmla="*/ 56 w 56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6" h="43">
                    <a:moveTo>
                      <a:pt x="0" y="0"/>
                    </a:moveTo>
                    <a:lnTo>
                      <a:pt x="6" y="2"/>
                    </a:lnTo>
                    <a:lnTo>
                      <a:pt x="15" y="6"/>
                    </a:lnTo>
                    <a:lnTo>
                      <a:pt x="25" y="10"/>
                    </a:lnTo>
                    <a:lnTo>
                      <a:pt x="34" y="15"/>
                    </a:lnTo>
                    <a:lnTo>
                      <a:pt x="43" y="22"/>
                    </a:lnTo>
                    <a:lnTo>
                      <a:pt x="49" y="27"/>
                    </a:lnTo>
                    <a:lnTo>
                      <a:pt x="54" y="35"/>
                    </a:lnTo>
                    <a:lnTo>
                      <a:pt x="56" y="42"/>
                    </a:lnTo>
                    <a:lnTo>
                      <a:pt x="54" y="43"/>
                    </a:lnTo>
                    <a:lnTo>
                      <a:pt x="49" y="41"/>
                    </a:lnTo>
                    <a:lnTo>
                      <a:pt x="40" y="35"/>
                    </a:lnTo>
                    <a:lnTo>
                      <a:pt x="31" y="27"/>
                    </a:lnTo>
                    <a:lnTo>
                      <a:pt x="21" y="19"/>
                    </a:lnTo>
                    <a:lnTo>
                      <a:pt x="12" y="11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24" name="Freeform 46"/>
              <p:cNvSpPr>
                <a:spLocks/>
              </p:cNvSpPr>
              <p:nvPr/>
            </p:nvSpPr>
            <p:spPr bwMode="auto">
              <a:xfrm>
                <a:off x="1080" y="182"/>
                <a:ext cx="60" cy="20"/>
              </a:xfrm>
              <a:custGeom>
                <a:avLst/>
                <a:gdLst>
                  <a:gd name="T0" fmla="*/ 60 w 60"/>
                  <a:gd name="T1" fmla="*/ 19 h 20"/>
                  <a:gd name="T2" fmla="*/ 58 w 60"/>
                  <a:gd name="T3" fmla="*/ 20 h 20"/>
                  <a:gd name="T4" fmla="*/ 51 w 60"/>
                  <a:gd name="T5" fmla="*/ 19 h 20"/>
                  <a:gd name="T6" fmla="*/ 43 w 60"/>
                  <a:gd name="T7" fmla="*/ 17 h 20"/>
                  <a:gd name="T8" fmla="*/ 34 w 60"/>
                  <a:gd name="T9" fmla="*/ 14 h 20"/>
                  <a:gd name="T10" fmla="*/ 24 w 60"/>
                  <a:gd name="T11" fmla="*/ 10 h 20"/>
                  <a:gd name="T12" fmla="*/ 15 w 60"/>
                  <a:gd name="T13" fmla="*/ 7 h 20"/>
                  <a:gd name="T14" fmla="*/ 6 w 60"/>
                  <a:gd name="T15" fmla="*/ 3 h 20"/>
                  <a:gd name="T16" fmla="*/ 0 w 60"/>
                  <a:gd name="T17" fmla="*/ 2 h 20"/>
                  <a:gd name="T18" fmla="*/ 8 w 60"/>
                  <a:gd name="T19" fmla="*/ 0 h 20"/>
                  <a:gd name="T20" fmla="*/ 17 w 60"/>
                  <a:gd name="T21" fmla="*/ 0 h 20"/>
                  <a:gd name="T22" fmla="*/ 29 w 60"/>
                  <a:gd name="T23" fmla="*/ 1 h 20"/>
                  <a:gd name="T24" fmla="*/ 39 w 60"/>
                  <a:gd name="T25" fmla="*/ 3 h 20"/>
                  <a:gd name="T26" fmla="*/ 49 w 60"/>
                  <a:gd name="T27" fmla="*/ 6 h 20"/>
                  <a:gd name="T28" fmla="*/ 56 w 60"/>
                  <a:gd name="T29" fmla="*/ 10 h 20"/>
                  <a:gd name="T30" fmla="*/ 60 w 60"/>
                  <a:gd name="T31" fmla="*/ 15 h 20"/>
                  <a:gd name="T32" fmla="*/ 60 w 60"/>
                  <a:gd name="T33" fmla="*/ 19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0"/>
                  <a:gd name="T52" fmla="*/ 0 h 20"/>
                  <a:gd name="T53" fmla="*/ 60 w 60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0" h="20">
                    <a:moveTo>
                      <a:pt x="60" y="19"/>
                    </a:moveTo>
                    <a:lnTo>
                      <a:pt x="58" y="20"/>
                    </a:lnTo>
                    <a:lnTo>
                      <a:pt x="51" y="19"/>
                    </a:lnTo>
                    <a:lnTo>
                      <a:pt x="43" y="17"/>
                    </a:lnTo>
                    <a:lnTo>
                      <a:pt x="34" y="14"/>
                    </a:lnTo>
                    <a:lnTo>
                      <a:pt x="24" y="10"/>
                    </a:lnTo>
                    <a:lnTo>
                      <a:pt x="15" y="7"/>
                    </a:lnTo>
                    <a:lnTo>
                      <a:pt x="6" y="3"/>
                    </a:lnTo>
                    <a:lnTo>
                      <a:pt x="0" y="2"/>
                    </a:lnTo>
                    <a:lnTo>
                      <a:pt x="8" y="0"/>
                    </a:lnTo>
                    <a:lnTo>
                      <a:pt x="17" y="0"/>
                    </a:lnTo>
                    <a:lnTo>
                      <a:pt x="29" y="1"/>
                    </a:lnTo>
                    <a:lnTo>
                      <a:pt x="39" y="3"/>
                    </a:lnTo>
                    <a:lnTo>
                      <a:pt x="49" y="6"/>
                    </a:lnTo>
                    <a:lnTo>
                      <a:pt x="56" y="10"/>
                    </a:lnTo>
                    <a:lnTo>
                      <a:pt x="60" y="15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25" name="Freeform 47"/>
              <p:cNvSpPr>
                <a:spLocks/>
              </p:cNvSpPr>
              <p:nvPr/>
            </p:nvSpPr>
            <p:spPr bwMode="auto">
              <a:xfrm>
                <a:off x="1098" y="164"/>
                <a:ext cx="60" cy="19"/>
              </a:xfrm>
              <a:custGeom>
                <a:avLst/>
                <a:gdLst>
                  <a:gd name="T0" fmla="*/ 60 w 60"/>
                  <a:gd name="T1" fmla="*/ 19 h 19"/>
                  <a:gd name="T2" fmla="*/ 57 w 60"/>
                  <a:gd name="T3" fmla="*/ 19 h 19"/>
                  <a:gd name="T4" fmla="*/ 51 w 60"/>
                  <a:gd name="T5" fmla="*/ 18 h 19"/>
                  <a:gd name="T6" fmla="*/ 42 w 60"/>
                  <a:gd name="T7" fmla="*/ 16 h 19"/>
                  <a:gd name="T8" fmla="*/ 33 w 60"/>
                  <a:gd name="T9" fmla="*/ 14 h 19"/>
                  <a:gd name="T10" fmla="*/ 23 w 60"/>
                  <a:gd name="T11" fmla="*/ 10 h 19"/>
                  <a:gd name="T12" fmla="*/ 14 w 60"/>
                  <a:gd name="T13" fmla="*/ 7 h 19"/>
                  <a:gd name="T14" fmla="*/ 6 w 60"/>
                  <a:gd name="T15" fmla="*/ 4 h 19"/>
                  <a:gd name="T16" fmla="*/ 0 w 60"/>
                  <a:gd name="T17" fmla="*/ 2 h 19"/>
                  <a:gd name="T18" fmla="*/ 8 w 60"/>
                  <a:gd name="T19" fmla="*/ 0 h 19"/>
                  <a:gd name="T20" fmla="*/ 18 w 60"/>
                  <a:gd name="T21" fmla="*/ 0 h 19"/>
                  <a:gd name="T22" fmla="*/ 29 w 60"/>
                  <a:gd name="T23" fmla="*/ 1 h 19"/>
                  <a:gd name="T24" fmla="*/ 39 w 60"/>
                  <a:gd name="T25" fmla="*/ 3 h 19"/>
                  <a:gd name="T26" fmla="*/ 49 w 60"/>
                  <a:gd name="T27" fmla="*/ 6 h 19"/>
                  <a:gd name="T28" fmla="*/ 56 w 60"/>
                  <a:gd name="T29" fmla="*/ 10 h 19"/>
                  <a:gd name="T30" fmla="*/ 60 w 60"/>
                  <a:gd name="T31" fmla="*/ 15 h 19"/>
                  <a:gd name="T32" fmla="*/ 60 w 60"/>
                  <a:gd name="T33" fmla="*/ 19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0"/>
                  <a:gd name="T52" fmla="*/ 0 h 19"/>
                  <a:gd name="T53" fmla="*/ 60 w 60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0" h="19">
                    <a:moveTo>
                      <a:pt x="60" y="19"/>
                    </a:moveTo>
                    <a:lnTo>
                      <a:pt x="57" y="19"/>
                    </a:lnTo>
                    <a:lnTo>
                      <a:pt x="51" y="18"/>
                    </a:lnTo>
                    <a:lnTo>
                      <a:pt x="42" y="16"/>
                    </a:lnTo>
                    <a:lnTo>
                      <a:pt x="33" y="14"/>
                    </a:lnTo>
                    <a:lnTo>
                      <a:pt x="23" y="10"/>
                    </a:lnTo>
                    <a:lnTo>
                      <a:pt x="14" y="7"/>
                    </a:lnTo>
                    <a:lnTo>
                      <a:pt x="6" y="4"/>
                    </a:lnTo>
                    <a:lnTo>
                      <a:pt x="0" y="2"/>
                    </a:lnTo>
                    <a:lnTo>
                      <a:pt x="8" y="0"/>
                    </a:lnTo>
                    <a:lnTo>
                      <a:pt x="18" y="0"/>
                    </a:lnTo>
                    <a:lnTo>
                      <a:pt x="29" y="1"/>
                    </a:lnTo>
                    <a:lnTo>
                      <a:pt x="39" y="3"/>
                    </a:lnTo>
                    <a:lnTo>
                      <a:pt x="49" y="6"/>
                    </a:lnTo>
                    <a:lnTo>
                      <a:pt x="56" y="10"/>
                    </a:lnTo>
                    <a:lnTo>
                      <a:pt x="60" y="15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26" name="Freeform 48"/>
              <p:cNvSpPr>
                <a:spLocks/>
              </p:cNvSpPr>
              <p:nvPr/>
            </p:nvSpPr>
            <p:spPr bwMode="auto">
              <a:xfrm>
                <a:off x="1047" y="201"/>
                <a:ext cx="289" cy="80"/>
              </a:xfrm>
              <a:custGeom>
                <a:avLst/>
                <a:gdLst>
                  <a:gd name="T0" fmla="*/ 4 w 289"/>
                  <a:gd name="T1" fmla="*/ 69 h 80"/>
                  <a:gd name="T2" fmla="*/ 3 w 289"/>
                  <a:gd name="T3" fmla="*/ 72 h 80"/>
                  <a:gd name="T4" fmla="*/ 1 w 289"/>
                  <a:gd name="T5" fmla="*/ 74 h 80"/>
                  <a:gd name="T6" fmla="*/ 1 w 289"/>
                  <a:gd name="T7" fmla="*/ 77 h 80"/>
                  <a:gd name="T8" fmla="*/ 0 w 289"/>
                  <a:gd name="T9" fmla="*/ 80 h 80"/>
                  <a:gd name="T10" fmla="*/ 21 w 289"/>
                  <a:gd name="T11" fmla="*/ 66 h 80"/>
                  <a:gd name="T12" fmla="*/ 42 w 289"/>
                  <a:gd name="T13" fmla="*/ 55 h 80"/>
                  <a:gd name="T14" fmla="*/ 63 w 289"/>
                  <a:gd name="T15" fmla="*/ 46 h 80"/>
                  <a:gd name="T16" fmla="*/ 83 w 289"/>
                  <a:gd name="T17" fmla="*/ 37 h 80"/>
                  <a:gd name="T18" fmla="*/ 103 w 289"/>
                  <a:gd name="T19" fmla="*/ 30 h 80"/>
                  <a:gd name="T20" fmla="*/ 123 w 289"/>
                  <a:gd name="T21" fmla="*/ 24 h 80"/>
                  <a:gd name="T22" fmla="*/ 142 w 289"/>
                  <a:gd name="T23" fmla="*/ 20 h 80"/>
                  <a:gd name="T24" fmla="*/ 160 w 289"/>
                  <a:gd name="T25" fmla="*/ 15 h 80"/>
                  <a:gd name="T26" fmla="*/ 179 w 289"/>
                  <a:gd name="T27" fmla="*/ 13 h 80"/>
                  <a:gd name="T28" fmla="*/ 196 w 289"/>
                  <a:gd name="T29" fmla="*/ 11 h 80"/>
                  <a:gd name="T30" fmla="*/ 213 w 289"/>
                  <a:gd name="T31" fmla="*/ 8 h 80"/>
                  <a:gd name="T32" fmla="*/ 230 w 289"/>
                  <a:gd name="T33" fmla="*/ 7 h 80"/>
                  <a:gd name="T34" fmla="*/ 246 w 289"/>
                  <a:gd name="T35" fmla="*/ 7 h 80"/>
                  <a:gd name="T36" fmla="*/ 261 w 289"/>
                  <a:gd name="T37" fmla="*/ 6 h 80"/>
                  <a:gd name="T38" fmla="*/ 276 w 289"/>
                  <a:gd name="T39" fmla="*/ 6 h 80"/>
                  <a:gd name="T40" fmla="*/ 289 w 289"/>
                  <a:gd name="T41" fmla="*/ 5 h 80"/>
                  <a:gd name="T42" fmla="*/ 280 w 289"/>
                  <a:gd name="T43" fmla="*/ 3 h 80"/>
                  <a:gd name="T44" fmla="*/ 268 w 289"/>
                  <a:gd name="T45" fmla="*/ 1 h 80"/>
                  <a:gd name="T46" fmla="*/ 254 w 289"/>
                  <a:gd name="T47" fmla="*/ 0 h 80"/>
                  <a:gd name="T48" fmla="*/ 237 w 289"/>
                  <a:gd name="T49" fmla="*/ 0 h 80"/>
                  <a:gd name="T50" fmla="*/ 218 w 289"/>
                  <a:gd name="T51" fmla="*/ 0 h 80"/>
                  <a:gd name="T52" fmla="*/ 199 w 289"/>
                  <a:gd name="T53" fmla="*/ 3 h 80"/>
                  <a:gd name="T54" fmla="*/ 177 w 289"/>
                  <a:gd name="T55" fmla="*/ 5 h 80"/>
                  <a:gd name="T56" fmla="*/ 156 w 289"/>
                  <a:gd name="T57" fmla="*/ 8 h 80"/>
                  <a:gd name="T58" fmla="*/ 133 w 289"/>
                  <a:gd name="T59" fmla="*/ 12 h 80"/>
                  <a:gd name="T60" fmla="*/ 111 w 289"/>
                  <a:gd name="T61" fmla="*/ 17 h 80"/>
                  <a:gd name="T62" fmla="*/ 90 w 289"/>
                  <a:gd name="T63" fmla="*/ 23 h 80"/>
                  <a:gd name="T64" fmla="*/ 69 w 289"/>
                  <a:gd name="T65" fmla="*/ 30 h 80"/>
                  <a:gd name="T66" fmla="*/ 50 w 289"/>
                  <a:gd name="T67" fmla="*/ 39 h 80"/>
                  <a:gd name="T68" fmla="*/ 32 w 289"/>
                  <a:gd name="T69" fmla="*/ 48 h 80"/>
                  <a:gd name="T70" fmla="*/ 17 w 289"/>
                  <a:gd name="T71" fmla="*/ 58 h 80"/>
                  <a:gd name="T72" fmla="*/ 4 w 289"/>
                  <a:gd name="T73" fmla="*/ 69 h 8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89"/>
                  <a:gd name="T112" fmla="*/ 0 h 80"/>
                  <a:gd name="T113" fmla="*/ 289 w 289"/>
                  <a:gd name="T114" fmla="*/ 80 h 8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89" h="80">
                    <a:moveTo>
                      <a:pt x="4" y="69"/>
                    </a:moveTo>
                    <a:lnTo>
                      <a:pt x="3" y="72"/>
                    </a:lnTo>
                    <a:lnTo>
                      <a:pt x="1" y="74"/>
                    </a:lnTo>
                    <a:lnTo>
                      <a:pt x="1" y="77"/>
                    </a:lnTo>
                    <a:lnTo>
                      <a:pt x="0" y="80"/>
                    </a:lnTo>
                    <a:lnTo>
                      <a:pt x="21" y="66"/>
                    </a:lnTo>
                    <a:lnTo>
                      <a:pt x="42" y="55"/>
                    </a:lnTo>
                    <a:lnTo>
                      <a:pt x="63" y="46"/>
                    </a:lnTo>
                    <a:lnTo>
                      <a:pt x="83" y="37"/>
                    </a:lnTo>
                    <a:lnTo>
                      <a:pt x="103" y="30"/>
                    </a:lnTo>
                    <a:lnTo>
                      <a:pt x="123" y="24"/>
                    </a:lnTo>
                    <a:lnTo>
                      <a:pt x="142" y="20"/>
                    </a:lnTo>
                    <a:lnTo>
                      <a:pt x="160" y="15"/>
                    </a:lnTo>
                    <a:lnTo>
                      <a:pt x="179" y="13"/>
                    </a:lnTo>
                    <a:lnTo>
                      <a:pt x="196" y="11"/>
                    </a:lnTo>
                    <a:lnTo>
                      <a:pt x="213" y="8"/>
                    </a:lnTo>
                    <a:lnTo>
                      <a:pt x="230" y="7"/>
                    </a:lnTo>
                    <a:lnTo>
                      <a:pt x="246" y="7"/>
                    </a:lnTo>
                    <a:lnTo>
                      <a:pt x="261" y="6"/>
                    </a:lnTo>
                    <a:lnTo>
                      <a:pt x="276" y="6"/>
                    </a:lnTo>
                    <a:lnTo>
                      <a:pt x="289" y="5"/>
                    </a:lnTo>
                    <a:lnTo>
                      <a:pt x="280" y="3"/>
                    </a:lnTo>
                    <a:lnTo>
                      <a:pt x="268" y="1"/>
                    </a:lnTo>
                    <a:lnTo>
                      <a:pt x="254" y="0"/>
                    </a:lnTo>
                    <a:lnTo>
                      <a:pt x="237" y="0"/>
                    </a:lnTo>
                    <a:lnTo>
                      <a:pt x="218" y="0"/>
                    </a:lnTo>
                    <a:lnTo>
                      <a:pt x="199" y="3"/>
                    </a:lnTo>
                    <a:lnTo>
                      <a:pt x="177" y="5"/>
                    </a:lnTo>
                    <a:lnTo>
                      <a:pt x="156" y="8"/>
                    </a:lnTo>
                    <a:lnTo>
                      <a:pt x="133" y="12"/>
                    </a:lnTo>
                    <a:lnTo>
                      <a:pt x="111" y="17"/>
                    </a:lnTo>
                    <a:lnTo>
                      <a:pt x="90" y="23"/>
                    </a:lnTo>
                    <a:lnTo>
                      <a:pt x="69" y="30"/>
                    </a:lnTo>
                    <a:lnTo>
                      <a:pt x="50" y="39"/>
                    </a:lnTo>
                    <a:lnTo>
                      <a:pt x="32" y="48"/>
                    </a:lnTo>
                    <a:lnTo>
                      <a:pt x="17" y="58"/>
                    </a:lnTo>
                    <a:lnTo>
                      <a:pt x="4" y="6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27" name="Freeform 49"/>
              <p:cNvSpPr>
                <a:spLocks/>
              </p:cNvSpPr>
              <p:nvPr/>
            </p:nvSpPr>
            <p:spPr bwMode="auto">
              <a:xfrm>
                <a:off x="1276" y="206"/>
                <a:ext cx="44" cy="41"/>
              </a:xfrm>
              <a:custGeom>
                <a:avLst/>
                <a:gdLst>
                  <a:gd name="T0" fmla="*/ 43 w 44"/>
                  <a:gd name="T1" fmla="*/ 41 h 41"/>
                  <a:gd name="T2" fmla="*/ 44 w 44"/>
                  <a:gd name="T3" fmla="*/ 38 h 41"/>
                  <a:gd name="T4" fmla="*/ 43 w 44"/>
                  <a:gd name="T5" fmla="*/ 34 h 41"/>
                  <a:gd name="T6" fmla="*/ 40 w 44"/>
                  <a:gd name="T7" fmla="*/ 27 h 41"/>
                  <a:gd name="T8" fmla="*/ 34 w 44"/>
                  <a:gd name="T9" fmla="*/ 20 h 41"/>
                  <a:gd name="T10" fmla="*/ 27 w 44"/>
                  <a:gd name="T11" fmla="*/ 13 h 41"/>
                  <a:gd name="T12" fmla="*/ 19 w 44"/>
                  <a:gd name="T13" fmla="*/ 7 h 41"/>
                  <a:gd name="T14" fmla="*/ 10 w 44"/>
                  <a:gd name="T15" fmla="*/ 2 h 41"/>
                  <a:gd name="T16" fmla="*/ 0 w 44"/>
                  <a:gd name="T17" fmla="*/ 0 h 41"/>
                  <a:gd name="T18" fmla="*/ 6 w 44"/>
                  <a:gd name="T19" fmla="*/ 4 h 41"/>
                  <a:gd name="T20" fmla="*/ 12 w 44"/>
                  <a:gd name="T21" fmla="*/ 10 h 41"/>
                  <a:gd name="T22" fmla="*/ 18 w 44"/>
                  <a:gd name="T23" fmla="*/ 17 h 41"/>
                  <a:gd name="T24" fmla="*/ 24 w 44"/>
                  <a:gd name="T25" fmla="*/ 25 h 41"/>
                  <a:gd name="T26" fmla="*/ 31 w 44"/>
                  <a:gd name="T27" fmla="*/ 32 h 41"/>
                  <a:gd name="T28" fmla="*/ 36 w 44"/>
                  <a:gd name="T29" fmla="*/ 37 h 41"/>
                  <a:gd name="T30" fmla="*/ 40 w 44"/>
                  <a:gd name="T31" fmla="*/ 41 h 41"/>
                  <a:gd name="T32" fmla="*/ 43 w 44"/>
                  <a:gd name="T33" fmla="*/ 41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41"/>
                  <a:gd name="T53" fmla="*/ 44 w 44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41">
                    <a:moveTo>
                      <a:pt x="43" y="41"/>
                    </a:moveTo>
                    <a:lnTo>
                      <a:pt x="44" y="38"/>
                    </a:lnTo>
                    <a:lnTo>
                      <a:pt x="43" y="34"/>
                    </a:lnTo>
                    <a:lnTo>
                      <a:pt x="40" y="27"/>
                    </a:lnTo>
                    <a:lnTo>
                      <a:pt x="34" y="20"/>
                    </a:lnTo>
                    <a:lnTo>
                      <a:pt x="27" y="13"/>
                    </a:lnTo>
                    <a:lnTo>
                      <a:pt x="19" y="7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2" y="10"/>
                    </a:lnTo>
                    <a:lnTo>
                      <a:pt x="18" y="17"/>
                    </a:lnTo>
                    <a:lnTo>
                      <a:pt x="24" y="25"/>
                    </a:lnTo>
                    <a:lnTo>
                      <a:pt x="31" y="32"/>
                    </a:lnTo>
                    <a:lnTo>
                      <a:pt x="36" y="37"/>
                    </a:lnTo>
                    <a:lnTo>
                      <a:pt x="40" y="41"/>
                    </a:lnTo>
                    <a:lnTo>
                      <a:pt x="43" y="4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28" name="Freeform 50"/>
              <p:cNvSpPr>
                <a:spLocks/>
              </p:cNvSpPr>
              <p:nvPr/>
            </p:nvSpPr>
            <p:spPr bwMode="auto">
              <a:xfrm>
                <a:off x="1223" y="207"/>
                <a:ext cx="58" cy="46"/>
              </a:xfrm>
              <a:custGeom>
                <a:avLst/>
                <a:gdLst>
                  <a:gd name="T0" fmla="*/ 57 w 58"/>
                  <a:gd name="T1" fmla="*/ 46 h 46"/>
                  <a:gd name="T2" fmla="*/ 58 w 58"/>
                  <a:gd name="T3" fmla="*/ 43 h 46"/>
                  <a:gd name="T4" fmla="*/ 55 w 58"/>
                  <a:gd name="T5" fmla="*/ 39 h 46"/>
                  <a:gd name="T6" fmla="*/ 50 w 58"/>
                  <a:gd name="T7" fmla="*/ 31 h 46"/>
                  <a:gd name="T8" fmla="*/ 42 w 58"/>
                  <a:gd name="T9" fmla="*/ 23 h 46"/>
                  <a:gd name="T10" fmla="*/ 33 w 58"/>
                  <a:gd name="T11" fmla="*/ 15 h 46"/>
                  <a:gd name="T12" fmla="*/ 21 w 58"/>
                  <a:gd name="T13" fmla="*/ 8 h 46"/>
                  <a:gd name="T14" fmla="*/ 11 w 58"/>
                  <a:gd name="T15" fmla="*/ 2 h 46"/>
                  <a:gd name="T16" fmla="*/ 0 w 58"/>
                  <a:gd name="T17" fmla="*/ 0 h 46"/>
                  <a:gd name="T18" fmla="*/ 5 w 58"/>
                  <a:gd name="T19" fmla="*/ 3 h 46"/>
                  <a:gd name="T20" fmla="*/ 11 w 58"/>
                  <a:gd name="T21" fmla="*/ 10 h 46"/>
                  <a:gd name="T22" fmla="*/ 19 w 58"/>
                  <a:gd name="T23" fmla="*/ 18 h 46"/>
                  <a:gd name="T24" fmla="*/ 28 w 58"/>
                  <a:gd name="T25" fmla="*/ 26 h 46"/>
                  <a:gd name="T26" fmla="*/ 36 w 58"/>
                  <a:gd name="T27" fmla="*/ 35 h 46"/>
                  <a:gd name="T28" fmla="*/ 45 w 58"/>
                  <a:gd name="T29" fmla="*/ 42 h 46"/>
                  <a:gd name="T30" fmla="*/ 52 w 58"/>
                  <a:gd name="T31" fmla="*/ 46 h 46"/>
                  <a:gd name="T32" fmla="*/ 57 w 58"/>
                  <a:gd name="T33" fmla="*/ 46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46"/>
                  <a:gd name="T53" fmla="*/ 58 w 58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46">
                    <a:moveTo>
                      <a:pt x="57" y="46"/>
                    </a:moveTo>
                    <a:lnTo>
                      <a:pt x="58" y="43"/>
                    </a:lnTo>
                    <a:lnTo>
                      <a:pt x="55" y="39"/>
                    </a:lnTo>
                    <a:lnTo>
                      <a:pt x="50" y="31"/>
                    </a:lnTo>
                    <a:lnTo>
                      <a:pt x="42" y="23"/>
                    </a:lnTo>
                    <a:lnTo>
                      <a:pt x="33" y="15"/>
                    </a:lnTo>
                    <a:lnTo>
                      <a:pt x="21" y="8"/>
                    </a:lnTo>
                    <a:lnTo>
                      <a:pt x="11" y="2"/>
                    </a:lnTo>
                    <a:lnTo>
                      <a:pt x="0" y="0"/>
                    </a:lnTo>
                    <a:lnTo>
                      <a:pt x="5" y="3"/>
                    </a:lnTo>
                    <a:lnTo>
                      <a:pt x="11" y="10"/>
                    </a:lnTo>
                    <a:lnTo>
                      <a:pt x="19" y="18"/>
                    </a:lnTo>
                    <a:lnTo>
                      <a:pt x="28" y="26"/>
                    </a:lnTo>
                    <a:lnTo>
                      <a:pt x="36" y="35"/>
                    </a:lnTo>
                    <a:lnTo>
                      <a:pt x="45" y="42"/>
                    </a:lnTo>
                    <a:lnTo>
                      <a:pt x="52" y="46"/>
                    </a:lnTo>
                    <a:lnTo>
                      <a:pt x="57" y="4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29" name="Freeform 51"/>
              <p:cNvSpPr>
                <a:spLocks/>
              </p:cNvSpPr>
              <p:nvPr/>
            </p:nvSpPr>
            <p:spPr bwMode="auto">
              <a:xfrm>
                <a:off x="1197" y="213"/>
                <a:ext cx="51" cy="53"/>
              </a:xfrm>
              <a:custGeom>
                <a:avLst/>
                <a:gdLst>
                  <a:gd name="T0" fmla="*/ 50 w 51"/>
                  <a:gd name="T1" fmla="*/ 53 h 53"/>
                  <a:gd name="T2" fmla="*/ 51 w 51"/>
                  <a:gd name="T3" fmla="*/ 50 h 53"/>
                  <a:gd name="T4" fmla="*/ 50 w 51"/>
                  <a:gd name="T5" fmla="*/ 43 h 53"/>
                  <a:gd name="T6" fmla="*/ 44 w 51"/>
                  <a:gd name="T7" fmla="*/ 34 h 53"/>
                  <a:gd name="T8" fmla="*/ 37 w 51"/>
                  <a:gd name="T9" fmla="*/ 25 h 53"/>
                  <a:gd name="T10" fmla="*/ 29 w 51"/>
                  <a:gd name="T11" fmla="*/ 16 h 53"/>
                  <a:gd name="T12" fmla="*/ 19 w 51"/>
                  <a:gd name="T13" fmla="*/ 8 h 53"/>
                  <a:gd name="T14" fmla="*/ 10 w 51"/>
                  <a:gd name="T15" fmla="*/ 2 h 53"/>
                  <a:gd name="T16" fmla="*/ 0 w 51"/>
                  <a:gd name="T17" fmla="*/ 0 h 53"/>
                  <a:gd name="T18" fmla="*/ 3 w 51"/>
                  <a:gd name="T19" fmla="*/ 4 h 53"/>
                  <a:gd name="T20" fmla="*/ 9 w 51"/>
                  <a:gd name="T21" fmla="*/ 11 h 53"/>
                  <a:gd name="T22" fmla="*/ 16 w 51"/>
                  <a:gd name="T23" fmla="*/ 20 h 53"/>
                  <a:gd name="T24" fmla="*/ 24 w 51"/>
                  <a:gd name="T25" fmla="*/ 29 h 53"/>
                  <a:gd name="T26" fmla="*/ 32 w 51"/>
                  <a:gd name="T27" fmla="*/ 39 h 53"/>
                  <a:gd name="T28" fmla="*/ 40 w 51"/>
                  <a:gd name="T29" fmla="*/ 47 h 53"/>
                  <a:gd name="T30" fmla="*/ 46 w 51"/>
                  <a:gd name="T31" fmla="*/ 52 h 53"/>
                  <a:gd name="T32" fmla="*/ 50 w 51"/>
                  <a:gd name="T33" fmla="*/ 53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53"/>
                  <a:gd name="T53" fmla="*/ 51 w 51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53">
                    <a:moveTo>
                      <a:pt x="50" y="53"/>
                    </a:moveTo>
                    <a:lnTo>
                      <a:pt x="51" y="50"/>
                    </a:lnTo>
                    <a:lnTo>
                      <a:pt x="50" y="43"/>
                    </a:lnTo>
                    <a:lnTo>
                      <a:pt x="44" y="34"/>
                    </a:lnTo>
                    <a:lnTo>
                      <a:pt x="37" y="25"/>
                    </a:lnTo>
                    <a:lnTo>
                      <a:pt x="29" y="16"/>
                    </a:lnTo>
                    <a:lnTo>
                      <a:pt x="19" y="8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9" y="11"/>
                    </a:lnTo>
                    <a:lnTo>
                      <a:pt x="16" y="20"/>
                    </a:lnTo>
                    <a:lnTo>
                      <a:pt x="24" y="29"/>
                    </a:lnTo>
                    <a:lnTo>
                      <a:pt x="32" y="39"/>
                    </a:lnTo>
                    <a:lnTo>
                      <a:pt x="40" y="47"/>
                    </a:lnTo>
                    <a:lnTo>
                      <a:pt x="46" y="52"/>
                    </a:lnTo>
                    <a:lnTo>
                      <a:pt x="50" y="5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30" name="Freeform 52"/>
              <p:cNvSpPr>
                <a:spLocks/>
              </p:cNvSpPr>
              <p:nvPr/>
            </p:nvSpPr>
            <p:spPr bwMode="auto">
              <a:xfrm>
                <a:off x="1148" y="222"/>
                <a:ext cx="44" cy="50"/>
              </a:xfrm>
              <a:custGeom>
                <a:avLst/>
                <a:gdLst>
                  <a:gd name="T0" fmla="*/ 43 w 44"/>
                  <a:gd name="T1" fmla="*/ 50 h 50"/>
                  <a:gd name="T2" fmla="*/ 44 w 44"/>
                  <a:gd name="T3" fmla="*/ 46 h 50"/>
                  <a:gd name="T4" fmla="*/ 42 w 44"/>
                  <a:gd name="T5" fmla="*/ 41 h 50"/>
                  <a:gd name="T6" fmla="*/ 38 w 44"/>
                  <a:gd name="T7" fmla="*/ 33 h 50"/>
                  <a:gd name="T8" fmla="*/ 31 w 44"/>
                  <a:gd name="T9" fmla="*/ 24 h 50"/>
                  <a:gd name="T10" fmla="*/ 24 w 44"/>
                  <a:gd name="T11" fmla="*/ 14 h 50"/>
                  <a:gd name="T12" fmla="*/ 16 w 44"/>
                  <a:gd name="T13" fmla="*/ 7 h 50"/>
                  <a:gd name="T14" fmla="*/ 7 w 44"/>
                  <a:gd name="T15" fmla="*/ 2 h 50"/>
                  <a:gd name="T16" fmla="*/ 0 w 44"/>
                  <a:gd name="T17" fmla="*/ 0 h 50"/>
                  <a:gd name="T18" fmla="*/ 4 w 44"/>
                  <a:gd name="T19" fmla="*/ 4 h 50"/>
                  <a:gd name="T20" fmla="*/ 8 w 44"/>
                  <a:gd name="T21" fmla="*/ 11 h 50"/>
                  <a:gd name="T22" fmla="*/ 14 w 44"/>
                  <a:gd name="T23" fmla="*/ 20 h 50"/>
                  <a:gd name="T24" fmla="*/ 21 w 44"/>
                  <a:gd name="T25" fmla="*/ 29 h 50"/>
                  <a:gd name="T26" fmla="*/ 26 w 44"/>
                  <a:gd name="T27" fmla="*/ 38 h 50"/>
                  <a:gd name="T28" fmla="*/ 33 w 44"/>
                  <a:gd name="T29" fmla="*/ 45 h 50"/>
                  <a:gd name="T30" fmla="*/ 39 w 44"/>
                  <a:gd name="T31" fmla="*/ 50 h 50"/>
                  <a:gd name="T32" fmla="*/ 43 w 44"/>
                  <a:gd name="T33" fmla="*/ 50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50"/>
                  <a:gd name="T53" fmla="*/ 44 w 44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50">
                    <a:moveTo>
                      <a:pt x="43" y="50"/>
                    </a:moveTo>
                    <a:lnTo>
                      <a:pt x="44" y="46"/>
                    </a:lnTo>
                    <a:lnTo>
                      <a:pt x="42" y="41"/>
                    </a:lnTo>
                    <a:lnTo>
                      <a:pt x="38" y="33"/>
                    </a:lnTo>
                    <a:lnTo>
                      <a:pt x="31" y="24"/>
                    </a:lnTo>
                    <a:lnTo>
                      <a:pt x="24" y="14"/>
                    </a:lnTo>
                    <a:lnTo>
                      <a:pt x="16" y="7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8" y="11"/>
                    </a:lnTo>
                    <a:lnTo>
                      <a:pt x="14" y="20"/>
                    </a:lnTo>
                    <a:lnTo>
                      <a:pt x="21" y="29"/>
                    </a:lnTo>
                    <a:lnTo>
                      <a:pt x="26" y="38"/>
                    </a:lnTo>
                    <a:lnTo>
                      <a:pt x="33" y="45"/>
                    </a:lnTo>
                    <a:lnTo>
                      <a:pt x="39" y="50"/>
                    </a:lnTo>
                    <a:lnTo>
                      <a:pt x="43" y="5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31" name="Freeform 53"/>
              <p:cNvSpPr>
                <a:spLocks/>
              </p:cNvSpPr>
              <p:nvPr/>
            </p:nvSpPr>
            <p:spPr bwMode="auto">
              <a:xfrm>
                <a:off x="1128" y="230"/>
                <a:ext cx="32" cy="45"/>
              </a:xfrm>
              <a:custGeom>
                <a:avLst/>
                <a:gdLst>
                  <a:gd name="T0" fmla="*/ 29 w 32"/>
                  <a:gd name="T1" fmla="*/ 45 h 45"/>
                  <a:gd name="T2" fmla="*/ 32 w 32"/>
                  <a:gd name="T3" fmla="*/ 43 h 45"/>
                  <a:gd name="T4" fmla="*/ 32 w 32"/>
                  <a:gd name="T5" fmla="*/ 37 h 45"/>
                  <a:gd name="T6" fmla="*/ 30 w 32"/>
                  <a:gd name="T7" fmla="*/ 30 h 45"/>
                  <a:gd name="T8" fmla="*/ 27 w 32"/>
                  <a:gd name="T9" fmla="*/ 22 h 45"/>
                  <a:gd name="T10" fmla="*/ 22 w 32"/>
                  <a:gd name="T11" fmla="*/ 16 h 45"/>
                  <a:gd name="T12" fmla="*/ 17 w 32"/>
                  <a:gd name="T13" fmla="*/ 9 h 45"/>
                  <a:gd name="T14" fmla="*/ 9 w 32"/>
                  <a:gd name="T15" fmla="*/ 3 h 45"/>
                  <a:gd name="T16" fmla="*/ 0 w 32"/>
                  <a:gd name="T17" fmla="*/ 0 h 45"/>
                  <a:gd name="T18" fmla="*/ 7 w 32"/>
                  <a:gd name="T19" fmla="*/ 11 h 45"/>
                  <a:gd name="T20" fmla="*/ 15 w 32"/>
                  <a:gd name="T21" fmla="*/ 27 h 45"/>
                  <a:gd name="T22" fmla="*/ 22 w 32"/>
                  <a:gd name="T23" fmla="*/ 40 h 45"/>
                  <a:gd name="T24" fmla="*/ 29 w 32"/>
                  <a:gd name="T25" fmla="*/ 45 h 4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2"/>
                  <a:gd name="T40" fmla="*/ 0 h 45"/>
                  <a:gd name="T41" fmla="*/ 32 w 32"/>
                  <a:gd name="T42" fmla="*/ 45 h 4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2" h="45">
                    <a:moveTo>
                      <a:pt x="29" y="45"/>
                    </a:moveTo>
                    <a:lnTo>
                      <a:pt x="32" y="43"/>
                    </a:lnTo>
                    <a:lnTo>
                      <a:pt x="32" y="37"/>
                    </a:lnTo>
                    <a:lnTo>
                      <a:pt x="30" y="30"/>
                    </a:lnTo>
                    <a:lnTo>
                      <a:pt x="27" y="22"/>
                    </a:lnTo>
                    <a:lnTo>
                      <a:pt x="22" y="16"/>
                    </a:lnTo>
                    <a:lnTo>
                      <a:pt x="17" y="9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7" y="11"/>
                    </a:lnTo>
                    <a:lnTo>
                      <a:pt x="15" y="27"/>
                    </a:lnTo>
                    <a:lnTo>
                      <a:pt x="22" y="40"/>
                    </a:lnTo>
                    <a:lnTo>
                      <a:pt x="29" y="4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32" name="Freeform 54"/>
              <p:cNvSpPr>
                <a:spLocks/>
              </p:cNvSpPr>
              <p:nvPr/>
            </p:nvSpPr>
            <p:spPr bwMode="auto">
              <a:xfrm>
                <a:off x="1084" y="251"/>
                <a:ext cx="25" cy="34"/>
              </a:xfrm>
              <a:custGeom>
                <a:avLst/>
                <a:gdLst>
                  <a:gd name="T0" fmla="*/ 22 w 25"/>
                  <a:gd name="T1" fmla="*/ 34 h 34"/>
                  <a:gd name="T2" fmla="*/ 25 w 25"/>
                  <a:gd name="T3" fmla="*/ 27 h 34"/>
                  <a:gd name="T4" fmla="*/ 19 w 25"/>
                  <a:gd name="T5" fmla="*/ 15 h 34"/>
                  <a:gd name="T6" fmla="*/ 9 w 25"/>
                  <a:gd name="T7" fmla="*/ 5 h 34"/>
                  <a:gd name="T8" fmla="*/ 0 w 25"/>
                  <a:gd name="T9" fmla="*/ 0 h 34"/>
                  <a:gd name="T10" fmla="*/ 4 w 25"/>
                  <a:gd name="T11" fmla="*/ 8 h 34"/>
                  <a:gd name="T12" fmla="*/ 10 w 25"/>
                  <a:gd name="T13" fmla="*/ 19 h 34"/>
                  <a:gd name="T14" fmla="*/ 17 w 25"/>
                  <a:gd name="T15" fmla="*/ 30 h 34"/>
                  <a:gd name="T16" fmla="*/ 22 w 25"/>
                  <a:gd name="T17" fmla="*/ 34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34"/>
                  <a:gd name="T29" fmla="*/ 25 w 25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34">
                    <a:moveTo>
                      <a:pt x="22" y="34"/>
                    </a:moveTo>
                    <a:lnTo>
                      <a:pt x="25" y="27"/>
                    </a:lnTo>
                    <a:lnTo>
                      <a:pt x="19" y="15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4" y="8"/>
                    </a:lnTo>
                    <a:lnTo>
                      <a:pt x="10" y="19"/>
                    </a:lnTo>
                    <a:lnTo>
                      <a:pt x="17" y="30"/>
                    </a:lnTo>
                    <a:lnTo>
                      <a:pt x="22" y="3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33" name="Freeform 55"/>
              <p:cNvSpPr>
                <a:spLocks/>
              </p:cNvSpPr>
              <p:nvPr/>
            </p:nvSpPr>
            <p:spPr bwMode="auto">
              <a:xfrm>
                <a:off x="1064" y="260"/>
                <a:ext cx="18" cy="24"/>
              </a:xfrm>
              <a:custGeom>
                <a:avLst/>
                <a:gdLst>
                  <a:gd name="T0" fmla="*/ 17 w 18"/>
                  <a:gd name="T1" fmla="*/ 23 h 24"/>
                  <a:gd name="T2" fmla="*/ 18 w 18"/>
                  <a:gd name="T3" fmla="*/ 16 h 24"/>
                  <a:gd name="T4" fmla="*/ 15 w 18"/>
                  <a:gd name="T5" fmla="*/ 7 h 24"/>
                  <a:gd name="T6" fmla="*/ 9 w 18"/>
                  <a:gd name="T7" fmla="*/ 0 h 24"/>
                  <a:gd name="T8" fmla="*/ 0 w 18"/>
                  <a:gd name="T9" fmla="*/ 1 h 24"/>
                  <a:gd name="T10" fmla="*/ 7 w 18"/>
                  <a:gd name="T11" fmla="*/ 6 h 24"/>
                  <a:gd name="T12" fmla="*/ 11 w 18"/>
                  <a:gd name="T13" fmla="*/ 15 h 24"/>
                  <a:gd name="T14" fmla="*/ 14 w 18"/>
                  <a:gd name="T15" fmla="*/ 24 h 24"/>
                  <a:gd name="T16" fmla="*/ 17 w 18"/>
                  <a:gd name="T17" fmla="*/ 23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24"/>
                  <a:gd name="T29" fmla="*/ 18 w 18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24">
                    <a:moveTo>
                      <a:pt x="17" y="23"/>
                    </a:moveTo>
                    <a:lnTo>
                      <a:pt x="18" y="16"/>
                    </a:lnTo>
                    <a:lnTo>
                      <a:pt x="15" y="7"/>
                    </a:lnTo>
                    <a:lnTo>
                      <a:pt x="9" y="0"/>
                    </a:lnTo>
                    <a:lnTo>
                      <a:pt x="0" y="1"/>
                    </a:lnTo>
                    <a:lnTo>
                      <a:pt x="7" y="6"/>
                    </a:lnTo>
                    <a:lnTo>
                      <a:pt x="11" y="15"/>
                    </a:lnTo>
                    <a:lnTo>
                      <a:pt x="14" y="24"/>
                    </a:lnTo>
                    <a:lnTo>
                      <a:pt x="17" y="2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34" name="Freeform 56"/>
              <p:cNvSpPr>
                <a:spLocks/>
              </p:cNvSpPr>
              <p:nvPr/>
            </p:nvSpPr>
            <p:spPr bwMode="auto">
              <a:xfrm>
                <a:off x="1248" y="206"/>
                <a:ext cx="51" cy="44"/>
              </a:xfrm>
              <a:custGeom>
                <a:avLst/>
                <a:gdLst>
                  <a:gd name="T0" fmla="*/ 50 w 51"/>
                  <a:gd name="T1" fmla="*/ 44 h 44"/>
                  <a:gd name="T2" fmla="*/ 51 w 51"/>
                  <a:gd name="T3" fmla="*/ 41 h 44"/>
                  <a:gd name="T4" fmla="*/ 50 w 51"/>
                  <a:gd name="T5" fmla="*/ 36 h 44"/>
                  <a:gd name="T6" fmla="*/ 45 w 51"/>
                  <a:gd name="T7" fmla="*/ 29 h 44"/>
                  <a:gd name="T8" fmla="*/ 38 w 51"/>
                  <a:gd name="T9" fmla="*/ 21 h 44"/>
                  <a:gd name="T10" fmla="*/ 30 w 51"/>
                  <a:gd name="T11" fmla="*/ 15 h 44"/>
                  <a:gd name="T12" fmla="*/ 21 w 51"/>
                  <a:gd name="T13" fmla="*/ 8 h 44"/>
                  <a:gd name="T14" fmla="*/ 10 w 51"/>
                  <a:gd name="T15" fmla="*/ 2 h 44"/>
                  <a:gd name="T16" fmla="*/ 0 w 51"/>
                  <a:gd name="T17" fmla="*/ 0 h 44"/>
                  <a:gd name="T18" fmla="*/ 4 w 51"/>
                  <a:gd name="T19" fmla="*/ 3 h 44"/>
                  <a:gd name="T20" fmla="*/ 10 w 51"/>
                  <a:gd name="T21" fmla="*/ 9 h 44"/>
                  <a:gd name="T22" fmla="*/ 17 w 51"/>
                  <a:gd name="T23" fmla="*/ 17 h 44"/>
                  <a:gd name="T24" fmla="*/ 25 w 51"/>
                  <a:gd name="T25" fmla="*/ 25 h 44"/>
                  <a:gd name="T26" fmla="*/ 33 w 51"/>
                  <a:gd name="T27" fmla="*/ 33 h 44"/>
                  <a:gd name="T28" fmla="*/ 40 w 51"/>
                  <a:gd name="T29" fmla="*/ 40 h 44"/>
                  <a:gd name="T30" fmla="*/ 45 w 51"/>
                  <a:gd name="T31" fmla="*/ 44 h 44"/>
                  <a:gd name="T32" fmla="*/ 50 w 51"/>
                  <a:gd name="T33" fmla="*/ 44 h 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44"/>
                  <a:gd name="T53" fmla="*/ 51 w 51"/>
                  <a:gd name="T54" fmla="*/ 44 h 4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44">
                    <a:moveTo>
                      <a:pt x="50" y="44"/>
                    </a:moveTo>
                    <a:lnTo>
                      <a:pt x="51" y="41"/>
                    </a:lnTo>
                    <a:lnTo>
                      <a:pt x="50" y="36"/>
                    </a:lnTo>
                    <a:lnTo>
                      <a:pt x="45" y="29"/>
                    </a:lnTo>
                    <a:lnTo>
                      <a:pt x="38" y="21"/>
                    </a:lnTo>
                    <a:lnTo>
                      <a:pt x="30" y="15"/>
                    </a:lnTo>
                    <a:lnTo>
                      <a:pt x="21" y="8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10" y="9"/>
                    </a:lnTo>
                    <a:lnTo>
                      <a:pt x="17" y="17"/>
                    </a:lnTo>
                    <a:lnTo>
                      <a:pt x="25" y="25"/>
                    </a:lnTo>
                    <a:lnTo>
                      <a:pt x="33" y="33"/>
                    </a:lnTo>
                    <a:lnTo>
                      <a:pt x="40" y="40"/>
                    </a:lnTo>
                    <a:lnTo>
                      <a:pt x="45" y="44"/>
                    </a:lnTo>
                    <a:lnTo>
                      <a:pt x="50" y="4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35" name="Freeform 57"/>
              <p:cNvSpPr>
                <a:spLocks/>
              </p:cNvSpPr>
              <p:nvPr/>
            </p:nvSpPr>
            <p:spPr bwMode="auto">
              <a:xfrm>
                <a:off x="1301" y="204"/>
                <a:ext cx="40" cy="35"/>
              </a:xfrm>
              <a:custGeom>
                <a:avLst/>
                <a:gdLst>
                  <a:gd name="T0" fmla="*/ 39 w 40"/>
                  <a:gd name="T1" fmla="*/ 35 h 35"/>
                  <a:gd name="T2" fmla="*/ 40 w 40"/>
                  <a:gd name="T3" fmla="*/ 32 h 35"/>
                  <a:gd name="T4" fmla="*/ 40 w 40"/>
                  <a:gd name="T5" fmla="*/ 29 h 35"/>
                  <a:gd name="T6" fmla="*/ 36 w 40"/>
                  <a:gd name="T7" fmla="*/ 23 h 35"/>
                  <a:gd name="T8" fmla="*/ 33 w 40"/>
                  <a:gd name="T9" fmla="*/ 18 h 35"/>
                  <a:gd name="T10" fmla="*/ 26 w 40"/>
                  <a:gd name="T11" fmla="*/ 12 h 35"/>
                  <a:gd name="T12" fmla="*/ 19 w 40"/>
                  <a:gd name="T13" fmla="*/ 6 h 35"/>
                  <a:gd name="T14" fmla="*/ 10 w 40"/>
                  <a:gd name="T15" fmla="*/ 2 h 35"/>
                  <a:gd name="T16" fmla="*/ 0 w 40"/>
                  <a:gd name="T17" fmla="*/ 0 h 35"/>
                  <a:gd name="T18" fmla="*/ 5 w 40"/>
                  <a:gd name="T19" fmla="*/ 4 h 35"/>
                  <a:gd name="T20" fmla="*/ 10 w 40"/>
                  <a:gd name="T21" fmla="*/ 10 h 35"/>
                  <a:gd name="T22" fmla="*/ 16 w 40"/>
                  <a:gd name="T23" fmla="*/ 15 h 35"/>
                  <a:gd name="T24" fmla="*/ 22 w 40"/>
                  <a:gd name="T25" fmla="*/ 22 h 35"/>
                  <a:gd name="T26" fmla="*/ 27 w 40"/>
                  <a:gd name="T27" fmla="*/ 28 h 35"/>
                  <a:gd name="T28" fmla="*/ 32 w 40"/>
                  <a:gd name="T29" fmla="*/ 32 h 35"/>
                  <a:gd name="T30" fmla="*/ 36 w 40"/>
                  <a:gd name="T31" fmla="*/ 35 h 35"/>
                  <a:gd name="T32" fmla="*/ 39 w 40"/>
                  <a:gd name="T33" fmla="*/ 35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35"/>
                  <a:gd name="T53" fmla="*/ 40 w 40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35">
                    <a:moveTo>
                      <a:pt x="39" y="35"/>
                    </a:moveTo>
                    <a:lnTo>
                      <a:pt x="40" y="32"/>
                    </a:lnTo>
                    <a:lnTo>
                      <a:pt x="40" y="29"/>
                    </a:lnTo>
                    <a:lnTo>
                      <a:pt x="36" y="23"/>
                    </a:lnTo>
                    <a:lnTo>
                      <a:pt x="33" y="18"/>
                    </a:lnTo>
                    <a:lnTo>
                      <a:pt x="26" y="12"/>
                    </a:lnTo>
                    <a:lnTo>
                      <a:pt x="19" y="6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5" y="4"/>
                    </a:lnTo>
                    <a:lnTo>
                      <a:pt x="10" y="10"/>
                    </a:lnTo>
                    <a:lnTo>
                      <a:pt x="16" y="15"/>
                    </a:lnTo>
                    <a:lnTo>
                      <a:pt x="22" y="22"/>
                    </a:lnTo>
                    <a:lnTo>
                      <a:pt x="27" y="28"/>
                    </a:lnTo>
                    <a:lnTo>
                      <a:pt x="32" y="32"/>
                    </a:lnTo>
                    <a:lnTo>
                      <a:pt x="36" y="35"/>
                    </a:lnTo>
                    <a:lnTo>
                      <a:pt x="39" y="3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36" name="Freeform 58"/>
              <p:cNvSpPr>
                <a:spLocks/>
              </p:cNvSpPr>
              <p:nvPr/>
            </p:nvSpPr>
            <p:spPr bwMode="auto">
              <a:xfrm>
                <a:off x="1169" y="215"/>
                <a:ext cx="44" cy="49"/>
              </a:xfrm>
              <a:custGeom>
                <a:avLst/>
                <a:gdLst>
                  <a:gd name="T0" fmla="*/ 43 w 44"/>
                  <a:gd name="T1" fmla="*/ 49 h 49"/>
                  <a:gd name="T2" fmla="*/ 44 w 44"/>
                  <a:gd name="T3" fmla="*/ 46 h 49"/>
                  <a:gd name="T4" fmla="*/ 42 w 44"/>
                  <a:gd name="T5" fmla="*/ 40 h 49"/>
                  <a:gd name="T6" fmla="*/ 37 w 44"/>
                  <a:gd name="T7" fmla="*/ 33 h 49"/>
                  <a:gd name="T8" fmla="*/ 30 w 44"/>
                  <a:gd name="T9" fmla="*/ 24 h 49"/>
                  <a:gd name="T10" fmla="*/ 23 w 44"/>
                  <a:gd name="T11" fmla="*/ 15 h 49"/>
                  <a:gd name="T12" fmla="*/ 15 w 44"/>
                  <a:gd name="T13" fmla="*/ 7 h 49"/>
                  <a:gd name="T14" fmla="*/ 6 w 44"/>
                  <a:gd name="T15" fmla="*/ 2 h 49"/>
                  <a:gd name="T16" fmla="*/ 0 w 44"/>
                  <a:gd name="T17" fmla="*/ 0 h 49"/>
                  <a:gd name="T18" fmla="*/ 3 w 44"/>
                  <a:gd name="T19" fmla="*/ 4 h 49"/>
                  <a:gd name="T20" fmla="*/ 8 w 44"/>
                  <a:gd name="T21" fmla="*/ 11 h 49"/>
                  <a:gd name="T22" fmla="*/ 13 w 44"/>
                  <a:gd name="T23" fmla="*/ 20 h 49"/>
                  <a:gd name="T24" fmla="*/ 20 w 44"/>
                  <a:gd name="T25" fmla="*/ 29 h 49"/>
                  <a:gd name="T26" fmla="*/ 26 w 44"/>
                  <a:gd name="T27" fmla="*/ 37 h 49"/>
                  <a:gd name="T28" fmla="*/ 32 w 44"/>
                  <a:gd name="T29" fmla="*/ 44 h 49"/>
                  <a:gd name="T30" fmla="*/ 38 w 44"/>
                  <a:gd name="T31" fmla="*/ 49 h 49"/>
                  <a:gd name="T32" fmla="*/ 43 w 44"/>
                  <a:gd name="T33" fmla="*/ 49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49"/>
                  <a:gd name="T53" fmla="*/ 44 w 44"/>
                  <a:gd name="T54" fmla="*/ 49 h 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49">
                    <a:moveTo>
                      <a:pt x="43" y="49"/>
                    </a:moveTo>
                    <a:lnTo>
                      <a:pt x="44" y="46"/>
                    </a:lnTo>
                    <a:lnTo>
                      <a:pt x="42" y="40"/>
                    </a:lnTo>
                    <a:lnTo>
                      <a:pt x="37" y="33"/>
                    </a:lnTo>
                    <a:lnTo>
                      <a:pt x="30" y="24"/>
                    </a:lnTo>
                    <a:lnTo>
                      <a:pt x="23" y="15"/>
                    </a:lnTo>
                    <a:lnTo>
                      <a:pt x="15" y="7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8" y="11"/>
                    </a:lnTo>
                    <a:lnTo>
                      <a:pt x="13" y="20"/>
                    </a:lnTo>
                    <a:lnTo>
                      <a:pt x="20" y="29"/>
                    </a:lnTo>
                    <a:lnTo>
                      <a:pt x="26" y="37"/>
                    </a:lnTo>
                    <a:lnTo>
                      <a:pt x="32" y="44"/>
                    </a:lnTo>
                    <a:lnTo>
                      <a:pt x="38" y="49"/>
                    </a:lnTo>
                    <a:lnTo>
                      <a:pt x="43" y="4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37" name="Freeform 59"/>
              <p:cNvSpPr>
                <a:spLocks/>
              </p:cNvSpPr>
              <p:nvPr/>
            </p:nvSpPr>
            <p:spPr bwMode="auto">
              <a:xfrm>
                <a:off x="1105" y="239"/>
                <a:ext cx="33" cy="41"/>
              </a:xfrm>
              <a:custGeom>
                <a:avLst/>
                <a:gdLst>
                  <a:gd name="T0" fmla="*/ 31 w 33"/>
                  <a:gd name="T1" fmla="*/ 41 h 41"/>
                  <a:gd name="T2" fmla="*/ 33 w 33"/>
                  <a:gd name="T3" fmla="*/ 38 h 41"/>
                  <a:gd name="T4" fmla="*/ 32 w 33"/>
                  <a:gd name="T5" fmla="*/ 33 h 41"/>
                  <a:gd name="T6" fmla="*/ 28 w 33"/>
                  <a:gd name="T7" fmla="*/ 26 h 41"/>
                  <a:gd name="T8" fmla="*/ 23 w 33"/>
                  <a:gd name="T9" fmla="*/ 18 h 41"/>
                  <a:gd name="T10" fmla="*/ 17 w 33"/>
                  <a:gd name="T11" fmla="*/ 11 h 41"/>
                  <a:gd name="T12" fmla="*/ 11 w 33"/>
                  <a:gd name="T13" fmla="*/ 5 h 41"/>
                  <a:gd name="T14" fmla="*/ 5 w 33"/>
                  <a:gd name="T15" fmla="*/ 1 h 41"/>
                  <a:gd name="T16" fmla="*/ 0 w 33"/>
                  <a:gd name="T17" fmla="*/ 0 h 41"/>
                  <a:gd name="T18" fmla="*/ 6 w 33"/>
                  <a:gd name="T19" fmla="*/ 9 h 41"/>
                  <a:gd name="T20" fmla="*/ 14 w 33"/>
                  <a:gd name="T21" fmla="*/ 22 h 41"/>
                  <a:gd name="T22" fmla="*/ 23 w 33"/>
                  <a:gd name="T23" fmla="*/ 35 h 41"/>
                  <a:gd name="T24" fmla="*/ 31 w 33"/>
                  <a:gd name="T25" fmla="*/ 41 h 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41"/>
                  <a:gd name="T41" fmla="*/ 33 w 33"/>
                  <a:gd name="T42" fmla="*/ 41 h 4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41">
                    <a:moveTo>
                      <a:pt x="31" y="41"/>
                    </a:moveTo>
                    <a:lnTo>
                      <a:pt x="33" y="38"/>
                    </a:lnTo>
                    <a:lnTo>
                      <a:pt x="32" y="33"/>
                    </a:lnTo>
                    <a:lnTo>
                      <a:pt x="28" y="26"/>
                    </a:lnTo>
                    <a:lnTo>
                      <a:pt x="23" y="18"/>
                    </a:lnTo>
                    <a:lnTo>
                      <a:pt x="17" y="11"/>
                    </a:lnTo>
                    <a:lnTo>
                      <a:pt x="11" y="5"/>
                    </a:lnTo>
                    <a:lnTo>
                      <a:pt x="5" y="1"/>
                    </a:lnTo>
                    <a:lnTo>
                      <a:pt x="0" y="0"/>
                    </a:lnTo>
                    <a:lnTo>
                      <a:pt x="6" y="9"/>
                    </a:lnTo>
                    <a:lnTo>
                      <a:pt x="14" y="22"/>
                    </a:lnTo>
                    <a:lnTo>
                      <a:pt x="23" y="35"/>
                    </a:lnTo>
                    <a:lnTo>
                      <a:pt x="31" y="4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38" name="Freeform 60"/>
              <p:cNvSpPr>
                <a:spLocks/>
              </p:cNvSpPr>
              <p:nvPr/>
            </p:nvSpPr>
            <p:spPr bwMode="auto">
              <a:xfrm>
                <a:off x="1320" y="200"/>
                <a:ext cx="45" cy="7"/>
              </a:xfrm>
              <a:custGeom>
                <a:avLst/>
                <a:gdLst>
                  <a:gd name="T0" fmla="*/ 0 w 45"/>
                  <a:gd name="T1" fmla="*/ 6 h 7"/>
                  <a:gd name="T2" fmla="*/ 4 w 45"/>
                  <a:gd name="T3" fmla="*/ 6 h 7"/>
                  <a:gd name="T4" fmla="*/ 9 w 45"/>
                  <a:gd name="T5" fmla="*/ 5 h 7"/>
                  <a:gd name="T6" fmla="*/ 16 w 45"/>
                  <a:gd name="T7" fmla="*/ 4 h 7"/>
                  <a:gd name="T8" fmla="*/ 24 w 45"/>
                  <a:gd name="T9" fmla="*/ 2 h 7"/>
                  <a:gd name="T10" fmla="*/ 32 w 45"/>
                  <a:gd name="T11" fmla="*/ 1 h 7"/>
                  <a:gd name="T12" fmla="*/ 39 w 45"/>
                  <a:gd name="T13" fmla="*/ 0 h 7"/>
                  <a:gd name="T14" fmla="*/ 43 w 45"/>
                  <a:gd name="T15" fmla="*/ 0 h 7"/>
                  <a:gd name="T16" fmla="*/ 45 w 45"/>
                  <a:gd name="T17" fmla="*/ 2 h 7"/>
                  <a:gd name="T18" fmla="*/ 43 w 45"/>
                  <a:gd name="T19" fmla="*/ 5 h 7"/>
                  <a:gd name="T20" fmla="*/ 39 w 45"/>
                  <a:gd name="T21" fmla="*/ 7 h 7"/>
                  <a:gd name="T22" fmla="*/ 33 w 45"/>
                  <a:gd name="T23" fmla="*/ 7 h 7"/>
                  <a:gd name="T24" fmla="*/ 26 w 45"/>
                  <a:gd name="T25" fmla="*/ 7 h 7"/>
                  <a:gd name="T26" fmla="*/ 19 w 45"/>
                  <a:gd name="T27" fmla="*/ 7 h 7"/>
                  <a:gd name="T28" fmla="*/ 11 w 45"/>
                  <a:gd name="T29" fmla="*/ 7 h 7"/>
                  <a:gd name="T30" fmla="*/ 5 w 45"/>
                  <a:gd name="T31" fmla="*/ 6 h 7"/>
                  <a:gd name="T32" fmla="*/ 0 w 45"/>
                  <a:gd name="T33" fmla="*/ 6 h 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7"/>
                  <a:gd name="T53" fmla="*/ 45 w 45"/>
                  <a:gd name="T54" fmla="*/ 7 h 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7">
                    <a:moveTo>
                      <a:pt x="0" y="6"/>
                    </a:moveTo>
                    <a:lnTo>
                      <a:pt x="4" y="6"/>
                    </a:lnTo>
                    <a:lnTo>
                      <a:pt x="9" y="5"/>
                    </a:lnTo>
                    <a:lnTo>
                      <a:pt x="16" y="4"/>
                    </a:lnTo>
                    <a:lnTo>
                      <a:pt x="24" y="2"/>
                    </a:lnTo>
                    <a:lnTo>
                      <a:pt x="32" y="1"/>
                    </a:lnTo>
                    <a:lnTo>
                      <a:pt x="39" y="0"/>
                    </a:lnTo>
                    <a:lnTo>
                      <a:pt x="43" y="0"/>
                    </a:lnTo>
                    <a:lnTo>
                      <a:pt x="45" y="2"/>
                    </a:lnTo>
                    <a:lnTo>
                      <a:pt x="43" y="5"/>
                    </a:lnTo>
                    <a:lnTo>
                      <a:pt x="39" y="7"/>
                    </a:lnTo>
                    <a:lnTo>
                      <a:pt x="33" y="7"/>
                    </a:lnTo>
                    <a:lnTo>
                      <a:pt x="26" y="7"/>
                    </a:lnTo>
                    <a:lnTo>
                      <a:pt x="19" y="7"/>
                    </a:lnTo>
                    <a:lnTo>
                      <a:pt x="11" y="7"/>
                    </a:lnTo>
                    <a:lnTo>
                      <a:pt x="5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39" name="Freeform 61"/>
              <p:cNvSpPr>
                <a:spLocks/>
              </p:cNvSpPr>
              <p:nvPr/>
            </p:nvSpPr>
            <p:spPr bwMode="auto">
              <a:xfrm>
                <a:off x="1269" y="152"/>
                <a:ext cx="59" cy="53"/>
              </a:xfrm>
              <a:custGeom>
                <a:avLst/>
                <a:gdLst>
                  <a:gd name="T0" fmla="*/ 0 w 59"/>
                  <a:gd name="T1" fmla="*/ 53 h 53"/>
                  <a:gd name="T2" fmla="*/ 7 w 59"/>
                  <a:gd name="T3" fmla="*/ 49 h 53"/>
                  <a:gd name="T4" fmla="*/ 16 w 59"/>
                  <a:gd name="T5" fmla="*/ 43 h 53"/>
                  <a:gd name="T6" fmla="*/ 28 w 59"/>
                  <a:gd name="T7" fmla="*/ 35 h 53"/>
                  <a:gd name="T8" fmla="*/ 39 w 59"/>
                  <a:gd name="T9" fmla="*/ 26 h 53"/>
                  <a:gd name="T10" fmla="*/ 48 w 59"/>
                  <a:gd name="T11" fmla="*/ 18 h 53"/>
                  <a:gd name="T12" fmla="*/ 56 w 59"/>
                  <a:gd name="T13" fmla="*/ 10 h 53"/>
                  <a:gd name="T14" fmla="*/ 59 w 59"/>
                  <a:gd name="T15" fmla="*/ 3 h 53"/>
                  <a:gd name="T16" fmla="*/ 58 w 59"/>
                  <a:gd name="T17" fmla="*/ 0 h 53"/>
                  <a:gd name="T18" fmla="*/ 54 w 59"/>
                  <a:gd name="T19" fmla="*/ 0 h 53"/>
                  <a:gd name="T20" fmla="*/ 47 w 59"/>
                  <a:gd name="T21" fmla="*/ 4 h 53"/>
                  <a:gd name="T22" fmla="*/ 39 w 59"/>
                  <a:gd name="T23" fmla="*/ 11 h 53"/>
                  <a:gd name="T24" fmla="*/ 31 w 59"/>
                  <a:gd name="T25" fmla="*/ 21 h 53"/>
                  <a:gd name="T26" fmla="*/ 22 w 59"/>
                  <a:gd name="T27" fmla="*/ 30 h 53"/>
                  <a:gd name="T28" fmla="*/ 14 w 59"/>
                  <a:gd name="T29" fmla="*/ 40 h 53"/>
                  <a:gd name="T30" fmla="*/ 6 w 59"/>
                  <a:gd name="T31" fmla="*/ 48 h 53"/>
                  <a:gd name="T32" fmla="*/ 0 w 59"/>
                  <a:gd name="T33" fmla="*/ 53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53"/>
                  <a:gd name="T53" fmla="*/ 59 w 59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53">
                    <a:moveTo>
                      <a:pt x="0" y="53"/>
                    </a:moveTo>
                    <a:lnTo>
                      <a:pt x="7" y="49"/>
                    </a:lnTo>
                    <a:lnTo>
                      <a:pt x="16" y="43"/>
                    </a:lnTo>
                    <a:lnTo>
                      <a:pt x="28" y="35"/>
                    </a:lnTo>
                    <a:lnTo>
                      <a:pt x="39" y="26"/>
                    </a:lnTo>
                    <a:lnTo>
                      <a:pt x="48" y="18"/>
                    </a:lnTo>
                    <a:lnTo>
                      <a:pt x="56" y="10"/>
                    </a:lnTo>
                    <a:lnTo>
                      <a:pt x="59" y="3"/>
                    </a:lnTo>
                    <a:lnTo>
                      <a:pt x="58" y="0"/>
                    </a:lnTo>
                    <a:lnTo>
                      <a:pt x="54" y="0"/>
                    </a:lnTo>
                    <a:lnTo>
                      <a:pt x="47" y="4"/>
                    </a:lnTo>
                    <a:lnTo>
                      <a:pt x="39" y="11"/>
                    </a:lnTo>
                    <a:lnTo>
                      <a:pt x="31" y="21"/>
                    </a:lnTo>
                    <a:lnTo>
                      <a:pt x="22" y="30"/>
                    </a:lnTo>
                    <a:lnTo>
                      <a:pt x="14" y="40"/>
                    </a:lnTo>
                    <a:lnTo>
                      <a:pt x="6" y="48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0" name="Freeform 62"/>
              <p:cNvSpPr>
                <a:spLocks/>
              </p:cNvSpPr>
              <p:nvPr/>
            </p:nvSpPr>
            <p:spPr bwMode="auto">
              <a:xfrm>
                <a:off x="1248" y="152"/>
                <a:ext cx="53" cy="55"/>
              </a:xfrm>
              <a:custGeom>
                <a:avLst/>
                <a:gdLst>
                  <a:gd name="T0" fmla="*/ 0 w 53"/>
                  <a:gd name="T1" fmla="*/ 55 h 55"/>
                  <a:gd name="T2" fmla="*/ 7 w 53"/>
                  <a:gd name="T3" fmla="*/ 50 h 55"/>
                  <a:gd name="T4" fmla="*/ 16 w 53"/>
                  <a:gd name="T5" fmla="*/ 43 h 55"/>
                  <a:gd name="T6" fmla="*/ 25 w 53"/>
                  <a:gd name="T7" fmla="*/ 35 h 55"/>
                  <a:gd name="T8" fmla="*/ 35 w 53"/>
                  <a:gd name="T9" fmla="*/ 24 h 55"/>
                  <a:gd name="T10" fmla="*/ 44 w 53"/>
                  <a:gd name="T11" fmla="*/ 15 h 55"/>
                  <a:gd name="T12" fmla="*/ 51 w 53"/>
                  <a:gd name="T13" fmla="*/ 7 h 55"/>
                  <a:gd name="T14" fmla="*/ 53 w 53"/>
                  <a:gd name="T15" fmla="*/ 2 h 55"/>
                  <a:gd name="T16" fmla="*/ 52 w 53"/>
                  <a:gd name="T17" fmla="*/ 0 h 55"/>
                  <a:gd name="T18" fmla="*/ 46 w 53"/>
                  <a:gd name="T19" fmla="*/ 2 h 55"/>
                  <a:gd name="T20" fmla="*/ 40 w 53"/>
                  <a:gd name="T21" fmla="*/ 7 h 55"/>
                  <a:gd name="T22" fmla="*/ 33 w 53"/>
                  <a:gd name="T23" fmla="*/ 15 h 55"/>
                  <a:gd name="T24" fmla="*/ 25 w 53"/>
                  <a:gd name="T25" fmla="*/ 26 h 55"/>
                  <a:gd name="T26" fmla="*/ 17 w 53"/>
                  <a:gd name="T27" fmla="*/ 35 h 55"/>
                  <a:gd name="T28" fmla="*/ 10 w 53"/>
                  <a:gd name="T29" fmla="*/ 45 h 55"/>
                  <a:gd name="T30" fmla="*/ 4 w 53"/>
                  <a:gd name="T31" fmla="*/ 52 h 55"/>
                  <a:gd name="T32" fmla="*/ 0 w 53"/>
                  <a:gd name="T33" fmla="*/ 55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55"/>
                  <a:gd name="T53" fmla="*/ 53 w 53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55">
                    <a:moveTo>
                      <a:pt x="0" y="55"/>
                    </a:moveTo>
                    <a:lnTo>
                      <a:pt x="7" y="50"/>
                    </a:lnTo>
                    <a:lnTo>
                      <a:pt x="16" y="43"/>
                    </a:lnTo>
                    <a:lnTo>
                      <a:pt x="25" y="35"/>
                    </a:lnTo>
                    <a:lnTo>
                      <a:pt x="35" y="24"/>
                    </a:lnTo>
                    <a:lnTo>
                      <a:pt x="44" y="15"/>
                    </a:lnTo>
                    <a:lnTo>
                      <a:pt x="51" y="7"/>
                    </a:lnTo>
                    <a:lnTo>
                      <a:pt x="53" y="2"/>
                    </a:lnTo>
                    <a:lnTo>
                      <a:pt x="52" y="0"/>
                    </a:lnTo>
                    <a:lnTo>
                      <a:pt x="46" y="2"/>
                    </a:lnTo>
                    <a:lnTo>
                      <a:pt x="40" y="7"/>
                    </a:lnTo>
                    <a:lnTo>
                      <a:pt x="33" y="15"/>
                    </a:lnTo>
                    <a:lnTo>
                      <a:pt x="25" y="26"/>
                    </a:lnTo>
                    <a:lnTo>
                      <a:pt x="17" y="35"/>
                    </a:lnTo>
                    <a:lnTo>
                      <a:pt x="10" y="45"/>
                    </a:lnTo>
                    <a:lnTo>
                      <a:pt x="4" y="52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1" name="Freeform 63"/>
              <p:cNvSpPr>
                <a:spLocks/>
              </p:cNvSpPr>
              <p:nvPr/>
            </p:nvSpPr>
            <p:spPr bwMode="auto">
              <a:xfrm>
                <a:off x="1223" y="150"/>
                <a:ext cx="46" cy="59"/>
              </a:xfrm>
              <a:custGeom>
                <a:avLst/>
                <a:gdLst>
                  <a:gd name="T0" fmla="*/ 0 w 46"/>
                  <a:gd name="T1" fmla="*/ 59 h 59"/>
                  <a:gd name="T2" fmla="*/ 7 w 46"/>
                  <a:gd name="T3" fmla="*/ 54 h 59"/>
                  <a:gd name="T4" fmla="*/ 16 w 46"/>
                  <a:gd name="T5" fmla="*/ 46 h 59"/>
                  <a:gd name="T6" fmla="*/ 25 w 46"/>
                  <a:gd name="T7" fmla="*/ 35 h 59"/>
                  <a:gd name="T8" fmla="*/ 33 w 46"/>
                  <a:gd name="T9" fmla="*/ 26 h 59"/>
                  <a:gd name="T10" fmla="*/ 40 w 46"/>
                  <a:gd name="T11" fmla="*/ 16 h 59"/>
                  <a:gd name="T12" fmla="*/ 45 w 46"/>
                  <a:gd name="T13" fmla="*/ 8 h 59"/>
                  <a:gd name="T14" fmla="*/ 46 w 46"/>
                  <a:gd name="T15" fmla="*/ 3 h 59"/>
                  <a:gd name="T16" fmla="*/ 45 w 46"/>
                  <a:gd name="T17" fmla="*/ 0 h 59"/>
                  <a:gd name="T18" fmla="*/ 41 w 46"/>
                  <a:gd name="T19" fmla="*/ 3 h 59"/>
                  <a:gd name="T20" fmla="*/ 35 w 46"/>
                  <a:gd name="T21" fmla="*/ 8 h 59"/>
                  <a:gd name="T22" fmla="*/ 29 w 46"/>
                  <a:gd name="T23" fmla="*/ 16 h 59"/>
                  <a:gd name="T24" fmla="*/ 23 w 46"/>
                  <a:gd name="T25" fmla="*/ 26 h 59"/>
                  <a:gd name="T26" fmla="*/ 17 w 46"/>
                  <a:gd name="T27" fmla="*/ 38 h 59"/>
                  <a:gd name="T28" fmla="*/ 10 w 46"/>
                  <a:gd name="T29" fmla="*/ 47 h 59"/>
                  <a:gd name="T30" fmla="*/ 5 w 46"/>
                  <a:gd name="T31" fmla="*/ 55 h 59"/>
                  <a:gd name="T32" fmla="*/ 0 w 46"/>
                  <a:gd name="T33" fmla="*/ 59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59"/>
                  <a:gd name="T53" fmla="*/ 46 w 46"/>
                  <a:gd name="T54" fmla="*/ 59 h 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59">
                    <a:moveTo>
                      <a:pt x="0" y="59"/>
                    </a:moveTo>
                    <a:lnTo>
                      <a:pt x="7" y="54"/>
                    </a:lnTo>
                    <a:lnTo>
                      <a:pt x="16" y="46"/>
                    </a:lnTo>
                    <a:lnTo>
                      <a:pt x="25" y="35"/>
                    </a:lnTo>
                    <a:lnTo>
                      <a:pt x="33" y="26"/>
                    </a:lnTo>
                    <a:lnTo>
                      <a:pt x="40" y="16"/>
                    </a:lnTo>
                    <a:lnTo>
                      <a:pt x="45" y="8"/>
                    </a:lnTo>
                    <a:lnTo>
                      <a:pt x="46" y="3"/>
                    </a:lnTo>
                    <a:lnTo>
                      <a:pt x="45" y="0"/>
                    </a:lnTo>
                    <a:lnTo>
                      <a:pt x="41" y="3"/>
                    </a:lnTo>
                    <a:lnTo>
                      <a:pt x="35" y="8"/>
                    </a:lnTo>
                    <a:lnTo>
                      <a:pt x="29" y="16"/>
                    </a:lnTo>
                    <a:lnTo>
                      <a:pt x="23" y="26"/>
                    </a:lnTo>
                    <a:lnTo>
                      <a:pt x="17" y="38"/>
                    </a:lnTo>
                    <a:lnTo>
                      <a:pt x="10" y="47"/>
                    </a:lnTo>
                    <a:lnTo>
                      <a:pt x="5" y="55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2" name="Freeform 64"/>
              <p:cNvSpPr>
                <a:spLocks/>
              </p:cNvSpPr>
              <p:nvPr/>
            </p:nvSpPr>
            <p:spPr bwMode="auto">
              <a:xfrm>
                <a:off x="1198" y="161"/>
                <a:ext cx="35" cy="54"/>
              </a:xfrm>
              <a:custGeom>
                <a:avLst/>
                <a:gdLst>
                  <a:gd name="T0" fmla="*/ 0 w 35"/>
                  <a:gd name="T1" fmla="*/ 54 h 54"/>
                  <a:gd name="T2" fmla="*/ 6 w 35"/>
                  <a:gd name="T3" fmla="*/ 49 h 54"/>
                  <a:gd name="T4" fmla="*/ 13 w 35"/>
                  <a:gd name="T5" fmla="*/ 41 h 54"/>
                  <a:gd name="T6" fmla="*/ 19 w 35"/>
                  <a:gd name="T7" fmla="*/ 32 h 54"/>
                  <a:gd name="T8" fmla="*/ 26 w 35"/>
                  <a:gd name="T9" fmla="*/ 23 h 54"/>
                  <a:gd name="T10" fmla="*/ 32 w 35"/>
                  <a:gd name="T11" fmla="*/ 14 h 54"/>
                  <a:gd name="T12" fmla="*/ 35 w 35"/>
                  <a:gd name="T13" fmla="*/ 6 h 54"/>
                  <a:gd name="T14" fmla="*/ 35 w 35"/>
                  <a:gd name="T15" fmla="*/ 2 h 54"/>
                  <a:gd name="T16" fmla="*/ 32 w 35"/>
                  <a:gd name="T17" fmla="*/ 0 h 54"/>
                  <a:gd name="T18" fmla="*/ 22 w 35"/>
                  <a:gd name="T19" fmla="*/ 7 h 54"/>
                  <a:gd name="T20" fmla="*/ 15 w 35"/>
                  <a:gd name="T21" fmla="*/ 23 h 54"/>
                  <a:gd name="T22" fmla="*/ 7 w 35"/>
                  <a:gd name="T23" fmla="*/ 41 h 54"/>
                  <a:gd name="T24" fmla="*/ 0 w 35"/>
                  <a:gd name="T25" fmla="*/ 54 h 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"/>
                  <a:gd name="T40" fmla="*/ 0 h 54"/>
                  <a:gd name="T41" fmla="*/ 35 w 35"/>
                  <a:gd name="T42" fmla="*/ 54 h 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" h="54">
                    <a:moveTo>
                      <a:pt x="0" y="54"/>
                    </a:moveTo>
                    <a:lnTo>
                      <a:pt x="6" y="49"/>
                    </a:lnTo>
                    <a:lnTo>
                      <a:pt x="13" y="41"/>
                    </a:lnTo>
                    <a:lnTo>
                      <a:pt x="19" y="32"/>
                    </a:lnTo>
                    <a:lnTo>
                      <a:pt x="26" y="23"/>
                    </a:lnTo>
                    <a:lnTo>
                      <a:pt x="32" y="14"/>
                    </a:lnTo>
                    <a:lnTo>
                      <a:pt x="35" y="6"/>
                    </a:lnTo>
                    <a:lnTo>
                      <a:pt x="35" y="2"/>
                    </a:lnTo>
                    <a:lnTo>
                      <a:pt x="32" y="0"/>
                    </a:lnTo>
                    <a:lnTo>
                      <a:pt x="22" y="7"/>
                    </a:lnTo>
                    <a:lnTo>
                      <a:pt x="15" y="23"/>
                    </a:lnTo>
                    <a:lnTo>
                      <a:pt x="7" y="41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3" name="Freeform 65"/>
              <p:cNvSpPr>
                <a:spLocks/>
              </p:cNvSpPr>
              <p:nvPr/>
            </p:nvSpPr>
            <p:spPr bwMode="auto">
              <a:xfrm>
                <a:off x="1171" y="167"/>
                <a:ext cx="32" cy="52"/>
              </a:xfrm>
              <a:custGeom>
                <a:avLst/>
                <a:gdLst>
                  <a:gd name="T0" fmla="*/ 0 w 32"/>
                  <a:gd name="T1" fmla="*/ 52 h 52"/>
                  <a:gd name="T2" fmla="*/ 4 w 32"/>
                  <a:gd name="T3" fmla="*/ 48 h 52"/>
                  <a:gd name="T4" fmla="*/ 10 w 32"/>
                  <a:gd name="T5" fmla="*/ 40 h 52"/>
                  <a:gd name="T6" fmla="*/ 16 w 32"/>
                  <a:gd name="T7" fmla="*/ 31 h 52"/>
                  <a:gd name="T8" fmla="*/ 23 w 32"/>
                  <a:gd name="T9" fmla="*/ 21 h 52"/>
                  <a:gd name="T10" fmla="*/ 27 w 32"/>
                  <a:gd name="T11" fmla="*/ 13 h 52"/>
                  <a:gd name="T12" fmla="*/ 30 w 32"/>
                  <a:gd name="T13" fmla="*/ 5 h 52"/>
                  <a:gd name="T14" fmla="*/ 32 w 32"/>
                  <a:gd name="T15" fmla="*/ 0 h 52"/>
                  <a:gd name="T16" fmla="*/ 28 w 32"/>
                  <a:gd name="T17" fmla="*/ 0 h 52"/>
                  <a:gd name="T18" fmla="*/ 18 w 32"/>
                  <a:gd name="T19" fmla="*/ 9 h 52"/>
                  <a:gd name="T20" fmla="*/ 10 w 32"/>
                  <a:gd name="T21" fmla="*/ 25 h 52"/>
                  <a:gd name="T22" fmla="*/ 4 w 32"/>
                  <a:gd name="T23" fmla="*/ 42 h 52"/>
                  <a:gd name="T24" fmla="*/ 0 w 32"/>
                  <a:gd name="T25" fmla="*/ 52 h 5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2"/>
                  <a:gd name="T40" fmla="*/ 0 h 52"/>
                  <a:gd name="T41" fmla="*/ 32 w 32"/>
                  <a:gd name="T42" fmla="*/ 52 h 5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2" h="52">
                    <a:moveTo>
                      <a:pt x="0" y="52"/>
                    </a:moveTo>
                    <a:lnTo>
                      <a:pt x="4" y="48"/>
                    </a:lnTo>
                    <a:lnTo>
                      <a:pt x="10" y="40"/>
                    </a:lnTo>
                    <a:lnTo>
                      <a:pt x="16" y="31"/>
                    </a:lnTo>
                    <a:lnTo>
                      <a:pt x="23" y="21"/>
                    </a:lnTo>
                    <a:lnTo>
                      <a:pt x="27" y="13"/>
                    </a:lnTo>
                    <a:lnTo>
                      <a:pt x="30" y="5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18" y="9"/>
                    </a:lnTo>
                    <a:lnTo>
                      <a:pt x="10" y="25"/>
                    </a:lnTo>
                    <a:lnTo>
                      <a:pt x="4" y="42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4" name="Freeform 66"/>
              <p:cNvSpPr>
                <a:spLocks/>
              </p:cNvSpPr>
              <p:nvPr/>
            </p:nvSpPr>
            <p:spPr bwMode="auto">
              <a:xfrm>
                <a:off x="1145" y="181"/>
                <a:ext cx="16" cy="45"/>
              </a:xfrm>
              <a:custGeom>
                <a:avLst/>
                <a:gdLst>
                  <a:gd name="T0" fmla="*/ 0 w 16"/>
                  <a:gd name="T1" fmla="*/ 45 h 45"/>
                  <a:gd name="T2" fmla="*/ 8 w 16"/>
                  <a:gd name="T3" fmla="*/ 33 h 45"/>
                  <a:gd name="T4" fmla="*/ 13 w 16"/>
                  <a:gd name="T5" fmla="*/ 17 h 45"/>
                  <a:gd name="T6" fmla="*/ 16 w 16"/>
                  <a:gd name="T7" fmla="*/ 4 h 45"/>
                  <a:gd name="T8" fmla="*/ 10 w 16"/>
                  <a:gd name="T9" fmla="*/ 0 h 45"/>
                  <a:gd name="T10" fmla="*/ 3 w 16"/>
                  <a:gd name="T11" fmla="*/ 7 h 45"/>
                  <a:gd name="T12" fmla="*/ 2 w 16"/>
                  <a:gd name="T13" fmla="*/ 19 h 45"/>
                  <a:gd name="T14" fmla="*/ 2 w 16"/>
                  <a:gd name="T15" fmla="*/ 34 h 45"/>
                  <a:gd name="T16" fmla="*/ 0 w 16"/>
                  <a:gd name="T17" fmla="*/ 45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45"/>
                  <a:gd name="T29" fmla="*/ 16 w 16"/>
                  <a:gd name="T30" fmla="*/ 45 h 4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45">
                    <a:moveTo>
                      <a:pt x="0" y="45"/>
                    </a:moveTo>
                    <a:lnTo>
                      <a:pt x="8" y="33"/>
                    </a:lnTo>
                    <a:lnTo>
                      <a:pt x="13" y="17"/>
                    </a:lnTo>
                    <a:lnTo>
                      <a:pt x="16" y="4"/>
                    </a:lnTo>
                    <a:lnTo>
                      <a:pt x="10" y="0"/>
                    </a:lnTo>
                    <a:lnTo>
                      <a:pt x="3" y="7"/>
                    </a:lnTo>
                    <a:lnTo>
                      <a:pt x="2" y="19"/>
                    </a:lnTo>
                    <a:lnTo>
                      <a:pt x="2" y="34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5" name="Freeform 67"/>
              <p:cNvSpPr>
                <a:spLocks/>
              </p:cNvSpPr>
              <p:nvPr/>
            </p:nvSpPr>
            <p:spPr bwMode="auto">
              <a:xfrm>
                <a:off x="1122" y="193"/>
                <a:ext cx="9" cy="40"/>
              </a:xfrm>
              <a:custGeom>
                <a:avLst/>
                <a:gdLst>
                  <a:gd name="T0" fmla="*/ 2 w 9"/>
                  <a:gd name="T1" fmla="*/ 40 h 40"/>
                  <a:gd name="T2" fmla="*/ 6 w 9"/>
                  <a:gd name="T3" fmla="*/ 30 h 40"/>
                  <a:gd name="T4" fmla="*/ 9 w 9"/>
                  <a:gd name="T5" fmla="*/ 16 h 40"/>
                  <a:gd name="T6" fmla="*/ 9 w 9"/>
                  <a:gd name="T7" fmla="*/ 4 h 40"/>
                  <a:gd name="T8" fmla="*/ 5 w 9"/>
                  <a:gd name="T9" fmla="*/ 0 h 40"/>
                  <a:gd name="T10" fmla="*/ 0 w 9"/>
                  <a:gd name="T11" fmla="*/ 6 h 40"/>
                  <a:gd name="T12" fmla="*/ 1 w 9"/>
                  <a:gd name="T13" fmla="*/ 16 h 40"/>
                  <a:gd name="T14" fmla="*/ 2 w 9"/>
                  <a:gd name="T15" fmla="*/ 29 h 40"/>
                  <a:gd name="T16" fmla="*/ 2 w 9"/>
                  <a:gd name="T17" fmla="*/ 4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40"/>
                  <a:gd name="T29" fmla="*/ 9 w 9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40">
                    <a:moveTo>
                      <a:pt x="2" y="40"/>
                    </a:moveTo>
                    <a:lnTo>
                      <a:pt x="6" y="30"/>
                    </a:lnTo>
                    <a:lnTo>
                      <a:pt x="9" y="16"/>
                    </a:lnTo>
                    <a:lnTo>
                      <a:pt x="9" y="4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1" y="16"/>
                    </a:lnTo>
                    <a:lnTo>
                      <a:pt x="2" y="29"/>
                    </a:lnTo>
                    <a:lnTo>
                      <a:pt x="2" y="4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" name="Freeform 68"/>
              <p:cNvSpPr>
                <a:spLocks/>
              </p:cNvSpPr>
              <p:nvPr/>
            </p:nvSpPr>
            <p:spPr bwMode="auto">
              <a:xfrm>
                <a:off x="1098" y="201"/>
                <a:ext cx="12" cy="39"/>
              </a:xfrm>
              <a:custGeom>
                <a:avLst/>
                <a:gdLst>
                  <a:gd name="T0" fmla="*/ 8 w 12"/>
                  <a:gd name="T1" fmla="*/ 39 h 39"/>
                  <a:gd name="T2" fmla="*/ 11 w 12"/>
                  <a:gd name="T3" fmla="*/ 30 h 39"/>
                  <a:gd name="T4" fmla="*/ 12 w 12"/>
                  <a:gd name="T5" fmla="*/ 17 h 39"/>
                  <a:gd name="T6" fmla="*/ 9 w 12"/>
                  <a:gd name="T7" fmla="*/ 5 h 39"/>
                  <a:gd name="T8" fmla="*/ 4 w 12"/>
                  <a:gd name="T9" fmla="*/ 0 h 39"/>
                  <a:gd name="T10" fmla="*/ 0 w 12"/>
                  <a:gd name="T11" fmla="*/ 5 h 39"/>
                  <a:gd name="T12" fmla="*/ 3 w 12"/>
                  <a:gd name="T13" fmla="*/ 14 h 39"/>
                  <a:gd name="T14" fmla="*/ 6 w 12"/>
                  <a:gd name="T15" fmla="*/ 26 h 39"/>
                  <a:gd name="T16" fmla="*/ 8 w 12"/>
                  <a:gd name="T17" fmla="*/ 39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39"/>
                  <a:gd name="T29" fmla="*/ 12 w 12"/>
                  <a:gd name="T30" fmla="*/ 39 h 3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39">
                    <a:moveTo>
                      <a:pt x="8" y="39"/>
                    </a:moveTo>
                    <a:lnTo>
                      <a:pt x="11" y="30"/>
                    </a:lnTo>
                    <a:lnTo>
                      <a:pt x="12" y="17"/>
                    </a:lnTo>
                    <a:lnTo>
                      <a:pt x="9" y="5"/>
                    </a:lnTo>
                    <a:lnTo>
                      <a:pt x="4" y="0"/>
                    </a:lnTo>
                    <a:lnTo>
                      <a:pt x="0" y="5"/>
                    </a:lnTo>
                    <a:lnTo>
                      <a:pt x="3" y="14"/>
                    </a:lnTo>
                    <a:lnTo>
                      <a:pt x="6" y="26"/>
                    </a:lnTo>
                    <a:lnTo>
                      <a:pt x="8" y="3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7" name="Freeform 69"/>
              <p:cNvSpPr>
                <a:spLocks/>
              </p:cNvSpPr>
              <p:nvPr/>
            </p:nvSpPr>
            <p:spPr bwMode="auto">
              <a:xfrm>
                <a:off x="1080" y="215"/>
                <a:ext cx="12" cy="37"/>
              </a:xfrm>
              <a:custGeom>
                <a:avLst/>
                <a:gdLst>
                  <a:gd name="T0" fmla="*/ 1 w 12"/>
                  <a:gd name="T1" fmla="*/ 37 h 37"/>
                  <a:gd name="T2" fmla="*/ 7 w 12"/>
                  <a:gd name="T3" fmla="*/ 32 h 37"/>
                  <a:gd name="T4" fmla="*/ 12 w 12"/>
                  <a:gd name="T5" fmla="*/ 20 h 37"/>
                  <a:gd name="T6" fmla="*/ 12 w 12"/>
                  <a:gd name="T7" fmla="*/ 8 h 37"/>
                  <a:gd name="T8" fmla="*/ 6 w 12"/>
                  <a:gd name="T9" fmla="*/ 0 h 37"/>
                  <a:gd name="T10" fmla="*/ 0 w 12"/>
                  <a:gd name="T11" fmla="*/ 3 h 37"/>
                  <a:gd name="T12" fmla="*/ 0 w 12"/>
                  <a:gd name="T13" fmla="*/ 14 h 37"/>
                  <a:gd name="T14" fmla="*/ 1 w 12"/>
                  <a:gd name="T15" fmla="*/ 27 h 37"/>
                  <a:gd name="T16" fmla="*/ 1 w 12"/>
                  <a:gd name="T17" fmla="*/ 37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37"/>
                  <a:gd name="T29" fmla="*/ 12 w 12"/>
                  <a:gd name="T30" fmla="*/ 37 h 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37">
                    <a:moveTo>
                      <a:pt x="1" y="37"/>
                    </a:moveTo>
                    <a:lnTo>
                      <a:pt x="7" y="32"/>
                    </a:lnTo>
                    <a:lnTo>
                      <a:pt x="12" y="20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0" y="3"/>
                    </a:lnTo>
                    <a:lnTo>
                      <a:pt x="0" y="14"/>
                    </a:lnTo>
                    <a:lnTo>
                      <a:pt x="1" y="27"/>
                    </a:lnTo>
                    <a:lnTo>
                      <a:pt x="1" y="3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8" name="Freeform 70"/>
              <p:cNvSpPr>
                <a:spLocks/>
              </p:cNvSpPr>
              <p:nvPr/>
            </p:nvSpPr>
            <p:spPr bwMode="auto">
              <a:xfrm>
                <a:off x="1067" y="219"/>
                <a:ext cx="10" cy="42"/>
              </a:xfrm>
              <a:custGeom>
                <a:avLst/>
                <a:gdLst>
                  <a:gd name="T0" fmla="*/ 3 w 10"/>
                  <a:gd name="T1" fmla="*/ 42 h 42"/>
                  <a:gd name="T2" fmla="*/ 6 w 10"/>
                  <a:gd name="T3" fmla="*/ 33 h 42"/>
                  <a:gd name="T4" fmla="*/ 10 w 10"/>
                  <a:gd name="T5" fmla="*/ 21 h 42"/>
                  <a:gd name="T6" fmla="*/ 10 w 10"/>
                  <a:gd name="T7" fmla="*/ 8 h 42"/>
                  <a:gd name="T8" fmla="*/ 5 w 10"/>
                  <a:gd name="T9" fmla="*/ 0 h 42"/>
                  <a:gd name="T10" fmla="*/ 0 w 10"/>
                  <a:gd name="T11" fmla="*/ 4 h 42"/>
                  <a:gd name="T12" fmla="*/ 0 w 10"/>
                  <a:gd name="T13" fmla="*/ 16 h 42"/>
                  <a:gd name="T14" fmla="*/ 1 w 10"/>
                  <a:gd name="T15" fmla="*/ 32 h 42"/>
                  <a:gd name="T16" fmla="*/ 3 w 10"/>
                  <a:gd name="T17" fmla="*/ 42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42"/>
                  <a:gd name="T29" fmla="*/ 10 w 10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42">
                    <a:moveTo>
                      <a:pt x="3" y="42"/>
                    </a:moveTo>
                    <a:lnTo>
                      <a:pt x="6" y="33"/>
                    </a:lnTo>
                    <a:lnTo>
                      <a:pt x="10" y="21"/>
                    </a:lnTo>
                    <a:lnTo>
                      <a:pt x="10" y="8"/>
                    </a:lnTo>
                    <a:lnTo>
                      <a:pt x="5" y="0"/>
                    </a:lnTo>
                    <a:lnTo>
                      <a:pt x="0" y="4"/>
                    </a:lnTo>
                    <a:lnTo>
                      <a:pt x="0" y="16"/>
                    </a:lnTo>
                    <a:lnTo>
                      <a:pt x="1" y="32"/>
                    </a:lnTo>
                    <a:lnTo>
                      <a:pt x="3" y="4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" name="Freeform 71"/>
              <p:cNvSpPr>
                <a:spLocks/>
              </p:cNvSpPr>
              <p:nvPr/>
            </p:nvSpPr>
            <p:spPr bwMode="auto">
              <a:xfrm>
                <a:off x="1293" y="161"/>
                <a:ext cx="61" cy="44"/>
              </a:xfrm>
              <a:custGeom>
                <a:avLst/>
                <a:gdLst>
                  <a:gd name="T0" fmla="*/ 59 w 61"/>
                  <a:gd name="T1" fmla="*/ 0 h 44"/>
                  <a:gd name="T2" fmla="*/ 56 w 61"/>
                  <a:gd name="T3" fmla="*/ 1 h 44"/>
                  <a:gd name="T4" fmla="*/ 51 w 61"/>
                  <a:gd name="T5" fmla="*/ 5 h 44"/>
                  <a:gd name="T6" fmla="*/ 43 w 61"/>
                  <a:gd name="T7" fmla="*/ 12 h 44"/>
                  <a:gd name="T8" fmla="*/ 35 w 61"/>
                  <a:gd name="T9" fmla="*/ 20 h 44"/>
                  <a:gd name="T10" fmla="*/ 26 w 61"/>
                  <a:gd name="T11" fmla="*/ 28 h 44"/>
                  <a:gd name="T12" fmla="*/ 17 w 61"/>
                  <a:gd name="T13" fmla="*/ 35 h 44"/>
                  <a:gd name="T14" fmla="*/ 8 w 61"/>
                  <a:gd name="T15" fmla="*/ 40 h 44"/>
                  <a:gd name="T16" fmla="*/ 0 w 61"/>
                  <a:gd name="T17" fmla="*/ 44 h 44"/>
                  <a:gd name="T18" fmla="*/ 10 w 61"/>
                  <a:gd name="T19" fmla="*/ 40 h 44"/>
                  <a:gd name="T20" fmla="*/ 22 w 61"/>
                  <a:gd name="T21" fmla="*/ 35 h 44"/>
                  <a:gd name="T22" fmla="*/ 33 w 61"/>
                  <a:gd name="T23" fmla="*/ 29 h 44"/>
                  <a:gd name="T24" fmla="*/ 43 w 61"/>
                  <a:gd name="T25" fmla="*/ 21 h 44"/>
                  <a:gd name="T26" fmla="*/ 52 w 61"/>
                  <a:gd name="T27" fmla="*/ 14 h 44"/>
                  <a:gd name="T28" fmla="*/ 59 w 61"/>
                  <a:gd name="T29" fmla="*/ 7 h 44"/>
                  <a:gd name="T30" fmla="*/ 61 w 61"/>
                  <a:gd name="T31" fmla="*/ 3 h 44"/>
                  <a:gd name="T32" fmla="*/ 59 w 61"/>
                  <a:gd name="T33" fmla="*/ 0 h 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"/>
                  <a:gd name="T52" fmla="*/ 0 h 44"/>
                  <a:gd name="T53" fmla="*/ 61 w 61"/>
                  <a:gd name="T54" fmla="*/ 44 h 4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" h="44">
                    <a:moveTo>
                      <a:pt x="59" y="0"/>
                    </a:moveTo>
                    <a:lnTo>
                      <a:pt x="56" y="1"/>
                    </a:lnTo>
                    <a:lnTo>
                      <a:pt x="51" y="5"/>
                    </a:lnTo>
                    <a:lnTo>
                      <a:pt x="43" y="12"/>
                    </a:lnTo>
                    <a:lnTo>
                      <a:pt x="35" y="20"/>
                    </a:lnTo>
                    <a:lnTo>
                      <a:pt x="26" y="28"/>
                    </a:lnTo>
                    <a:lnTo>
                      <a:pt x="17" y="35"/>
                    </a:lnTo>
                    <a:lnTo>
                      <a:pt x="8" y="40"/>
                    </a:lnTo>
                    <a:lnTo>
                      <a:pt x="0" y="44"/>
                    </a:lnTo>
                    <a:lnTo>
                      <a:pt x="10" y="40"/>
                    </a:lnTo>
                    <a:lnTo>
                      <a:pt x="22" y="35"/>
                    </a:lnTo>
                    <a:lnTo>
                      <a:pt x="33" y="29"/>
                    </a:lnTo>
                    <a:lnTo>
                      <a:pt x="43" y="21"/>
                    </a:lnTo>
                    <a:lnTo>
                      <a:pt x="52" y="14"/>
                    </a:lnTo>
                    <a:lnTo>
                      <a:pt x="59" y="7"/>
                    </a:lnTo>
                    <a:lnTo>
                      <a:pt x="61" y="3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0" name="Freeform 72"/>
              <p:cNvSpPr>
                <a:spLocks/>
              </p:cNvSpPr>
              <p:nvPr/>
            </p:nvSpPr>
            <p:spPr bwMode="auto">
              <a:xfrm>
                <a:off x="1320" y="178"/>
                <a:ext cx="46" cy="28"/>
              </a:xfrm>
              <a:custGeom>
                <a:avLst/>
                <a:gdLst>
                  <a:gd name="T0" fmla="*/ 0 w 46"/>
                  <a:gd name="T1" fmla="*/ 28 h 28"/>
                  <a:gd name="T2" fmla="*/ 6 w 46"/>
                  <a:gd name="T3" fmla="*/ 24 h 28"/>
                  <a:gd name="T4" fmla="*/ 14 w 46"/>
                  <a:gd name="T5" fmla="*/ 21 h 28"/>
                  <a:gd name="T6" fmla="*/ 22 w 46"/>
                  <a:gd name="T7" fmla="*/ 17 h 28"/>
                  <a:gd name="T8" fmla="*/ 30 w 46"/>
                  <a:gd name="T9" fmla="*/ 12 h 28"/>
                  <a:gd name="T10" fmla="*/ 38 w 46"/>
                  <a:gd name="T11" fmla="*/ 9 h 28"/>
                  <a:gd name="T12" fmla="*/ 43 w 46"/>
                  <a:gd name="T13" fmla="*/ 4 h 28"/>
                  <a:gd name="T14" fmla="*/ 46 w 46"/>
                  <a:gd name="T15" fmla="*/ 2 h 28"/>
                  <a:gd name="T16" fmla="*/ 46 w 46"/>
                  <a:gd name="T17" fmla="*/ 0 h 28"/>
                  <a:gd name="T18" fmla="*/ 42 w 46"/>
                  <a:gd name="T19" fmla="*/ 0 h 28"/>
                  <a:gd name="T20" fmla="*/ 37 w 46"/>
                  <a:gd name="T21" fmla="*/ 2 h 28"/>
                  <a:gd name="T22" fmla="*/ 31 w 46"/>
                  <a:gd name="T23" fmla="*/ 6 h 28"/>
                  <a:gd name="T24" fmla="*/ 23 w 46"/>
                  <a:gd name="T25" fmla="*/ 11 h 28"/>
                  <a:gd name="T26" fmla="*/ 16 w 46"/>
                  <a:gd name="T27" fmla="*/ 17 h 28"/>
                  <a:gd name="T28" fmla="*/ 9 w 46"/>
                  <a:gd name="T29" fmla="*/ 21 h 28"/>
                  <a:gd name="T30" fmla="*/ 4 w 46"/>
                  <a:gd name="T31" fmla="*/ 26 h 28"/>
                  <a:gd name="T32" fmla="*/ 0 w 46"/>
                  <a:gd name="T33" fmla="*/ 28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28"/>
                  <a:gd name="T53" fmla="*/ 46 w 46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28">
                    <a:moveTo>
                      <a:pt x="0" y="28"/>
                    </a:moveTo>
                    <a:lnTo>
                      <a:pt x="6" y="24"/>
                    </a:lnTo>
                    <a:lnTo>
                      <a:pt x="14" y="21"/>
                    </a:lnTo>
                    <a:lnTo>
                      <a:pt x="22" y="17"/>
                    </a:lnTo>
                    <a:lnTo>
                      <a:pt x="30" y="12"/>
                    </a:lnTo>
                    <a:lnTo>
                      <a:pt x="38" y="9"/>
                    </a:lnTo>
                    <a:lnTo>
                      <a:pt x="43" y="4"/>
                    </a:lnTo>
                    <a:lnTo>
                      <a:pt x="46" y="2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37" y="2"/>
                    </a:lnTo>
                    <a:lnTo>
                      <a:pt x="31" y="6"/>
                    </a:lnTo>
                    <a:lnTo>
                      <a:pt x="23" y="11"/>
                    </a:lnTo>
                    <a:lnTo>
                      <a:pt x="16" y="17"/>
                    </a:lnTo>
                    <a:lnTo>
                      <a:pt x="9" y="21"/>
                    </a:lnTo>
                    <a:lnTo>
                      <a:pt x="4" y="26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1" name="Freeform 73"/>
              <p:cNvSpPr>
                <a:spLocks/>
              </p:cNvSpPr>
              <p:nvPr/>
            </p:nvSpPr>
            <p:spPr bwMode="auto">
              <a:xfrm>
                <a:off x="957" y="344"/>
                <a:ext cx="250" cy="59"/>
              </a:xfrm>
              <a:custGeom>
                <a:avLst/>
                <a:gdLst>
                  <a:gd name="T0" fmla="*/ 1 w 250"/>
                  <a:gd name="T1" fmla="*/ 10 h 59"/>
                  <a:gd name="T2" fmla="*/ 0 w 250"/>
                  <a:gd name="T3" fmla="*/ 8 h 59"/>
                  <a:gd name="T4" fmla="*/ 1 w 250"/>
                  <a:gd name="T5" fmla="*/ 6 h 59"/>
                  <a:gd name="T6" fmla="*/ 2 w 250"/>
                  <a:gd name="T7" fmla="*/ 3 h 59"/>
                  <a:gd name="T8" fmla="*/ 2 w 250"/>
                  <a:gd name="T9" fmla="*/ 0 h 59"/>
                  <a:gd name="T10" fmla="*/ 18 w 250"/>
                  <a:gd name="T11" fmla="*/ 14 h 59"/>
                  <a:gd name="T12" fmla="*/ 34 w 250"/>
                  <a:gd name="T13" fmla="*/ 24 h 59"/>
                  <a:gd name="T14" fmla="*/ 51 w 250"/>
                  <a:gd name="T15" fmla="*/ 33 h 59"/>
                  <a:gd name="T16" fmla="*/ 68 w 250"/>
                  <a:gd name="T17" fmla="*/ 40 h 59"/>
                  <a:gd name="T18" fmla="*/ 85 w 250"/>
                  <a:gd name="T19" fmla="*/ 45 h 59"/>
                  <a:gd name="T20" fmla="*/ 102 w 250"/>
                  <a:gd name="T21" fmla="*/ 49 h 59"/>
                  <a:gd name="T22" fmla="*/ 119 w 250"/>
                  <a:gd name="T23" fmla="*/ 50 h 59"/>
                  <a:gd name="T24" fmla="*/ 136 w 250"/>
                  <a:gd name="T25" fmla="*/ 51 h 59"/>
                  <a:gd name="T26" fmla="*/ 152 w 250"/>
                  <a:gd name="T27" fmla="*/ 51 h 59"/>
                  <a:gd name="T28" fmla="*/ 169 w 250"/>
                  <a:gd name="T29" fmla="*/ 50 h 59"/>
                  <a:gd name="T30" fmla="*/ 184 w 250"/>
                  <a:gd name="T31" fmla="*/ 48 h 59"/>
                  <a:gd name="T32" fmla="*/ 199 w 250"/>
                  <a:gd name="T33" fmla="*/ 45 h 59"/>
                  <a:gd name="T34" fmla="*/ 213 w 250"/>
                  <a:gd name="T35" fmla="*/ 43 h 59"/>
                  <a:gd name="T36" fmla="*/ 226 w 250"/>
                  <a:gd name="T37" fmla="*/ 41 h 59"/>
                  <a:gd name="T38" fmla="*/ 239 w 250"/>
                  <a:gd name="T39" fmla="*/ 37 h 59"/>
                  <a:gd name="T40" fmla="*/ 250 w 250"/>
                  <a:gd name="T41" fmla="*/ 35 h 59"/>
                  <a:gd name="T42" fmla="*/ 242 w 250"/>
                  <a:gd name="T43" fmla="*/ 41 h 59"/>
                  <a:gd name="T44" fmla="*/ 232 w 250"/>
                  <a:gd name="T45" fmla="*/ 45 h 59"/>
                  <a:gd name="T46" fmla="*/ 218 w 250"/>
                  <a:gd name="T47" fmla="*/ 50 h 59"/>
                  <a:gd name="T48" fmla="*/ 204 w 250"/>
                  <a:gd name="T49" fmla="*/ 53 h 59"/>
                  <a:gd name="T50" fmla="*/ 187 w 250"/>
                  <a:gd name="T51" fmla="*/ 57 h 59"/>
                  <a:gd name="T52" fmla="*/ 169 w 250"/>
                  <a:gd name="T53" fmla="*/ 58 h 59"/>
                  <a:gd name="T54" fmla="*/ 149 w 250"/>
                  <a:gd name="T55" fmla="*/ 59 h 59"/>
                  <a:gd name="T56" fmla="*/ 130 w 250"/>
                  <a:gd name="T57" fmla="*/ 58 h 59"/>
                  <a:gd name="T58" fmla="*/ 111 w 250"/>
                  <a:gd name="T59" fmla="*/ 57 h 59"/>
                  <a:gd name="T60" fmla="*/ 91 w 250"/>
                  <a:gd name="T61" fmla="*/ 54 h 59"/>
                  <a:gd name="T62" fmla="*/ 72 w 250"/>
                  <a:gd name="T63" fmla="*/ 51 h 59"/>
                  <a:gd name="T64" fmla="*/ 54 w 250"/>
                  <a:gd name="T65" fmla="*/ 45 h 59"/>
                  <a:gd name="T66" fmla="*/ 38 w 250"/>
                  <a:gd name="T67" fmla="*/ 39 h 59"/>
                  <a:gd name="T68" fmla="*/ 23 w 250"/>
                  <a:gd name="T69" fmla="*/ 31 h 59"/>
                  <a:gd name="T70" fmla="*/ 11 w 250"/>
                  <a:gd name="T71" fmla="*/ 22 h 59"/>
                  <a:gd name="T72" fmla="*/ 1 w 250"/>
                  <a:gd name="T73" fmla="*/ 10 h 5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0"/>
                  <a:gd name="T112" fmla="*/ 0 h 59"/>
                  <a:gd name="T113" fmla="*/ 250 w 250"/>
                  <a:gd name="T114" fmla="*/ 59 h 5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0" h="59">
                    <a:moveTo>
                      <a:pt x="1" y="10"/>
                    </a:moveTo>
                    <a:lnTo>
                      <a:pt x="0" y="8"/>
                    </a:lnTo>
                    <a:lnTo>
                      <a:pt x="1" y="6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18" y="14"/>
                    </a:lnTo>
                    <a:lnTo>
                      <a:pt x="34" y="24"/>
                    </a:lnTo>
                    <a:lnTo>
                      <a:pt x="51" y="33"/>
                    </a:lnTo>
                    <a:lnTo>
                      <a:pt x="68" y="40"/>
                    </a:lnTo>
                    <a:lnTo>
                      <a:pt x="85" y="45"/>
                    </a:lnTo>
                    <a:lnTo>
                      <a:pt x="102" y="49"/>
                    </a:lnTo>
                    <a:lnTo>
                      <a:pt x="119" y="50"/>
                    </a:lnTo>
                    <a:lnTo>
                      <a:pt x="136" y="51"/>
                    </a:lnTo>
                    <a:lnTo>
                      <a:pt x="152" y="51"/>
                    </a:lnTo>
                    <a:lnTo>
                      <a:pt x="169" y="50"/>
                    </a:lnTo>
                    <a:lnTo>
                      <a:pt x="184" y="48"/>
                    </a:lnTo>
                    <a:lnTo>
                      <a:pt x="199" y="45"/>
                    </a:lnTo>
                    <a:lnTo>
                      <a:pt x="213" y="43"/>
                    </a:lnTo>
                    <a:lnTo>
                      <a:pt x="226" y="41"/>
                    </a:lnTo>
                    <a:lnTo>
                      <a:pt x="239" y="37"/>
                    </a:lnTo>
                    <a:lnTo>
                      <a:pt x="250" y="35"/>
                    </a:lnTo>
                    <a:lnTo>
                      <a:pt x="242" y="41"/>
                    </a:lnTo>
                    <a:lnTo>
                      <a:pt x="232" y="45"/>
                    </a:lnTo>
                    <a:lnTo>
                      <a:pt x="218" y="50"/>
                    </a:lnTo>
                    <a:lnTo>
                      <a:pt x="204" y="53"/>
                    </a:lnTo>
                    <a:lnTo>
                      <a:pt x="187" y="57"/>
                    </a:lnTo>
                    <a:lnTo>
                      <a:pt x="169" y="58"/>
                    </a:lnTo>
                    <a:lnTo>
                      <a:pt x="149" y="59"/>
                    </a:lnTo>
                    <a:lnTo>
                      <a:pt x="130" y="58"/>
                    </a:lnTo>
                    <a:lnTo>
                      <a:pt x="111" y="57"/>
                    </a:lnTo>
                    <a:lnTo>
                      <a:pt x="91" y="54"/>
                    </a:lnTo>
                    <a:lnTo>
                      <a:pt x="72" y="51"/>
                    </a:lnTo>
                    <a:lnTo>
                      <a:pt x="54" y="45"/>
                    </a:lnTo>
                    <a:lnTo>
                      <a:pt x="38" y="39"/>
                    </a:lnTo>
                    <a:lnTo>
                      <a:pt x="23" y="31"/>
                    </a:lnTo>
                    <a:lnTo>
                      <a:pt x="11" y="22"/>
                    </a:lnTo>
                    <a:lnTo>
                      <a:pt x="1" y="1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2" name="Freeform 74"/>
              <p:cNvSpPr>
                <a:spLocks/>
              </p:cNvSpPr>
              <p:nvPr/>
            </p:nvSpPr>
            <p:spPr bwMode="auto">
              <a:xfrm>
                <a:off x="1167" y="341"/>
                <a:ext cx="31" cy="51"/>
              </a:xfrm>
              <a:custGeom>
                <a:avLst/>
                <a:gdLst>
                  <a:gd name="T0" fmla="*/ 0 w 31"/>
                  <a:gd name="T1" fmla="*/ 51 h 51"/>
                  <a:gd name="T2" fmla="*/ 6 w 31"/>
                  <a:gd name="T3" fmla="*/ 46 h 51"/>
                  <a:gd name="T4" fmla="*/ 13 w 31"/>
                  <a:gd name="T5" fmla="*/ 39 h 51"/>
                  <a:gd name="T6" fmla="*/ 19 w 31"/>
                  <a:gd name="T7" fmla="*/ 31 h 51"/>
                  <a:gd name="T8" fmla="*/ 24 w 31"/>
                  <a:gd name="T9" fmla="*/ 22 h 51"/>
                  <a:gd name="T10" fmla="*/ 28 w 31"/>
                  <a:gd name="T11" fmla="*/ 14 h 51"/>
                  <a:gd name="T12" fmla="*/ 30 w 31"/>
                  <a:gd name="T13" fmla="*/ 8 h 51"/>
                  <a:gd name="T14" fmla="*/ 31 w 31"/>
                  <a:gd name="T15" fmla="*/ 2 h 51"/>
                  <a:gd name="T16" fmla="*/ 30 w 31"/>
                  <a:gd name="T17" fmla="*/ 0 h 51"/>
                  <a:gd name="T18" fmla="*/ 24 w 31"/>
                  <a:gd name="T19" fmla="*/ 4 h 51"/>
                  <a:gd name="T20" fmla="*/ 19 w 31"/>
                  <a:gd name="T21" fmla="*/ 18 h 51"/>
                  <a:gd name="T22" fmla="*/ 11 w 31"/>
                  <a:gd name="T23" fmla="*/ 36 h 51"/>
                  <a:gd name="T24" fmla="*/ 0 w 31"/>
                  <a:gd name="T25" fmla="*/ 51 h 5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"/>
                  <a:gd name="T40" fmla="*/ 0 h 51"/>
                  <a:gd name="T41" fmla="*/ 31 w 31"/>
                  <a:gd name="T42" fmla="*/ 51 h 5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" h="51">
                    <a:moveTo>
                      <a:pt x="0" y="51"/>
                    </a:moveTo>
                    <a:lnTo>
                      <a:pt x="6" y="46"/>
                    </a:lnTo>
                    <a:lnTo>
                      <a:pt x="13" y="39"/>
                    </a:lnTo>
                    <a:lnTo>
                      <a:pt x="19" y="31"/>
                    </a:lnTo>
                    <a:lnTo>
                      <a:pt x="24" y="22"/>
                    </a:lnTo>
                    <a:lnTo>
                      <a:pt x="28" y="14"/>
                    </a:lnTo>
                    <a:lnTo>
                      <a:pt x="30" y="8"/>
                    </a:lnTo>
                    <a:lnTo>
                      <a:pt x="31" y="2"/>
                    </a:lnTo>
                    <a:lnTo>
                      <a:pt x="30" y="0"/>
                    </a:lnTo>
                    <a:lnTo>
                      <a:pt x="24" y="4"/>
                    </a:lnTo>
                    <a:lnTo>
                      <a:pt x="19" y="18"/>
                    </a:lnTo>
                    <a:lnTo>
                      <a:pt x="11" y="36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3" name="Freeform 75"/>
              <p:cNvSpPr>
                <a:spLocks/>
              </p:cNvSpPr>
              <p:nvPr/>
            </p:nvSpPr>
            <p:spPr bwMode="auto">
              <a:xfrm>
                <a:off x="1144" y="334"/>
                <a:ext cx="45" cy="62"/>
              </a:xfrm>
              <a:custGeom>
                <a:avLst/>
                <a:gdLst>
                  <a:gd name="T0" fmla="*/ 45 w 45"/>
                  <a:gd name="T1" fmla="*/ 0 h 62"/>
                  <a:gd name="T2" fmla="*/ 45 w 45"/>
                  <a:gd name="T3" fmla="*/ 3 h 62"/>
                  <a:gd name="T4" fmla="*/ 44 w 45"/>
                  <a:gd name="T5" fmla="*/ 9 h 62"/>
                  <a:gd name="T6" fmla="*/ 39 w 45"/>
                  <a:gd name="T7" fmla="*/ 18 h 62"/>
                  <a:gd name="T8" fmla="*/ 34 w 45"/>
                  <a:gd name="T9" fmla="*/ 28 h 62"/>
                  <a:gd name="T10" fmla="*/ 27 w 45"/>
                  <a:gd name="T11" fmla="*/ 40 h 62"/>
                  <a:gd name="T12" fmla="*/ 19 w 45"/>
                  <a:gd name="T13" fmla="*/ 49 h 62"/>
                  <a:gd name="T14" fmla="*/ 9 w 45"/>
                  <a:gd name="T15" fmla="*/ 57 h 62"/>
                  <a:gd name="T16" fmla="*/ 0 w 45"/>
                  <a:gd name="T17" fmla="*/ 62 h 62"/>
                  <a:gd name="T18" fmla="*/ 5 w 45"/>
                  <a:gd name="T19" fmla="*/ 55 h 62"/>
                  <a:gd name="T20" fmla="*/ 11 w 45"/>
                  <a:gd name="T21" fmla="*/ 46 h 62"/>
                  <a:gd name="T22" fmla="*/ 18 w 45"/>
                  <a:gd name="T23" fmla="*/ 36 h 62"/>
                  <a:gd name="T24" fmla="*/ 25 w 45"/>
                  <a:gd name="T25" fmla="*/ 25 h 62"/>
                  <a:gd name="T26" fmla="*/ 31 w 45"/>
                  <a:gd name="T27" fmla="*/ 15 h 62"/>
                  <a:gd name="T28" fmla="*/ 37 w 45"/>
                  <a:gd name="T29" fmla="*/ 7 h 62"/>
                  <a:gd name="T30" fmla="*/ 42 w 45"/>
                  <a:gd name="T31" fmla="*/ 1 h 62"/>
                  <a:gd name="T32" fmla="*/ 45 w 45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62"/>
                  <a:gd name="T53" fmla="*/ 45 w 45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62">
                    <a:moveTo>
                      <a:pt x="45" y="0"/>
                    </a:moveTo>
                    <a:lnTo>
                      <a:pt x="45" y="3"/>
                    </a:lnTo>
                    <a:lnTo>
                      <a:pt x="44" y="9"/>
                    </a:lnTo>
                    <a:lnTo>
                      <a:pt x="39" y="18"/>
                    </a:lnTo>
                    <a:lnTo>
                      <a:pt x="34" y="28"/>
                    </a:lnTo>
                    <a:lnTo>
                      <a:pt x="27" y="40"/>
                    </a:lnTo>
                    <a:lnTo>
                      <a:pt x="19" y="49"/>
                    </a:lnTo>
                    <a:lnTo>
                      <a:pt x="9" y="57"/>
                    </a:lnTo>
                    <a:lnTo>
                      <a:pt x="0" y="62"/>
                    </a:lnTo>
                    <a:lnTo>
                      <a:pt x="5" y="55"/>
                    </a:lnTo>
                    <a:lnTo>
                      <a:pt x="11" y="46"/>
                    </a:lnTo>
                    <a:lnTo>
                      <a:pt x="18" y="36"/>
                    </a:lnTo>
                    <a:lnTo>
                      <a:pt x="25" y="25"/>
                    </a:lnTo>
                    <a:lnTo>
                      <a:pt x="31" y="15"/>
                    </a:lnTo>
                    <a:lnTo>
                      <a:pt x="37" y="7"/>
                    </a:lnTo>
                    <a:lnTo>
                      <a:pt x="42" y="1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4" name="Freeform 76"/>
              <p:cNvSpPr>
                <a:spLocks/>
              </p:cNvSpPr>
              <p:nvPr/>
            </p:nvSpPr>
            <p:spPr bwMode="auto">
              <a:xfrm>
                <a:off x="1098" y="328"/>
                <a:ext cx="59" cy="73"/>
              </a:xfrm>
              <a:custGeom>
                <a:avLst/>
                <a:gdLst>
                  <a:gd name="T0" fmla="*/ 58 w 59"/>
                  <a:gd name="T1" fmla="*/ 0 h 73"/>
                  <a:gd name="T2" fmla="*/ 59 w 59"/>
                  <a:gd name="T3" fmla="*/ 4 h 73"/>
                  <a:gd name="T4" fmla="*/ 56 w 59"/>
                  <a:gd name="T5" fmla="*/ 12 h 73"/>
                  <a:gd name="T6" fmla="*/ 50 w 59"/>
                  <a:gd name="T7" fmla="*/ 22 h 73"/>
                  <a:gd name="T8" fmla="*/ 41 w 59"/>
                  <a:gd name="T9" fmla="*/ 34 h 73"/>
                  <a:gd name="T10" fmla="*/ 32 w 59"/>
                  <a:gd name="T11" fmla="*/ 47 h 73"/>
                  <a:gd name="T12" fmla="*/ 21 w 59"/>
                  <a:gd name="T13" fmla="*/ 58 h 73"/>
                  <a:gd name="T14" fmla="*/ 11 w 59"/>
                  <a:gd name="T15" fmla="*/ 67 h 73"/>
                  <a:gd name="T16" fmla="*/ 0 w 59"/>
                  <a:gd name="T17" fmla="*/ 73 h 73"/>
                  <a:gd name="T18" fmla="*/ 5 w 59"/>
                  <a:gd name="T19" fmla="*/ 67 h 73"/>
                  <a:gd name="T20" fmla="*/ 12 w 59"/>
                  <a:gd name="T21" fmla="*/ 57 h 73"/>
                  <a:gd name="T22" fmla="*/ 20 w 59"/>
                  <a:gd name="T23" fmla="*/ 46 h 73"/>
                  <a:gd name="T24" fmla="*/ 30 w 59"/>
                  <a:gd name="T25" fmla="*/ 32 h 73"/>
                  <a:gd name="T26" fmla="*/ 39 w 59"/>
                  <a:gd name="T27" fmla="*/ 19 h 73"/>
                  <a:gd name="T28" fmla="*/ 47 w 59"/>
                  <a:gd name="T29" fmla="*/ 8 h 73"/>
                  <a:gd name="T30" fmla="*/ 54 w 59"/>
                  <a:gd name="T31" fmla="*/ 1 h 73"/>
                  <a:gd name="T32" fmla="*/ 58 w 59"/>
                  <a:gd name="T33" fmla="*/ 0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73"/>
                  <a:gd name="T53" fmla="*/ 59 w 59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73">
                    <a:moveTo>
                      <a:pt x="58" y="0"/>
                    </a:moveTo>
                    <a:lnTo>
                      <a:pt x="59" y="4"/>
                    </a:lnTo>
                    <a:lnTo>
                      <a:pt x="56" y="12"/>
                    </a:lnTo>
                    <a:lnTo>
                      <a:pt x="50" y="22"/>
                    </a:lnTo>
                    <a:lnTo>
                      <a:pt x="41" y="34"/>
                    </a:lnTo>
                    <a:lnTo>
                      <a:pt x="32" y="47"/>
                    </a:lnTo>
                    <a:lnTo>
                      <a:pt x="21" y="58"/>
                    </a:lnTo>
                    <a:lnTo>
                      <a:pt x="11" y="67"/>
                    </a:lnTo>
                    <a:lnTo>
                      <a:pt x="0" y="73"/>
                    </a:lnTo>
                    <a:lnTo>
                      <a:pt x="5" y="67"/>
                    </a:lnTo>
                    <a:lnTo>
                      <a:pt x="12" y="57"/>
                    </a:lnTo>
                    <a:lnTo>
                      <a:pt x="20" y="46"/>
                    </a:lnTo>
                    <a:lnTo>
                      <a:pt x="30" y="32"/>
                    </a:lnTo>
                    <a:lnTo>
                      <a:pt x="39" y="19"/>
                    </a:lnTo>
                    <a:lnTo>
                      <a:pt x="47" y="8"/>
                    </a:lnTo>
                    <a:lnTo>
                      <a:pt x="54" y="1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5" name="Freeform 77"/>
              <p:cNvSpPr>
                <a:spLocks/>
              </p:cNvSpPr>
              <p:nvPr/>
            </p:nvSpPr>
            <p:spPr bwMode="auto">
              <a:xfrm>
                <a:off x="1053" y="319"/>
                <a:ext cx="53" cy="79"/>
              </a:xfrm>
              <a:custGeom>
                <a:avLst/>
                <a:gdLst>
                  <a:gd name="T0" fmla="*/ 52 w 53"/>
                  <a:gd name="T1" fmla="*/ 0 h 79"/>
                  <a:gd name="T2" fmla="*/ 53 w 53"/>
                  <a:gd name="T3" fmla="*/ 5 h 79"/>
                  <a:gd name="T4" fmla="*/ 51 w 53"/>
                  <a:gd name="T5" fmla="*/ 14 h 79"/>
                  <a:gd name="T6" fmla="*/ 45 w 53"/>
                  <a:gd name="T7" fmla="*/ 25 h 79"/>
                  <a:gd name="T8" fmla="*/ 37 w 53"/>
                  <a:gd name="T9" fmla="*/ 39 h 79"/>
                  <a:gd name="T10" fmla="*/ 28 w 53"/>
                  <a:gd name="T11" fmla="*/ 52 h 79"/>
                  <a:gd name="T12" fmla="*/ 19 w 53"/>
                  <a:gd name="T13" fmla="*/ 65 h 79"/>
                  <a:gd name="T14" fmla="*/ 9 w 53"/>
                  <a:gd name="T15" fmla="*/ 74 h 79"/>
                  <a:gd name="T16" fmla="*/ 0 w 53"/>
                  <a:gd name="T17" fmla="*/ 79 h 79"/>
                  <a:gd name="T18" fmla="*/ 3 w 53"/>
                  <a:gd name="T19" fmla="*/ 74 h 79"/>
                  <a:gd name="T20" fmla="*/ 9 w 53"/>
                  <a:gd name="T21" fmla="*/ 62 h 79"/>
                  <a:gd name="T22" fmla="*/ 17 w 53"/>
                  <a:gd name="T23" fmla="*/ 50 h 79"/>
                  <a:gd name="T24" fmla="*/ 25 w 53"/>
                  <a:gd name="T25" fmla="*/ 35 h 79"/>
                  <a:gd name="T26" fmla="*/ 34 w 53"/>
                  <a:gd name="T27" fmla="*/ 22 h 79"/>
                  <a:gd name="T28" fmla="*/ 42 w 53"/>
                  <a:gd name="T29" fmla="*/ 10 h 79"/>
                  <a:gd name="T30" fmla="*/ 48 w 53"/>
                  <a:gd name="T31" fmla="*/ 2 h 79"/>
                  <a:gd name="T32" fmla="*/ 52 w 53"/>
                  <a:gd name="T33" fmla="*/ 0 h 7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79"/>
                  <a:gd name="T53" fmla="*/ 53 w 53"/>
                  <a:gd name="T54" fmla="*/ 79 h 7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79">
                    <a:moveTo>
                      <a:pt x="52" y="0"/>
                    </a:moveTo>
                    <a:lnTo>
                      <a:pt x="53" y="5"/>
                    </a:lnTo>
                    <a:lnTo>
                      <a:pt x="51" y="14"/>
                    </a:lnTo>
                    <a:lnTo>
                      <a:pt x="45" y="25"/>
                    </a:lnTo>
                    <a:lnTo>
                      <a:pt x="37" y="39"/>
                    </a:lnTo>
                    <a:lnTo>
                      <a:pt x="28" y="52"/>
                    </a:lnTo>
                    <a:lnTo>
                      <a:pt x="19" y="65"/>
                    </a:lnTo>
                    <a:lnTo>
                      <a:pt x="9" y="74"/>
                    </a:lnTo>
                    <a:lnTo>
                      <a:pt x="0" y="79"/>
                    </a:lnTo>
                    <a:lnTo>
                      <a:pt x="3" y="74"/>
                    </a:lnTo>
                    <a:lnTo>
                      <a:pt x="9" y="62"/>
                    </a:lnTo>
                    <a:lnTo>
                      <a:pt x="17" y="50"/>
                    </a:lnTo>
                    <a:lnTo>
                      <a:pt x="25" y="35"/>
                    </a:lnTo>
                    <a:lnTo>
                      <a:pt x="34" y="22"/>
                    </a:lnTo>
                    <a:lnTo>
                      <a:pt x="42" y="10"/>
                    </a:lnTo>
                    <a:lnTo>
                      <a:pt x="48" y="2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6" name="Freeform 78"/>
              <p:cNvSpPr>
                <a:spLocks/>
              </p:cNvSpPr>
              <p:nvPr/>
            </p:nvSpPr>
            <p:spPr bwMode="auto">
              <a:xfrm>
                <a:off x="1035" y="319"/>
                <a:ext cx="45" cy="72"/>
              </a:xfrm>
              <a:custGeom>
                <a:avLst/>
                <a:gdLst>
                  <a:gd name="T0" fmla="*/ 45 w 45"/>
                  <a:gd name="T1" fmla="*/ 0 h 72"/>
                  <a:gd name="T2" fmla="*/ 45 w 45"/>
                  <a:gd name="T3" fmla="*/ 4 h 72"/>
                  <a:gd name="T4" fmla="*/ 43 w 45"/>
                  <a:gd name="T5" fmla="*/ 11 h 72"/>
                  <a:gd name="T6" fmla="*/ 37 w 45"/>
                  <a:gd name="T7" fmla="*/ 22 h 72"/>
                  <a:gd name="T8" fmla="*/ 32 w 45"/>
                  <a:gd name="T9" fmla="*/ 34 h 72"/>
                  <a:gd name="T10" fmla="*/ 24 w 45"/>
                  <a:gd name="T11" fmla="*/ 48 h 72"/>
                  <a:gd name="T12" fmla="*/ 15 w 45"/>
                  <a:gd name="T13" fmla="*/ 59 h 72"/>
                  <a:gd name="T14" fmla="*/ 7 w 45"/>
                  <a:gd name="T15" fmla="*/ 67 h 72"/>
                  <a:gd name="T16" fmla="*/ 0 w 45"/>
                  <a:gd name="T17" fmla="*/ 72 h 72"/>
                  <a:gd name="T18" fmla="*/ 3 w 45"/>
                  <a:gd name="T19" fmla="*/ 65 h 72"/>
                  <a:gd name="T20" fmla="*/ 9 w 45"/>
                  <a:gd name="T21" fmla="*/ 55 h 72"/>
                  <a:gd name="T22" fmla="*/ 15 w 45"/>
                  <a:gd name="T23" fmla="*/ 42 h 72"/>
                  <a:gd name="T24" fmla="*/ 21 w 45"/>
                  <a:gd name="T25" fmla="*/ 28 h 72"/>
                  <a:gd name="T26" fmla="*/ 28 w 45"/>
                  <a:gd name="T27" fmla="*/ 17 h 72"/>
                  <a:gd name="T28" fmla="*/ 35 w 45"/>
                  <a:gd name="T29" fmla="*/ 7 h 72"/>
                  <a:gd name="T30" fmla="*/ 41 w 45"/>
                  <a:gd name="T31" fmla="*/ 1 h 72"/>
                  <a:gd name="T32" fmla="*/ 45 w 45"/>
                  <a:gd name="T33" fmla="*/ 0 h 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72"/>
                  <a:gd name="T53" fmla="*/ 45 w 45"/>
                  <a:gd name="T54" fmla="*/ 72 h 7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72">
                    <a:moveTo>
                      <a:pt x="45" y="0"/>
                    </a:moveTo>
                    <a:lnTo>
                      <a:pt x="45" y="4"/>
                    </a:lnTo>
                    <a:lnTo>
                      <a:pt x="43" y="11"/>
                    </a:lnTo>
                    <a:lnTo>
                      <a:pt x="37" y="22"/>
                    </a:lnTo>
                    <a:lnTo>
                      <a:pt x="32" y="34"/>
                    </a:lnTo>
                    <a:lnTo>
                      <a:pt x="24" y="48"/>
                    </a:lnTo>
                    <a:lnTo>
                      <a:pt x="15" y="59"/>
                    </a:lnTo>
                    <a:lnTo>
                      <a:pt x="7" y="67"/>
                    </a:lnTo>
                    <a:lnTo>
                      <a:pt x="0" y="72"/>
                    </a:lnTo>
                    <a:lnTo>
                      <a:pt x="3" y="65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28"/>
                    </a:lnTo>
                    <a:lnTo>
                      <a:pt x="28" y="17"/>
                    </a:lnTo>
                    <a:lnTo>
                      <a:pt x="35" y="7"/>
                    </a:lnTo>
                    <a:lnTo>
                      <a:pt x="41" y="1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7" name="Freeform 79"/>
              <p:cNvSpPr>
                <a:spLocks/>
              </p:cNvSpPr>
              <p:nvPr/>
            </p:nvSpPr>
            <p:spPr bwMode="auto">
              <a:xfrm>
                <a:off x="999" y="323"/>
                <a:ext cx="38" cy="60"/>
              </a:xfrm>
              <a:custGeom>
                <a:avLst/>
                <a:gdLst>
                  <a:gd name="T0" fmla="*/ 37 w 38"/>
                  <a:gd name="T1" fmla="*/ 0 h 60"/>
                  <a:gd name="T2" fmla="*/ 38 w 38"/>
                  <a:gd name="T3" fmla="*/ 3 h 60"/>
                  <a:gd name="T4" fmla="*/ 37 w 38"/>
                  <a:gd name="T5" fmla="*/ 10 h 60"/>
                  <a:gd name="T6" fmla="*/ 35 w 38"/>
                  <a:gd name="T7" fmla="*/ 19 h 60"/>
                  <a:gd name="T8" fmla="*/ 30 w 38"/>
                  <a:gd name="T9" fmla="*/ 28 h 60"/>
                  <a:gd name="T10" fmla="*/ 25 w 38"/>
                  <a:gd name="T11" fmla="*/ 38 h 60"/>
                  <a:gd name="T12" fmla="*/ 17 w 38"/>
                  <a:gd name="T13" fmla="*/ 47 h 60"/>
                  <a:gd name="T14" fmla="*/ 9 w 38"/>
                  <a:gd name="T15" fmla="*/ 55 h 60"/>
                  <a:gd name="T16" fmla="*/ 0 w 38"/>
                  <a:gd name="T17" fmla="*/ 60 h 60"/>
                  <a:gd name="T18" fmla="*/ 4 w 38"/>
                  <a:gd name="T19" fmla="*/ 54 h 60"/>
                  <a:gd name="T20" fmla="*/ 9 w 38"/>
                  <a:gd name="T21" fmla="*/ 45 h 60"/>
                  <a:gd name="T22" fmla="*/ 14 w 38"/>
                  <a:gd name="T23" fmla="*/ 35 h 60"/>
                  <a:gd name="T24" fmla="*/ 20 w 38"/>
                  <a:gd name="T25" fmla="*/ 24 h 60"/>
                  <a:gd name="T26" fmla="*/ 25 w 38"/>
                  <a:gd name="T27" fmla="*/ 14 h 60"/>
                  <a:gd name="T28" fmla="*/ 30 w 38"/>
                  <a:gd name="T29" fmla="*/ 6 h 60"/>
                  <a:gd name="T30" fmla="*/ 34 w 38"/>
                  <a:gd name="T31" fmla="*/ 1 h 60"/>
                  <a:gd name="T32" fmla="*/ 37 w 38"/>
                  <a:gd name="T33" fmla="*/ 0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60"/>
                  <a:gd name="T53" fmla="*/ 38 w 38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60">
                    <a:moveTo>
                      <a:pt x="37" y="0"/>
                    </a:moveTo>
                    <a:lnTo>
                      <a:pt x="38" y="3"/>
                    </a:lnTo>
                    <a:lnTo>
                      <a:pt x="37" y="10"/>
                    </a:lnTo>
                    <a:lnTo>
                      <a:pt x="35" y="19"/>
                    </a:lnTo>
                    <a:lnTo>
                      <a:pt x="30" y="28"/>
                    </a:lnTo>
                    <a:lnTo>
                      <a:pt x="25" y="38"/>
                    </a:lnTo>
                    <a:lnTo>
                      <a:pt x="17" y="47"/>
                    </a:lnTo>
                    <a:lnTo>
                      <a:pt x="9" y="55"/>
                    </a:lnTo>
                    <a:lnTo>
                      <a:pt x="0" y="60"/>
                    </a:lnTo>
                    <a:lnTo>
                      <a:pt x="4" y="54"/>
                    </a:lnTo>
                    <a:lnTo>
                      <a:pt x="9" y="45"/>
                    </a:lnTo>
                    <a:lnTo>
                      <a:pt x="14" y="35"/>
                    </a:lnTo>
                    <a:lnTo>
                      <a:pt x="20" y="24"/>
                    </a:lnTo>
                    <a:lnTo>
                      <a:pt x="25" y="14"/>
                    </a:lnTo>
                    <a:lnTo>
                      <a:pt x="30" y="6"/>
                    </a:lnTo>
                    <a:lnTo>
                      <a:pt x="34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8" name="Freeform 80"/>
              <p:cNvSpPr>
                <a:spLocks/>
              </p:cNvSpPr>
              <p:nvPr/>
            </p:nvSpPr>
            <p:spPr bwMode="auto">
              <a:xfrm>
                <a:off x="967" y="316"/>
                <a:ext cx="10" cy="35"/>
              </a:xfrm>
              <a:custGeom>
                <a:avLst/>
                <a:gdLst>
                  <a:gd name="T0" fmla="*/ 6 w 10"/>
                  <a:gd name="T1" fmla="*/ 0 h 35"/>
                  <a:gd name="T2" fmla="*/ 9 w 10"/>
                  <a:gd name="T3" fmla="*/ 5 h 35"/>
                  <a:gd name="T4" fmla="*/ 10 w 10"/>
                  <a:gd name="T5" fmla="*/ 17 h 35"/>
                  <a:gd name="T6" fmla="*/ 7 w 10"/>
                  <a:gd name="T7" fmla="*/ 28 h 35"/>
                  <a:gd name="T8" fmla="*/ 0 w 10"/>
                  <a:gd name="T9" fmla="*/ 35 h 35"/>
                  <a:gd name="T10" fmla="*/ 3 w 10"/>
                  <a:gd name="T11" fmla="*/ 25 h 35"/>
                  <a:gd name="T12" fmla="*/ 3 w 10"/>
                  <a:gd name="T13" fmla="*/ 12 h 35"/>
                  <a:gd name="T14" fmla="*/ 2 w 10"/>
                  <a:gd name="T15" fmla="*/ 2 h 35"/>
                  <a:gd name="T16" fmla="*/ 6 w 10"/>
                  <a:gd name="T17" fmla="*/ 0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35"/>
                  <a:gd name="T29" fmla="*/ 10 w 10"/>
                  <a:gd name="T30" fmla="*/ 35 h 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35">
                    <a:moveTo>
                      <a:pt x="6" y="0"/>
                    </a:moveTo>
                    <a:lnTo>
                      <a:pt x="9" y="5"/>
                    </a:lnTo>
                    <a:lnTo>
                      <a:pt x="10" y="17"/>
                    </a:lnTo>
                    <a:lnTo>
                      <a:pt x="7" y="28"/>
                    </a:lnTo>
                    <a:lnTo>
                      <a:pt x="0" y="35"/>
                    </a:lnTo>
                    <a:lnTo>
                      <a:pt x="3" y="25"/>
                    </a:lnTo>
                    <a:lnTo>
                      <a:pt x="3" y="12"/>
                    </a:lnTo>
                    <a:lnTo>
                      <a:pt x="2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9" name="Freeform 81"/>
              <p:cNvSpPr>
                <a:spLocks/>
              </p:cNvSpPr>
              <p:nvPr/>
            </p:nvSpPr>
            <p:spPr bwMode="auto">
              <a:xfrm>
                <a:off x="1119" y="333"/>
                <a:ext cx="52" cy="67"/>
              </a:xfrm>
              <a:custGeom>
                <a:avLst/>
                <a:gdLst>
                  <a:gd name="T0" fmla="*/ 51 w 52"/>
                  <a:gd name="T1" fmla="*/ 0 h 67"/>
                  <a:gd name="T2" fmla="*/ 52 w 52"/>
                  <a:gd name="T3" fmla="*/ 3 h 67"/>
                  <a:gd name="T4" fmla="*/ 50 w 52"/>
                  <a:gd name="T5" fmla="*/ 11 h 67"/>
                  <a:gd name="T6" fmla="*/ 45 w 52"/>
                  <a:gd name="T7" fmla="*/ 20 h 67"/>
                  <a:gd name="T8" fmla="*/ 38 w 52"/>
                  <a:gd name="T9" fmla="*/ 31 h 67"/>
                  <a:gd name="T10" fmla="*/ 29 w 52"/>
                  <a:gd name="T11" fmla="*/ 42 h 67"/>
                  <a:gd name="T12" fmla="*/ 20 w 52"/>
                  <a:gd name="T13" fmla="*/ 53 h 67"/>
                  <a:gd name="T14" fmla="*/ 10 w 52"/>
                  <a:gd name="T15" fmla="*/ 61 h 67"/>
                  <a:gd name="T16" fmla="*/ 0 w 52"/>
                  <a:gd name="T17" fmla="*/ 67 h 67"/>
                  <a:gd name="T18" fmla="*/ 4 w 52"/>
                  <a:gd name="T19" fmla="*/ 61 h 67"/>
                  <a:gd name="T20" fmla="*/ 10 w 52"/>
                  <a:gd name="T21" fmla="*/ 52 h 67"/>
                  <a:gd name="T22" fmla="*/ 17 w 52"/>
                  <a:gd name="T23" fmla="*/ 41 h 67"/>
                  <a:gd name="T24" fmla="*/ 26 w 52"/>
                  <a:gd name="T25" fmla="*/ 29 h 67"/>
                  <a:gd name="T26" fmla="*/ 34 w 52"/>
                  <a:gd name="T27" fmla="*/ 18 h 67"/>
                  <a:gd name="T28" fmla="*/ 41 w 52"/>
                  <a:gd name="T29" fmla="*/ 8 h 67"/>
                  <a:gd name="T30" fmla="*/ 46 w 52"/>
                  <a:gd name="T31" fmla="*/ 1 h 67"/>
                  <a:gd name="T32" fmla="*/ 51 w 52"/>
                  <a:gd name="T33" fmla="*/ 0 h 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67"/>
                  <a:gd name="T53" fmla="*/ 52 w 52"/>
                  <a:gd name="T54" fmla="*/ 67 h 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67">
                    <a:moveTo>
                      <a:pt x="51" y="0"/>
                    </a:moveTo>
                    <a:lnTo>
                      <a:pt x="52" y="3"/>
                    </a:lnTo>
                    <a:lnTo>
                      <a:pt x="50" y="11"/>
                    </a:lnTo>
                    <a:lnTo>
                      <a:pt x="45" y="20"/>
                    </a:lnTo>
                    <a:lnTo>
                      <a:pt x="38" y="31"/>
                    </a:lnTo>
                    <a:lnTo>
                      <a:pt x="29" y="42"/>
                    </a:lnTo>
                    <a:lnTo>
                      <a:pt x="20" y="53"/>
                    </a:lnTo>
                    <a:lnTo>
                      <a:pt x="10" y="61"/>
                    </a:lnTo>
                    <a:lnTo>
                      <a:pt x="0" y="67"/>
                    </a:lnTo>
                    <a:lnTo>
                      <a:pt x="4" y="61"/>
                    </a:lnTo>
                    <a:lnTo>
                      <a:pt x="10" y="52"/>
                    </a:lnTo>
                    <a:lnTo>
                      <a:pt x="17" y="41"/>
                    </a:lnTo>
                    <a:lnTo>
                      <a:pt x="26" y="29"/>
                    </a:lnTo>
                    <a:lnTo>
                      <a:pt x="34" y="18"/>
                    </a:lnTo>
                    <a:lnTo>
                      <a:pt x="41" y="8"/>
                    </a:lnTo>
                    <a:lnTo>
                      <a:pt x="46" y="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0" name="Freeform 82"/>
              <p:cNvSpPr>
                <a:spLocks/>
              </p:cNvSpPr>
              <p:nvPr/>
            </p:nvSpPr>
            <p:spPr bwMode="auto">
              <a:xfrm>
                <a:off x="1077" y="324"/>
                <a:ext cx="51" cy="77"/>
              </a:xfrm>
              <a:custGeom>
                <a:avLst/>
                <a:gdLst>
                  <a:gd name="T0" fmla="*/ 50 w 51"/>
                  <a:gd name="T1" fmla="*/ 0 h 77"/>
                  <a:gd name="T2" fmla="*/ 51 w 51"/>
                  <a:gd name="T3" fmla="*/ 4 h 77"/>
                  <a:gd name="T4" fmla="*/ 49 w 51"/>
                  <a:gd name="T5" fmla="*/ 13 h 77"/>
                  <a:gd name="T6" fmla="*/ 44 w 51"/>
                  <a:gd name="T7" fmla="*/ 25 h 77"/>
                  <a:gd name="T8" fmla="*/ 37 w 51"/>
                  <a:gd name="T9" fmla="*/ 38 h 77"/>
                  <a:gd name="T10" fmla="*/ 28 w 51"/>
                  <a:gd name="T11" fmla="*/ 51 h 77"/>
                  <a:gd name="T12" fmla="*/ 18 w 51"/>
                  <a:gd name="T13" fmla="*/ 63 h 77"/>
                  <a:gd name="T14" fmla="*/ 9 w 51"/>
                  <a:gd name="T15" fmla="*/ 72 h 77"/>
                  <a:gd name="T16" fmla="*/ 0 w 51"/>
                  <a:gd name="T17" fmla="*/ 77 h 77"/>
                  <a:gd name="T18" fmla="*/ 3 w 51"/>
                  <a:gd name="T19" fmla="*/ 71 h 77"/>
                  <a:gd name="T20" fmla="*/ 9 w 51"/>
                  <a:gd name="T21" fmla="*/ 61 h 77"/>
                  <a:gd name="T22" fmla="*/ 16 w 51"/>
                  <a:gd name="T23" fmla="*/ 47 h 77"/>
                  <a:gd name="T24" fmla="*/ 25 w 51"/>
                  <a:gd name="T25" fmla="*/ 34 h 77"/>
                  <a:gd name="T26" fmla="*/ 33 w 51"/>
                  <a:gd name="T27" fmla="*/ 20 h 77"/>
                  <a:gd name="T28" fmla="*/ 41 w 51"/>
                  <a:gd name="T29" fmla="*/ 9 h 77"/>
                  <a:gd name="T30" fmla="*/ 46 w 51"/>
                  <a:gd name="T31" fmla="*/ 2 h 77"/>
                  <a:gd name="T32" fmla="*/ 50 w 51"/>
                  <a:gd name="T33" fmla="*/ 0 h 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77"/>
                  <a:gd name="T53" fmla="*/ 51 w 51"/>
                  <a:gd name="T54" fmla="*/ 77 h 7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77">
                    <a:moveTo>
                      <a:pt x="50" y="0"/>
                    </a:moveTo>
                    <a:lnTo>
                      <a:pt x="51" y="4"/>
                    </a:lnTo>
                    <a:lnTo>
                      <a:pt x="49" y="13"/>
                    </a:lnTo>
                    <a:lnTo>
                      <a:pt x="44" y="25"/>
                    </a:lnTo>
                    <a:lnTo>
                      <a:pt x="37" y="38"/>
                    </a:lnTo>
                    <a:lnTo>
                      <a:pt x="28" y="51"/>
                    </a:lnTo>
                    <a:lnTo>
                      <a:pt x="18" y="63"/>
                    </a:lnTo>
                    <a:lnTo>
                      <a:pt x="9" y="72"/>
                    </a:lnTo>
                    <a:lnTo>
                      <a:pt x="0" y="77"/>
                    </a:lnTo>
                    <a:lnTo>
                      <a:pt x="3" y="71"/>
                    </a:lnTo>
                    <a:lnTo>
                      <a:pt x="9" y="61"/>
                    </a:lnTo>
                    <a:lnTo>
                      <a:pt x="16" y="47"/>
                    </a:lnTo>
                    <a:lnTo>
                      <a:pt x="25" y="34"/>
                    </a:lnTo>
                    <a:lnTo>
                      <a:pt x="33" y="20"/>
                    </a:lnTo>
                    <a:lnTo>
                      <a:pt x="41" y="9"/>
                    </a:lnTo>
                    <a:lnTo>
                      <a:pt x="46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1" name="Freeform 83"/>
              <p:cNvSpPr>
                <a:spLocks/>
              </p:cNvSpPr>
              <p:nvPr/>
            </p:nvSpPr>
            <p:spPr bwMode="auto">
              <a:xfrm>
                <a:off x="1017" y="318"/>
                <a:ext cx="37" cy="74"/>
              </a:xfrm>
              <a:custGeom>
                <a:avLst/>
                <a:gdLst>
                  <a:gd name="T0" fmla="*/ 36 w 37"/>
                  <a:gd name="T1" fmla="*/ 0 h 74"/>
                  <a:gd name="T2" fmla="*/ 37 w 37"/>
                  <a:gd name="T3" fmla="*/ 3 h 74"/>
                  <a:gd name="T4" fmla="*/ 36 w 37"/>
                  <a:gd name="T5" fmla="*/ 11 h 74"/>
                  <a:gd name="T6" fmla="*/ 34 w 37"/>
                  <a:gd name="T7" fmla="*/ 23 h 74"/>
                  <a:gd name="T8" fmla="*/ 29 w 37"/>
                  <a:gd name="T9" fmla="*/ 34 h 74"/>
                  <a:gd name="T10" fmla="*/ 24 w 37"/>
                  <a:gd name="T11" fmla="*/ 46 h 74"/>
                  <a:gd name="T12" fmla="*/ 17 w 37"/>
                  <a:gd name="T13" fmla="*/ 58 h 74"/>
                  <a:gd name="T14" fmla="*/ 9 w 37"/>
                  <a:gd name="T15" fmla="*/ 68 h 74"/>
                  <a:gd name="T16" fmla="*/ 0 w 37"/>
                  <a:gd name="T17" fmla="*/ 74 h 74"/>
                  <a:gd name="T18" fmla="*/ 3 w 37"/>
                  <a:gd name="T19" fmla="*/ 67 h 74"/>
                  <a:gd name="T20" fmla="*/ 8 w 37"/>
                  <a:gd name="T21" fmla="*/ 56 h 74"/>
                  <a:gd name="T22" fmla="*/ 12 w 37"/>
                  <a:gd name="T23" fmla="*/ 43 h 74"/>
                  <a:gd name="T24" fmla="*/ 18 w 37"/>
                  <a:gd name="T25" fmla="*/ 31 h 74"/>
                  <a:gd name="T26" fmla="*/ 24 w 37"/>
                  <a:gd name="T27" fmla="*/ 18 h 74"/>
                  <a:gd name="T28" fmla="*/ 28 w 37"/>
                  <a:gd name="T29" fmla="*/ 8 h 74"/>
                  <a:gd name="T30" fmla="*/ 33 w 37"/>
                  <a:gd name="T31" fmla="*/ 1 h 74"/>
                  <a:gd name="T32" fmla="*/ 36 w 37"/>
                  <a:gd name="T33" fmla="*/ 0 h 7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74"/>
                  <a:gd name="T53" fmla="*/ 37 w 37"/>
                  <a:gd name="T54" fmla="*/ 74 h 7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74">
                    <a:moveTo>
                      <a:pt x="36" y="0"/>
                    </a:moveTo>
                    <a:lnTo>
                      <a:pt x="37" y="3"/>
                    </a:lnTo>
                    <a:lnTo>
                      <a:pt x="36" y="11"/>
                    </a:lnTo>
                    <a:lnTo>
                      <a:pt x="34" y="23"/>
                    </a:lnTo>
                    <a:lnTo>
                      <a:pt x="29" y="34"/>
                    </a:lnTo>
                    <a:lnTo>
                      <a:pt x="24" y="46"/>
                    </a:lnTo>
                    <a:lnTo>
                      <a:pt x="17" y="58"/>
                    </a:lnTo>
                    <a:lnTo>
                      <a:pt x="9" y="68"/>
                    </a:lnTo>
                    <a:lnTo>
                      <a:pt x="0" y="74"/>
                    </a:lnTo>
                    <a:lnTo>
                      <a:pt x="3" y="67"/>
                    </a:lnTo>
                    <a:lnTo>
                      <a:pt x="8" y="56"/>
                    </a:lnTo>
                    <a:lnTo>
                      <a:pt x="12" y="43"/>
                    </a:lnTo>
                    <a:lnTo>
                      <a:pt x="18" y="31"/>
                    </a:lnTo>
                    <a:lnTo>
                      <a:pt x="24" y="18"/>
                    </a:lnTo>
                    <a:lnTo>
                      <a:pt x="28" y="8"/>
                    </a:lnTo>
                    <a:lnTo>
                      <a:pt x="33" y="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2" name="Freeform 84"/>
              <p:cNvSpPr>
                <a:spLocks/>
              </p:cNvSpPr>
              <p:nvPr/>
            </p:nvSpPr>
            <p:spPr bwMode="auto">
              <a:xfrm>
                <a:off x="985" y="320"/>
                <a:ext cx="40" cy="55"/>
              </a:xfrm>
              <a:custGeom>
                <a:avLst/>
                <a:gdLst>
                  <a:gd name="T0" fmla="*/ 39 w 40"/>
                  <a:gd name="T1" fmla="*/ 0 h 55"/>
                  <a:gd name="T2" fmla="*/ 40 w 40"/>
                  <a:gd name="T3" fmla="*/ 4 h 55"/>
                  <a:gd name="T4" fmla="*/ 36 w 40"/>
                  <a:gd name="T5" fmla="*/ 10 h 55"/>
                  <a:gd name="T6" fmla="*/ 32 w 40"/>
                  <a:gd name="T7" fmla="*/ 20 h 55"/>
                  <a:gd name="T8" fmla="*/ 26 w 40"/>
                  <a:gd name="T9" fmla="*/ 29 h 55"/>
                  <a:gd name="T10" fmla="*/ 18 w 40"/>
                  <a:gd name="T11" fmla="*/ 39 h 55"/>
                  <a:gd name="T12" fmla="*/ 11 w 40"/>
                  <a:gd name="T13" fmla="*/ 47 h 55"/>
                  <a:gd name="T14" fmla="*/ 5 w 40"/>
                  <a:gd name="T15" fmla="*/ 52 h 55"/>
                  <a:gd name="T16" fmla="*/ 0 w 40"/>
                  <a:gd name="T17" fmla="*/ 55 h 55"/>
                  <a:gd name="T18" fmla="*/ 3 w 40"/>
                  <a:gd name="T19" fmla="*/ 49 h 55"/>
                  <a:gd name="T20" fmla="*/ 8 w 40"/>
                  <a:gd name="T21" fmla="*/ 42 h 55"/>
                  <a:gd name="T22" fmla="*/ 14 w 40"/>
                  <a:gd name="T23" fmla="*/ 33 h 55"/>
                  <a:gd name="T24" fmla="*/ 19 w 40"/>
                  <a:gd name="T25" fmla="*/ 24 h 55"/>
                  <a:gd name="T26" fmla="*/ 25 w 40"/>
                  <a:gd name="T27" fmla="*/ 15 h 55"/>
                  <a:gd name="T28" fmla="*/ 31 w 40"/>
                  <a:gd name="T29" fmla="*/ 8 h 55"/>
                  <a:gd name="T30" fmla="*/ 35 w 40"/>
                  <a:gd name="T31" fmla="*/ 3 h 55"/>
                  <a:gd name="T32" fmla="*/ 39 w 40"/>
                  <a:gd name="T33" fmla="*/ 0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55"/>
                  <a:gd name="T53" fmla="*/ 40 w 40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55">
                    <a:moveTo>
                      <a:pt x="39" y="0"/>
                    </a:moveTo>
                    <a:lnTo>
                      <a:pt x="40" y="4"/>
                    </a:lnTo>
                    <a:lnTo>
                      <a:pt x="36" y="10"/>
                    </a:lnTo>
                    <a:lnTo>
                      <a:pt x="32" y="20"/>
                    </a:lnTo>
                    <a:lnTo>
                      <a:pt x="26" y="29"/>
                    </a:lnTo>
                    <a:lnTo>
                      <a:pt x="18" y="39"/>
                    </a:lnTo>
                    <a:lnTo>
                      <a:pt x="11" y="47"/>
                    </a:lnTo>
                    <a:lnTo>
                      <a:pt x="5" y="52"/>
                    </a:lnTo>
                    <a:lnTo>
                      <a:pt x="0" y="55"/>
                    </a:lnTo>
                    <a:lnTo>
                      <a:pt x="3" y="49"/>
                    </a:lnTo>
                    <a:lnTo>
                      <a:pt x="8" y="42"/>
                    </a:lnTo>
                    <a:lnTo>
                      <a:pt x="14" y="33"/>
                    </a:lnTo>
                    <a:lnTo>
                      <a:pt x="19" y="24"/>
                    </a:lnTo>
                    <a:lnTo>
                      <a:pt x="25" y="15"/>
                    </a:lnTo>
                    <a:lnTo>
                      <a:pt x="31" y="8"/>
                    </a:lnTo>
                    <a:lnTo>
                      <a:pt x="35" y="3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3" name="Freeform 85"/>
              <p:cNvSpPr>
                <a:spLocks/>
              </p:cNvSpPr>
              <p:nvPr/>
            </p:nvSpPr>
            <p:spPr bwMode="auto">
              <a:xfrm>
                <a:off x="978" y="328"/>
                <a:ext cx="15" cy="40"/>
              </a:xfrm>
              <a:custGeom>
                <a:avLst/>
                <a:gdLst>
                  <a:gd name="T0" fmla="*/ 13 w 15"/>
                  <a:gd name="T1" fmla="*/ 0 h 40"/>
                  <a:gd name="T2" fmla="*/ 15 w 15"/>
                  <a:gd name="T3" fmla="*/ 7 h 40"/>
                  <a:gd name="T4" fmla="*/ 13 w 15"/>
                  <a:gd name="T5" fmla="*/ 21 h 40"/>
                  <a:gd name="T6" fmla="*/ 8 w 15"/>
                  <a:gd name="T7" fmla="*/ 33 h 40"/>
                  <a:gd name="T8" fmla="*/ 0 w 15"/>
                  <a:gd name="T9" fmla="*/ 40 h 40"/>
                  <a:gd name="T10" fmla="*/ 5 w 15"/>
                  <a:gd name="T11" fmla="*/ 30 h 40"/>
                  <a:gd name="T12" fmla="*/ 7 w 15"/>
                  <a:gd name="T13" fmla="*/ 15 h 40"/>
                  <a:gd name="T14" fmla="*/ 8 w 15"/>
                  <a:gd name="T15" fmla="*/ 4 h 40"/>
                  <a:gd name="T16" fmla="*/ 13 w 15"/>
                  <a:gd name="T17" fmla="*/ 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40"/>
                  <a:gd name="T29" fmla="*/ 15 w 15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40">
                    <a:moveTo>
                      <a:pt x="13" y="0"/>
                    </a:moveTo>
                    <a:lnTo>
                      <a:pt x="15" y="7"/>
                    </a:lnTo>
                    <a:lnTo>
                      <a:pt x="13" y="21"/>
                    </a:lnTo>
                    <a:lnTo>
                      <a:pt x="8" y="33"/>
                    </a:lnTo>
                    <a:lnTo>
                      <a:pt x="0" y="40"/>
                    </a:lnTo>
                    <a:lnTo>
                      <a:pt x="5" y="30"/>
                    </a:lnTo>
                    <a:lnTo>
                      <a:pt x="7" y="15"/>
                    </a:lnTo>
                    <a:lnTo>
                      <a:pt x="8" y="4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4" name="Freeform 86"/>
              <p:cNvSpPr>
                <a:spLocks/>
              </p:cNvSpPr>
              <p:nvPr/>
            </p:nvSpPr>
            <p:spPr bwMode="auto">
              <a:xfrm>
                <a:off x="1187" y="354"/>
                <a:ext cx="31" cy="32"/>
              </a:xfrm>
              <a:custGeom>
                <a:avLst/>
                <a:gdLst>
                  <a:gd name="T0" fmla="*/ 0 w 31"/>
                  <a:gd name="T1" fmla="*/ 32 h 32"/>
                  <a:gd name="T2" fmla="*/ 5 w 31"/>
                  <a:gd name="T3" fmla="*/ 24 h 32"/>
                  <a:gd name="T4" fmla="*/ 13 w 31"/>
                  <a:gd name="T5" fmla="*/ 12 h 32"/>
                  <a:gd name="T6" fmla="*/ 22 w 31"/>
                  <a:gd name="T7" fmla="*/ 1 h 32"/>
                  <a:gd name="T8" fmla="*/ 30 w 31"/>
                  <a:gd name="T9" fmla="*/ 0 h 32"/>
                  <a:gd name="T10" fmla="*/ 31 w 31"/>
                  <a:gd name="T11" fmla="*/ 4 h 32"/>
                  <a:gd name="T12" fmla="*/ 30 w 31"/>
                  <a:gd name="T13" fmla="*/ 8 h 32"/>
                  <a:gd name="T14" fmla="*/ 26 w 31"/>
                  <a:gd name="T15" fmla="*/ 13 h 32"/>
                  <a:gd name="T16" fmla="*/ 20 w 31"/>
                  <a:gd name="T17" fmla="*/ 17 h 32"/>
                  <a:gd name="T18" fmla="*/ 14 w 31"/>
                  <a:gd name="T19" fmla="*/ 22 h 32"/>
                  <a:gd name="T20" fmla="*/ 9 w 31"/>
                  <a:gd name="T21" fmla="*/ 25 h 32"/>
                  <a:gd name="T22" fmla="*/ 3 w 31"/>
                  <a:gd name="T23" fmla="*/ 30 h 32"/>
                  <a:gd name="T24" fmla="*/ 0 w 31"/>
                  <a:gd name="T25" fmla="*/ 32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"/>
                  <a:gd name="T40" fmla="*/ 0 h 32"/>
                  <a:gd name="T41" fmla="*/ 31 w 31"/>
                  <a:gd name="T42" fmla="*/ 32 h 3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" h="32">
                    <a:moveTo>
                      <a:pt x="0" y="32"/>
                    </a:moveTo>
                    <a:lnTo>
                      <a:pt x="5" y="24"/>
                    </a:lnTo>
                    <a:lnTo>
                      <a:pt x="13" y="12"/>
                    </a:lnTo>
                    <a:lnTo>
                      <a:pt x="22" y="1"/>
                    </a:lnTo>
                    <a:lnTo>
                      <a:pt x="30" y="0"/>
                    </a:lnTo>
                    <a:lnTo>
                      <a:pt x="31" y="4"/>
                    </a:lnTo>
                    <a:lnTo>
                      <a:pt x="30" y="8"/>
                    </a:lnTo>
                    <a:lnTo>
                      <a:pt x="26" y="13"/>
                    </a:lnTo>
                    <a:lnTo>
                      <a:pt x="20" y="17"/>
                    </a:lnTo>
                    <a:lnTo>
                      <a:pt x="14" y="22"/>
                    </a:lnTo>
                    <a:lnTo>
                      <a:pt x="9" y="25"/>
                    </a:lnTo>
                    <a:lnTo>
                      <a:pt x="3" y="3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5" name="Freeform 87"/>
              <p:cNvSpPr>
                <a:spLocks/>
              </p:cNvSpPr>
              <p:nvPr/>
            </p:nvSpPr>
            <p:spPr bwMode="auto">
              <a:xfrm>
                <a:off x="1194" y="376"/>
                <a:ext cx="40" cy="9"/>
              </a:xfrm>
              <a:custGeom>
                <a:avLst/>
                <a:gdLst>
                  <a:gd name="T0" fmla="*/ 0 w 40"/>
                  <a:gd name="T1" fmla="*/ 8 h 9"/>
                  <a:gd name="T2" fmla="*/ 2 w 40"/>
                  <a:gd name="T3" fmla="*/ 8 h 9"/>
                  <a:gd name="T4" fmla="*/ 7 w 40"/>
                  <a:gd name="T5" fmla="*/ 8 h 9"/>
                  <a:gd name="T6" fmla="*/ 14 w 40"/>
                  <a:gd name="T7" fmla="*/ 8 h 9"/>
                  <a:gd name="T8" fmla="*/ 21 w 40"/>
                  <a:gd name="T9" fmla="*/ 9 h 9"/>
                  <a:gd name="T10" fmla="*/ 28 w 40"/>
                  <a:gd name="T11" fmla="*/ 9 h 9"/>
                  <a:gd name="T12" fmla="*/ 35 w 40"/>
                  <a:gd name="T13" fmla="*/ 8 h 9"/>
                  <a:gd name="T14" fmla="*/ 39 w 40"/>
                  <a:gd name="T15" fmla="*/ 5 h 9"/>
                  <a:gd name="T16" fmla="*/ 40 w 40"/>
                  <a:gd name="T17" fmla="*/ 3 h 9"/>
                  <a:gd name="T18" fmla="*/ 39 w 40"/>
                  <a:gd name="T19" fmla="*/ 1 h 9"/>
                  <a:gd name="T20" fmla="*/ 35 w 40"/>
                  <a:gd name="T21" fmla="*/ 0 h 9"/>
                  <a:gd name="T22" fmla="*/ 29 w 40"/>
                  <a:gd name="T23" fmla="*/ 0 h 9"/>
                  <a:gd name="T24" fmla="*/ 23 w 40"/>
                  <a:gd name="T25" fmla="*/ 1 h 9"/>
                  <a:gd name="T26" fmla="*/ 15 w 40"/>
                  <a:gd name="T27" fmla="*/ 3 h 9"/>
                  <a:gd name="T28" fmla="*/ 10 w 40"/>
                  <a:gd name="T29" fmla="*/ 4 h 9"/>
                  <a:gd name="T30" fmla="*/ 4 w 40"/>
                  <a:gd name="T31" fmla="*/ 7 h 9"/>
                  <a:gd name="T32" fmla="*/ 0 w 40"/>
                  <a:gd name="T33" fmla="*/ 8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9"/>
                  <a:gd name="T53" fmla="*/ 40 w 40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9">
                    <a:moveTo>
                      <a:pt x="0" y="8"/>
                    </a:moveTo>
                    <a:lnTo>
                      <a:pt x="2" y="8"/>
                    </a:lnTo>
                    <a:lnTo>
                      <a:pt x="7" y="8"/>
                    </a:lnTo>
                    <a:lnTo>
                      <a:pt x="14" y="8"/>
                    </a:lnTo>
                    <a:lnTo>
                      <a:pt x="21" y="9"/>
                    </a:lnTo>
                    <a:lnTo>
                      <a:pt x="28" y="9"/>
                    </a:lnTo>
                    <a:lnTo>
                      <a:pt x="35" y="8"/>
                    </a:lnTo>
                    <a:lnTo>
                      <a:pt x="39" y="5"/>
                    </a:lnTo>
                    <a:lnTo>
                      <a:pt x="40" y="3"/>
                    </a:lnTo>
                    <a:lnTo>
                      <a:pt x="39" y="1"/>
                    </a:lnTo>
                    <a:lnTo>
                      <a:pt x="35" y="0"/>
                    </a:lnTo>
                    <a:lnTo>
                      <a:pt x="29" y="0"/>
                    </a:lnTo>
                    <a:lnTo>
                      <a:pt x="23" y="1"/>
                    </a:lnTo>
                    <a:lnTo>
                      <a:pt x="15" y="3"/>
                    </a:lnTo>
                    <a:lnTo>
                      <a:pt x="10" y="4"/>
                    </a:lnTo>
                    <a:lnTo>
                      <a:pt x="4" y="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6" name="Freeform 88"/>
              <p:cNvSpPr>
                <a:spLocks/>
              </p:cNvSpPr>
              <p:nvPr/>
            </p:nvSpPr>
            <p:spPr bwMode="auto">
              <a:xfrm>
                <a:off x="1186" y="385"/>
                <a:ext cx="40" cy="30"/>
              </a:xfrm>
              <a:custGeom>
                <a:avLst/>
                <a:gdLst>
                  <a:gd name="T0" fmla="*/ 0 w 40"/>
                  <a:gd name="T1" fmla="*/ 0 h 30"/>
                  <a:gd name="T2" fmla="*/ 5 w 40"/>
                  <a:gd name="T3" fmla="*/ 2 h 30"/>
                  <a:gd name="T4" fmla="*/ 12 w 40"/>
                  <a:gd name="T5" fmla="*/ 7 h 30"/>
                  <a:gd name="T6" fmla="*/ 19 w 40"/>
                  <a:gd name="T7" fmla="*/ 11 h 30"/>
                  <a:gd name="T8" fmla="*/ 27 w 40"/>
                  <a:gd name="T9" fmla="*/ 16 h 30"/>
                  <a:gd name="T10" fmla="*/ 32 w 40"/>
                  <a:gd name="T11" fmla="*/ 20 h 30"/>
                  <a:gd name="T12" fmla="*/ 38 w 40"/>
                  <a:gd name="T13" fmla="*/ 25 h 30"/>
                  <a:gd name="T14" fmla="*/ 40 w 40"/>
                  <a:gd name="T15" fmla="*/ 28 h 30"/>
                  <a:gd name="T16" fmla="*/ 39 w 40"/>
                  <a:gd name="T17" fmla="*/ 30 h 30"/>
                  <a:gd name="T18" fmla="*/ 36 w 40"/>
                  <a:gd name="T19" fmla="*/ 30 h 30"/>
                  <a:gd name="T20" fmla="*/ 31 w 40"/>
                  <a:gd name="T21" fmla="*/ 28 h 30"/>
                  <a:gd name="T22" fmla="*/ 26 w 40"/>
                  <a:gd name="T23" fmla="*/ 25 h 30"/>
                  <a:gd name="T24" fmla="*/ 20 w 40"/>
                  <a:gd name="T25" fmla="*/ 19 h 30"/>
                  <a:gd name="T26" fmla="*/ 13 w 40"/>
                  <a:gd name="T27" fmla="*/ 13 h 30"/>
                  <a:gd name="T28" fmla="*/ 8 w 40"/>
                  <a:gd name="T29" fmla="*/ 8 h 30"/>
                  <a:gd name="T30" fmla="*/ 3 w 40"/>
                  <a:gd name="T31" fmla="*/ 3 h 30"/>
                  <a:gd name="T32" fmla="*/ 0 w 40"/>
                  <a:gd name="T33" fmla="*/ 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30"/>
                  <a:gd name="T53" fmla="*/ 40 w 40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30">
                    <a:moveTo>
                      <a:pt x="0" y="0"/>
                    </a:moveTo>
                    <a:lnTo>
                      <a:pt x="5" y="2"/>
                    </a:lnTo>
                    <a:lnTo>
                      <a:pt x="12" y="7"/>
                    </a:lnTo>
                    <a:lnTo>
                      <a:pt x="19" y="11"/>
                    </a:lnTo>
                    <a:lnTo>
                      <a:pt x="27" y="16"/>
                    </a:lnTo>
                    <a:lnTo>
                      <a:pt x="32" y="20"/>
                    </a:lnTo>
                    <a:lnTo>
                      <a:pt x="38" y="25"/>
                    </a:lnTo>
                    <a:lnTo>
                      <a:pt x="40" y="28"/>
                    </a:lnTo>
                    <a:lnTo>
                      <a:pt x="39" y="30"/>
                    </a:lnTo>
                    <a:lnTo>
                      <a:pt x="36" y="30"/>
                    </a:lnTo>
                    <a:lnTo>
                      <a:pt x="31" y="28"/>
                    </a:lnTo>
                    <a:lnTo>
                      <a:pt x="26" y="25"/>
                    </a:lnTo>
                    <a:lnTo>
                      <a:pt x="20" y="19"/>
                    </a:lnTo>
                    <a:lnTo>
                      <a:pt x="13" y="13"/>
                    </a:lnTo>
                    <a:lnTo>
                      <a:pt x="8" y="8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7" name="Freeform 89"/>
              <p:cNvSpPr>
                <a:spLocks/>
              </p:cNvSpPr>
              <p:nvPr/>
            </p:nvSpPr>
            <p:spPr bwMode="auto">
              <a:xfrm>
                <a:off x="980" y="372"/>
                <a:ext cx="11" cy="51"/>
              </a:xfrm>
              <a:custGeom>
                <a:avLst/>
                <a:gdLst>
                  <a:gd name="T0" fmla="*/ 6 w 11"/>
                  <a:gd name="T1" fmla="*/ 0 h 51"/>
                  <a:gd name="T2" fmla="*/ 8 w 11"/>
                  <a:gd name="T3" fmla="*/ 14 h 51"/>
                  <a:gd name="T4" fmla="*/ 11 w 11"/>
                  <a:gd name="T5" fmla="*/ 30 h 51"/>
                  <a:gd name="T6" fmla="*/ 11 w 11"/>
                  <a:gd name="T7" fmla="*/ 45 h 51"/>
                  <a:gd name="T8" fmla="*/ 5 w 11"/>
                  <a:gd name="T9" fmla="*/ 51 h 51"/>
                  <a:gd name="T10" fmla="*/ 0 w 11"/>
                  <a:gd name="T11" fmla="*/ 46 h 51"/>
                  <a:gd name="T12" fmla="*/ 2 w 11"/>
                  <a:gd name="T13" fmla="*/ 31 h 51"/>
                  <a:gd name="T14" fmla="*/ 4 w 11"/>
                  <a:gd name="T15" fmla="*/ 14 h 51"/>
                  <a:gd name="T16" fmla="*/ 6 w 11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51"/>
                  <a:gd name="T29" fmla="*/ 11 w 11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51">
                    <a:moveTo>
                      <a:pt x="6" y="0"/>
                    </a:moveTo>
                    <a:lnTo>
                      <a:pt x="8" y="14"/>
                    </a:lnTo>
                    <a:lnTo>
                      <a:pt x="11" y="30"/>
                    </a:lnTo>
                    <a:lnTo>
                      <a:pt x="11" y="45"/>
                    </a:lnTo>
                    <a:lnTo>
                      <a:pt x="5" y="51"/>
                    </a:lnTo>
                    <a:lnTo>
                      <a:pt x="0" y="46"/>
                    </a:lnTo>
                    <a:lnTo>
                      <a:pt x="2" y="31"/>
                    </a:lnTo>
                    <a:lnTo>
                      <a:pt x="4" y="1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8" name="Freeform 90"/>
              <p:cNvSpPr>
                <a:spLocks/>
              </p:cNvSpPr>
              <p:nvPr/>
            </p:nvSpPr>
            <p:spPr bwMode="auto">
              <a:xfrm>
                <a:off x="958" y="364"/>
                <a:ext cx="19" cy="50"/>
              </a:xfrm>
              <a:custGeom>
                <a:avLst/>
                <a:gdLst>
                  <a:gd name="T0" fmla="*/ 19 w 19"/>
                  <a:gd name="T1" fmla="*/ 0 h 50"/>
                  <a:gd name="T2" fmla="*/ 18 w 19"/>
                  <a:gd name="T3" fmla="*/ 12 h 50"/>
                  <a:gd name="T4" fmla="*/ 15 w 19"/>
                  <a:gd name="T5" fmla="*/ 29 h 50"/>
                  <a:gd name="T6" fmla="*/ 10 w 19"/>
                  <a:gd name="T7" fmla="*/ 44 h 50"/>
                  <a:gd name="T8" fmla="*/ 2 w 19"/>
                  <a:gd name="T9" fmla="*/ 50 h 50"/>
                  <a:gd name="T10" fmla="*/ 0 w 19"/>
                  <a:gd name="T11" fmla="*/ 44 h 50"/>
                  <a:gd name="T12" fmla="*/ 6 w 19"/>
                  <a:gd name="T13" fmla="*/ 29 h 50"/>
                  <a:gd name="T14" fmla="*/ 13 w 19"/>
                  <a:gd name="T15" fmla="*/ 12 h 50"/>
                  <a:gd name="T16" fmla="*/ 19 w 19"/>
                  <a:gd name="T17" fmla="*/ 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50"/>
                  <a:gd name="T29" fmla="*/ 19 w 19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50">
                    <a:moveTo>
                      <a:pt x="19" y="0"/>
                    </a:moveTo>
                    <a:lnTo>
                      <a:pt x="18" y="12"/>
                    </a:lnTo>
                    <a:lnTo>
                      <a:pt x="15" y="29"/>
                    </a:lnTo>
                    <a:lnTo>
                      <a:pt x="10" y="44"/>
                    </a:lnTo>
                    <a:lnTo>
                      <a:pt x="2" y="50"/>
                    </a:lnTo>
                    <a:lnTo>
                      <a:pt x="0" y="44"/>
                    </a:lnTo>
                    <a:lnTo>
                      <a:pt x="6" y="29"/>
                    </a:lnTo>
                    <a:lnTo>
                      <a:pt x="13" y="1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9" name="Freeform 91"/>
              <p:cNvSpPr>
                <a:spLocks/>
              </p:cNvSpPr>
              <p:nvPr/>
            </p:nvSpPr>
            <p:spPr bwMode="auto">
              <a:xfrm>
                <a:off x="1001" y="375"/>
                <a:ext cx="10" cy="47"/>
              </a:xfrm>
              <a:custGeom>
                <a:avLst/>
                <a:gdLst>
                  <a:gd name="T0" fmla="*/ 2 w 10"/>
                  <a:gd name="T1" fmla="*/ 0 h 47"/>
                  <a:gd name="T2" fmla="*/ 7 w 10"/>
                  <a:gd name="T3" fmla="*/ 6 h 47"/>
                  <a:gd name="T4" fmla="*/ 10 w 10"/>
                  <a:gd name="T5" fmla="*/ 21 h 47"/>
                  <a:gd name="T6" fmla="*/ 10 w 10"/>
                  <a:gd name="T7" fmla="*/ 37 h 47"/>
                  <a:gd name="T8" fmla="*/ 4 w 10"/>
                  <a:gd name="T9" fmla="*/ 47 h 47"/>
                  <a:gd name="T10" fmla="*/ 0 w 10"/>
                  <a:gd name="T11" fmla="*/ 44 h 47"/>
                  <a:gd name="T12" fmla="*/ 0 w 10"/>
                  <a:gd name="T13" fmla="*/ 30 h 47"/>
                  <a:gd name="T14" fmla="*/ 2 w 10"/>
                  <a:gd name="T15" fmla="*/ 13 h 47"/>
                  <a:gd name="T16" fmla="*/ 2 w 10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47"/>
                  <a:gd name="T29" fmla="*/ 10 w 10"/>
                  <a:gd name="T30" fmla="*/ 47 h 4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47">
                    <a:moveTo>
                      <a:pt x="2" y="0"/>
                    </a:moveTo>
                    <a:lnTo>
                      <a:pt x="7" y="6"/>
                    </a:lnTo>
                    <a:lnTo>
                      <a:pt x="10" y="21"/>
                    </a:lnTo>
                    <a:lnTo>
                      <a:pt x="10" y="37"/>
                    </a:lnTo>
                    <a:lnTo>
                      <a:pt x="4" y="47"/>
                    </a:lnTo>
                    <a:lnTo>
                      <a:pt x="0" y="44"/>
                    </a:lnTo>
                    <a:lnTo>
                      <a:pt x="0" y="30"/>
                    </a:lnTo>
                    <a:lnTo>
                      <a:pt x="2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70" name="Freeform 92"/>
              <p:cNvSpPr>
                <a:spLocks/>
              </p:cNvSpPr>
              <p:nvPr/>
            </p:nvSpPr>
            <p:spPr bwMode="auto">
              <a:xfrm>
                <a:off x="1019" y="383"/>
                <a:ext cx="11" cy="51"/>
              </a:xfrm>
              <a:custGeom>
                <a:avLst/>
                <a:gdLst>
                  <a:gd name="T0" fmla="*/ 0 w 11"/>
                  <a:gd name="T1" fmla="*/ 0 h 51"/>
                  <a:gd name="T2" fmla="*/ 5 w 11"/>
                  <a:gd name="T3" fmla="*/ 10 h 51"/>
                  <a:gd name="T4" fmla="*/ 9 w 11"/>
                  <a:gd name="T5" fmla="*/ 26 h 51"/>
                  <a:gd name="T6" fmla="*/ 11 w 11"/>
                  <a:gd name="T7" fmla="*/ 42 h 51"/>
                  <a:gd name="T8" fmla="*/ 8 w 11"/>
                  <a:gd name="T9" fmla="*/ 51 h 51"/>
                  <a:gd name="T10" fmla="*/ 5 w 11"/>
                  <a:gd name="T11" fmla="*/ 47 h 51"/>
                  <a:gd name="T12" fmla="*/ 2 w 11"/>
                  <a:gd name="T13" fmla="*/ 34 h 51"/>
                  <a:gd name="T14" fmla="*/ 2 w 11"/>
                  <a:gd name="T15" fmla="*/ 15 h 51"/>
                  <a:gd name="T16" fmla="*/ 0 w 11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51"/>
                  <a:gd name="T29" fmla="*/ 11 w 11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51">
                    <a:moveTo>
                      <a:pt x="0" y="0"/>
                    </a:moveTo>
                    <a:lnTo>
                      <a:pt x="5" y="10"/>
                    </a:lnTo>
                    <a:lnTo>
                      <a:pt x="9" y="26"/>
                    </a:lnTo>
                    <a:lnTo>
                      <a:pt x="11" y="42"/>
                    </a:lnTo>
                    <a:lnTo>
                      <a:pt x="8" y="51"/>
                    </a:lnTo>
                    <a:lnTo>
                      <a:pt x="5" y="47"/>
                    </a:lnTo>
                    <a:lnTo>
                      <a:pt x="2" y="34"/>
                    </a:lnTo>
                    <a:lnTo>
                      <a:pt x="2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71" name="Freeform 93"/>
              <p:cNvSpPr>
                <a:spLocks/>
              </p:cNvSpPr>
              <p:nvPr/>
            </p:nvSpPr>
            <p:spPr bwMode="auto">
              <a:xfrm>
                <a:off x="1037" y="391"/>
                <a:ext cx="14" cy="51"/>
              </a:xfrm>
              <a:custGeom>
                <a:avLst/>
                <a:gdLst>
                  <a:gd name="T0" fmla="*/ 0 w 14"/>
                  <a:gd name="T1" fmla="*/ 0 h 51"/>
                  <a:gd name="T2" fmla="*/ 5 w 14"/>
                  <a:gd name="T3" fmla="*/ 11 h 51"/>
                  <a:gd name="T4" fmla="*/ 11 w 14"/>
                  <a:gd name="T5" fmla="*/ 28 h 51"/>
                  <a:gd name="T6" fmla="*/ 14 w 14"/>
                  <a:gd name="T7" fmla="*/ 44 h 51"/>
                  <a:gd name="T8" fmla="*/ 11 w 14"/>
                  <a:gd name="T9" fmla="*/ 51 h 51"/>
                  <a:gd name="T10" fmla="*/ 6 w 14"/>
                  <a:gd name="T11" fmla="*/ 45 h 51"/>
                  <a:gd name="T12" fmla="*/ 4 w 14"/>
                  <a:gd name="T13" fmla="*/ 30 h 51"/>
                  <a:gd name="T14" fmla="*/ 2 w 14"/>
                  <a:gd name="T15" fmla="*/ 14 h 51"/>
                  <a:gd name="T16" fmla="*/ 0 w 14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51"/>
                  <a:gd name="T29" fmla="*/ 14 w 14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51">
                    <a:moveTo>
                      <a:pt x="0" y="0"/>
                    </a:moveTo>
                    <a:lnTo>
                      <a:pt x="5" y="11"/>
                    </a:lnTo>
                    <a:lnTo>
                      <a:pt x="11" y="28"/>
                    </a:lnTo>
                    <a:lnTo>
                      <a:pt x="14" y="44"/>
                    </a:lnTo>
                    <a:lnTo>
                      <a:pt x="11" y="51"/>
                    </a:lnTo>
                    <a:lnTo>
                      <a:pt x="6" y="45"/>
                    </a:lnTo>
                    <a:lnTo>
                      <a:pt x="4" y="30"/>
                    </a:lnTo>
                    <a:lnTo>
                      <a:pt x="2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72" name="Freeform 94"/>
              <p:cNvSpPr>
                <a:spLocks/>
              </p:cNvSpPr>
              <p:nvPr/>
            </p:nvSpPr>
            <p:spPr bwMode="auto">
              <a:xfrm>
                <a:off x="1055" y="394"/>
                <a:ext cx="17" cy="57"/>
              </a:xfrm>
              <a:custGeom>
                <a:avLst/>
                <a:gdLst>
                  <a:gd name="T0" fmla="*/ 0 w 17"/>
                  <a:gd name="T1" fmla="*/ 0 h 57"/>
                  <a:gd name="T2" fmla="*/ 8 w 17"/>
                  <a:gd name="T3" fmla="*/ 15 h 57"/>
                  <a:gd name="T4" fmla="*/ 15 w 17"/>
                  <a:gd name="T5" fmla="*/ 33 h 57"/>
                  <a:gd name="T6" fmla="*/ 17 w 17"/>
                  <a:gd name="T7" fmla="*/ 49 h 57"/>
                  <a:gd name="T8" fmla="*/ 13 w 17"/>
                  <a:gd name="T9" fmla="*/ 57 h 57"/>
                  <a:gd name="T10" fmla="*/ 6 w 17"/>
                  <a:gd name="T11" fmla="*/ 50 h 57"/>
                  <a:gd name="T12" fmla="*/ 4 w 17"/>
                  <a:gd name="T13" fmla="*/ 33 h 57"/>
                  <a:gd name="T14" fmla="*/ 3 w 17"/>
                  <a:gd name="T15" fmla="*/ 14 h 57"/>
                  <a:gd name="T16" fmla="*/ 0 w 17"/>
                  <a:gd name="T17" fmla="*/ 0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57"/>
                  <a:gd name="T29" fmla="*/ 17 w 17"/>
                  <a:gd name="T30" fmla="*/ 57 h 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57">
                    <a:moveTo>
                      <a:pt x="0" y="0"/>
                    </a:moveTo>
                    <a:lnTo>
                      <a:pt x="8" y="15"/>
                    </a:lnTo>
                    <a:lnTo>
                      <a:pt x="15" y="33"/>
                    </a:lnTo>
                    <a:lnTo>
                      <a:pt x="17" y="49"/>
                    </a:lnTo>
                    <a:lnTo>
                      <a:pt x="13" y="57"/>
                    </a:lnTo>
                    <a:lnTo>
                      <a:pt x="6" y="50"/>
                    </a:lnTo>
                    <a:lnTo>
                      <a:pt x="4" y="33"/>
                    </a:lnTo>
                    <a:lnTo>
                      <a:pt x="3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73" name="Freeform 95"/>
              <p:cNvSpPr>
                <a:spLocks/>
              </p:cNvSpPr>
              <p:nvPr/>
            </p:nvSpPr>
            <p:spPr bwMode="auto">
              <a:xfrm>
                <a:off x="1077" y="397"/>
                <a:ext cx="22" cy="60"/>
              </a:xfrm>
              <a:custGeom>
                <a:avLst/>
                <a:gdLst>
                  <a:gd name="T0" fmla="*/ 0 w 22"/>
                  <a:gd name="T1" fmla="*/ 0 h 60"/>
                  <a:gd name="T2" fmla="*/ 7 w 22"/>
                  <a:gd name="T3" fmla="*/ 14 h 60"/>
                  <a:gd name="T4" fmla="*/ 17 w 22"/>
                  <a:gd name="T5" fmla="*/ 35 h 60"/>
                  <a:gd name="T6" fmla="*/ 22 w 22"/>
                  <a:gd name="T7" fmla="*/ 54 h 60"/>
                  <a:gd name="T8" fmla="*/ 19 w 22"/>
                  <a:gd name="T9" fmla="*/ 60 h 60"/>
                  <a:gd name="T10" fmla="*/ 11 w 22"/>
                  <a:gd name="T11" fmla="*/ 51 h 60"/>
                  <a:gd name="T12" fmla="*/ 7 w 22"/>
                  <a:gd name="T13" fmla="*/ 32 h 60"/>
                  <a:gd name="T14" fmla="*/ 2 w 22"/>
                  <a:gd name="T15" fmla="*/ 13 h 60"/>
                  <a:gd name="T16" fmla="*/ 0 w 22"/>
                  <a:gd name="T17" fmla="*/ 0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60"/>
                  <a:gd name="T29" fmla="*/ 22 w 22"/>
                  <a:gd name="T30" fmla="*/ 60 h 6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60">
                    <a:moveTo>
                      <a:pt x="0" y="0"/>
                    </a:moveTo>
                    <a:lnTo>
                      <a:pt x="7" y="14"/>
                    </a:lnTo>
                    <a:lnTo>
                      <a:pt x="17" y="35"/>
                    </a:lnTo>
                    <a:lnTo>
                      <a:pt x="22" y="54"/>
                    </a:lnTo>
                    <a:lnTo>
                      <a:pt x="19" y="60"/>
                    </a:lnTo>
                    <a:lnTo>
                      <a:pt x="11" y="51"/>
                    </a:lnTo>
                    <a:lnTo>
                      <a:pt x="7" y="32"/>
                    </a:lnTo>
                    <a:lnTo>
                      <a:pt x="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74" name="Freeform 96"/>
              <p:cNvSpPr>
                <a:spLocks/>
              </p:cNvSpPr>
              <p:nvPr/>
            </p:nvSpPr>
            <p:spPr bwMode="auto">
              <a:xfrm>
                <a:off x="1093" y="396"/>
                <a:ext cx="29" cy="66"/>
              </a:xfrm>
              <a:custGeom>
                <a:avLst/>
                <a:gdLst>
                  <a:gd name="T0" fmla="*/ 0 w 29"/>
                  <a:gd name="T1" fmla="*/ 0 h 66"/>
                  <a:gd name="T2" fmla="*/ 5 w 29"/>
                  <a:gd name="T3" fmla="*/ 6 h 66"/>
                  <a:gd name="T4" fmla="*/ 12 w 29"/>
                  <a:gd name="T5" fmla="*/ 15 h 66"/>
                  <a:gd name="T6" fmla="*/ 18 w 29"/>
                  <a:gd name="T7" fmla="*/ 25 h 66"/>
                  <a:gd name="T8" fmla="*/ 23 w 29"/>
                  <a:gd name="T9" fmla="*/ 36 h 66"/>
                  <a:gd name="T10" fmla="*/ 27 w 29"/>
                  <a:gd name="T11" fmla="*/ 48 h 66"/>
                  <a:gd name="T12" fmla="*/ 29 w 29"/>
                  <a:gd name="T13" fmla="*/ 57 h 66"/>
                  <a:gd name="T14" fmla="*/ 28 w 29"/>
                  <a:gd name="T15" fmla="*/ 64 h 66"/>
                  <a:gd name="T16" fmla="*/ 25 w 29"/>
                  <a:gd name="T17" fmla="*/ 66 h 66"/>
                  <a:gd name="T18" fmla="*/ 16 w 29"/>
                  <a:gd name="T19" fmla="*/ 59 h 66"/>
                  <a:gd name="T20" fmla="*/ 8 w 29"/>
                  <a:gd name="T21" fmla="*/ 40 h 66"/>
                  <a:gd name="T22" fmla="*/ 3 w 29"/>
                  <a:gd name="T23" fmla="*/ 17 h 66"/>
                  <a:gd name="T24" fmla="*/ 0 w 29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"/>
                  <a:gd name="T40" fmla="*/ 0 h 66"/>
                  <a:gd name="T41" fmla="*/ 29 w 29"/>
                  <a:gd name="T42" fmla="*/ 66 h 6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" h="66">
                    <a:moveTo>
                      <a:pt x="0" y="0"/>
                    </a:moveTo>
                    <a:lnTo>
                      <a:pt x="5" y="6"/>
                    </a:lnTo>
                    <a:lnTo>
                      <a:pt x="12" y="15"/>
                    </a:lnTo>
                    <a:lnTo>
                      <a:pt x="18" y="25"/>
                    </a:lnTo>
                    <a:lnTo>
                      <a:pt x="23" y="36"/>
                    </a:lnTo>
                    <a:lnTo>
                      <a:pt x="27" y="48"/>
                    </a:lnTo>
                    <a:lnTo>
                      <a:pt x="29" y="57"/>
                    </a:lnTo>
                    <a:lnTo>
                      <a:pt x="28" y="64"/>
                    </a:lnTo>
                    <a:lnTo>
                      <a:pt x="25" y="66"/>
                    </a:lnTo>
                    <a:lnTo>
                      <a:pt x="16" y="59"/>
                    </a:lnTo>
                    <a:lnTo>
                      <a:pt x="8" y="40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75" name="Freeform 97"/>
              <p:cNvSpPr>
                <a:spLocks/>
              </p:cNvSpPr>
              <p:nvPr/>
            </p:nvSpPr>
            <p:spPr bwMode="auto">
              <a:xfrm>
                <a:off x="1118" y="394"/>
                <a:ext cx="45" cy="60"/>
              </a:xfrm>
              <a:custGeom>
                <a:avLst/>
                <a:gdLst>
                  <a:gd name="T0" fmla="*/ 0 w 45"/>
                  <a:gd name="T1" fmla="*/ 0 h 60"/>
                  <a:gd name="T2" fmla="*/ 6 w 45"/>
                  <a:gd name="T3" fmla="*/ 4 h 60"/>
                  <a:gd name="T4" fmla="*/ 14 w 45"/>
                  <a:gd name="T5" fmla="*/ 12 h 60"/>
                  <a:gd name="T6" fmla="*/ 23 w 45"/>
                  <a:gd name="T7" fmla="*/ 21 h 60"/>
                  <a:gd name="T8" fmla="*/ 31 w 45"/>
                  <a:gd name="T9" fmla="*/ 32 h 60"/>
                  <a:gd name="T10" fmla="*/ 38 w 45"/>
                  <a:gd name="T11" fmla="*/ 42 h 60"/>
                  <a:gd name="T12" fmla="*/ 43 w 45"/>
                  <a:gd name="T13" fmla="*/ 50 h 60"/>
                  <a:gd name="T14" fmla="*/ 45 w 45"/>
                  <a:gd name="T15" fmla="*/ 57 h 60"/>
                  <a:gd name="T16" fmla="*/ 44 w 45"/>
                  <a:gd name="T17" fmla="*/ 60 h 60"/>
                  <a:gd name="T18" fmla="*/ 39 w 45"/>
                  <a:gd name="T19" fmla="*/ 60 h 60"/>
                  <a:gd name="T20" fmla="*/ 34 w 45"/>
                  <a:gd name="T21" fmla="*/ 55 h 60"/>
                  <a:gd name="T22" fmla="*/ 27 w 45"/>
                  <a:gd name="T23" fmla="*/ 49 h 60"/>
                  <a:gd name="T24" fmla="*/ 20 w 45"/>
                  <a:gd name="T25" fmla="*/ 40 h 60"/>
                  <a:gd name="T26" fmla="*/ 13 w 45"/>
                  <a:gd name="T27" fmla="*/ 29 h 60"/>
                  <a:gd name="T28" fmla="*/ 8 w 45"/>
                  <a:gd name="T29" fmla="*/ 19 h 60"/>
                  <a:gd name="T30" fmla="*/ 2 w 45"/>
                  <a:gd name="T31" fmla="*/ 9 h 60"/>
                  <a:gd name="T32" fmla="*/ 0 w 45"/>
                  <a:gd name="T33" fmla="*/ 0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60"/>
                  <a:gd name="T53" fmla="*/ 45 w 45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60">
                    <a:moveTo>
                      <a:pt x="0" y="0"/>
                    </a:moveTo>
                    <a:lnTo>
                      <a:pt x="6" y="4"/>
                    </a:lnTo>
                    <a:lnTo>
                      <a:pt x="14" y="12"/>
                    </a:lnTo>
                    <a:lnTo>
                      <a:pt x="23" y="21"/>
                    </a:lnTo>
                    <a:lnTo>
                      <a:pt x="31" y="32"/>
                    </a:lnTo>
                    <a:lnTo>
                      <a:pt x="38" y="42"/>
                    </a:lnTo>
                    <a:lnTo>
                      <a:pt x="43" y="50"/>
                    </a:lnTo>
                    <a:lnTo>
                      <a:pt x="45" y="57"/>
                    </a:lnTo>
                    <a:lnTo>
                      <a:pt x="44" y="60"/>
                    </a:lnTo>
                    <a:lnTo>
                      <a:pt x="39" y="60"/>
                    </a:lnTo>
                    <a:lnTo>
                      <a:pt x="34" y="55"/>
                    </a:lnTo>
                    <a:lnTo>
                      <a:pt x="27" y="49"/>
                    </a:lnTo>
                    <a:lnTo>
                      <a:pt x="20" y="40"/>
                    </a:lnTo>
                    <a:lnTo>
                      <a:pt x="13" y="29"/>
                    </a:lnTo>
                    <a:lnTo>
                      <a:pt x="8" y="19"/>
                    </a:lnTo>
                    <a:lnTo>
                      <a:pt x="2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76" name="Freeform 98"/>
              <p:cNvSpPr>
                <a:spLocks/>
              </p:cNvSpPr>
              <p:nvPr/>
            </p:nvSpPr>
            <p:spPr bwMode="auto">
              <a:xfrm>
                <a:off x="1141" y="392"/>
                <a:ext cx="57" cy="50"/>
              </a:xfrm>
              <a:custGeom>
                <a:avLst/>
                <a:gdLst>
                  <a:gd name="T0" fmla="*/ 0 w 57"/>
                  <a:gd name="T1" fmla="*/ 0 h 50"/>
                  <a:gd name="T2" fmla="*/ 7 w 57"/>
                  <a:gd name="T3" fmla="*/ 3 h 50"/>
                  <a:gd name="T4" fmla="*/ 16 w 57"/>
                  <a:gd name="T5" fmla="*/ 10 h 50"/>
                  <a:gd name="T6" fmla="*/ 26 w 57"/>
                  <a:gd name="T7" fmla="*/ 17 h 50"/>
                  <a:gd name="T8" fmla="*/ 37 w 57"/>
                  <a:gd name="T9" fmla="*/ 25 h 50"/>
                  <a:gd name="T10" fmla="*/ 47 w 57"/>
                  <a:gd name="T11" fmla="*/ 33 h 50"/>
                  <a:gd name="T12" fmla="*/ 54 w 57"/>
                  <a:gd name="T13" fmla="*/ 39 h 50"/>
                  <a:gd name="T14" fmla="*/ 57 w 57"/>
                  <a:gd name="T15" fmla="*/ 46 h 50"/>
                  <a:gd name="T16" fmla="*/ 56 w 57"/>
                  <a:gd name="T17" fmla="*/ 50 h 50"/>
                  <a:gd name="T18" fmla="*/ 50 w 57"/>
                  <a:gd name="T19" fmla="*/ 50 h 50"/>
                  <a:gd name="T20" fmla="*/ 43 w 57"/>
                  <a:gd name="T21" fmla="*/ 46 h 50"/>
                  <a:gd name="T22" fmla="*/ 34 w 57"/>
                  <a:gd name="T23" fmla="*/ 39 h 50"/>
                  <a:gd name="T24" fmla="*/ 24 w 57"/>
                  <a:gd name="T25" fmla="*/ 31 h 50"/>
                  <a:gd name="T26" fmla="*/ 15 w 57"/>
                  <a:gd name="T27" fmla="*/ 21 h 50"/>
                  <a:gd name="T28" fmla="*/ 7 w 57"/>
                  <a:gd name="T29" fmla="*/ 13 h 50"/>
                  <a:gd name="T30" fmla="*/ 3 w 57"/>
                  <a:gd name="T31" fmla="*/ 5 h 50"/>
                  <a:gd name="T32" fmla="*/ 0 w 57"/>
                  <a:gd name="T33" fmla="*/ 0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50"/>
                  <a:gd name="T53" fmla="*/ 57 w 57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50">
                    <a:moveTo>
                      <a:pt x="0" y="0"/>
                    </a:moveTo>
                    <a:lnTo>
                      <a:pt x="7" y="3"/>
                    </a:lnTo>
                    <a:lnTo>
                      <a:pt x="16" y="10"/>
                    </a:lnTo>
                    <a:lnTo>
                      <a:pt x="26" y="17"/>
                    </a:lnTo>
                    <a:lnTo>
                      <a:pt x="37" y="25"/>
                    </a:lnTo>
                    <a:lnTo>
                      <a:pt x="47" y="33"/>
                    </a:lnTo>
                    <a:lnTo>
                      <a:pt x="54" y="39"/>
                    </a:lnTo>
                    <a:lnTo>
                      <a:pt x="57" y="46"/>
                    </a:lnTo>
                    <a:lnTo>
                      <a:pt x="56" y="50"/>
                    </a:lnTo>
                    <a:lnTo>
                      <a:pt x="50" y="50"/>
                    </a:lnTo>
                    <a:lnTo>
                      <a:pt x="43" y="46"/>
                    </a:lnTo>
                    <a:lnTo>
                      <a:pt x="34" y="39"/>
                    </a:lnTo>
                    <a:lnTo>
                      <a:pt x="24" y="31"/>
                    </a:lnTo>
                    <a:lnTo>
                      <a:pt x="15" y="21"/>
                    </a:lnTo>
                    <a:lnTo>
                      <a:pt x="7" y="13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77" name="Freeform 99"/>
              <p:cNvSpPr>
                <a:spLocks/>
              </p:cNvSpPr>
              <p:nvPr/>
            </p:nvSpPr>
            <p:spPr bwMode="auto">
              <a:xfrm>
                <a:off x="1164" y="388"/>
                <a:ext cx="50" cy="46"/>
              </a:xfrm>
              <a:custGeom>
                <a:avLst/>
                <a:gdLst>
                  <a:gd name="T0" fmla="*/ 48 w 50"/>
                  <a:gd name="T1" fmla="*/ 46 h 46"/>
                  <a:gd name="T2" fmla="*/ 45 w 50"/>
                  <a:gd name="T3" fmla="*/ 44 h 46"/>
                  <a:gd name="T4" fmla="*/ 41 w 50"/>
                  <a:gd name="T5" fmla="*/ 41 h 46"/>
                  <a:gd name="T6" fmla="*/ 34 w 50"/>
                  <a:gd name="T7" fmla="*/ 34 h 46"/>
                  <a:gd name="T8" fmla="*/ 27 w 50"/>
                  <a:gd name="T9" fmla="*/ 26 h 46"/>
                  <a:gd name="T10" fmla="*/ 20 w 50"/>
                  <a:gd name="T11" fmla="*/ 18 h 46"/>
                  <a:gd name="T12" fmla="*/ 13 w 50"/>
                  <a:gd name="T13" fmla="*/ 10 h 46"/>
                  <a:gd name="T14" fmla="*/ 6 w 50"/>
                  <a:gd name="T15" fmla="*/ 5 h 46"/>
                  <a:gd name="T16" fmla="*/ 0 w 50"/>
                  <a:gd name="T17" fmla="*/ 0 h 46"/>
                  <a:gd name="T18" fmla="*/ 8 w 50"/>
                  <a:gd name="T19" fmla="*/ 3 h 46"/>
                  <a:gd name="T20" fmla="*/ 18 w 50"/>
                  <a:gd name="T21" fmla="*/ 7 h 46"/>
                  <a:gd name="T22" fmla="*/ 27 w 50"/>
                  <a:gd name="T23" fmla="*/ 14 h 46"/>
                  <a:gd name="T24" fmla="*/ 36 w 50"/>
                  <a:gd name="T25" fmla="*/ 21 h 46"/>
                  <a:gd name="T26" fmla="*/ 43 w 50"/>
                  <a:gd name="T27" fmla="*/ 29 h 46"/>
                  <a:gd name="T28" fmla="*/ 49 w 50"/>
                  <a:gd name="T29" fmla="*/ 35 h 46"/>
                  <a:gd name="T30" fmla="*/ 50 w 50"/>
                  <a:gd name="T31" fmla="*/ 41 h 46"/>
                  <a:gd name="T32" fmla="*/ 48 w 50"/>
                  <a:gd name="T33" fmla="*/ 46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46"/>
                  <a:gd name="T53" fmla="*/ 50 w 50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46">
                    <a:moveTo>
                      <a:pt x="48" y="46"/>
                    </a:moveTo>
                    <a:lnTo>
                      <a:pt x="45" y="44"/>
                    </a:lnTo>
                    <a:lnTo>
                      <a:pt x="41" y="41"/>
                    </a:lnTo>
                    <a:lnTo>
                      <a:pt x="34" y="34"/>
                    </a:lnTo>
                    <a:lnTo>
                      <a:pt x="27" y="26"/>
                    </a:lnTo>
                    <a:lnTo>
                      <a:pt x="20" y="18"/>
                    </a:lnTo>
                    <a:lnTo>
                      <a:pt x="13" y="10"/>
                    </a:lnTo>
                    <a:lnTo>
                      <a:pt x="6" y="5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8" y="7"/>
                    </a:lnTo>
                    <a:lnTo>
                      <a:pt x="27" y="14"/>
                    </a:lnTo>
                    <a:lnTo>
                      <a:pt x="36" y="21"/>
                    </a:lnTo>
                    <a:lnTo>
                      <a:pt x="43" y="29"/>
                    </a:lnTo>
                    <a:lnTo>
                      <a:pt x="49" y="35"/>
                    </a:lnTo>
                    <a:lnTo>
                      <a:pt x="50" y="41"/>
                    </a:lnTo>
                    <a:lnTo>
                      <a:pt x="48" y="4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78" name="Freeform 100"/>
              <p:cNvSpPr>
                <a:spLocks/>
              </p:cNvSpPr>
              <p:nvPr/>
            </p:nvSpPr>
            <p:spPr bwMode="auto">
              <a:xfrm>
                <a:off x="1208" y="282"/>
                <a:ext cx="233" cy="50"/>
              </a:xfrm>
              <a:custGeom>
                <a:avLst/>
                <a:gdLst>
                  <a:gd name="T0" fmla="*/ 0 w 233"/>
                  <a:gd name="T1" fmla="*/ 7 h 50"/>
                  <a:gd name="T2" fmla="*/ 0 w 233"/>
                  <a:gd name="T3" fmla="*/ 4 h 50"/>
                  <a:gd name="T4" fmla="*/ 1 w 233"/>
                  <a:gd name="T5" fmla="*/ 3 h 50"/>
                  <a:gd name="T6" fmla="*/ 3 w 233"/>
                  <a:gd name="T7" fmla="*/ 1 h 50"/>
                  <a:gd name="T8" fmla="*/ 5 w 233"/>
                  <a:gd name="T9" fmla="*/ 0 h 50"/>
                  <a:gd name="T10" fmla="*/ 20 w 233"/>
                  <a:gd name="T11" fmla="*/ 11 h 50"/>
                  <a:gd name="T12" fmla="*/ 35 w 233"/>
                  <a:gd name="T13" fmla="*/ 21 h 50"/>
                  <a:gd name="T14" fmla="*/ 50 w 233"/>
                  <a:gd name="T15" fmla="*/ 28 h 50"/>
                  <a:gd name="T16" fmla="*/ 66 w 233"/>
                  <a:gd name="T17" fmla="*/ 34 h 50"/>
                  <a:gd name="T18" fmla="*/ 82 w 233"/>
                  <a:gd name="T19" fmla="*/ 37 h 50"/>
                  <a:gd name="T20" fmla="*/ 98 w 233"/>
                  <a:gd name="T21" fmla="*/ 39 h 50"/>
                  <a:gd name="T22" fmla="*/ 114 w 233"/>
                  <a:gd name="T23" fmla="*/ 39 h 50"/>
                  <a:gd name="T24" fmla="*/ 129 w 233"/>
                  <a:gd name="T25" fmla="*/ 39 h 50"/>
                  <a:gd name="T26" fmla="*/ 144 w 233"/>
                  <a:gd name="T27" fmla="*/ 38 h 50"/>
                  <a:gd name="T28" fmla="*/ 159 w 233"/>
                  <a:gd name="T29" fmla="*/ 36 h 50"/>
                  <a:gd name="T30" fmla="*/ 174 w 233"/>
                  <a:gd name="T31" fmla="*/ 33 h 50"/>
                  <a:gd name="T32" fmla="*/ 187 w 233"/>
                  <a:gd name="T33" fmla="*/ 29 h 50"/>
                  <a:gd name="T34" fmla="*/ 200 w 233"/>
                  <a:gd name="T35" fmla="*/ 26 h 50"/>
                  <a:gd name="T36" fmla="*/ 212 w 233"/>
                  <a:gd name="T37" fmla="*/ 21 h 50"/>
                  <a:gd name="T38" fmla="*/ 222 w 233"/>
                  <a:gd name="T39" fmla="*/ 18 h 50"/>
                  <a:gd name="T40" fmla="*/ 233 w 233"/>
                  <a:gd name="T41" fmla="*/ 15 h 50"/>
                  <a:gd name="T42" fmla="*/ 228 w 233"/>
                  <a:gd name="T43" fmla="*/ 21 h 50"/>
                  <a:gd name="T44" fmla="*/ 219 w 233"/>
                  <a:gd name="T45" fmla="*/ 28 h 50"/>
                  <a:gd name="T46" fmla="*/ 209 w 233"/>
                  <a:gd name="T47" fmla="*/ 34 h 50"/>
                  <a:gd name="T48" fmla="*/ 195 w 233"/>
                  <a:gd name="T49" fmla="*/ 38 h 50"/>
                  <a:gd name="T50" fmla="*/ 180 w 233"/>
                  <a:gd name="T51" fmla="*/ 43 h 50"/>
                  <a:gd name="T52" fmla="*/ 163 w 233"/>
                  <a:gd name="T53" fmla="*/ 46 h 50"/>
                  <a:gd name="T54" fmla="*/ 145 w 233"/>
                  <a:gd name="T55" fmla="*/ 48 h 50"/>
                  <a:gd name="T56" fmla="*/ 127 w 233"/>
                  <a:gd name="T57" fmla="*/ 50 h 50"/>
                  <a:gd name="T58" fmla="*/ 108 w 233"/>
                  <a:gd name="T59" fmla="*/ 50 h 50"/>
                  <a:gd name="T60" fmla="*/ 90 w 233"/>
                  <a:gd name="T61" fmla="*/ 48 h 50"/>
                  <a:gd name="T62" fmla="*/ 70 w 233"/>
                  <a:gd name="T63" fmla="*/ 45 h 50"/>
                  <a:gd name="T64" fmla="*/ 53 w 233"/>
                  <a:gd name="T65" fmla="*/ 42 h 50"/>
                  <a:gd name="T66" fmla="*/ 38 w 233"/>
                  <a:gd name="T67" fmla="*/ 35 h 50"/>
                  <a:gd name="T68" fmla="*/ 23 w 233"/>
                  <a:gd name="T69" fmla="*/ 28 h 50"/>
                  <a:gd name="T70" fmla="*/ 10 w 233"/>
                  <a:gd name="T71" fmla="*/ 18 h 50"/>
                  <a:gd name="T72" fmla="*/ 0 w 233"/>
                  <a:gd name="T73" fmla="*/ 7 h 5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33"/>
                  <a:gd name="T112" fmla="*/ 0 h 50"/>
                  <a:gd name="T113" fmla="*/ 233 w 233"/>
                  <a:gd name="T114" fmla="*/ 50 h 5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33" h="50">
                    <a:moveTo>
                      <a:pt x="0" y="7"/>
                    </a:moveTo>
                    <a:lnTo>
                      <a:pt x="0" y="4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20" y="11"/>
                    </a:lnTo>
                    <a:lnTo>
                      <a:pt x="35" y="21"/>
                    </a:lnTo>
                    <a:lnTo>
                      <a:pt x="50" y="28"/>
                    </a:lnTo>
                    <a:lnTo>
                      <a:pt x="66" y="34"/>
                    </a:lnTo>
                    <a:lnTo>
                      <a:pt x="82" y="37"/>
                    </a:lnTo>
                    <a:lnTo>
                      <a:pt x="98" y="39"/>
                    </a:lnTo>
                    <a:lnTo>
                      <a:pt x="114" y="39"/>
                    </a:lnTo>
                    <a:lnTo>
                      <a:pt x="129" y="39"/>
                    </a:lnTo>
                    <a:lnTo>
                      <a:pt x="144" y="38"/>
                    </a:lnTo>
                    <a:lnTo>
                      <a:pt x="159" y="36"/>
                    </a:lnTo>
                    <a:lnTo>
                      <a:pt x="174" y="33"/>
                    </a:lnTo>
                    <a:lnTo>
                      <a:pt x="187" y="29"/>
                    </a:lnTo>
                    <a:lnTo>
                      <a:pt x="200" y="26"/>
                    </a:lnTo>
                    <a:lnTo>
                      <a:pt x="212" y="21"/>
                    </a:lnTo>
                    <a:lnTo>
                      <a:pt x="222" y="18"/>
                    </a:lnTo>
                    <a:lnTo>
                      <a:pt x="233" y="15"/>
                    </a:lnTo>
                    <a:lnTo>
                      <a:pt x="228" y="21"/>
                    </a:lnTo>
                    <a:lnTo>
                      <a:pt x="219" y="28"/>
                    </a:lnTo>
                    <a:lnTo>
                      <a:pt x="209" y="34"/>
                    </a:lnTo>
                    <a:lnTo>
                      <a:pt x="195" y="38"/>
                    </a:lnTo>
                    <a:lnTo>
                      <a:pt x="180" y="43"/>
                    </a:lnTo>
                    <a:lnTo>
                      <a:pt x="163" y="46"/>
                    </a:lnTo>
                    <a:lnTo>
                      <a:pt x="145" y="48"/>
                    </a:lnTo>
                    <a:lnTo>
                      <a:pt x="127" y="50"/>
                    </a:lnTo>
                    <a:lnTo>
                      <a:pt x="108" y="50"/>
                    </a:lnTo>
                    <a:lnTo>
                      <a:pt x="90" y="48"/>
                    </a:lnTo>
                    <a:lnTo>
                      <a:pt x="70" y="45"/>
                    </a:lnTo>
                    <a:lnTo>
                      <a:pt x="53" y="42"/>
                    </a:lnTo>
                    <a:lnTo>
                      <a:pt x="38" y="35"/>
                    </a:lnTo>
                    <a:lnTo>
                      <a:pt x="23" y="28"/>
                    </a:lnTo>
                    <a:lnTo>
                      <a:pt x="10" y="18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79" name="Freeform 101"/>
              <p:cNvSpPr>
                <a:spLocks/>
              </p:cNvSpPr>
              <p:nvPr/>
            </p:nvSpPr>
            <p:spPr bwMode="auto">
              <a:xfrm>
                <a:off x="1410" y="261"/>
                <a:ext cx="26" cy="52"/>
              </a:xfrm>
              <a:custGeom>
                <a:avLst/>
                <a:gdLst>
                  <a:gd name="T0" fmla="*/ 0 w 26"/>
                  <a:gd name="T1" fmla="*/ 52 h 52"/>
                  <a:gd name="T2" fmla="*/ 11 w 26"/>
                  <a:gd name="T3" fmla="*/ 40 h 52"/>
                  <a:gd name="T4" fmla="*/ 20 w 26"/>
                  <a:gd name="T5" fmla="*/ 23 h 52"/>
                  <a:gd name="T6" fmla="*/ 26 w 26"/>
                  <a:gd name="T7" fmla="*/ 8 h 52"/>
                  <a:gd name="T8" fmla="*/ 25 w 26"/>
                  <a:gd name="T9" fmla="*/ 0 h 52"/>
                  <a:gd name="T10" fmla="*/ 20 w 26"/>
                  <a:gd name="T11" fmla="*/ 5 h 52"/>
                  <a:gd name="T12" fmla="*/ 15 w 26"/>
                  <a:gd name="T13" fmla="*/ 20 h 52"/>
                  <a:gd name="T14" fmla="*/ 8 w 26"/>
                  <a:gd name="T15" fmla="*/ 37 h 52"/>
                  <a:gd name="T16" fmla="*/ 0 w 26"/>
                  <a:gd name="T17" fmla="*/ 52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52"/>
                  <a:gd name="T29" fmla="*/ 26 w 26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52">
                    <a:moveTo>
                      <a:pt x="0" y="52"/>
                    </a:moveTo>
                    <a:lnTo>
                      <a:pt x="11" y="40"/>
                    </a:lnTo>
                    <a:lnTo>
                      <a:pt x="20" y="23"/>
                    </a:lnTo>
                    <a:lnTo>
                      <a:pt x="26" y="8"/>
                    </a:lnTo>
                    <a:lnTo>
                      <a:pt x="25" y="0"/>
                    </a:lnTo>
                    <a:lnTo>
                      <a:pt x="20" y="5"/>
                    </a:lnTo>
                    <a:lnTo>
                      <a:pt x="15" y="20"/>
                    </a:lnTo>
                    <a:lnTo>
                      <a:pt x="8" y="37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80" name="Freeform 102"/>
              <p:cNvSpPr>
                <a:spLocks/>
              </p:cNvSpPr>
              <p:nvPr/>
            </p:nvSpPr>
            <p:spPr bwMode="auto">
              <a:xfrm>
                <a:off x="1391" y="263"/>
                <a:ext cx="28" cy="57"/>
              </a:xfrm>
              <a:custGeom>
                <a:avLst/>
                <a:gdLst>
                  <a:gd name="T0" fmla="*/ 28 w 28"/>
                  <a:gd name="T1" fmla="*/ 0 h 57"/>
                  <a:gd name="T2" fmla="*/ 28 w 28"/>
                  <a:gd name="T3" fmla="*/ 7 h 57"/>
                  <a:gd name="T4" fmla="*/ 23 w 28"/>
                  <a:gd name="T5" fmla="*/ 23 h 57"/>
                  <a:gd name="T6" fmla="*/ 13 w 28"/>
                  <a:gd name="T7" fmla="*/ 43 h 57"/>
                  <a:gd name="T8" fmla="*/ 0 w 28"/>
                  <a:gd name="T9" fmla="*/ 57 h 57"/>
                  <a:gd name="T10" fmla="*/ 6 w 28"/>
                  <a:gd name="T11" fmla="*/ 41 h 57"/>
                  <a:gd name="T12" fmla="*/ 16 w 28"/>
                  <a:gd name="T13" fmla="*/ 22 h 57"/>
                  <a:gd name="T14" fmla="*/ 22 w 28"/>
                  <a:gd name="T15" fmla="*/ 6 h 57"/>
                  <a:gd name="T16" fmla="*/ 28 w 28"/>
                  <a:gd name="T17" fmla="*/ 0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57"/>
                  <a:gd name="T29" fmla="*/ 28 w 28"/>
                  <a:gd name="T30" fmla="*/ 57 h 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57">
                    <a:moveTo>
                      <a:pt x="28" y="0"/>
                    </a:moveTo>
                    <a:lnTo>
                      <a:pt x="28" y="7"/>
                    </a:lnTo>
                    <a:lnTo>
                      <a:pt x="23" y="23"/>
                    </a:lnTo>
                    <a:lnTo>
                      <a:pt x="13" y="43"/>
                    </a:lnTo>
                    <a:lnTo>
                      <a:pt x="0" y="57"/>
                    </a:lnTo>
                    <a:lnTo>
                      <a:pt x="6" y="41"/>
                    </a:lnTo>
                    <a:lnTo>
                      <a:pt x="16" y="22"/>
                    </a:lnTo>
                    <a:lnTo>
                      <a:pt x="22" y="6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81" name="Freeform 103"/>
              <p:cNvSpPr>
                <a:spLocks/>
              </p:cNvSpPr>
              <p:nvPr/>
            </p:nvSpPr>
            <p:spPr bwMode="auto">
              <a:xfrm>
                <a:off x="1344" y="253"/>
                <a:ext cx="41" cy="75"/>
              </a:xfrm>
              <a:custGeom>
                <a:avLst/>
                <a:gdLst>
                  <a:gd name="T0" fmla="*/ 40 w 41"/>
                  <a:gd name="T1" fmla="*/ 0 h 75"/>
                  <a:gd name="T2" fmla="*/ 41 w 41"/>
                  <a:gd name="T3" fmla="*/ 4 h 75"/>
                  <a:gd name="T4" fmla="*/ 40 w 41"/>
                  <a:gd name="T5" fmla="*/ 12 h 75"/>
                  <a:gd name="T6" fmla="*/ 36 w 41"/>
                  <a:gd name="T7" fmla="*/ 22 h 75"/>
                  <a:gd name="T8" fmla="*/ 31 w 41"/>
                  <a:gd name="T9" fmla="*/ 34 h 75"/>
                  <a:gd name="T10" fmla="*/ 24 w 41"/>
                  <a:gd name="T11" fmla="*/ 47 h 75"/>
                  <a:gd name="T12" fmla="*/ 17 w 41"/>
                  <a:gd name="T13" fmla="*/ 58 h 75"/>
                  <a:gd name="T14" fmla="*/ 8 w 41"/>
                  <a:gd name="T15" fmla="*/ 68 h 75"/>
                  <a:gd name="T16" fmla="*/ 0 w 41"/>
                  <a:gd name="T17" fmla="*/ 75 h 75"/>
                  <a:gd name="T18" fmla="*/ 4 w 41"/>
                  <a:gd name="T19" fmla="*/ 70 h 75"/>
                  <a:gd name="T20" fmla="*/ 8 w 41"/>
                  <a:gd name="T21" fmla="*/ 59 h 75"/>
                  <a:gd name="T22" fmla="*/ 14 w 41"/>
                  <a:gd name="T23" fmla="*/ 47 h 75"/>
                  <a:gd name="T24" fmla="*/ 21 w 41"/>
                  <a:gd name="T25" fmla="*/ 33 h 75"/>
                  <a:gd name="T26" fmla="*/ 26 w 41"/>
                  <a:gd name="T27" fmla="*/ 20 h 75"/>
                  <a:gd name="T28" fmla="*/ 32 w 41"/>
                  <a:gd name="T29" fmla="*/ 10 h 75"/>
                  <a:gd name="T30" fmla="*/ 36 w 41"/>
                  <a:gd name="T31" fmla="*/ 3 h 75"/>
                  <a:gd name="T32" fmla="*/ 40 w 41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1"/>
                  <a:gd name="T52" fmla="*/ 0 h 75"/>
                  <a:gd name="T53" fmla="*/ 41 w 41"/>
                  <a:gd name="T54" fmla="*/ 75 h 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1" h="75">
                    <a:moveTo>
                      <a:pt x="40" y="0"/>
                    </a:moveTo>
                    <a:lnTo>
                      <a:pt x="41" y="4"/>
                    </a:lnTo>
                    <a:lnTo>
                      <a:pt x="40" y="12"/>
                    </a:lnTo>
                    <a:lnTo>
                      <a:pt x="36" y="22"/>
                    </a:lnTo>
                    <a:lnTo>
                      <a:pt x="31" y="34"/>
                    </a:lnTo>
                    <a:lnTo>
                      <a:pt x="24" y="47"/>
                    </a:lnTo>
                    <a:lnTo>
                      <a:pt x="17" y="58"/>
                    </a:lnTo>
                    <a:lnTo>
                      <a:pt x="8" y="68"/>
                    </a:lnTo>
                    <a:lnTo>
                      <a:pt x="0" y="75"/>
                    </a:lnTo>
                    <a:lnTo>
                      <a:pt x="4" y="70"/>
                    </a:lnTo>
                    <a:lnTo>
                      <a:pt x="8" y="59"/>
                    </a:lnTo>
                    <a:lnTo>
                      <a:pt x="14" y="47"/>
                    </a:lnTo>
                    <a:lnTo>
                      <a:pt x="21" y="33"/>
                    </a:lnTo>
                    <a:lnTo>
                      <a:pt x="26" y="20"/>
                    </a:lnTo>
                    <a:lnTo>
                      <a:pt x="32" y="10"/>
                    </a:lnTo>
                    <a:lnTo>
                      <a:pt x="36" y="3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82" name="Freeform 104"/>
              <p:cNvSpPr>
                <a:spLocks/>
              </p:cNvSpPr>
              <p:nvPr/>
            </p:nvSpPr>
            <p:spPr bwMode="auto">
              <a:xfrm>
                <a:off x="1301" y="246"/>
                <a:ext cx="45" cy="81"/>
              </a:xfrm>
              <a:custGeom>
                <a:avLst/>
                <a:gdLst>
                  <a:gd name="T0" fmla="*/ 44 w 45"/>
                  <a:gd name="T1" fmla="*/ 0 h 81"/>
                  <a:gd name="T2" fmla="*/ 45 w 45"/>
                  <a:gd name="T3" fmla="*/ 4 h 81"/>
                  <a:gd name="T4" fmla="*/ 43 w 45"/>
                  <a:gd name="T5" fmla="*/ 13 h 81"/>
                  <a:gd name="T6" fmla="*/ 39 w 45"/>
                  <a:gd name="T7" fmla="*/ 24 h 81"/>
                  <a:gd name="T8" fmla="*/ 33 w 45"/>
                  <a:gd name="T9" fmla="*/ 38 h 81"/>
                  <a:gd name="T10" fmla="*/ 25 w 45"/>
                  <a:gd name="T11" fmla="*/ 53 h 81"/>
                  <a:gd name="T12" fmla="*/ 17 w 45"/>
                  <a:gd name="T13" fmla="*/ 65 h 81"/>
                  <a:gd name="T14" fmla="*/ 8 w 45"/>
                  <a:gd name="T15" fmla="*/ 75 h 81"/>
                  <a:gd name="T16" fmla="*/ 0 w 45"/>
                  <a:gd name="T17" fmla="*/ 81 h 81"/>
                  <a:gd name="T18" fmla="*/ 4 w 45"/>
                  <a:gd name="T19" fmla="*/ 75 h 81"/>
                  <a:gd name="T20" fmla="*/ 8 w 45"/>
                  <a:gd name="T21" fmla="*/ 64 h 81"/>
                  <a:gd name="T22" fmla="*/ 15 w 45"/>
                  <a:gd name="T23" fmla="*/ 51 h 81"/>
                  <a:gd name="T24" fmla="*/ 22 w 45"/>
                  <a:gd name="T25" fmla="*/ 36 h 81"/>
                  <a:gd name="T26" fmla="*/ 30 w 45"/>
                  <a:gd name="T27" fmla="*/ 22 h 81"/>
                  <a:gd name="T28" fmla="*/ 35 w 45"/>
                  <a:gd name="T29" fmla="*/ 10 h 81"/>
                  <a:gd name="T30" fmla="*/ 41 w 45"/>
                  <a:gd name="T31" fmla="*/ 2 h 81"/>
                  <a:gd name="T32" fmla="*/ 44 w 45"/>
                  <a:gd name="T33" fmla="*/ 0 h 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81"/>
                  <a:gd name="T53" fmla="*/ 45 w 45"/>
                  <a:gd name="T54" fmla="*/ 81 h 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81">
                    <a:moveTo>
                      <a:pt x="44" y="0"/>
                    </a:moveTo>
                    <a:lnTo>
                      <a:pt x="45" y="4"/>
                    </a:lnTo>
                    <a:lnTo>
                      <a:pt x="43" y="13"/>
                    </a:lnTo>
                    <a:lnTo>
                      <a:pt x="39" y="24"/>
                    </a:lnTo>
                    <a:lnTo>
                      <a:pt x="33" y="38"/>
                    </a:lnTo>
                    <a:lnTo>
                      <a:pt x="25" y="53"/>
                    </a:lnTo>
                    <a:lnTo>
                      <a:pt x="17" y="65"/>
                    </a:lnTo>
                    <a:lnTo>
                      <a:pt x="8" y="75"/>
                    </a:lnTo>
                    <a:lnTo>
                      <a:pt x="0" y="81"/>
                    </a:lnTo>
                    <a:lnTo>
                      <a:pt x="4" y="75"/>
                    </a:lnTo>
                    <a:lnTo>
                      <a:pt x="8" y="64"/>
                    </a:lnTo>
                    <a:lnTo>
                      <a:pt x="15" y="51"/>
                    </a:lnTo>
                    <a:lnTo>
                      <a:pt x="22" y="36"/>
                    </a:lnTo>
                    <a:lnTo>
                      <a:pt x="30" y="22"/>
                    </a:lnTo>
                    <a:lnTo>
                      <a:pt x="35" y="10"/>
                    </a:lnTo>
                    <a:lnTo>
                      <a:pt x="41" y="2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83" name="Freeform 105"/>
              <p:cNvSpPr>
                <a:spLocks/>
              </p:cNvSpPr>
              <p:nvPr/>
            </p:nvSpPr>
            <p:spPr bwMode="auto">
              <a:xfrm>
                <a:off x="1273" y="255"/>
                <a:ext cx="49" cy="66"/>
              </a:xfrm>
              <a:custGeom>
                <a:avLst/>
                <a:gdLst>
                  <a:gd name="T0" fmla="*/ 49 w 49"/>
                  <a:gd name="T1" fmla="*/ 0 h 66"/>
                  <a:gd name="T2" fmla="*/ 49 w 49"/>
                  <a:gd name="T3" fmla="*/ 3 h 66"/>
                  <a:gd name="T4" fmla="*/ 45 w 49"/>
                  <a:gd name="T5" fmla="*/ 11 h 66"/>
                  <a:gd name="T6" fmla="*/ 39 w 49"/>
                  <a:gd name="T7" fmla="*/ 21 h 66"/>
                  <a:gd name="T8" fmla="*/ 33 w 49"/>
                  <a:gd name="T9" fmla="*/ 32 h 66"/>
                  <a:gd name="T10" fmla="*/ 24 w 49"/>
                  <a:gd name="T11" fmla="*/ 45 h 66"/>
                  <a:gd name="T12" fmla="*/ 15 w 49"/>
                  <a:gd name="T13" fmla="*/ 55 h 66"/>
                  <a:gd name="T14" fmla="*/ 7 w 49"/>
                  <a:gd name="T15" fmla="*/ 63 h 66"/>
                  <a:gd name="T16" fmla="*/ 0 w 49"/>
                  <a:gd name="T17" fmla="*/ 66 h 66"/>
                  <a:gd name="T18" fmla="*/ 4 w 49"/>
                  <a:gd name="T19" fmla="*/ 60 h 66"/>
                  <a:gd name="T20" fmla="*/ 10 w 49"/>
                  <a:gd name="T21" fmla="*/ 51 h 66"/>
                  <a:gd name="T22" fmla="*/ 17 w 49"/>
                  <a:gd name="T23" fmla="*/ 39 h 66"/>
                  <a:gd name="T24" fmla="*/ 24 w 49"/>
                  <a:gd name="T25" fmla="*/ 27 h 66"/>
                  <a:gd name="T26" fmla="*/ 32 w 49"/>
                  <a:gd name="T27" fmla="*/ 15 h 66"/>
                  <a:gd name="T28" fmla="*/ 38 w 49"/>
                  <a:gd name="T29" fmla="*/ 6 h 66"/>
                  <a:gd name="T30" fmla="*/ 44 w 49"/>
                  <a:gd name="T31" fmla="*/ 1 h 66"/>
                  <a:gd name="T32" fmla="*/ 49 w 49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66"/>
                  <a:gd name="T53" fmla="*/ 49 w 49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66">
                    <a:moveTo>
                      <a:pt x="49" y="0"/>
                    </a:moveTo>
                    <a:lnTo>
                      <a:pt x="49" y="3"/>
                    </a:lnTo>
                    <a:lnTo>
                      <a:pt x="45" y="11"/>
                    </a:lnTo>
                    <a:lnTo>
                      <a:pt x="39" y="21"/>
                    </a:lnTo>
                    <a:lnTo>
                      <a:pt x="33" y="32"/>
                    </a:lnTo>
                    <a:lnTo>
                      <a:pt x="24" y="45"/>
                    </a:lnTo>
                    <a:lnTo>
                      <a:pt x="15" y="55"/>
                    </a:lnTo>
                    <a:lnTo>
                      <a:pt x="7" y="63"/>
                    </a:lnTo>
                    <a:lnTo>
                      <a:pt x="0" y="66"/>
                    </a:lnTo>
                    <a:lnTo>
                      <a:pt x="4" y="60"/>
                    </a:lnTo>
                    <a:lnTo>
                      <a:pt x="10" y="51"/>
                    </a:lnTo>
                    <a:lnTo>
                      <a:pt x="17" y="39"/>
                    </a:lnTo>
                    <a:lnTo>
                      <a:pt x="24" y="27"/>
                    </a:lnTo>
                    <a:lnTo>
                      <a:pt x="32" y="15"/>
                    </a:lnTo>
                    <a:lnTo>
                      <a:pt x="38" y="6"/>
                    </a:lnTo>
                    <a:lnTo>
                      <a:pt x="44" y="1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84" name="Freeform 106"/>
              <p:cNvSpPr>
                <a:spLocks/>
              </p:cNvSpPr>
              <p:nvPr/>
            </p:nvSpPr>
            <p:spPr bwMode="auto">
              <a:xfrm>
                <a:off x="1250" y="259"/>
                <a:ext cx="43" cy="56"/>
              </a:xfrm>
              <a:custGeom>
                <a:avLst/>
                <a:gdLst>
                  <a:gd name="T0" fmla="*/ 42 w 43"/>
                  <a:gd name="T1" fmla="*/ 0 h 56"/>
                  <a:gd name="T2" fmla="*/ 43 w 43"/>
                  <a:gd name="T3" fmla="*/ 4 h 56"/>
                  <a:gd name="T4" fmla="*/ 41 w 43"/>
                  <a:gd name="T5" fmla="*/ 9 h 56"/>
                  <a:gd name="T6" fmla="*/ 38 w 43"/>
                  <a:gd name="T7" fmla="*/ 17 h 56"/>
                  <a:gd name="T8" fmla="*/ 33 w 43"/>
                  <a:gd name="T9" fmla="*/ 26 h 56"/>
                  <a:gd name="T10" fmla="*/ 26 w 43"/>
                  <a:gd name="T11" fmla="*/ 36 h 56"/>
                  <a:gd name="T12" fmla="*/ 18 w 43"/>
                  <a:gd name="T13" fmla="*/ 44 h 56"/>
                  <a:gd name="T14" fmla="*/ 9 w 43"/>
                  <a:gd name="T15" fmla="*/ 51 h 56"/>
                  <a:gd name="T16" fmla="*/ 0 w 43"/>
                  <a:gd name="T17" fmla="*/ 56 h 56"/>
                  <a:gd name="T18" fmla="*/ 5 w 43"/>
                  <a:gd name="T19" fmla="*/ 50 h 56"/>
                  <a:gd name="T20" fmla="*/ 10 w 43"/>
                  <a:gd name="T21" fmla="*/ 42 h 56"/>
                  <a:gd name="T22" fmla="*/ 16 w 43"/>
                  <a:gd name="T23" fmla="*/ 32 h 56"/>
                  <a:gd name="T24" fmla="*/ 23 w 43"/>
                  <a:gd name="T25" fmla="*/ 22 h 56"/>
                  <a:gd name="T26" fmla="*/ 28 w 43"/>
                  <a:gd name="T27" fmla="*/ 13 h 56"/>
                  <a:gd name="T28" fmla="*/ 34 w 43"/>
                  <a:gd name="T29" fmla="*/ 6 h 56"/>
                  <a:gd name="T30" fmla="*/ 39 w 43"/>
                  <a:gd name="T31" fmla="*/ 1 h 56"/>
                  <a:gd name="T32" fmla="*/ 42 w 43"/>
                  <a:gd name="T33" fmla="*/ 0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56"/>
                  <a:gd name="T53" fmla="*/ 43 w 43"/>
                  <a:gd name="T54" fmla="*/ 56 h 5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56">
                    <a:moveTo>
                      <a:pt x="42" y="0"/>
                    </a:moveTo>
                    <a:lnTo>
                      <a:pt x="43" y="4"/>
                    </a:lnTo>
                    <a:lnTo>
                      <a:pt x="41" y="9"/>
                    </a:lnTo>
                    <a:lnTo>
                      <a:pt x="38" y="17"/>
                    </a:lnTo>
                    <a:lnTo>
                      <a:pt x="33" y="26"/>
                    </a:lnTo>
                    <a:lnTo>
                      <a:pt x="26" y="36"/>
                    </a:lnTo>
                    <a:lnTo>
                      <a:pt x="18" y="44"/>
                    </a:lnTo>
                    <a:lnTo>
                      <a:pt x="9" y="51"/>
                    </a:lnTo>
                    <a:lnTo>
                      <a:pt x="0" y="56"/>
                    </a:lnTo>
                    <a:lnTo>
                      <a:pt x="5" y="50"/>
                    </a:lnTo>
                    <a:lnTo>
                      <a:pt x="10" y="42"/>
                    </a:lnTo>
                    <a:lnTo>
                      <a:pt x="16" y="32"/>
                    </a:lnTo>
                    <a:lnTo>
                      <a:pt x="23" y="22"/>
                    </a:lnTo>
                    <a:lnTo>
                      <a:pt x="28" y="13"/>
                    </a:lnTo>
                    <a:lnTo>
                      <a:pt x="34" y="6"/>
                    </a:lnTo>
                    <a:lnTo>
                      <a:pt x="39" y="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85" name="Freeform 107"/>
              <p:cNvSpPr>
                <a:spLocks/>
              </p:cNvSpPr>
              <p:nvPr/>
            </p:nvSpPr>
            <p:spPr bwMode="auto">
              <a:xfrm>
                <a:off x="1229" y="260"/>
                <a:ext cx="36" cy="41"/>
              </a:xfrm>
              <a:custGeom>
                <a:avLst/>
                <a:gdLst>
                  <a:gd name="T0" fmla="*/ 36 w 36"/>
                  <a:gd name="T1" fmla="*/ 0 h 41"/>
                  <a:gd name="T2" fmla="*/ 36 w 36"/>
                  <a:gd name="T3" fmla="*/ 4 h 41"/>
                  <a:gd name="T4" fmla="*/ 34 w 36"/>
                  <a:gd name="T5" fmla="*/ 8 h 41"/>
                  <a:gd name="T6" fmla="*/ 29 w 36"/>
                  <a:gd name="T7" fmla="*/ 15 h 41"/>
                  <a:gd name="T8" fmla="*/ 23 w 36"/>
                  <a:gd name="T9" fmla="*/ 23 h 41"/>
                  <a:gd name="T10" fmla="*/ 17 w 36"/>
                  <a:gd name="T11" fmla="*/ 30 h 41"/>
                  <a:gd name="T12" fmla="*/ 10 w 36"/>
                  <a:gd name="T13" fmla="*/ 35 h 41"/>
                  <a:gd name="T14" fmla="*/ 4 w 36"/>
                  <a:gd name="T15" fmla="*/ 40 h 41"/>
                  <a:gd name="T16" fmla="*/ 0 w 36"/>
                  <a:gd name="T17" fmla="*/ 41 h 41"/>
                  <a:gd name="T18" fmla="*/ 3 w 36"/>
                  <a:gd name="T19" fmla="*/ 37 h 41"/>
                  <a:gd name="T20" fmla="*/ 8 w 36"/>
                  <a:gd name="T21" fmla="*/ 31 h 41"/>
                  <a:gd name="T22" fmla="*/ 12 w 36"/>
                  <a:gd name="T23" fmla="*/ 24 h 41"/>
                  <a:gd name="T24" fmla="*/ 18 w 36"/>
                  <a:gd name="T25" fmla="*/ 17 h 41"/>
                  <a:gd name="T26" fmla="*/ 23 w 36"/>
                  <a:gd name="T27" fmla="*/ 12 h 41"/>
                  <a:gd name="T28" fmla="*/ 28 w 36"/>
                  <a:gd name="T29" fmla="*/ 6 h 41"/>
                  <a:gd name="T30" fmla="*/ 32 w 36"/>
                  <a:gd name="T31" fmla="*/ 3 h 41"/>
                  <a:gd name="T32" fmla="*/ 36 w 36"/>
                  <a:gd name="T33" fmla="*/ 0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1"/>
                  <a:gd name="T53" fmla="*/ 36 w 36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1">
                    <a:moveTo>
                      <a:pt x="36" y="0"/>
                    </a:moveTo>
                    <a:lnTo>
                      <a:pt x="36" y="4"/>
                    </a:lnTo>
                    <a:lnTo>
                      <a:pt x="34" y="8"/>
                    </a:lnTo>
                    <a:lnTo>
                      <a:pt x="29" y="15"/>
                    </a:lnTo>
                    <a:lnTo>
                      <a:pt x="23" y="23"/>
                    </a:lnTo>
                    <a:lnTo>
                      <a:pt x="17" y="30"/>
                    </a:lnTo>
                    <a:lnTo>
                      <a:pt x="10" y="35"/>
                    </a:lnTo>
                    <a:lnTo>
                      <a:pt x="4" y="40"/>
                    </a:lnTo>
                    <a:lnTo>
                      <a:pt x="0" y="41"/>
                    </a:lnTo>
                    <a:lnTo>
                      <a:pt x="3" y="37"/>
                    </a:lnTo>
                    <a:lnTo>
                      <a:pt x="8" y="31"/>
                    </a:lnTo>
                    <a:lnTo>
                      <a:pt x="12" y="24"/>
                    </a:lnTo>
                    <a:lnTo>
                      <a:pt x="18" y="17"/>
                    </a:lnTo>
                    <a:lnTo>
                      <a:pt x="23" y="12"/>
                    </a:lnTo>
                    <a:lnTo>
                      <a:pt x="28" y="6"/>
                    </a:lnTo>
                    <a:lnTo>
                      <a:pt x="32" y="3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86" name="Freeform 108"/>
              <p:cNvSpPr>
                <a:spLocks/>
              </p:cNvSpPr>
              <p:nvPr/>
            </p:nvSpPr>
            <p:spPr bwMode="auto">
              <a:xfrm>
                <a:off x="1214" y="267"/>
                <a:ext cx="25" cy="26"/>
              </a:xfrm>
              <a:custGeom>
                <a:avLst/>
                <a:gdLst>
                  <a:gd name="T0" fmla="*/ 25 w 25"/>
                  <a:gd name="T1" fmla="*/ 0 h 26"/>
                  <a:gd name="T2" fmla="*/ 24 w 25"/>
                  <a:gd name="T3" fmla="*/ 7 h 26"/>
                  <a:gd name="T4" fmla="*/ 18 w 25"/>
                  <a:gd name="T5" fmla="*/ 16 h 26"/>
                  <a:gd name="T6" fmla="*/ 9 w 25"/>
                  <a:gd name="T7" fmla="*/ 25 h 26"/>
                  <a:gd name="T8" fmla="*/ 0 w 25"/>
                  <a:gd name="T9" fmla="*/ 26 h 26"/>
                  <a:gd name="T10" fmla="*/ 9 w 25"/>
                  <a:gd name="T11" fmla="*/ 20 h 26"/>
                  <a:gd name="T12" fmla="*/ 16 w 25"/>
                  <a:gd name="T13" fmla="*/ 9 h 26"/>
                  <a:gd name="T14" fmla="*/ 21 w 25"/>
                  <a:gd name="T15" fmla="*/ 0 h 26"/>
                  <a:gd name="T16" fmla="*/ 25 w 25"/>
                  <a:gd name="T17" fmla="*/ 0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26"/>
                  <a:gd name="T29" fmla="*/ 25 w 25"/>
                  <a:gd name="T30" fmla="*/ 26 h 2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26">
                    <a:moveTo>
                      <a:pt x="25" y="0"/>
                    </a:moveTo>
                    <a:lnTo>
                      <a:pt x="24" y="7"/>
                    </a:lnTo>
                    <a:lnTo>
                      <a:pt x="18" y="16"/>
                    </a:lnTo>
                    <a:lnTo>
                      <a:pt x="9" y="25"/>
                    </a:lnTo>
                    <a:lnTo>
                      <a:pt x="0" y="26"/>
                    </a:lnTo>
                    <a:lnTo>
                      <a:pt x="9" y="20"/>
                    </a:lnTo>
                    <a:lnTo>
                      <a:pt x="16" y="9"/>
                    </a:lnTo>
                    <a:lnTo>
                      <a:pt x="21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87" name="Freeform 109"/>
              <p:cNvSpPr>
                <a:spLocks/>
              </p:cNvSpPr>
              <p:nvPr/>
            </p:nvSpPr>
            <p:spPr bwMode="auto">
              <a:xfrm>
                <a:off x="1428" y="270"/>
                <a:ext cx="27" cy="33"/>
              </a:xfrm>
              <a:custGeom>
                <a:avLst/>
                <a:gdLst>
                  <a:gd name="T0" fmla="*/ 0 w 27"/>
                  <a:gd name="T1" fmla="*/ 33 h 33"/>
                  <a:gd name="T2" fmla="*/ 3 w 27"/>
                  <a:gd name="T3" fmla="*/ 25 h 33"/>
                  <a:gd name="T4" fmla="*/ 11 w 27"/>
                  <a:gd name="T5" fmla="*/ 13 h 33"/>
                  <a:gd name="T6" fmla="*/ 19 w 27"/>
                  <a:gd name="T7" fmla="*/ 3 h 33"/>
                  <a:gd name="T8" fmla="*/ 26 w 27"/>
                  <a:gd name="T9" fmla="*/ 0 h 33"/>
                  <a:gd name="T10" fmla="*/ 27 w 27"/>
                  <a:gd name="T11" fmla="*/ 4 h 33"/>
                  <a:gd name="T12" fmla="*/ 26 w 27"/>
                  <a:gd name="T13" fmla="*/ 7 h 33"/>
                  <a:gd name="T14" fmla="*/ 23 w 27"/>
                  <a:gd name="T15" fmla="*/ 12 h 33"/>
                  <a:gd name="T16" fmla="*/ 18 w 27"/>
                  <a:gd name="T17" fmla="*/ 17 h 33"/>
                  <a:gd name="T18" fmla="*/ 13 w 27"/>
                  <a:gd name="T19" fmla="*/ 22 h 33"/>
                  <a:gd name="T20" fmla="*/ 8 w 27"/>
                  <a:gd name="T21" fmla="*/ 27 h 33"/>
                  <a:gd name="T22" fmla="*/ 3 w 27"/>
                  <a:gd name="T23" fmla="*/ 31 h 33"/>
                  <a:gd name="T24" fmla="*/ 0 w 27"/>
                  <a:gd name="T25" fmla="*/ 33 h 3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"/>
                  <a:gd name="T40" fmla="*/ 0 h 33"/>
                  <a:gd name="T41" fmla="*/ 27 w 27"/>
                  <a:gd name="T42" fmla="*/ 33 h 3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" h="33">
                    <a:moveTo>
                      <a:pt x="0" y="33"/>
                    </a:moveTo>
                    <a:lnTo>
                      <a:pt x="3" y="25"/>
                    </a:lnTo>
                    <a:lnTo>
                      <a:pt x="11" y="13"/>
                    </a:lnTo>
                    <a:lnTo>
                      <a:pt x="19" y="3"/>
                    </a:lnTo>
                    <a:lnTo>
                      <a:pt x="26" y="0"/>
                    </a:lnTo>
                    <a:lnTo>
                      <a:pt x="27" y="4"/>
                    </a:lnTo>
                    <a:lnTo>
                      <a:pt x="26" y="7"/>
                    </a:lnTo>
                    <a:lnTo>
                      <a:pt x="23" y="12"/>
                    </a:lnTo>
                    <a:lnTo>
                      <a:pt x="18" y="17"/>
                    </a:lnTo>
                    <a:lnTo>
                      <a:pt x="13" y="22"/>
                    </a:lnTo>
                    <a:lnTo>
                      <a:pt x="8" y="27"/>
                    </a:lnTo>
                    <a:lnTo>
                      <a:pt x="3" y="3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88" name="Freeform 110"/>
              <p:cNvSpPr>
                <a:spLocks/>
              </p:cNvSpPr>
              <p:nvPr/>
            </p:nvSpPr>
            <p:spPr bwMode="auto">
              <a:xfrm>
                <a:off x="1427" y="306"/>
                <a:ext cx="35" cy="13"/>
              </a:xfrm>
              <a:custGeom>
                <a:avLst/>
                <a:gdLst>
                  <a:gd name="T0" fmla="*/ 0 w 35"/>
                  <a:gd name="T1" fmla="*/ 0 h 13"/>
                  <a:gd name="T2" fmla="*/ 2 w 35"/>
                  <a:gd name="T3" fmla="*/ 1 h 13"/>
                  <a:gd name="T4" fmla="*/ 7 w 35"/>
                  <a:gd name="T5" fmla="*/ 3 h 13"/>
                  <a:gd name="T6" fmla="*/ 11 w 35"/>
                  <a:gd name="T7" fmla="*/ 5 h 13"/>
                  <a:gd name="T8" fmla="*/ 17 w 35"/>
                  <a:gd name="T9" fmla="*/ 9 h 13"/>
                  <a:gd name="T10" fmla="*/ 23 w 35"/>
                  <a:gd name="T11" fmla="*/ 11 h 13"/>
                  <a:gd name="T12" fmla="*/ 28 w 35"/>
                  <a:gd name="T13" fmla="*/ 13 h 13"/>
                  <a:gd name="T14" fmla="*/ 33 w 35"/>
                  <a:gd name="T15" fmla="*/ 13 h 13"/>
                  <a:gd name="T16" fmla="*/ 35 w 35"/>
                  <a:gd name="T17" fmla="*/ 12 h 13"/>
                  <a:gd name="T18" fmla="*/ 35 w 35"/>
                  <a:gd name="T19" fmla="*/ 10 h 13"/>
                  <a:gd name="T20" fmla="*/ 33 w 35"/>
                  <a:gd name="T21" fmla="*/ 6 h 13"/>
                  <a:gd name="T22" fmla="*/ 28 w 35"/>
                  <a:gd name="T23" fmla="*/ 5 h 13"/>
                  <a:gd name="T24" fmla="*/ 23 w 35"/>
                  <a:gd name="T25" fmla="*/ 3 h 13"/>
                  <a:gd name="T26" fmla="*/ 16 w 35"/>
                  <a:gd name="T27" fmla="*/ 2 h 13"/>
                  <a:gd name="T28" fmla="*/ 9 w 35"/>
                  <a:gd name="T29" fmla="*/ 1 h 13"/>
                  <a:gd name="T30" fmla="*/ 4 w 35"/>
                  <a:gd name="T31" fmla="*/ 0 h 13"/>
                  <a:gd name="T32" fmla="*/ 0 w 35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13"/>
                  <a:gd name="T53" fmla="*/ 35 w 35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13">
                    <a:moveTo>
                      <a:pt x="0" y="0"/>
                    </a:moveTo>
                    <a:lnTo>
                      <a:pt x="2" y="1"/>
                    </a:lnTo>
                    <a:lnTo>
                      <a:pt x="7" y="3"/>
                    </a:lnTo>
                    <a:lnTo>
                      <a:pt x="11" y="5"/>
                    </a:lnTo>
                    <a:lnTo>
                      <a:pt x="17" y="9"/>
                    </a:lnTo>
                    <a:lnTo>
                      <a:pt x="23" y="11"/>
                    </a:lnTo>
                    <a:lnTo>
                      <a:pt x="28" y="13"/>
                    </a:lnTo>
                    <a:lnTo>
                      <a:pt x="33" y="13"/>
                    </a:lnTo>
                    <a:lnTo>
                      <a:pt x="35" y="12"/>
                    </a:lnTo>
                    <a:lnTo>
                      <a:pt x="35" y="10"/>
                    </a:lnTo>
                    <a:lnTo>
                      <a:pt x="33" y="6"/>
                    </a:lnTo>
                    <a:lnTo>
                      <a:pt x="28" y="5"/>
                    </a:lnTo>
                    <a:lnTo>
                      <a:pt x="23" y="3"/>
                    </a:lnTo>
                    <a:lnTo>
                      <a:pt x="16" y="2"/>
                    </a:lnTo>
                    <a:lnTo>
                      <a:pt x="9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89" name="Freeform 111"/>
              <p:cNvSpPr>
                <a:spLocks/>
              </p:cNvSpPr>
              <p:nvPr/>
            </p:nvSpPr>
            <p:spPr bwMode="auto">
              <a:xfrm>
                <a:off x="1434" y="290"/>
                <a:ext cx="38" cy="11"/>
              </a:xfrm>
              <a:custGeom>
                <a:avLst/>
                <a:gdLst>
                  <a:gd name="T0" fmla="*/ 0 w 38"/>
                  <a:gd name="T1" fmla="*/ 11 h 11"/>
                  <a:gd name="T2" fmla="*/ 2 w 38"/>
                  <a:gd name="T3" fmla="*/ 11 h 11"/>
                  <a:gd name="T4" fmla="*/ 8 w 38"/>
                  <a:gd name="T5" fmla="*/ 11 h 11"/>
                  <a:gd name="T6" fmla="*/ 13 w 38"/>
                  <a:gd name="T7" fmla="*/ 10 h 11"/>
                  <a:gd name="T8" fmla="*/ 21 w 38"/>
                  <a:gd name="T9" fmla="*/ 10 h 11"/>
                  <a:gd name="T10" fmla="*/ 27 w 38"/>
                  <a:gd name="T11" fmla="*/ 9 h 11"/>
                  <a:gd name="T12" fmla="*/ 34 w 38"/>
                  <a:gd name="T13" fmla="*/ 8 h 11"/>
                  <a:gd name="T14" fmla="*/ 37 w 38"/>
                  <a:gd name="T15" fmla="*/ 7 h 11"/>
                  <a:gd name="T16" fmla="*/ 38 w 38"/>
                  <a:gd name="T17" fmla="*/ 3 h 11"/>
                  <a:gd name="T18" fmla="*/ 37 w 38"/>
                  <a:gd name="T19" fmla="*/ 1 h 11"/>
                  <a:gd name="T20" fmla="*/ 34 w 38"/>
                  <a:gd name="T21" fmla="*/ 0 h 11"/>
                  <a:gd name="T22" fmla="*/ 28 w 38"/>
                  <a:gd name="T23" fmla="*/ 1 h 11"/>
                  <a:gd name="T24" fmla="*/ 22 w 38"/>
                  <a:gd name="T25" fmla="*/ 3 h 11"/>
                  <a:gd name="T26" fmla="*/ 16 w 38"/>
                  <a:gd name="T27" fmla="*/ 5 h 11"/>
                  <a:gd name="T28" fmla="*/ 9 w 38"/>
                  <a:gd name="T29" fmla="*/ 8 h 11"/>
                  <a:gd name="T30" fmla="*/ 3 w 38"/>
                  <a:gd name="T31" fmla="*/ 10 h 11"/>
                  <a:gd name="T32" fmla="*/ 0 w 38"/>
                  <a:gd name="T33" fmla="*/ 11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11"/>
                  <a:gd name="T53" fmla="*/ 38 w 38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11">
                    <a:moveTo>
                      <a:pt x="0" y="11"/>
                    </a:moveTo>
                    <a:lnTo>
                      <a:pt x="2" y="11"/>
                    </a:lnTo>
                    <a:lnTo>
                      <a:pt x="8" y="11"/>
                    </a:lnTo>
                    <a:lnTo>
                      <a:pt x="13" y="10"/>
                    </a:lnTo>
                    <a:lnTo>
                      <a:pt x="21" y="10"/>
                    </a:lnTo>
                    <a:lnTo>
                      <a:pt x="27" y="9"/>
                    </a:lnTo>
                    <a:lnTo>
                      <a:pt x="34" y="8"/>
                    </a:lnTo>
                    <a:lnTo>
                      <a:pt x="37" y="7"/>
                    </a:lnTo>
                    <a:lnTo>
                      <a:pt x="38" y="3"/>
                    </a:lnTo>
                    <a:lnTo>
                      <a:pt x="37" y="1"/>
                    </a:lnTo>
                    <a:lnTo>
                      <a:pt x="34" y="0"/>
                    </a:lnTo>
                    <a:lnTo>
                      <a:pt x="28" y="1"/>
                    </a:lnTo>
                    <a:lnTo>
                      <a:pt x="22" y="3"/>
                    </a:lnTo>
                    <a:lnTo>
                      <a:pt x="16" y="5"/>
                    </a:lnTo>
                    <a:lnTo>
                      <a:pt x="9" y="8"/>
                    </a:lnTo>
                    <a:lnTo>
                      <a:pt x="3" y="1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0" name="Freeform 112"/>
              <p:cNvSpPr>
                <a:spLocks/>
              </p:cNvSpPr>
              <p:nvPr/>
            </p:nvSpPr>
            <p:spPr bwMode="auto">
              <a:xfrm>
                <a:off x="1416" y="311"/>
                <a:ext cx="36" cy="29"/>
              </a:xfrm>
              <a:custGeom>
                <a:avLst/>
                <a:gdLst>
                  <a:gd name="T0" fmla="*/ 0 w 36"/>
                  <a:gd name="T1" fmla="*/ 0 h 29"/>
                  <a:gd name="T2" fmla="*/ 4 w 36"/>
                  <a:gd name="T3" fmla="*/ 2 h 29"/>
                  <a:gd name="T4" fmla="*/ 11 w 36"/>
                  <a:gd name="T5" fmla="*/ 6 h 29"/>
                  <a:gd name="T6" fmla="*/ 17 w 36"/>
                  <a:gd name="T7" fmla="*/ 9 h 29"/>
                  <a:gd name="T8" fmla="*/ 23 w 36"/>
                  <a:gd name="T9" fmla="*/ 14 h 29"/>
                  <a:gd name="T10" fmla="*/ 29 w 36"/>
                  <a:gd name="T11" fmla="*/ 18 h 29"/>
                  <a:gd name="T12" fmla="*/ 34 w 36"/>
                  <a:gd name="T13" fmla="*/ 22 h 29"/>
                  <a:gd name="T14" fmla="*/ 36 w 36"/>
                  <a:gd name="T15" fmla="*/ 25 h 29"/>
                  <a:gd name="T16" fmla="*/ 36 w 36"/>
                  <a:gd name="T17" fmla="*/ 27 h 29"/>
                  <a:gd name="T18" fmla="*/ 32 w 36"/>
                  <a:gd name="T19" fmla="*/ 29 h 29"/>
                  <a:gd name="T20" fmla="*/ 28 w 36"/>
                  <a:gd name="T21" fmla="*/ 26 h 29"/>
                  <a:gd name="T22" fmla="*/ 23 w 36"/>
                  <a:gd name="T23" fmla="*/ 23 h 29"/>
                  <a:gd name="T24" fmla="*/ 18 w 36"/>
                  <a:gd name="T25" fmla="*/ 17 h 29"/>
                  <a:gd name="T26" fmla="*/ 12 w 36"/>
                  <a:gd name="T27" fmla="*/ 13 h 29"/>
                  <a:gd name="T28" fmla="*/ 6 w 36"/>
                  <a:gd name="T29" fmla="*/ 7 h 29"/>
                  <a:gd name="T30" fmla="*/ 2 w 36"/>
                  <a:gd name="T31" fmla="*/ 2 h 29"/>
                  <a:gd name="T32" fmla="*/ 0 w 36"/>
                  <a:gd name="T33" fmla="*/ 0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29"/>
                  <a:gd name="T53" fmla="*/ 36 w 36"/>
                  <a:gd name="T54" fmla="*/ 29 h 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29">
                    <a:moveTo>
                      <a:pt x="0" y="0"/>
                    </a:moveTo>
                    <a:lnTo>
                      <a:pt x="4" y="2"/>
                    </a:lnTo>
                    <a:lnTo>
                      <a:pt x="11" y="6"/>
                    </a:lnTo>
                    <a:lnTo>
                      <a:pt x="17" y="9"/>
                    </a:lnTo>
                    <a:lnTo>
                      <a:pt x="23" y="14"/>
                    </a:lnTo>
                    <a:lnTo>
                      <a:pt x="29" y="18"/>
                    </a:lnTo>
                    <a:lnTo>
                      <a:pt x="34" y="22"/>
                    </a:lnTo>
                    <a:lnTo>
                      <a:pt x="36" y="25"/>
                    </a:lnTo>
                    <a:lnTo>
                      <a:pt x="36" y="27"/>
                    </a:lnTo>
                    <a:lnTo>
                      <a:pt x="32" y="29"/>
                    </a:lnTo>
                    <a:lnTo>
                      <a:pt x="28" y="26"/>
                    </a:lnTo>
                    <a:lnTo>
                      <a:pt x="23" y="23"/>
                    </a:lnTo>
                    <a:lnTo>
                      <a:pt x="18" y="17"/>
                    </a:lnTo>
                    <a:lnTo>
                      <a:pt x="12" y="13"/>
                    </a:lnTo>
                    <a:lnTo>
                      <a:pt x="6" y="7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1" name="Freeform 113"/>
              <p:cNvSpPr>
                <a:spLocks/>
              </p:cNvSpPr>
              <p:nvPr/>
            </p:nvSpPr>
            <p:spPr bwMode="auto">
              <a:xfrm>
                <a:off x="1225" y="299"/>
                <a:ext cx="9" cy="50"/>
              </a:xfrm>
              <a:custGeom>
                <a:avLst/>
                <a:gdLst>
                  <a:gd name="T0" fmla="*/ 6 w 9"/>
                  <a:gd name="T1" fmla="*/ 0 h 50"/>
                  <a:gd name="T2" fmla="*/ 8 w 9"/>
                  <a:gd name="T3" fmla="*/ 12 h 50"/>
                  <a:gd name="T4" fmla="*/ 9 w 9"/>
                  <a:gd name="T5" fmla="*/ 28 h 50"/>
                  <a:gd name="T6" fmla="*/ 8 w 9"/>
                  <a:gd name="T7" fmla="*/ 43 h 50"/>
                  <a:gd name="T8" fmla="*/ 4 w 9"/>
                  <a:gd name="T9" fmla="*/ 50 h 50"/>
                  <a:gd name="T10" fmla="*/ 0 w 9"/>
                  <a:gd name="T11" fmla="*/ 45 h 50"/>
                  <a:gd name="T12" fmla="*/ 1 w 9"/>
                  <a:gd name="T13" fmla="*/ 30 h 50"/>
                  <a:gd name="T14" fmla="*/ 4 w 9"/>
                  <a:gd name="T15" fmla="*/ 13 h 50"/>
                  <a:gd name="T16" fmla="*/ 6 w 9"/>
                  <a:gd name="T17" fmla="*/ 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50"/>
                  <a:gd name="T29" fmla="*/ 9 w 9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50">
                    <a:moveTo>
                      <a:pt x="6" y="0"/>
                    </a:moveTo>
                    <a:lnTo>
                      <a:pt x="8" y="12"/>
                    </a:lnTo>
                    <a:lnTo>
                      <a:pt x="9" y="28"/>
                    </a:lnTo>
                    <a:lnTo>
                      <a:pt x="8" y="43"/>
                    </a:lnTo>
                    <a:lnTo>
                      <a:pt x="4" y="50"/>
                    </a:lnTo>
                    <a:lnTo>
                      <a:pt x="0" y="45"/>
                    </a:lnTo>
                    <a:lnTo>
                      <a:pt x="1" y="30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2" name="Freeform 114"/>
              <p:cNvSpPr>
                <a:spLocks/>
              </p:cNvSpPr>
              <p:nvPr/>
            </p:nvSpPr>
            <p:spPr bwMode="auto">
              <a:xfrm>
                <a:off x="1204" y="292"/>
                <a:ext cx="14" cy="50"/>
              </a:xfrm>
              <a:custGeom>
                <a:avLst/>
                <a:gdLst>
                  <a:gd name="T0" fmla="*/ 14 w 14"/>
                  <a:gd name="T1" fmla="*/ 0 h 50"/>
                  <a:gd name="T2" fmla="*/ 14 w 14"/>
                  <a:gd name="T3" fmla="*/ 11 h 50"/>
                  <a:gd name="T4" fmla="*/ 13 w 14"/>
                  <a:gd name="T5" fmla="*/ 28 h 50"/>
                  <a:gd name="T6" fmla="*/ 10 w 14"/>
                  <a:gd name="T7" fmla="*/ 43 h 50"/>
                  <a:gd name="T8" fmla="*/ 3 w 14"/>
                  <a:gd name="T9" fmla="*/ 50 h 50"/>
                  <a:gd name="T10" fmla="*/ 0 w 14"/>
                  <a:gd name="T11" fmla="*/ 43 h 50"/>
                  <a:gd name="T12" fmla="*/ 4 w 14"/>
                  <a:gd name="T13" fmla="*/ 28 h 50"/>
                  <a:gd name="T14" fmla="*/ 10 w 14"/>
                  <a:gd name="T15" fmla="*/ 11 h 50"/>
                  <a:gd name="T16" fmla="*/ 14 w 14"/>
                  <a:gd name="T17" fmla="*/ 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50"/>
                  <a:gd name="T29" fmla="*/ 14 w 14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50">
                    <a:moveTo>
                      <a:pt x="14" y="0"/>
                    </a:moveTo>
                    <a:lnTo>
                      <a:pt x="14" y="11"/>
                    </a:lnTo>
                    <a:lnTo>
                      <a:pt x="13" y="28"/>
                    </a:lnTo>
                    <a:lnTo>
                      <a:pt x="10" y="43"/>
                    </a:lnTo>
                    <a:lnTo>
                      <a:pt x="3" y="50"/>
                    </a:lnTo>
                    <a:lnTo>
                      <a:pt x="0" y="43"/>
                    </a:lnTo>
                    <a:lnTo>
                      <a:pt x="4" y="28"/>
                    </a:lnTo>
                    <a:lnTo>
                      <a:pt x="10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3" name="Freeform 115"/>
              <p:cNvSpPr>
                <a:spLocks/>
              </p:cNvSpPr>
              <p:nvPr/>
            </p:nvSpPr>
            <p:spPr bwMode="auto">
              <a:xfrm>
                <a:off x="1251" y="313"/>
                <a:ext cx="9" cy="48"/>
              </a:xfrm>
              <a:custGeom>
                <a:avLst/>
                <a:gdLst>
                  <a:gd name="T0" fmla="*/ 1 w 9"/>
                  <a:gd name="T1" fmla="*/ 0 h 48"/>
                  <a:gd name="T2" fmla="*/ 6 w 9"/>
                  <a:gd name="T3" fmla="*/ 7 h 48"/>
                  <a:gd name="T4" fmla="*/ 8 w 9"/>
                  <a:gd name="T5" fmla="*/ 22 h 48"/>
                  <a:gd name="T6" fmla="*/ 9 w 9"/>
                  <a:gd name="T7" fmla="*/ 38 h 48"/>
                  <a:gd name="T8" fmla="*/ 5 w 9"/>
                  <a:gd name="T9" fmla="*/ 48 h 48"/>
                  <a:gd name="T10" fmla="*/ 0 w 9"/>
                  <a:gd name="T11" fmla="*/ 45 h 48"/>
                  <a:gd name="T12" fmla="*/ 0 w 9"/>
                  <a:gd name="T13" fmla="*/ 31 h 48"/>
                  <a:gd name="T14" fmla="*/ 1 w 9"/>
                  <a:gd name="T15" fmla="*/ 14 h 48"/>
                  <a:gd name="T16" fmla="*/ 1 w 9"/>
                  <a:gd name="T17" fmla="*/ 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48"/>
                  <a:gd name="T29" fmla="*/ 9 w 9"/>
                  <a:gd name="T30" fmla="*/ 48 h 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48">
                    <a:moveTo>
                      <a:pt x="1" y="0"/>
                    </a:moveTo>
                    <a:lnTo>
                      <a:pt x="6" y="7"/>
                    </a:lnTo>
                    <a:lnTo>
                      <a:pt x="8" y="22"/>
                    </a:lnTo>
                    <a:lnTo>
                      <a:pt x="9" y="38"/>
                    </a:lnTo>
                    <a:lnTo>
                      <a:pt x="5" y="48"/>
                    </a:lnTo>
                    <a:lnTo>
                      <a:pt x="0" y="45"/>
                    </a:lnTo>
                    <a:lnTo>
                      <a:pt x="0" y="31"/>
                    </a:lnTo>
                    <a:lnTo>
                      <a:pt x="1" y="1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4" name="Freeform 116"/>
              <p:cNvSpPr>
                <a:spLocks/>
              </p:cNvSpPr>
              <p:nvPr/>
            </p:nvSpPr>
            <p:spPr bwMode="auto">
              <a:xfrm>
                <a:off x="1272" y="318"/>
                <a:ext cx="19" cy="54"/>
              </a:xfrm>
              <a:custGeom>
                <a:avLst/>
                <a:gdLst>
                  <a:gd name="T0" fmla="*/ 0 w 19"/>
                  <a:gd name="T1" fmla="*/ 0 h 54"/>
                  <a:gd name="T2" fmla="*/ 8 w 19"/>
                  <a:gd name="T3" fmla="*/ 14 h 54"/>
                  <a:gd name="T4" fmla="*/ 16 w 19"/>
                  <a:gd name="T5" fmla="*/ 31 h 54"/>
                  <a:gd name="T6" fmla="*/ 19 w 19"/>
                  <a:gd name="T7" fmla="*/ 46 h 54"/>
                  <a:gd name="T8" fmla="*/ 16 w 19"/>
                  <a:gd name="T9" fmla="*/ 54 h 54"/>
                  <a:gd name="T10" fmla="*/ 9 w 19"/>
                  <a:gd name="T11" fmla="*/ 49 h 54"/>
                  <a:gd name="T12" fmla="*/ 5 w 19"/>
                  <a:gd name="T13" fmla="*/ 32 h 54"/>
                  <a:gd name="T14" fmla="*/ 3 w 19"/>
                  <a:gd name="T15" fmla="*/ 14 h 54"/>
                  <a:gd name="T16" fmla="*/ 0 w 19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54"/>
                  <a:gd name="T29" fmla="*/ 19 w 19"/>
                  <a:gd name="T30" fmla="*/ 54 h 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54">
                    <a:moveTo>
                      <a:pt x="0" y="0"/>
                    </a:moveTo>
                    <a:lnTo>
                      <a:pt x="8" y="14"/>
                    </a:lnTo>
                    <a:lnTo>
                      <a:pt x="16" y="31"/>
                    </a:lnTo>
                    <a:lnTo>
                      <a:pt x="19" y="46"/>
                    </a:lnTo>
                    <a:lnTo>
                      <a:pt x="16" y="54"/>
                    </a:lnTo>
                    <a:lnTo>
                      <a:pt x="9" y="49"/>
                    </a:lnTo>
                    <a:lnTo>
                      <a:pt x="5" y="32"/>
                    </a:lnTo>
                    <a:lnTo>
                      <a:pt x="3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5" name="Freeform 117"/>
              <p:cNvSpPr>
                <a:spLocks/>
              </p:cNvSpPr>
              <p:nvPr/>
            </p:nvSpPr>
            <p:spPr bwMode="auto">
              <a:xfrm>
                <a:off x="1298" y="325"/>
                <a:ext cx="21" cy="60"/>
              </a:xfrm>
              <a:custGeom>
                <a:avLst/>
                <a:gdLst>
                  <a:gd name="T0" fmla="*/ 0 w 21"/>
                  <a:gd name="T1" fmla="*/ 0 h 60"/>
                  <a:gd name="T2" fmla="*/ 7 w 21"/>
                  <a:gd name="T3" fmla="*/ 13 h 60"/>
                  <a:gd name="T4" fmla="*/ 16 w 21"/>
                  <a:gd name="T5" fmla="*/ 34 h 60"/>
                  <a:gd name="T6" fmla="*/ 21 w 21"/>
                  <a:gd name="T7" fmla="*/ 52 h 60"/>
                  <a:gd name="T8" fmla="*/ 19 w 21"/>
                  <a:gd name="T9" fmla="*/ 60 h 60"/>
                  <a:gd name="T10" fmla="*/ 11 w 21"/>
                  <a:gd name="T11" fmla="*/ 51 h 60"/>
                  <a:gd name="T12" fmla="*/ 7 w 21"/>
                  <a:gd name="T13" fmla="*/ 32 h 60"/>
                  <a:gd name="T14" fmla="*/ 2 w 21"/>
                  <a:gd name="T15" fmla="*/ 12 h 60"/>
                  <a:gd name="T16" fmla="*/ 0 w 21"/>
                  <a:gd name="T17" fmla="*/ 0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60"/>
                  <a:gd name="T29" fmla="*/ 21 w 21"/>
                  <a:gd name="T30" fmla="*/ 60 h 6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60">
                    <a:moveTo>
                      <a:pt x="0" y="0"/>
                    </a:moveTo>
                    <a:lnTo>
                      <a:pt x="7" y="13"/>
                    </a:lnTo>
                    <a:lnTo>
                      <a:pt x="16" y="34"/>
                    </a:lnTo>
                    <a:lnTo>
                      <a:pt x="21" y="52"/>
                    </a:lnTo>
                    <a:lnTo>
                      <a:pt x="19" y="60"/>
                    </a:lnTo>
                    <a:lnTo>
                      <a:pt x="11" y="51"/>
                    </a:lnTo>
                    <a:lnTo>
                      <a:pt x="7" y="32"/>
                    </a:lnTo>
                    <a:lnTo>
                      <a:pt x="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6" name="Freeform 118"/>
              <p:cNvSpPr>
                <a:spLocks/>
              </p:cNvSpPr>
              <p:nvPr/>
            </p:nvSpPr>
            <p:spPr bwMode="auto">
              <a:xfrm>
                <a:off x="1343" y="323"/>
                <a:ext cx="36" cy="62"/>
              </a:xfrm>
              <a:custGeom>
                <a:avLst/>
                <a:gdLst>
                  <a:gd name="T0" fmla="*/ 0 w 36"/>
                  <a:gd name="T1" fmla="*/ 0 h 62"/>
                  <a:gd name="T2" fmla="*/ 6 w 36"/>
                  <a:gd name="T3" fmla="*/ 5 h 62"/>
                  <a:gd name="T4" fmla="*/ 13 w 36"/>
                  <a:gd name="T5" fmla="*/ 13 h 62"/>
                  <a:gd name="T6" fmla="*/ 19 w 36"/>
                  <a:gd name="T7" fmla="*/ 22 h 62"/>
                  <a:gd name="T8" fmla="*/ 26 w 36"/>
                  <a:gd name="T9" fmla="*/ 32 h 62"/>
                  <a:gd name="T10" fmla="*/ 32 w 36"/>
                  <a:gd name="T11" fmla="*/ 43 h 62"/>
                  <a:gd name="T12" fmla="*/ 35 w 36"/>
                  <a:gd name="T13" fmla="*/ 52 h 62"/>
                  <a:gd name="T14" fmla="*/ 36 w 36"/>
                  <a:gd name="T15" fmla="*/ 58 h 62"/>
                  <a:gd name="T16" fmla="*/ 35 w 36"/>
                  <a:gd name="T17" fmla="*/ 62 h 62"/>
                  <a:gd name="T18" fmla="*/ 32 w 36"/>
                  <a:gd name="T19" fmla="*/ 61 h 62"/>
                  <a:gd name="T20" fmla="*/ 27 w 36"/>
                  <a:gd name="T21" fmla="*/ 55 h 62"/>
                  <a:gd name="T22" fmla="*/ 23 w 36"/>
                  <a:gd name="T23" fmla="*/ 46 h 62"/>
                  <a:gd name="T24" fmla="*/ 18 w 36"/>
                  <a:gd name="T25" fmla="*/ 35 h 62"/>
                  <a:gd name="T26" fmla="*/ 14 w 36"/>
                  <a:gd name="T27" fmla="*/ 23 h 62"/>
                  <a:gd name="T28" fmla="*/ 9 w 36"/>
                  <a:gd name="T29" fmla="*/ 12 h 62"/>
                  <a:gd name="T30" fmla="*/ 5 w 36"/>
                  <a:gd name="T31" fmla="*/ 4 h 62"/>
                  <a:gd name="T32" fmla="*/ 0 w 36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62"/>
                  <a:gd name="T53" fmla="*/ 36 w 36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62">
                    <a:moveTo>
                      <a:pt x="0" y="0"/>
                    </a:moveTo>
                    <a:lnTo>
                      <a:pt x="6" y="5"/>
                    </a:lnTo>
                    <a:lnTo>
                      <a:pt x="13" y="13"/>
                    </a:lnTo>
                    <a:lnTo>
                      <a:pt x="19" y="22"/>
                    </a:lnTo>
                    <a:lnTo>
                      <a:pt x="26" y="32"/>
                    </a:lnTo>
                    <a:lnTo>
                      <a:pt x="32" y="43"/>
                    </a:lnTo>
                    <a:lnTo>
                      <a:pt x="35" y="52"/>
                    </a:lnTo>
                    <a:lnTo>
                      <a:pt x="36" y="58"/>
                    </a:lnTo>
                    <a:lnTo>
                      <a:pt x="35" y="62"/>
                    </a:lnTo>
                    <a:lnTo>
                      <a:pt x="32" y="61"/>
                    </a:lnTo>
                    <a:lnTo>
                      <a:pt x="27" y="55"/>
                    </a:lnTo>
                    <a:lnTo>
                      <a:pt x="23" y="46"/>
                    </a:lnTo>
                    <a:lnTo>
                      <a:pt x="18" y="35"/>
                    </a:lnTo>
                    <a:lnTo>
                      <a:pt x="14" y="23"/>
                    </a:lnTo>
                    <a:lnTo>
                      <a:pt x="9" y="12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7" name="Freeform 119"/>
              <p:cNvSpPr>
                <a:spLocks/>
              </p:cNvSpPr>
              <p:nvPr/>
            </p:nvSpPr>
            <p:spPr bwMode="auto">
              <a:xfrm>
                <a:off x="1394" y="313"/>
                <a:ext cx="41" cy="58"/>
              </a:xfrm>
              <a:custGeom>
                <a:avLst/>
                <a:gdLst>
                  <a:gd name="T0" fmla="*/ 0 w 41"/>
                  <a:gd name="T1" fmla="*/ 0 h 58"/>
                  <a:gd name="T2" fmla="*/ 5 w 41"/>
                  <a:gd name="T3" fmla="*/ 5 h 58"/>
                  <a:gd name="T4" fmla="*/ 13 w 41"/>
                  <a:gd name="T5" fmla="*/ 12 h 58"/>
                  <a:gd name="T6" fmla="*/ 19 w 41"/>
                  <a:gd name="T7" fmla="*/ 21 h 58"/>
                  <a:gd name="T8" fmla="*/ 27 w 41"/>
                  <a:gd name="T9" fmla="*/ 30 h 58"/>
                  <a:gd name="T10" fmla="*/ 34 w 41"/>
                  <a:gd name="T11" fmla="*/ 40 h 58"/>
                  <a:gd name="T12" fmla="*/ 40 w 41"/>
                  <a:gd name="T13" fmla="*/ 48 h 58"/>
                  <a:gd name="T14" fmla="*/ 41 w 41"/>
                  <a:gd name="T15" fmla="*/ 55 h 58"/>
                  <a:gd name="T16" fmla="*/ 40 w 41"/>
                  <a:gd name="T17" fmla="*/ 58 h 58"/>
                  <a:gd name="T18" fmla="*/ 35 w 41"/>
                  <a:gd name="T19" fmla="*/ 57 h 58"/>
                  <a:gd name="T20" fmla="*/ 31 w 41"/>
                  <a:gd name="T21" fmla="*/ 51 h 58"/>
                  <a:gd name="T22" fmla="*/ 25 w 41"/>
                  <a:gd name="T23" fmla="*/ 44 h 58"/>
                  <a:gd name="T24" fmla="*/ 19 w 41"/>
                  <a:gd name="T25" fmla="*/ 32 h 58"/>
                  <a:gd name="T26" fmla="*/ 14 w 41"/>
                  <a:gd name="T27" fmla="*/ 22 h 58"/>
                  <a:gd name="T28" fmla="*/ 8 w 41"/>
                  <a:gd name="T29" fmla="*/ 12 h 58"/>
                  <a:gd name="T30" fmla="*/ 3 w 41"/>
                  <a:gd name="T31" fmla="*/ 5 h 58"/>
                  <a:gd name="T32" fmla="*/ 0 w 41"/>
                  <a:gd name="T33" fmla="*/ 0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1"/>
                  <a:gd name="T52" fmla="*/ 0 h 58"/>
                  <a:gd name="T53" fmla="*/ 41 w 41"/>
                  <a:gd name="T54" fmla="*/ 58 h 5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1" h="58">
                    <a:moveTo>
                      <a:pt x="0" y="0"/>
                    </a:moveTo>
                    <a:lnTo>
                      <a:pt x="5" y="5"/>
                    </a:lnTo>
                    <a:lnTo>
                      <a:pt x="13" y="12"/>
                    </a:lnTo>
                    <a:lnTo>
                      <a:pt x="19" y="21"/>
                    </a:lnTo>
                    <a:lnTo>
                      <a:pt x="27" y="30"/>
                    </a:lnTo>
                    <a:lnTo>
                      <a:pt x="34" y="40"/>
                    </a:lnTo>
                    <a:lnTo>
                      <a:pt x="40" y="48"/>
                    </a:lnTo>
                    <a:lnTo>
                      <a:pt x="41" y="55"/>
                    </a:lnTo>
                    <a:lnTo>
                      <a:pt x="40" y="58"/>
                    </a:lnTo>
                    <a:lnTo>
                      <a:pt x="35" y="57"/>
                    </a:lnTo>
                    <a:lnTo>
                      <a:pt x="31" y="51"/>
                    </a:lnTo>
                    <a:lnTo>
                      <a:pt x="25" y="44"/>
                    </a:lnTo>
                    <a:lnTo>
                      <a:pt x="19" y="32"/>
                    </a:lnTo>
                    <a:lnTo>
                      <a:pt x="14" y="22"/>
                    </a:lnTo>
                    <a:lnTo>
                      <a:pt x="8" y="12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8" name="Freeform 120"/>
              <p:cNvSpPr>
                <a:spLocks/>
              </p:cNvSpPr>
              <p:nvPr/>
            </p:nvSpPr>
            <p:spPr bwMode="auto">
              <a:xfrm>
                <a:off x="1320" y="326"/>
                <a:ext cx="37" cy="53"/>
              </a:xfrm>
              <a:custGeom>
                <a:avLst/>
                <a:gdLst>
                  <a:gd name="T0" fmla="*/ 0 w 37"/>
                  <a:gd name="T1" fmla="*/ 0 h 53"/>
                  <a:gd name="T2" fmla="*/ 5 w 37"/>
                  <a:gd name="T3" fmla="*/ 4 h 53"/>
                  <a:gd name="T4" fmla="*/ 11 w 37"/>
                  <a:gd name="T5" fmla="*/ 11 h 53"/>
                  <a:gd name="T6" fmla="*/ 17 w 37"/>
                  <a:gd name="T7" fmla="*/ 20 h 53"/>
                  <a:gd name="T8" fmla="*/ 24 w 37"/>
                  <a:gd name="T9" fmla="*/ 29 h 53"/>
                  <a:gd name="T10" fmla="*/ 31 w 37"/>
                  <a:gd name="T11" fmla="*/ 37 h 53"/>
                  <a:gd name="T12" fmla="*/ 36 w 37"/>
                  <a:gd name="T13" fmla="*/ 45 h 53"/>
                  <a:gd name="T14" fmla="*/ 37 w 37"/>
                  <a:gd name="T15" fmla="*/ 51 h 53"/>
                  <a:gd name="T16" fmla="*/ 34 w 37"/>
                  <a:gd name="T17" fmla="*/ 53 h 53"/>
                  <a:gd name="T18" fmla="*/ 30 w 37"/>
                  <a:gd name="T19" fmla="*/ 52 h 53"/>
                  <a:gd name="T20" fmla="*/ 24 w 37"/>
                  <a:gd name="T21" fmla="*/ 46 h 53"/>
                  <a:gd name="T22" fmla="*/ 20 w 37"/>
                  <a:gd name="T23" fmla="*/ 40 h 53"/>
                  <a:gd name="T24" fmla="*/ 14 w 37"/>
                  <a:gd name="T25" fmla="*/ 29 h 53"/>
                  <a:gd name="T26" fmla="*/ 9 w 37"/>
                  <a:gd name="T27" fmla="*/ 20 h 53"/>
                  <a:gd name="T28" fmla="*/ 6 w 37"/>
                  <a:gd name="T29" fmla="*/ 11 h 53"/>
                  <a:gd name="T30" fmla="*/ 3 w 37"/>
                  <a:gd name="T31" fmla="*/ 4 h 53"/>
                  <a:gd name="T32" fmla="*/ 0 w 37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53"/>
                  <a:gd name="T53" fmla="*/ 37 w 37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53">
                    <a:moveTo>
                      <a:pt x="0" y="0"/>
                    </a:moveTo>
                    <a:lnTo>
                      <a:pt x="5" y="4"/>
                    </a:lnTo>
                    <a:lnTo>
                      <a:pt x="11" y="11"/>
                    </a:lnTo>
                    <a:lnTo>
                      <a:pt x="17" y="20"/>
                    </a:lnTo>
                    <a:lnTo>
                      <a:pt x="24" y="29"/>
                    </a:lnTo>
                    <a:lnTo>
                      <a:pt x="31" y="37"/>
                    </a:lnTo>
                    <a:lnTo>
                      <a:pt x="36" y="45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0" y="52"/>
                    </a:lnTo>
                    <a:lnTo>
                      <a:pt x="24" y="46"/>
                    </a:lnTo>
                    <a:lnTo>
                      <a:pt x="20" y="40"/>
                    </a:lnTo>
                    <a:lnTo>
                      <a:pt x="14" y="29"/>
                    </a:lnTo>
                    <a:lnTo>
                      <a:pt x="9" y="20"/>
                    </a:lnTo>
                    <a:lnTo>
                      <a:pt x="6" y="11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9" name="Freeform 121"/>
              <p:cNvSpPr>
                <a:spLocks/>
              </p:cNvSpPr>
              <p:nvPr/>
            </p:nvSpPr>
            <p:spPr bwMode="auto">
              <a:xfrm>
                <a:off x="1324" y="249"/>
                <a:ext cx="44" cy="81"/>
              </a:xfrm>
              <a:custGeom>
                <a:avLst/>
                <a:gdLst>
                  <a:gd name="T0" fmla="*/ 43 w 44"/>
                  <a:gd name="T1" fmla="*/ 0 h 81"/>
                  <a:gd name="T2" fmla="*/ 44 w 44"/>
                  <a:gd name="T3" fmla="*/ 4 h 81"/>
                  <a:gd name="T4" fmla="*/ 43 w 44"/>
                  <a:gd name="T5" fmla="*/ 14 h 81"/>
                  <a:gd name="T6" fmla="*/ 38 w 44"/>
                  <a:gd name="T7" fmla="*/ 25 h 81"/>
                  <a:gd name="T8" fmla="*/ 32 w 44"/>
                  <a:gd name="T9" fmla="*/ 38 h 81"/>
                  <a:gd name="T10" fmla="*/ 25 w 44"/>
                  <a:gd name="T11" fmla="*/ 53 h 81"/>
                  <a:gd name="T12" fmla="*/ 17 w 44"/>
                  <a:gd name="T13" fmla="*/ 66 h 81"/>
                  <a:gd name="T14" fmla="*/ 8 w 44"/>
                  <a:gd name="T15" fmla="*/ 76 h 81"/>
                  <a:gd name="T16" fmla="*/ 0 w 44"/>
                  <a:gd name="T17" fmla="*/ 81 h 81"/>
                  <a:gd name="T18" fmla="*/ 2 w 44"/>
                  <a:gd name="T19" fmla="*/ 76 h 81"/>
                  <a:gd name="T20" fmla="*/ 8 w 44"/>
                  <a:gd name="T21" fmla="*/ 64 h 81"/>
                  <a:gd name="T22" fmla="*/ 13 w 44"/>
                  <a:gd name="T23" fmla="*/ 51 h 81"/>
                  <a:gd name="T24" fmla="*/ 20 w 44"/>
                  <a:gd name="T25" fmla="*/ 36 h 81"/>
                  <a:gd name="T26" fmla="*/ 28 w 44"/>
                  <a:gd name="T27" fmla="*/ 23 h 81"/>
                  <a:gd name="T28" fmla="*/ 34 w 44"/>
                  <a:gd name="T29" fmla="*/ 10 h 81"/>
                  <a:gd name="T30" fmla="*/ 39 w 44"/>
                  <a:gd name="T31" fmla="*/ 2 h 81"/>
                  <a:gd name="T32" fmla="*/ 43 w 44"/>
                  <a:gd name="T33" fmla="*/ 0 h 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81"/>
                  <a:gd name="T53" fmla="*/ 44 w 44"/>
                  <a:gd name="T54" fmla="*/ 81 h 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81">
                    <a:moveTo>
                      <a:pt x="43" y="0"/>
                    </a:moveTo>
                    <a:lnTo>
                      <a:pt x="44" y="4"/>
                    </a:lnTo>
                    <a:lnTo>
                      <a:pt x="43" y="14"/>
                    </a:lnTo>
                    <a:lnTo>
                      <a:pt x="38" y="25"/>
                    </a:lnTo>
                    <a:lnTo>
                      <a:pt x="32" y="38"/>
                    </a:lnTo>
                    <a:lnTo>
                      <a:pt x="25" y="53"/>
                    </a:lnTo>
                    <a:lnTo>
                      <a:pt x="17" y="66"/>
                    </a:lnTo>
                    <a:lnTo>
                      <a:pt x="8" y="76"/>
                    </a:lnTo>
                    <a:lnTo>
                      <a:pt x="0" y="81"/>
                    </a:lnTo>
                    <a:lnTo>
                      <a:pt x="2" y="76"/>
                    </a:lnTo>
                    <a:lnTo>
                      <a:pt x="8" y="64"/>
                    </a:lnTo>
                    <a:lnTo>
                      <a:pt x="13" y="51"/>
                    </a:lnTo>
                    <a:lnTo>
                      <a:pt x="20" y="36"/>
                    </a:lnTo>
                    <a:lnTo>
                      <a:pt x="28" y="23"/>
                    </a:lnTo>
                    <a:lnTo>
                      <a:pt x="34" y="10"/>
                    </a:lnTo>
                    <a:lnTo>
                      <a:pt x="39" y="2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0" name="Freeform 122"/>
              <p:cNvSpPr>
                <a:spLocks/>
              </p:cNvSpPr>
              <p:nvPr/>
            </p:nvSpPr>
            <p:spPr bwMode="auto">
              <a:xfrm>
                <a:off x="1363" y="260"/>
                <a:ext cx="40" cy="65"/>
              </a:xfrm>
              <a:custGeom>
                <a:avLst/>
                <a:gdLst>
                  <a:gd name="T0" fmla="*/ 39 w 40"/>
                  <a:gd name="T1" fmla="*/ 0 h 65"/>
                  <a:gd name="T2" fmla="*/ 40 w 40"/>
                  <a:gd name="T3" fmla="*/ 4 h 65"/>
                  <a:gd name="T4" fmla="*/ 38 w 40"/>
                  <a:gd name="T5" fmla="*/ 9 h 65"/>
                  <a:gd name="T6" fmla="*/ 36 w 40"/>
                  <a:gd name="T7" fmla="*/ 18 h 65"/>
                  <a:gd name="T8" fmla="*/ 30 w 40"/>
                  <a:gd name="T9" fmla="*/ 29 h 65"/>
                  <a:gd name="T10" fmla="*/ 24 w 40"/>
                  <a:gd name="T11" fmla="*/ 40 h 65"/>
                  <a:gd name="T12" fmla="*/ 17 w 40"/>
                  <a:gd name="T13" fmla="*/ 50 h 65"/>
                  <a:gd name="T14" fmla="*/ 10 w 40"/>
                  <a:gd name="T15" fmla="*/ 59 h 65"/>
                  <a:gd name="T16" fmla="*/ 0 w 40"/>
                  <a:gd name="T17" fmla="*/ 65 h 65"/>
                  <a:gd name="T18" fmla="*/ 5 w 40"/>
                  <a:gd name="T19" fmla="*/ 58 h 65"/>
                  <a:gd name="T20" fmla="*/ 11 w 40"/>
                  <a:gd name="T21" fmla="*/ 48 h 65"/>
                  <a:gd name="T22" fmla="*/ 16 w 40"/>
                  <a:gd name="T23" fmla="*/ 38 h 65"/>
                  <a:gd name="T24" fmla="*/ 22 w 40"/>
                  <a:gd name="T25" fmla="*/ 26 h 65"/>
                  <a:gd name="T26" fmla="*/ 28 w 40"/>
                  <a:gd name="T27" fmla="*/ 16 h 65"/>
                  <a:gd name="T28" fmla="*/ 32 w 40"/>
                  <a:gd name="T29" fmla="*/ 7 h 65"/>
                  <a:gd name="T30" fmla="*/ 37 w 40"/>
                  <a:gd name="T31" fmla="*/ 1 h 65"/>
                  <a:gd name="T32" fmla="*/ 39 w 40"/>
                  <a:gd name="T33" fmla="*/ 0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65"/>
                  <a:gd name="T53" fmla="*/ 40 w 40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65">
                    <a:moveTo>
                      <a:pt x="39" y="0"/>
                    </a:moveTo>
                    <a:lnTo>
                      <a:pt x="40" y="4"/>
                    </a:lnTo>
                    <a:lnTo>
                      <a:pt x="38" y="9"/>
                    </a:lnTo>
                    <a:lnTo>
                      <a:pt x="36" y="18"/>
                    </a:lnTo>
                    <a:lnTo>
                      <a:pt x="30" y="29"/>
                    </a:lnTo>
                    <a:lnTo>
                      <a:pt x="24" y="40"/>
                    </a:lnTo>
                    <a:lnTo>
                      <a:pt x="17" y="50"/>
                    </a:lnTo>
                    <a:lnTo>
                      <a:pt x="10" y="59"/>
                    </a:lnTo>
                    <a:lnTo>
                      <a:pt x="0" y="65"/>
                    </a:lnTo>
                    <a:lnTo>
                      <a:pt x="5" y="58"/>
                    </a:lnTo>
                    <a:lnTo>
                      <a:pt x="11" y="48"/>
                    </a:lnTo>
                    <a:lnTo>
                      <a:pt x="16" y="38"/>
                    </a:lnTo>
                    <a:lnTo>
                      <a:pt x="22" y="26"/>
                    </a:lnTo>
                    <a:lnTo>
                      <a:pt x="28" y="16"/>
                    </a:lnTo>
                    <a:lnTo>
                      <a:pt x="32" y="7"/>
                    </a:lnTo>
                    <a:lnTo>
                      <a:pt x="37" y="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1" name="Freeform 123"/>
              <p:cNvSpPr>
                <a:spLocks/>
              </p:cNvSpPr>
              <p:nvPr/>
            </p:nvSpPr>
            <p:spPr bwMode="auto">
              <a:xfrm>
                <a:off x="1369" y="320"/>
                <a:ext cx="41" cy="57"/>
              </a:xfrm>
              <a:custGeom>
                <a:avLst/>
                <a:gdLst>
                  <a:gd name="T0" fmla="*/ 0 w 41"/>
                  <a:gd name="T1" fmla="*/ 0 h 57"/>
                  <a:gd name="T2" fmla="*/ 5 w 41"/>
                  <a:gd name="T3" fmla="*/ 5 h 57"/>
                  <a:gd name="T4" fmla="*/ 13 w 41"/>
                  <a:gd name="T5" fmla="*/ 12 h 57"/>
                  <a:gd name="T6" fmla="*/ 19 w 41"/>
                  <a:gd name="T7" fmla="*/ 21 h 57"/>
                  <a:gd name="T8" fmla="*/ 27 w 41"/>
                  <a:gd name="T9" fmla="*/ 30 h 57"/>
                  <a:gd name="T10" fmla="*/ 34 w 41"/>
                  <a:gd name="T11" fmla="*/ 39 h 57"/>
                  <a:gd name="T12" fmla="*/ 40 w 41"/>
                  <a:gd name="T13" fmla="*/ 47 h 57"/>
                  <a:gd name="T14" fmla="*/ 41 w 41"/>
                  <a:gd name="T15" fmla="*/ 54 h 57"/>
                  <a:gd name="T16" fmla="*/ 40 w 41"/>
                  <a:gd name="T17" fmla="*/ 57 h 57"/>
                  <a:gd name="T18" fmla="*/ 35 w 41"/>
                  <a:gd name="T19" fmla="*/ 56 h 57"/>
                  <a:gd name="T20" fmla="*/ 31 w 41"/>
                  <a:gd name="T21" fmla="*/ 51 h 57"/>
                  <a:gd name="T22" fmla="*/ 25 w 41"/>
                  <a:gd name="T23" fmla="*/ 42 h 57"/>
                  <a:gd name="T24" fmla="*/ 18 w 41"/>
                  <a:gd name="T25" fmla="*/ 32 h 57"/>
                  <a:gd name="T26" fmla="*/ 13 w 41"/>
                  <a:gd name="T27" fmla="*/ 21 h 57"/>
                  <a:gd name="T28" fmla="*/ 8 w 41"/>
                  <a:gd name="T29" fmla="*/ 12 h 57"/>
                  <a:gd name="T30" fmla="*/ 4 w 41"/>
                  <a:gd name="T31" fmla="*/ 4 h 57"/>
                  <a:gd name="T32" fmla="*/ 0 w 41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1"/>
                  <a:gd name="T52" fmla="*/ 0 h 57"/>
                  <a:gd name="T53" fmla="*/ 41 w 41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1" h="57">
                    <a:moveTo>
                      <a:pt x="0" y="0"/>
                    </a:moveTo>
                    <a:lnTo>
                      <a:pt x="5" y="5"/>
                    </a:lnTo>
                    <a:lnTo>
                      <a:pt x="13" y="12"/>
                    </a:lnTo>
                    <a:lnTo>
                      <a:pt x="19" y="21"/>
                    </a:lnTo>
                    <a:lnTo>
                      <a:pt x="27" y="30"/>
                    </a:lnTo>
                    <a:lnTo>
                      <a:pt x="34" y="39"/>
                    </a:lnTo>
                    <a:lnTo>
                      <a:pt x="40" y="47"/>
                    </a:lnTo>
                    <a:lnTo>
                      <a:pt x="41" y="54"/>
                    </a:lnTo>
                    <a:lnTo>
                      <a:pt x="40" y="57"/>
                    </a:lnTo>
                    <a:lnTo>
                      <a:pt x="35" y="56"/>
                    </a:lnTo>
                    <a:lnTo>
                      <a:pt x="31" y="51"/>
                    </a:lnTo>
                    <a:lnTo>
                      <a:pt x="25" y="42"/>
                    </a:lnTo>
                    <a:lnTo>
                      <a:pt x="18" y="32"/>
                    </a:lnTo>
                    <a:lnTo>
                      <a:pt x="13" y="21"/>
                    </a:lnTo>
                    <a:lnTo>
                      <a:pt x="8" y="12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2" name="Freeform 124"/>
              <p:cNvSpPr>
                <a:spLocks/>
              </p:cNvSpPr>
              <p:nvPr/>
            </p:nvSpPr>
            <p:spPr bwMode="auto">
              <a:xfrm>
                <a:off x="1407" y="192"/>
                <a:ext cx="198" cy="42"/>
              </a:xfrm>
              <a:custGeom>
                <a:avLst/>
                <a:gdLst>
                  <a:gd name="T0" fmla="*/ 0 w 198"/>
                  <a:gd name="T1" fmla="*/ 5 h 42"/>
                  <a:gd name="T2" fmla="*/ 0 w 198"/>
                  <a:gd name="T3" fmla="*/ 4 h 42"/>
                  <a:gd name="T4" fmla="*/ 1 w 198"/>
                  <a:gd name="T5" fmla="*/ 1 h 42"/>
                  <a:gd name="T6" fmla="*/ 2 w 198"/>
                  <a:gd name="T7" fmla="*/ 0 h 42"/>
                  <a:gd name="T8" fmla="*/ 4 w 198"/>
                  <a:gd name="T9" fmla="*/ 0 h 42"/>
                  <a:gd name="T10" fmla="*/ 17 w 198"/>
                  <a:gd name="T11" fmla="*/ 10 h 42"/>
                  <a:gd name="T12" fmla="*/ 29 w 198"/>
                  <a:gd name="T13" fmla="*/ 18 h 42"/>
                  <a:gd name="T14" fmla="*/ 43 w 198"/>
                  <a:gd name="T15" fmla="*/ 24 h 42"/>
                  <a:gd name="T16" fmla="*/ 56 w 198"/>
                  <a:gd name="T17" fmla="*/ 29 h 42"/>
                  <a:gd name="T18" fmla="*/ 70 w 198"/>
                  <a:gd name="T19" fmla="*/ 32 h 42"/>
                  <a:gd name="T20" fmla="*/ 83 w 198"/>
                  <a:gd name="T21" fmla="*/ 33 h 42"/>
                  <a:gd name="T22" fmla="*/ 96 w 198"/>
                  <a:gd name="T23" fmla="*/ 33 h 42"/>
                  <a:gd name="T24" fmla="*/ 109 w 198"/>
                  <a:gd name="T25" fmla="*/ 33 h 42"/>
                  <a:gd name="T26" fmla="*/ 122 w 198"/>
                  <a:gd name="T27" fmla="*/ 32 h 42"/>
                  <a:gd name="T28" fmla="*/ 134 w 198"/>
                  <a:gd name="T29" fmla="*/ 30 h 42"/>
                  <a:gd name="T30" fmla="*/ 147 w 198"/>
                  <a:gd name="T31" fmla="*/ 27 h 42"/>
                  <a:gd name="T32" fmla="*/ 158 w 198"/>
                  <a:gd name="T33" fmla="*/ 24 h 42"/>
                  <a:gd name="T34" fmla="*/ 169 w 198"/>
                  <a:gd name="T35" fmla="*/ 21 h 42"/>
                  <a:gd name="T36" fmla="*/ 180 w 198"/>
                  <a:gd name="T37" fmla="*/ 17 h 42"/>
                  <a:gd name="T38" fmla="*/ 189 w 198"/>
                  <a:gd name="T39" fmla="*/ 15 h 42"/>
                  <a:gd name="T40" fmla="*/ 198 w 198"/>
                  <a:gd name="T41" fmla="*/ 12 h 42"/>
                  <a:gd name="T42" fmla="*/ 193 w 198"/>
                  <a:gd name="T43" fmla="*/ 17 h 42"/>
                  <a:gd name="T44" fmla="*/ 186 w 198"/>
                  <a:gd name="T45" fmla="*/ 23 h 42"/>
                  <a:gd name="T46" fmla="*/ 177 w 198"/>
                  <a:gd name="T47" fmla="*/ 27 h 42"/>
                  <a:gd name="T48" fmla="*/ 166 w 198"/>
                  <a:gd name="T49" fmla="*/ 32 h 42"/>
                  <a:gd name="T50" fmla="*/ 152 w 198"/>
                  <a:gd name="T51" fmla="*/ 37 h 42"/>
                  <a:gd name="T52" fmla="*/ 139 w 198"/>
                  <a:gd name="T53" fmla="*/ 39 h 42"/>
                  <a:gd name="T54" fmla="*/ 123 w 198"/>
                  <a:gd name="T55" fmla="*/ 41 h 42"/>
                  <a:gd name="T56" fmla="*/ 107 w 198"/>
                  <a:gd name="T57" fmla="*/ 42 h 42"/>
                  <a:gd name="T58" fmla="*/ 91 w 198"/>
                  <a:gd name="T59" fmla="*/ 42 h 42"/>
                  <a:gd name="T60" fmla="*/ 75 w 198"/>
                  <a:gd name="T61" fmla="*/ 41 h 42"/>
                  <a:gd name="T62" fmla="*/ 60 w 198"/>
                  <a:gd name="T63" fmla="*/ 38 h 42"/>
                  <a:gd name="T64" fmla="*/ 45 w 198"/>
                  <a:gd name="T65" fmla="*/ 34 h 42"/>
                  <a:gd name="T66" fmla="*/ 31 w 198"/>
                  <a:gd name="T67" fmla="*/ 30 h 42"/>
                  <a:gd name="T68" fmla="*/ 19 w 198"/>
                  <a:gd name="T69" fmla="*/ 23 h 42"/>
                  <a:gd name="T70" fmla="*/ 9 w 198"/>
                  <a:gd name="T71" fmla="*/ 15 h 42"/>
                  <a:gd name="T72" fmla="*/ 0 w 198"/>
                  <a:gd name="T73" fmla="*/ 5 h 4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98"/>
                  <a:gd name="T112" fmla="*/ 0 h 42"/>
                  <a:gd name="T113" fmla="*/ 198 w 198"/>
                  <a:gd name="T114" fmla="*/ 42 h 4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98" h="42">
                    <a:moveTo>
                      <a:pt x="0" y="5"/>
                    </a:moveTo>
                    <a:lnTo>
                      <a:pt x="0" y="4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7" y="10"/>
                    </a:lnTo>
                    <a:lnTo>
                      <a:pt x="29" y="18"/>
                    </a:lnTo>
                    <a:lnTo>
                      <a:pt x="43" y="24"/>
                    </a:lnTo>
                    <a:lnTo>
                      <a:pt x="56" y="29"/>
                    </a:lnTo>
                    <a:lnTo>
                      <a:pt x="70" y="32"/>
                    </a:lnTo>
                    <a:lnTo>
                      <a:pt x="83" y="33"/>
                    </a:lnTo>
                    <a:lnTo>
                      <a:pt x="96" y="33"/>
                    </a:lnTo>
                    <a:lnTo>
                      <a:pt x="109" y="33"/>
                    </a:lnTo>
                    <a:lnTo>
                      <a:pt x="122" y="32"/>
                    </a:lnTo>
                    <a:lnTo>
                      <a:pt x="134" y="30"/>
                    </a:lnTo>
                    <a:lnTo>
                      <a:pt x="147" y="27"/>
                    </a:lnTo>
                    <a:lnTo>
                      <a:pt x="158" y="24"/>
                    </a:lnTo>
                    <a:lnTo>
                      <a:pt x="169" y="21"/>
                    </a:lnTo>
                    <a:lnTo>
                      <a:pt x="180" y="17"/>
                    </a:lnTo>
                    <a:lnTo>
                      <a:pt x="189" y="15"/>
                    </a:lnTo>
                    <a:lnTo>
                      <a:pt x="198" y="12"/>
                    </a:lnTo>
                    <a:lnTo>
                      <a:pt x="193" y="17"/>
                    </a:lnTo>
                    <a:lnTo>
                      <a:pt x="186" y="23"/>
                    </a:lnTo>
                    <a:lnTo>
                      <a:pt x="177" y="27"/>
                    </a:lnTo>
                    <a:lnTo>
                      <a:pt x="166" y="32"/>
                    </a:lnTo>
                    <a:lnTo>
                      <a:pt x="152" y="37"/>
                    </a:lnTo>
                    <a:lnTo>
                      <a:pt x="139" y="39"/>
                    </a:lnTo>
                    <a:lnTo>
                      <a:pt x="123" y="41"/>
                    </a:lnTo>
                    <a:lnTo>
                      <a:pt x="107" y="42"/>
                    </a:lnTo>
                    <a:lnTo>
                      <a:pt x="91" y="42"/>
                    </a:lnTo>
                    <a:lnTo>
                      <a:pt x="75" y="41"/>
                    </a:lnTo>
                    <a:lnTo>
                      <a:pt x="60" y="38"/>
                    </a:lnTo>
                    <a:lnTo>
                      <a:pt x="45" y="34"/>
                    </a:lnTo>
                    <a:lnTo>
                      <a:pt x="31" y="30"/>
                    </a:lnTo>
                    <a:lnTo>
                      <a:pt x="19" y="23"/>
                    </a:lnTo>
                    <a:lnTo>
                      <a:pt x="9" y="1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3" name="Freeform 125"/>
              <p:cNvSpPr>
                <a:spLocks/>
              </p:cNvSpPr>
              <p:nvPr/>
            </p:nvSpPr>
            <p:spPr bwMode="auto">
              <a:xfrm>
                <a:off x="1579" y="174"/>
                <a:ext cx="21" cy="44"/>
              </a:xfrm>
              <a:custGeom>
                <a:avLst/>
                <a:gdLst>
                  <a:gd name="T0" fmla="*/ 0 w 21"/>
                  <a:gd name="T1" fmla="*/ 44 h 44"/>
                  <a:gd name="T2" fmla="*/ 9 w 21"/>
                  <a:gd name="T3" fmla="*/ 33 h 44"/>
                  <a:gd name="T4" fmla="*/ 17 w 21"/>
                  <a:gd name="T5" fmla="*/ 19 h 44"/>
                  <a:gd name="T6" fmla="*/ 21 w 21"/>
                  <a:gd name="T7" fmla="*/ 7 h 44"/>
                  <a:gd name="T8" fmla="*/ 20 w 21"/>
                  <a:gd name="T9" fmla="*/ 0 h 44"/>
                  <a:gd name="T10" fmla="*/ 16 w 21"/>
                  <a:gd name="T11" fmla="*/ 4 h 44"/>
                  <a:gd name="T12" fmla="*/ 12 w 21"/>
                  <a:gd name="T13" fmla="*/ 16 h 44"/>
                  <a:gd name="T14" fmla="*/ 7 w 21"/>
                  <a:gd name="T15" fmla="*/ 31 h 44"/>
                  <a:gd name="T16" fmla="*/ 0 w 21"/>
                  <a:gd name="T17" fmla="*/ 44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44"/>
                  <a:gd name="T29" fmla="*/ 21 w 21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44">
                    <a:moveTo>
                      <a:pt x="0" y="44"/>
                    </a:moveTo>
                    <a:lnTo>
                      <a:pt x="9" y="33"/>
                    </a:lnTo>
                    <a:lnTo>
                      <a:pt x="17" y="19"/>
                    </a:lnTo>
                    <a:lnTo>
                      <a:pt x="21" y="7"/>
                    </a:lnTo>
                    <a:lnTo>
                      <a:pt x="20" y="0"/>
                    </a:lnTo>
                    <a:lnTo>
                      <a:pt x="16" y="4"/>
                    </a:lnTo>
                    <a:lnTo>
                      <a:pt x="12" y="16"/>
                    </a:lnTo>
                    <a:lnTo>
                      <a:pt x="7" y="3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4" name="Freeform 126"/>
              <p:cNvSpPr>
                <a:spLocks/>
              </p:cNvSpPr>
              <p:nvPr/>
            </p:nvSpPr>
            <p:spPr bwMode="auto">
              <a:xfrm>
                <a:off x="1562" y="175"/>
                <a:ext cx="25" cy="49"/>
              </a:xfrm>
              <a:custGeom>
                <a:avLst/>
                <a:gdLst>
                  <a:gd name="T0" fmla="*/ 24 w 25"/>
                  <a:gd name="T1" fmla="*/ 0 h 49"/>
                  <a:gd name="T2" fmla="*/ 25 w 25"/>
                  <a:gd name="T3" fmla="*/ 7 h 49"/>
                  <a:gd name="T4" fmla="*/ 20 w 25"/>
                  <a:gd name="T5" fmla="*/ 21 h 49"/>
                  <a:gd name="T6" fmla="*/ 12 w 25"/>
                  <a:gd name="T7" fmla="*/ 37 h 49"/>
                  <a:gd name="T8" fmla="*/ 0 w 25"/>
                  <a:gd name="T9" fmla="*/ 49 h 49"/>
                  <a:gd name="T10" fmla="*/ 5 w 25"/>
                  <a:gd name="T11" fmla="*/ 35 h 49"/>
                  <a:gd name="T12" fmla="*/ 13 w 25"/>
                  <a:gd name="T13" fmla="*/ 20 h 49"/>
                  <a:gd name="T14" fmla="*/ 19 w 25"/>
                  <a:gd name="T15" fmla="*/ 6 h 49"/>
                  <a:gd name="T16" fmla="*/ 24 w 25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49"/>
                  <a:gd name="T29" fmla="*/ 25 w 25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49">
                    <a:moveTo>
                      <a:pt x="24" y="0"/>
                    </a:moveTo>
                    <a:lnTo>
                      <a:pt x="25" y="7"/>
                    </a:lnTo>
                    <a:lnTo>
                      <a:pt x="20" y="21"/>
                    </a:lnTo>
                    <a:lnTo>
                      <a:pt x="12" y="37"/>
                    </a:lnTo>
                    <a:lnTo>
                      <a:pt x="0" y="49"/>
                    </a:lnTo>
                    <a:lnTo>
                      <a:pt x="5" y="35"/>
                    </a:lnTo>
                    <a:lnTo>
                      <a:pt x="13" y="20"/>
                    </a:lnTo>
                    <a:lnTo>
                      <a:pt x="19" y="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5" name="Freeform 127"/>
              <p:cNvSpPr>
                <a:spLocks/>
              </p:cNvSpPr>
              <p:nvPr/>
            </p:nvSpPr>
            <p:spPr bwMode="auto">
              <a:xfrm>
                <a:off x="1522" y="167"/>
                <a:ext cx="35" cy="64"/>
              </a:xfrm>
              <a:custGeom>
                <a:avLst/>
                <a:gdLst>
                  <a:gd name="T0" fmla="*/ 34 w 35"/>
                  <a:gd name="T1" fmla="*/ 0 h 64"/>
                  <a:gd name="T2" fmla="*/ 35 w 35"/>
                  <a:gd name="T3" fmla="*/ 4 h 64"/>
                  <a:gd name="T4" fmla="*/ 34 w 35"/>
                  <a:gd name="T5" fmla="*/ 9 h 64"/>
                  <a:gd name="T6" fmla="*/ 31 w 35"/>
                  <a:gd name="T7" fmla="*/ 18 h 64"/>
                  <a:gd name="T8" fmla="*/ 26 w 35"/>
                  <a:gd name="T9" fmla="*/ 29 h 64"/>
                  <a:gd name="T10" fmla="*/ 20 w 35"/>
                  <a:gd name="T11" fmla="*/ 39 h 64"/>
                  <a:gd name="T12" fmla="*/ 15 w 35"/>
                  <a:gd name="T13" fmla="*/ 49 h 64"/>
                  <a:gd name="T14" fmla="*/ 7 w 35"/>
                  <a:gd name="T15" fmla="*/ 58 h 64"/>
                  <a:gd name="T16" fmla="*/ 0 w 35"/>
                  <a:gd name="T17" fmla="*/ 64 h 64"/>
                  <a:gd name="T18" fmla="*/ 3 w 35"/>
                  <a:gd name="T19" fmla="*/ 58 h 64"/>
                  <a:gd name="T20" fmla="*/ 7 w 35"/>
                  <a:gd name="T21" fmla="*/ 50 h 64"/>
                  <a:gd name="T22" fmla="*/ 13 w 35"/>
                  <a:gd name="T23" fmla="*/ 39 h 64"/>
                  <a:gd name="T24" fmla="*/ 17 w 35"/>
                  <a:gd name="T25" fmla="*/ 28 h 64"/>
                  <a:gd name="T26" fmla="*/ 22 w 35"/>
                  <a:gd name="T27" fmla="*/ 17 h 64"/>
                  <a:gd name="T28" fmla="*/ 27 w 35"/>
                  <a:gd name="T29" fmla="*/ 7 h 64"/>
                  <a:gd name="T30" fmla="*/ 31 w 35"/>
                  <a:gd name="T31" fmla="*/ 1 h 64"/>
                  <a:gd name="T32" fmla="*/ 34 w 35"/>
                  <a:gd name="T33" fmla="*/ 0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64"/>
                  <a:gd name="T53" fmla="*/ 35 w 35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64">
                    <a:moveTo>
                      <a:pt x="34" y="0"/>
                    </a:moveTo>
                    <a:lnTo>
                      <a:pt x="35" y="4"/>
                    </a:lnTo>
                    <a:lnTo>
                      <a:pt x="34" y="9"/>
                    </a:lnTo>
                    <a:lnTo>
                      <a:pt x="31" y="18"/>
                    </a:lnTo>
                    <a:lnTo>
                      <a:pt x="26" y="29"/>
                    </a:lnTo>
                    <a:lnTo>
                      <a:pt x="20" y="39"/>
                    </a:lnTo>
                    <a:lnTo>
                      <a:pt x="15" y="49"/>
                    </a:lnTo>
                    <a:lnTo>
                      <a:pt x="7" y="58"/>
                    </a:lnTo>
                    <a:lnTo>
                      <a:pt x="0" y="64"/>
                    </a:lnTo>
                    <a:lnTo>
                      <a:pt x="3" y="58"/>
                    </a:lnTo>
                    <a:lnTo>
                      <a:pt x="7" y="50"/>
                    </a:lnTo>
                    <a:lnTo>
                      <a:pt x="13" y="39"/>
                    </a:lnTo>
                    <a:lnTo>
                      <a:pt x="17" y="28"/>
                    </a:lnTo>
                    <a:lnTo>
                      <a:pt x="22" y="17"/>
                    </a:lnTo>
                    <a:lnTo>
                      <a:pt x="27" y="7"/>
                    </a:lnTo>
                    <a:lnTo>
                      <a:pt x="31" y="1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6" name="Freeform 128"/>
              <p:cNvSpPr>
                <a:spLocks/>
              </p:cNvSpPr>
              <p:nvPr/>
            </p:nvSpPr>
            <p:spPr bwMode="auto">
              <a:xfrm>
                <a:off x="1486" y="161"/>
                <a:ext cx="38" cy="69"/>
              </a:xfrm>
              <a:custGeom>
                <a:avLst/>
                <a:gdLst>
                  <a:gd name="T0" fmla="*/ 37 w 38"/>
                  <a:gd name="T1" fmla="*/ 0 h 69"/>
                  <a:gd name="T2" fmla="*/ 38 w 38"/>
                  <a:gd name="T3" fmla="*/ 3 h 69"/>
                  <a:gd name="T4" fmla="*/ 36 w 38"/>
                  <a:gd name="T5" fmla="*/ 11 h 69"/>
                  <a:gd name="T6" fmla="*/ 33 w 38"/>
                  <a:gd name="T7" fmla="*/ 21 h 69"/>
                  <a:gd name="T8" fmla="*/ 27 w 38"/>
                  <a:gd name="T9" fmla="*/ 32 h 69"/>
                  <a:gd name="T10" fmla="*/ 21 w 38"/>
                  <a:gd name="T11" fmla="*/ 44 h 69"/>
                  <a:gd name="T12" fmla="*/ 13 w 38"/>
                  <a:gd name="T13" fmla="*/ 55 h 69"/>
                  <a:gd name="T14" fmla="*/ 7 w 38"/>
                  <a:gd name="T15" fmla="*/ 63 h 69"/>
                  <a:gd name="T16" fmla="*/ 0 w 38"/>
                  <a:gd name="T17" fmla="*/ 69 h 69"/>
                  <a:gd name="T18" fmla="*/ 2 w 38"/>
                  <a:gd name="T19" fmla="*/ 63 h 69"/>
                  <a:gd name="T20" fmla="*/ 7 w 38"/>
                  <a:gd name="T21" fmla="*/ 54 h 69"/>
                  <a:gd name="T22" fmla="*/ 12 w 38"/>
                  <a:gd name="T23" fmla="*/ 43 h 69"/>
                  <a:gd name="T24" fmla="*/ 18 w 38"/>
                  <a:gd name="T25" fmla="*/ 30 h 69"/>
                  <a:gd name="T26" fmla="*/ 25 w 38"/>
                  <a:gd name="T27" fmla="*/ 19 h 69"/>
                  <a:gd name="T28" fmla="*/ 30 w 38"/>
                  <a:gd name="T29" fmla="*/ 9 h 69"/>
                  <a:gd name="T30" fmla="*/ 35 w 38"/>
                  <a:gd name="T31" fmla="*/ 2 h 69"/>
                  <a:gd name="T32" fmla="*/ 37 w 38"/>
                  <a:gd name="T33" fmla="*/ 0 h 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69"/>
                  <a:gd name="T53" fmla="*/ 38 w 38"/>
                  <a:gd name="T54" fmla="*/ 69 h 6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69">
                    <a:moveTo>
                      <a:pt x="37" y="0"/>
                    </a:moveTo>
                    <a:lnTo>
                      <a:pt x="38" y="3"/>
                    </a:lnTo>
                    <a:lnTo>
                      <a:pt x="36" y="11"/>
                    </a:lnTo>
                    <a:lnTo>
                      <a:pt x="33" y="21"/>
                    </a:lnTo>
                    <a:lnTo>
                      <a:pt x="27" y="32"/>
                    </a:lnTo>
                    <a:lnTo>
                      <a:pt x="21" y="44"/>
                    </a:lnTo>
                    <a:lnTo>
                      <a:pt x="13" y="55"/>
                    </a:lnTo>
                    <a:lnTo>
                      <a:pt x="7" y="63"/>
                    </a:lnTo>
                    <a:lnTo>
                      <a:pt x="0" y="69"/>
                    </a:lnTo>
                    <a:lnTo>
                      <a:pt x="2" y="63"/>
                    </a:lnTo>
                    <a:lnTo>
                      <a:pt x="7" y="54"/>
                    </a:lnTo>
                    <a:lnTo>
                      <a:pt x="12" y="43"/>
                    </a:lnTo>
                    <a:lnTo>
                      <a:pt x="18" y="30"/>
                    </a:lnTo>
                    <a:lnTo>
                      <a:pt x="25" y="19"/>
                    </a:lnTo>
                    <a:lnTo>
                      <a:pt x="30" y="9"/>
                    </a:lnTo>
                    <a:lnTo>
                      <a:pt x="35" y="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7" name="Freeform 129"/>
              <p:cNvSpPr>
                <a:spLocks/>
              </p:cNvSpPr>
              <p:nvPr/>
            </p:nvSpPr>
            <p:spPr bwMode="auto">
              <a:xfrm>
                <a:off x="1461" y="168"/>
                <a:ext cx="42" cy="57"/>
              </a:xfrm>
              <a:custGeom>
                <a:avLst/>
                <a:gdLst>
                  <a:gd name="T0" fmla="*/ 42 w 42"/>
                  <a:gd name="T1" fmla="*/ 0 h 57"/>
                  <a:gd name="T2" fmla="*/ 42 w 42"/>
                  <a:gd name="T3" fmla="*/ 3 h 57"/>
                  <a:gd name="T4" fmla="*/ 40 w 42"/>
                  <a:gd name="T5" fmla="*/ 10 h 57"/>
                  <a:gd name="T6" fmla="*/ 34 w 42"/>
                  <a:gd name="T7" fmla="*/ 19 h 57"/>
                  <a:gd name="T8" fmla="*/ 28 w 42"/>
                  <a:gd name="T9" fmla="*/ 29 h 57"/>
                  <a:gd name="T10" fmla="*/ 20 w 42"/>
                  <a:gd name="T11" fmla="*/ 39 h 57"/>
                  <a:gd name="T12" fmla="*/ 12 w 42"/>
                  <a:gd name="T13" fmla="*/ 47 h 57"/>
                  <a:gd name="T14" fmla="*/ 6 w 42"/>
                  <a:gd name="T15" fmla="*/ 54 h 57"/>
                  <a:gd name="T16" fmla="*/ 0 w 42"/>
                  <a:gd name="T17" fmla="*/ 57 h 57"/>
                  <a:gd name="T18" fmla="*/ 3 w 42"/>
                  <a:gd name="T19" fmla="*/ 51 h 57"/>
                  <a:gd name="T20" fmla="*/ 9 w 42"/>
                  <a:gd name="T21" fmla="*/ 44 h 57"/>
                  <a:gd name="T22" fmla="*/ 15 w 42"/>
                  <a:gd name="T23" fmla="*/ 34 h 57"/>
                  <a:gd name="T24" fmla="*/ 21 w 42"/>
                  <a:gd name="T25" fmla="*/ 23 h 57"/>
                  <a:gd name="T26" fmla="*/ 28 w 42"/>
                  <a:gd name="T27" fmla="*/ 14 h 57"/>
                  <a:gd name="T28" fmla="*/ 34 w 42"/>
                  <a:gd name="T29" fmla="*/ 6 h 57"/>
                  <a:gd name="T30" fmla="*/ 38 w 42"/>
                  <a:gd name="T31" fmla="*/ 2 h 57"/>
                  <a:gd name="T32" fmla="*/ 42 w 42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57"/>
                  <a:gd name="T53" fmla="*/ 42 w 42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57">
                    <a:moveTo>
                      <a:pt x="42" y="0"/>
                    </a:moveTo>
                    <a:lnTo>
                      <a:pt x="42" y="3"/>
                    </a:lnTo>
                    <a:lnTo>
                      <a:pt x="40" y="10"/>
                    </a:lnTo>
                    <a:lnTo>
                      <a:pt x="34" y="19"/>
                    </a:lnTo>
                    <a:lnTo>
                      <a:pt x="28" y="29"/>
                    </a:lnTo>
                    <a:lnTo>
                      <a:pt x="20" y="39"/>
                    </a:lnTo>
                    <a:lnTo>
                      <a:pt x="12" y="47"/>
                    </a:lnTo>
                    <a:lnTo>
                      <a:pt x="6" y="54"/>
                    </a:lnTo>
                    <a:lnTo>
                      <a:pt x="0" y="57"/>
                    </a:lnTo>
                    <a:lnTo>
                      <a:pt x="3" y="51"/>
                    </a:lnTo>
                    <a:lnTo>
                      <a:pt x="9" y="44"/>
                    </a:lnTo>
                    <a:lnTo>
                      <a:pt x="15" y="34"/>
                    </a:lnTo>
                    <a:lnTo>
                      <a:pt x="21" y="23"/>
                    </a:lnTo>
                    <a:lnTo>
                      <a:pt x="28" y="14"/>
                    </a:lnTo>
                    <a:lnTo>
                      <a:pt x="34" y="6"/>
                    </a:lnTo>
                    <a:lnTo>
                      <a:pt x="38" y="2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8" name="Freeform 130"/>
              <p:cNvSpPr>
                <a:spLocks/>
              </p:cNvSpPr>
              <p:nvPr/>
            </p:nvSpPr>
            <p:spPr bwMode="auto">
              <a:xfrm>
                <a:off x="1443" y="172"/>
                <a:ext cx="36" cy="47"/>
              </a:xfrm>
              <a:custGeom>
                <a:avLst/>
                <a:gdLst>
                  <a:gd name="T0" fmla="*/ 35 w 36"/>
                  <a:gd name="T1" fmla="*/ 0 h 47"/>
                  <a:gd name="T2" fmla="*/ 36 w 36"/>
                  <a:gd name="T3" fmla="*/ 2 h 47"/>
                  <a:gd name="T4" fmla="*/ 34 w 36"/>
                  <a:gd name="T5" fmla="*/ 8 h 47"/>
                  <a:gd name="T6" fmla="*/ 32 w 36"/>
                  <a:gd name="T7" fmla="*/ 15 h 47"/>
                  <a:gd name="T8" fmla="*/ 27 w 36"/>
                  <a:gd name="T9" fmla="*/ 23 h 47"/>
                  <a:gd name="T10" fmla="*/ 21 w 36"/>
                  <a:gd name="T11" fmla="*/ 30 h 47"/>
                  <a:gd name="T12" fmla="*/ 15 w 36"/>
                  <a:gd name="T13" fmla="*/ 38 h 47"/>
                  <a:gd name="T14" fmla="*/ 8 w 36"/>
                  <a:gd name="T15" fmla="*/ 44 h 47"/>
                  <a:gd name="T16" fmla="*/ 0 w 36"/>
                  <a:gd name="T17" fmla="*/ 47 h 47"/>
                  <a:gd name="T18" fmla="*/ 3 w 36"/>
                  <a:gd name="T19" fmla="*/ 42 h 47"/>
                  <a:gd name="T20" fmla="*/ 8 w 36"/>
                  <a:gd name="T21" fmla="*/ 35 h 47"/>
                  <a:gd name="T22" fmla="*/ 13 w 36"/>
                  <a:gd name="T23" fmla="*/ 27 h 47"/>
                  <a:gd name="T24" fmla="*/ 19 w 36"/>
                  <a:gd name="T25" fmla="*/ 18 h 47"/>
                  <a:gd name="T26" fmla="*/ 24 w 36"/>
                  <a:gd name="T27" fmla="*/ 11 h 47"/>
                  <a:gd name="T28" fmla="*/ 28 w 36"/>
                  <a:gd name="T29" fmla="*/ 4 h 47"/>
                  <a:gd name="T30" fmla="*/ 33 w 36"/>
                  <a:gd name="T31" fmla="*/ 1 h 47"/>
                  <a:gd name="T32" fmla="*/ 35 w 36"/>
                  <a:gd name="T33" fmla="*/ 0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7"/>
                  <a:gd name="T53" fmla="*/ 36 w 36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7">
                    <a:moveTo>
                      <a:pt x="35" y="0"/>
                    </a:moveTo>
                    <a:lnTo>
                      <a:pt x="36" y="2"/>
                    </a:lnTo>
                    <a:lnTo>
                      <a:pt x="34" y="8"/>
                    </a:lnTo>
                    <a:lnTo>
                      <a:pt x="32" y="15"/>
                    </a:lnTo>
                    <a:lnTo>
                      <a:pt x="27" y="23"/>
                    </a:lnTo>
                    <a:lnTo>
                      <a:pt x="21" y="30"/>
                    </a:lnTo>
                    <a:lnTo>
                      <a:pt x="15" y="38"/>
                    </a:lnTo>
                    <a:lnTo>
                      <a:pt x="8" y="44"/>
                    </a:lnTo>
                    <a:lnTo>
                      <a:pt x="0" y="47"/>
                    </a:lnTo>
                    <a:lnTo>
                      <a:pt x="3" y="42"/>
                    </a:lnTo>
                    <a:lnTo>
                      <a:pt x="8" y="35"/>
                    </a:lnTo>
                    <a:lnTo>
                      <a:pt x="13" y="27"/>
                    </a:lnTo>
                    <a:lnTo>
                      <a:pt x="19" y="18"/>
                    </a:lnTo>
                    <a:lnTo>
                      <a:pt x="24" y="11"/>
                    </a:lnTo>
                    <a:lnTo>
                      <a:pt x="28" y="4"/>
                    </a:lnTo>
                    <a:lnTo>
                      <a:pt x="33" y="1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9" name="Freeform 131"/>
              <p:cNvSpPr>
                <a:spLocks/>
              </p:cNvSpPr>
              <p:nvPr/>
            </p:nvSpPr>
            <p:spPr bwMode="auto">
              <a:xfrm>
                <a:off x="1424" y="173"/>
                <a:ext cx="31" cy="34"/>
              </a:xfrm>
              <a:custGeom>
                <a:avLst/>
                <a:gdLst>
                  <a:gd name="T0" fmla="*/ 30 w 31"/>
                  <a:gd name="T1" fmla="*/ 0 h 34"/>
                  <a:gd name="T2" fmla="*/ 31 w 31"/>
                  <a:gd name="T3" fmla="*/ 2 h 34"/>
                  <a:gd name="T4" fmla="*/ 29 w 31"/>
                  <a:gd name="T5" fmla="*/ 7 h 34"/>
                  <a:gd name="T6" fmla="*/ 26 w 31"/>
                  <a:gd name="T7" fmla="*/ 12 h 34"/>
                  <a:gd name="T8" fmla="*/ 20 w 31"/>
                  <a:gd name="T9" fmla="*/ 19 h 34"/>
                  <a:gd name="T10" fmla="*/ 14 w 31"/>
                  <a:gd name="T11" fmla="*/ 25 h 34"/>
                  <a:gd name="T12" fmla="*/ 9 w 31"/>
                  <a:gd name="T13" fmla="*/ 31 h 34"/>
                  <a:gd name="T14" fmla="*/ 3 w 31"/>
                  <a:gd name="T15" fmla="*/ 33 h 34"/>
                  <a:gd name="T16" fmla="*/ 0 w 31"/>
                  <a:gd name="T17" fmla="*/ 34 h 34"/>
                  <a:gd name="T18" fmla="*/ 6 w 31"/>
                  <a:gd name="T19" fmla="*/ 26 h 34"/>
                  <a:gd name="T20" fmla="*/ 15 w 31"/>
                  <a:gd name="T21" fmla="*/ 15 h 34"/>
                  <a:gd name="T22" fmla="*/ 24 w 31"/>
                  <a:gd name="T23" fmla="*/ 5 h 34"/>
                  <a:gd name="T24" fmla="*/ 30 w 31"/>
                  <a:gd name="T25" fmla="*/ 0 h 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"/>
                  <a:gd name="T40" fmla="*/ 0 h 34"/>
                  <a:gd name="T41" fmla="*/ 31 w 31"/>
                  <a:gd name="T42" fmla="*/ 34 h 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" h="34">
                    <a:moveTo>
                      <a:pt x="30" y="0"/>
                    </a:moveTo>
                    <a:lnTo>
                      <a:pt x="31" y="2"/>
                    </a:lnTo>
                    <a:lnTo>
                      <a:pt x="29" y="7"/>
                    </a:lnTo>
                    <a:lnTo>
                      <a:pt x="26" y="12"/>
                    </a:lnTo>
                    <a:lnTo>
                      <a:pt x="20" y="19"/>
                    </a:lnTo>
                    <a:lnTo>
                      <a:pt x="14" y="25"/>
                    </a:lnTo>
                    <a:lnTo>
                      <a:pt x="9" y="31"/>
                    </a:lnTo>
                    <a:lnTo>
                      <a:pt x="3" y="33"/>
                    </a:lnTo>
                    <a:lnTo>
                      <a:pt x="0" y="34"/>
                    </a:lnTo>
                    <a:lnTo>
                      <a:pt x="6" y="26"/>
                    </a:lnTo>
                    <a:lnTo>
                      <a:pt x="15" y="15"/>
                    </a:lnTo>
                    <a:lnTo>
                      <a:pt x="24" y="5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0" name="Freeform 132"/>
              <p:cNvSpPr>
                <a:spLocks/>
              </p:cNvSpPr>
              <p:nvPr/>
            </p:nvSpPr>
            <p:spPr bwMode="auto">
              <a:xfrm>
                <a:off x="1412" y="179"/>
                <a:ext cx="21" cy="21"/>
              </a:xfrm>
              <a:custGeom>
                <a:avLst/>
                <a:gdLst>
                  <a:gd name="T0" fmla="*/ 21 w 21"/>
                  <a:gd name="T1" fmla="*/ 0 h 21"/>
                  <a:gd name="T2" fmla="*/ 21 w 21"/>
                  <a:gd name="T3" fmla="*/ 5 h 21"/>
                  <a:gd name="T4" fmla="*/ 15 w 21"/>
                  <a:gd name="T5" fmla="*/ 13 h 21"/>
                  <a:gd name="T6" fmla="*/ 8 w 21"/>
                  <a:gd name="T7" fmla="*/ 20 h 21"/>
                  <a:gd name="T8" fmla="*/ 0 w 21"/>
                  <a:gd name="T9" fmla="*/ 21 h 21"/>
                  <a:gd name="T10" fmla="*/ 7 w 21"/>
                  <a:gd name="T11" fmla="*/ 17 h 21"/>
                  <a:gd name="T12" fmla="*/ 13 w 21"/>
                  <a:gd name="T13" fmla="*/ 8 h 21"/>
                  <a:gd name="T14" fmla="*/ 17 w 21"/>
                  <a:gd name="T15" fmla="*/ 0 h 21"/>
                  <a:gd name="T16" fmla="*/ 21 w 21"/>
                  <a:gd name="T17" fmla="*/ 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1"/>
                  <a:gd name="T29" fmla="*/ 21 w 21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1">
                    <a:moveTo>
                      <a:pt x="21" y="0"/>
                    </a:moveTo>
                    <a:lnTo>
                      <a:pt x="21" y="5"/>
                    </a:lnTo>
                    <a:lnTo>
                      <a:pt x="15" y="13"/>
                    </a:lnTo>
                    <a:lnTo>
                      <a:pt x="8" y="20"/>
                    </a:lnTo>
                    <a:lnTo>
                      <a:pt x="0" y="21"/>
                    </a:lnTo>
                    <a:lnTo>
                      <a:pt x="7" y="17"/>
                    </a:lnTo>
                    <a:lnTo>
                      <a:pt x="13" y="8"/>
                    </a:lnTo>
                    <a:lnTo>
                      <a:pt x="17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1" name="Freeform 133"/>
              <p:cNvSpPr>
                <a:spLocks/>
              </p:cNvSpPr>
              <p:nvPr/>
            </p:nvSpPr>
            <p:spPr bwMode="auto">
              <a:xfrm>
                <a:off x="1593" y="181"/>
                <a:ext cx="23" cy="29"/>
              </a:xfrm>
              <a:custGeom>
                <a:avLst/>
                <a:gdLst>
                  <a:gd name="T0" fmla="*/ 0 w 23"/>
                  <a:gd name="T1" fmla="*/ 29 h 29"/>
                  <a:gd name="T2" fmla="*/ 4 w 23"/>
                  <a:gd name="T3" fmla="*/ 23 h 29"/>
                  <a:gd name="T4" fmla="*/ 11 w 23"/>
                  <a:gd name="T5" fmla="*/ 11 h 29"/>
                  <a:gd name="T6" fmla="*/ 17 w 23"/>
                  <a:gd name="T7" fmla="*/ 2 h 29"/>
                  <a:gd name="T8" fmla="*/ 23 w 23"/>
                  <a:gd name="T9" fmla="*/ 0 h 29"/>
                  <a:gd name="T10" fmla="*/ 23 w 23"/>
                  <a:gd name="T11" fmla="*/ 7 h 29"/>
                  <a:gd name="T12" fmla="*/ 16 w 23"/>
                  <a:gd name="T13" fmla="*/ 15 h 29"/>
                  <a:gd name="T14" fmla="*/ 7 w 23"/>
                  <a:gd name="T15" fmla="*/ 24 h 29"/>
                  <a:gd name="T16" fmla="*/ 0 w 23"/>
                  <a:gd name="T17" fmla="*/ 29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29"/>
                  <a:gd name="T29" fmla="*/ 23 w 23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29">
                    <a:moveTo>
                      <a:pt x="0" y="29"/>
                    </a:moveTo>
                    <a:lnTo>
                      <a:pt x="4" y="23"/>
                    </a:lnTo>
                    <a:lnTo>
                      <a:pt x="11" y="11"/>
                    </a:lnTo>
                    <a:lnTo>
                      <a:pt x="17" y="2"/>
                    </a:lnTo>
                    <a:lnTo>
                      <a:pt x="23" y="0"/>
                    </a:lnTo>
                    <a:lnTo>
                      <a:pt x="23" y="7"/>
                    </a:lnTo>
                    <a:lnTo>
                      <a:pt x="16" y="15"/>
                    </a:lnTo>
                    <a:lnTo>
                      <a:pt x="7" y="2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2" name="Freeform 134"/>
              <p:cNvSpPr>
                <a:spLocks/>
              </p:cNvSpPr>
              <p:nvPr/>
            </p:nvSpPr>
            <p:spPr bwMode="auto">
              <a:xfrm>
                <a:off x="1592" y="212"/>
                <a:ext cx="31" cy="11"/>
              </a:xfrm>
              <a:custGeom>
                <a:avLst/>
                <a:gdLst>
                  <a:gd name="T0" fmla="*/ 0 w 31"/>
                  <a:gd name="T1" fmla="*/ 0 h 11"/>
                  <a:gd name="T2" fmla="*/ 6 w 31"/>
                  <a:gd name="T3" fmla="*/ 2 h 11"/>
                  <a:gd name="T4" fmla="*/ 15 w 31"/>
                  <a:gd name="T5" fmla="*/ 7 h 11"/>
                  <a:gd name="T6" fmla="*/ 25 w 31"/>
                  <a:gd name="T7" fmla="*/ 11 h 11"/>
                  <a:gd name="T8" fmla="*/ 31 w 31"/>
                  <a:gd name="T9" fmla="*/ 10 h 11"/>
                  <a:gd name="T10" fmla="*/ 31 w 31"/>
                  <a:gd name="T11" fmla="*/ 7 h 11"/>
                  <a:gd name="T12" fmla="*/ 29 w 31"/>
                  <a:gd name="T13" fmla="*/ 5 h 11"/>
                  <a:gd name="T14" fmla="*/ 24 w 31"/>
                  <a:gd name="T15" fmla="*/ 4 h 11"/>
                  <a:gd name="T16" fmla="*/ 20 w 31"/>
                  <a:gd name="T17" fmla="*/ 3 h 11"/>
                  <a:gd name="T18" fmla="*/ 14 w 31"/>
                  <a:gd name="T19" fmla="*/ 2 h 11"/>
                  <a:gd name="T20" fmla="*/ 8 w 31"/>
                  <a:gd name="T21" fmla="*/ 1 h 11"/>
                  <a:gd name="T22" fmla="*/ 4 w 31"/>
                  <a:gd name="T23" fmla="*/ 0 h 11"/>
                  <a:gd name="T24" fmla="*/ 0 w 31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"/>
                  <a:gd name="T40" fmla="*/ 0 h 11"/>
                  <a:gd name="T41" fmla="*/ 31 w 31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" h="11">
                    <a:moveTo>
                      <a:pt x="0" y="0"/>
                    </a:moveTo>
                    <a:lnTo>
                      <a:pt x="6" y="2"/>
                    </a:lnTo>
                    <a:lnTo>
                      <a:pt x="15" y="7"/>
                    </a:lnTo>
                    <a:lnTo>
                      <a:pt x="25" y="11"/>
                    </a:lnTo>
                    <a:lnTo>
                      <a:pt x="31" y="10"/>
                    </a:lnTo>
                    <a:lnTo>
                      <a:pt x="31" y="7"/>
                    </a:lnTo>
                    <a:lnTo>
                      <a:pt x="29" y="5"/>
                    </a:lnTo>
                    <a:lnTo>
                      <a:pt x="24" y="4"/>
                    </a:lnTo>
                    <a:lnTo>
                      <a:pt x="20" y="3"/>
                    </a:lnTo>
                    <a:lnTo>
                      <a:pt x="14" y="2"/>
                    </a:lnTo>
                    <a:lnTo>
                      <a:pt x="8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3" name="Freeform 135"/>
              <p:cNvSpPr>
                <a:spLocks/>
              </p:cNvSpPr>
              <p:nvPr/>
            </p:nvSpPr>
            <p:spPr bwMode="auto">
              <a:xfrm>
                <a:off x="1598" y="198"/>
                <a:ext cx="33" cy="10"/>
              </a:xfrm>
              <a:custGeom>
                <a:avLst/>
                <a:gdLst>
                  <a:gd name="T0" fmla="*/ 0 w 33"/>
                  <a:gd name="T1" fmla="*/ 10 h 10"/>
                  <a:gd name="T2" fmla="*/ 2 w 33"/>
                  <a:gd name="T3" fmla="*/ 10 h 10"/>
                  <a:gd name="T4" fmla="*/ 7 w 33"/>
                  <a:gd name="T5" fmla="*/ 9 h 10"/>
                  <a:gd name="T6" fmla="*/ 12 w 33"/>
                  <a:gd name="T7" fmla="*/ 9 h 10"/>
                  <a:gd name="T8" fmla="*/ 18 w 33"/>
                  <a:gd name="T9" fmla="*/ 9 h 10"/>
                  <a:gd name="T10" fmla="*/ 24 w 33"/>
                  <a:gd name="T11" fmla="*/ 8 h 10"/>
                  <a:gd name="T12" fmla="*/ 28 w 33"/>
                  <a:gd name="T13" fmla="*/ 7 h 10"/>
                  <a:gd name="T14" fmla="*/ 32 w 33"/>
                  <a:gd name="T15" fmla="*/ 4 h 10"/>
                  <a:gd name="T16" fmla="*/ 33 w 33"/>
                  <a:gd name="T17" fmla="*/ 2 h 10"/>
                  <a:gd name="T18" fmla="*/ 28 w 33"/>
                  <a:gd name="T19" fmla="*/ 0 h 10"/>
                  <a:gd name="T20" fmla="*/ 19 w 33"/>
                  <a:gd name="T21" fmla="*/ 2 h 10"/>
                  <a:gd name="T22" fmla="*/ 8 w 33"/>
                  <a:gd name="T23" fmla="*/ 7 h 10"/>
                  <a:gd name="T24" fmla="*/ 0 w 33"/>
                  <a:gd name="T25" fmla="*/ 1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0"/>
                  <a:gd name="T41" fmla="*/ 33 w 33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0">
                    <a:moveTo>
                      <a:pt x="0" y="10"/>
                    </a:moveTo>
                    <a:lnTo>
                      <a:pt x="2" y="10"/>
                    </a:lnTo>
                    <a:lnTo>
                      <a:pt x="7" y="9"/>
                    </a:lnTo>
                    <a:lnTo>
                      <a:pt x="12" y="9"/>
                    </a:lnTo>
                    <a:lnTo>
                      <a:pt x="18" y="9"/>
                    </a:lnTo>
                    <a:lnTo>
                      <a:pt x="24" y="8"/>
                    </a:lnTo>
                    <a:lnTo>
                      <a:pt x="28" y="7"/>
                    </a:lnTo>
                    <a:lnTo>
                      <a:pt x="32" y="4"/>
                    </a:lnTo>
                    <a:lnTo>
                      <a:pt x="33" y="2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8" y="7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4" name="Freeform 136"/>
              <p:cNvSpPr>
                <a:spLocks/>
              </p:cNvSpPr>
              <p:nvPr/>
            </p:nvSpPr>
            <p:spPr bwMode="auto">
              <a:xfrm>
                <a:off x="1582" y="216"/>
                <a:ext cx="32" cy="24"/>
              </a:xfrm>
              <a:custGeom>
                <a:avLst/>
                <a:gdLst>
                  <a:gd name="T0" fmla="*/ 0 w 32"/>
                  <a:gd name="T1" fmla="*/ 0 h 24"/>
                  <a:gd name="T2" fmla="*/ 5 w 32"/>
                  <a:gd name="T3" fmla="*/ 2 h 24"/>
                  <a:gd name="T4" fmla="*/ 9 w 32"/>
                  <a:gd name="T5" fmla="*/ 5 h 24"/>
                  <a:gd name="T6" fmla="*/ 15 w 32"/>
                  <a:gd name="T7" fmla="*/ 8 h 24"/>
                  <a:gd name="T8" fmla="*/ 22 w 32"/>
                  <a:gd name="T9" fmla="*/ 11 h 24"/>
                  <a:gd name="T10" fmla="*/ 26 w 32"/>
                  <a:gd name="T11" fmla="*/ 16 h 24"/>
                  <a:gd name="T12" fmla="*/ 30 w 32"/>
                  <a:gd name="T13" fmla="*/ 19 h 24"/>
                  <a:gd name="T14" fmla="*/ 32 w 32"/>
                  <a:gd name="T15" fmla="*/ 22 h 24"/>
                  <a:gd name="T16" fmla="*/ 32 w 32"/>
                  <a:gd name="T17" fmla="*/ 24 h 24"/>
                  <a:gd name="T18" fmla="*/ 26 w 32"/>
                  <a:gd name="T19" fmla="*/ 23 h 24"/>
                  <a:gd name="T20" fmla="*/ 16 w 32"/>
                  <a:gd name="T21" fmla="*/ 15 h 24"/>
                  <a:gd name="T22" fmla="*/ 7 w 32"/>
                  <a:gd name="T23" fmla="*/ 7 h 24"/>
                  <a:gd name="T24" fmla="*/ 0 w 32"/>
                  <a:gd name="T25" fmla="*/ 0 h 2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2"/>
                  <a:gd name="T40" fmla="*/ 0 h 24"/>
                  <a:gd name="T41" fmla="*/ 32 w 32"/>
                  <a:gd name="T42" fmla="*/ 24 h 2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2" h="24">
                    <a:moveTo>
                      <a:pt x="0" y="0"/>
                    </a:moveTo>
                    <a:lnTo>
                      <a:pt x="5" y="2"/>
                    </a:lnTo>
                    <a:lnTo>
                      <a:pt x="9" y="5"/>
                    </a:lnTo>
                    <a:lnTo>
                      <a:pt x="15" y="8"/>
                    </a:lnTo>
                    <a:lnTo>
                      <a:pt x="22" y="11"/>
                    </a:lnTo>
                    <a:lnTo>
                      <a:pt x="26" y="16"/>
                    </a:lnTo>
                    <a:lnTo>
                      <a:pt x="30" y="19"/>
                    </a:lnTo>
                    <a:lnTo>
                      <a:pt x="32" y="22"/>
                    </a:lnTo>
                    <a:lnTo>
                      <a:pt x="32" y="24"/>
                    </a:lnTo>
                    <a:lnTo>
                      <a:pt x="26" y="23"/>
                    </a:lnTo>
                    <a:lnTo>
                      <a:pt x="16" y="15"/>
                    </a:lnTo>
                    <a:lnTo>
                      <a:pt x="7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5" name="Freeform 137"/>
              <p:cNvSpPr>
                <a:spLocks/>
              </p:cNvSpPr>
              <p:nvPr/>
            </p:nvSpPr>
            <p:spPr bwMode="auto">
              <a:xfrm>
                <a:off x="1420" y="206"/>
                <a:ext cx="9" cy="43"/>
              </a:xfrm>
              <a:custGeom>
                <a:avLst/>
                <a:gdLst>
                  <a:gd name="T0" fmla="*/ 6 w 9"/>
                  <a:gd name="T1" fmla="*/ 0 h 43"/>
                  <a:gd name="T2" fmla="*/ 8 w 9"/>
                  <a:gd name="T3" fmla="*/ 10 h 43"/>
                  <a:gd name="T4" fmla="*/ 9 w 9"/>
                  <a:gd name="T5" fmla="*/ 25 h 43"/>
                  <a:gd name="T6" fmla="*/ 8 w 9"/>
                  <a:gd name="T7" fmla="*/ 36 h 43"/>
                  <a:gd name="T8" fmla="*/ 4 w 9"/>
                  <a:gd name="T9" fmla="*/ 43 h 43"/>
                  <a:gd name="T10" fmla="*/ 0 w 9"/>
                  <a:gd name="T11" fmla="*/ 38 h 43"/>
                  <a:gd name="T12" fmla="*/ 1 w 9"/>
                  <a:gd name="T13" fmla="*/ 26 h 43"/>
                  <a:gd name="T14" fmla="*/ 5 w 9"/>
                  <a:gd name="T15" fmla="*/ 11 h 43"/>
                  <a:gd name="T16" fmla="*/ 6 w 9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43"/>
                  <a:gd name="T29" fmla="*/ 9 w 9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43">
                    <a:moveTo>
                      <a:pt x="6" y="0"/>
                    </a:moveTo>
                    <a:lnTo>
                      <a:pt x="8" y="10"/>
                    </a:lnTo>
                    <a:lnTo>
                      <a:pt x="9" y="25"/>
                    </a:lnTo>
                    <a:lnTo>
                      <a:pt x="8" y="36"/>
                    </a:lnTo>
                    <a:lnTo>
                      <a:pt x="4" y="43"/>
                    </a:lnTo>
                    <a:lnTo>
                      <a:pt x="0" y="38"/>
                    </a:lnTo>
                    <a:lnTo>
                      <a:pt x="1" y="26"/>
                    </a:lnTo>
                    <a:lnTo>
                      <a:pt x="5" y="1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6" name="Freeform 138"/>
              <p:cNvSpPr>
                <a:spLocks/>
              </p:cNvSpPr>
              <p:nvPr/>
            </p:nvSpPr>
            <p:spPr bwMode="auto">
              <a:xfrm>
                <a:off x="1403" y="200"/>
                <a:ext cx="13" cy="42"/>
              </a:xfrm>
              <a:custGeom>
                <a:avLst/>
                <a:gdLst>
                  <a:gd name="T0" fmla="*/ 13 w 13"/>
                  <a:gd name="T1" fmla="*/ 0 h 42"/>
                  <a:gd name="T2" fmla="*/ 13 w 13"/>
                  <a:gd name="T3" fmla="*/ 10 h 42"/>
                  <a:gd name="T4" fmla="*/ 11 w 13"/>
                  <a:gd name="T5" fmla="*/ 24 h 42"/>
                  <a:gd name="T6" fmla="*/ 8 w 13"/>
                  <a:gd name="T7" fmla="*/ 36 h 42"/>
                  <a:gd name="T8" fmla="*/ 2 w 13"/>
                  <a:gd name="T9" fmla="*/ 42 h 42"/>
                  <a:gd name="T10" fmla="*/ 0 w 13"/>
                  <a:gd name="T11" fmla="*/ 36 h 42"/>
                  <a:gd name="T12" fmla="*/ 4 w 13"/>
                  <a:gd name="T13" fmla="*/ 24 h 42"/>
                  <a:gd name="T14" fmla="*/ 9 w 13"/>
                  <a:gd name="T15" fmla="*/ 9 h 42"/>
                  <a:gd name="T16" fmla="*/ 13 w 13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42"/>
                  <a:gd name="T29" fmla="*/ 13 w 13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42">
                    <a:moveTo>
                      <a:pt x="13" y="0"/>
                    </a:moveTo>
                    <a:lnTo>
                      <a:pt x="13" y="10"/>
                    </a:lnTo>
                    <a:lnTo>
                      <a:pt x="11" y="24"/>
                    </a:lnTo>
                    <a:lnTo>
                      <a:pt x="8" y="36"/>
                    </a:lnTo>
                    <a:lnTo>
                      <a:pt x="2" y="42"/>
                    </a:lnTo>
                    <a:lnTo>
                      <a:pt x="0" y="36"/>
                    </a:lnTo>
                    <a:lnTo>
                      <a:pt x="4" y="24"/>
                    </a:lnTo>
                    <a:lnTo>
                      <a:pt x="9" y="9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7" name="Freeform 139"/>
              <p:cNvSpPr>
                <a:spLocks/>
              </p:cNvSpPr>
              <p:nvPr/>
            </p:nvSpPr>
            <p:spPr bwMode="auto">
              <a:xfrm>
                <a:off x="1443" y="218"/>
                <a:ext cx="8" cy="40"/>
              </a:xfrm>
              <a:custGeom>
                <a:avLst/>
                <a:gdLst>
                  <a:gd name="T0" fmla="*/ 2 w 8"/>
                  <a:gd name="T1" fmla="*/ 0 h 40"/>
                  <a:gd name="T2" fmla="*/ 5 w 8"/>
                  <a:gd name="T3" fmla="*/ 6 h 40"/>
                  <a:gd name="T4" fmla="*/ 8 w 8"/>
                  <a:gd name="T5" fmla="*/ 18 h 40"/>
                  <a:gd name="T6" fmla="*/ 8 w 8"/>
                  <a:gd name="T7" fmla="*/ 32 h 40"/>
                  <a:gd name="T8" fmla="*/ 4 w 8"/>
                  <a:gd name="T9" fmla="*/ 40 h 40"/>
                  <a:gd name="T10" fmla="*/ 0 w 8"/>
                  <a:gd name="T11" fmla="*/ 38 h 40"/>
                  <a:gd name="T12" fmla="*/ 0 w 8"/>
                  <a:gd name="T13" fmla="*/ 26 h 40"/>
                  <a:gd name="T14" fmla="*/ 2 w 8"/>
                  <a:gd name="T15" fmla="*/ 12 h 40"/>
                  <a:gd name="T16" fmla="*/ 2 w 8"/>
                  <a:gd name="T17" fmla="*/ 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40"/>
                  <a:gd name="T29" fmla="*/ 8 w 8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40">
                    <a:moveTo>
                      <a:pt x="2" y="0"/>
                    </a:moveTo>
                    <a:lnTo>
                      <a:pt x="5" y="6"/>
                    </a:lnTo>
                    <a:lnTo>
                      <a:pt x="8" y="18"/>
                    </a:lnTo>
                    <a:lnTo>
                      <a:pt x="8" y="32"/>
                    </a:lnTo>
                    <a:lnTo>
                      <a:pt x="4" y="40"/>
                    </a:lnTo>
                    <a:lnTo>
                      <a:pt x="0" y="38"/>
                    </a:lnTo>
                    <a:lnTo>
                      <a:pt x="0" y="26"/>
                    </a:lnTo>
                    <a:lnTo>
                      <a:pt x="2" y="1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8" name="Freeform 140"/>
              <p:cNvSpPr>
                <a:spLocks/>
              </p:cNvSpPr>
              <p:nvPr/>
            </p:nvSpPr>
            <p:spPr bwMode="auto">
              <a:xfrm>
                <a:off x="1461" y="222"/>
                <a:ext cx="16" cy="46"/>
              </a:xfrm>
              <a:custGeom>
                <a:avLst/>
                <a:gdLst>
                  <a:gd name="T0" fmla="*/ 0 w 16"/>
                  <a:gd name="T1" fmla="*/ 0 h 46"/>
                  <a:gd name="T2" fmla="*/ 7 w 16"/>
                  <a:gd name="T3" fmla="*/ 11 h 46"/>
                  <a:gd name="T4" fmla="*/ 14 w 16"/>
                  <a:gd name="T5" fmla="*/ 26 h 46"/>
                  <a:gd name="T6" fmla="*/ 16 w 16"/>
                  <a:gd name="T7" fmla="*/ 39 h 46"/>
                  <a:gd name="T8" fmla="*/ 14 w 16"/>
                  <a:gd name="T9" fmla="*/ 46 h 46"/>
                  <a:gd name="T10" fmla="*/ 8 w 16"/>
                  <a:gd name="T11" fmla="*/ 42 h 46"/>
                  <a:gd name="T12" fmla="*/ 4 w 16"/>
                  <a:gd name="T13" fmla="*/ 27 h 46"/>
                  <a:gd name="T14" fmla="*/ 2 w 16"/>
                  <a:gd name="T15" fmla="*/ 11 h 46"/>
                  <a:gd name="T16" fmla="*/ 0 w 16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46"/>
                  <a:gd name="T29" fmla="*/ 16 w 16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46">
                    <a:moveTo>
                      <a:pt x="0" y="0"/>
                    </a:moveTo>
                    <a:lnTo>
                      <a:pt x="7" y="11"/>
                    </a:lnTo>
                    <a:lnTo>
                      <a:pt x="14" y="26"/>
                    </a:lnTo>
                    <a:lnTo>
                      <a:pt x="16" y="39"/>
                    </a:lnTo>
                    <a:lnTo>
                      <a:pt x="14" y="46"/>
                    </a:lnTo>
                    <a:lnTo>
                      <a:pt x="8" y="42"/>
                    </a:lnTo>
                    <a:lnTo>
                      <a:pt x="4" y="27"/>
                    </a:lnTo>
                    <a:lnTo>
                      <a:pt x="2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9" name="Freeform 141"/>
              <p:cNvSpPr>
                <a:spLocks/>
              </p:cNvSpPr>
              <p:nvPr/>
            </p:nvSpPr>
            <p:spPr bwMode="auto">
              <a:xfrm>
                <a:off x="1482" y="229"/>
                <a:ext cx="19" cy="49"/>
              </a:xfrm>
              <a:custGeom>
                <a:avLst/>
                <a:gdLst>
                  <a:gd name="T0" fmla="*/ 0 w 19"/>
                  <a:gd name="T1" fmla="*/ 0 h 49"/>
                  <a:gd name="T2" fmla="*/ 7 w 19"/>
                  <a:gd name="T3" fmla="*/ 11 h 49"/>
                  <a:gd name="T4" fmla="*/ 14 w 19"/>
                  <a:gd name="T5" fmla="*/ 28 h 49"/>
                  <a:gd name="T6" fmla="*/ 19 w 19"/>
                  <a:gd name="T7" fmla="*/ 44 h 49"/>
                  <a:gd name="T8" fmla="*/ 16 w 19"/>
                  <a:gd name="T9" fmla="*/ 49 h 49"/>
                  <a:gd name="T10" fmla="*/ 11 w 19"/>
                  <a:gd name="T11" fmla="*/ 43 h 49"/>
                  <a:gd name="T12" fmla="*/ 6 w 19"/>
                  <a:gd name="T13" fmla="*/ 27 h 49"/>
                  <a:gd name="T14" fmla="*/ 3 w 19"/>
                  <a:gd name="T15" fmla="*/ 10 h 49"/>
                  <a:gd name="T16" fmla="*/ 0 w 19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49"/>
                  <a:gd name="T29" fmla="*/ 19 w 19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49">
                    <a:moveTo>
                      <a:pt x="0" y="0"/>
                    </a:moveTo>
                    <a:lnTo>
                      <a:pt x="7" y="11"/>
                    </a:lnTo>
                    <a:lnTo>
                      <a:pt x="14" y="28"/>
                    </a:lnTo>
                    <a:lnTo>
                      <a:pt x="19" y="44"/>
                    </a:lnTo>
                    <a:lnTo>
                      <a:pt x="16" y="49"/>
                    </a:lnTo>
                    <a:lnTo>
                      <a:pt x="11" y="43"/>
                    </a:lnTo>
                    <a:lnTo>
                      <a:pt x="6" y="27"/>
                    </a:lnTo>
                    <a:lnTo>
                      <a:pt x="3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20" name="Freeform 142"/>
              <p:cNvSpPr>
                <a:spLocks/>
              </p:cNvSpPr>
              <p:nvPr/>
            </p:nvSpPr>
            <p:spPr bwMode="auto">
              <a:xfrm>
                <a:off x="1521" y="226"/>
                <a:ext cx="32" cy="54"/>
              </a:xfrm>
              <a:custGeom>
                <a:avLst/>
                <a:gdLst>
                  <a:gd name="T0" fmla="*/ 0 w 32"/>
                  <a:gd name="T1" fmla="*/ 0 h 54"/>
                  <a:gd name="T2" fmla="*/ 6 w 32"/>
                  <a:gd name="T3" fmla="*/ 5 h 54"/>
                  <a:gd name="T4" fmla="*/ 11 w 32"/>
                  <a:gd name="T5" fmla="*/ 12 h 54"/>
                  <a:gd name="T6" fmla="*/ 17 w 32"/>
                  <a:gd name="T7" fmla="*/ 20 h 54"/>
                  <a:gd name="T8" fmla="*/ 23 w 32"/>
                  <a:gd name="T9" fmla="*/ 29 h 54"/>
                  <a:gd name="T10" fmla="*/ 27 w 32"/>
                  <a:gd name="T11" fmla="*/ 37 h 54"/>
                  <a:gd name="T12" fmla="*/ 31 w 32"/>
                  <a:gd name="T13" fmla="*/ 44 h 54"/>
                  <a:gd name="T14" fmla="*/ 32 w 32"/>
                  <a:gd name="T15" fmla="*/ 50 h 54"/>
                  <a:gd name="T16" fmla="*/ 31 w 32"/>
                  <a:gd name="T17" fmla="*/ 54 h 54"/>
                  <a:gd name="T18" fmla="*/ 24 w 32"/>
                  <a:gd name="T19" fmla="*/ 47 h 54"/>
                  <a:gd name="T20" fmla="*/ 16 w 32"/>
                  <a:gd name="T21" fmla="*/ 30 h 54"/>
                  <a:gd name="T22" fmla="*/ 8 w 32"/>
                  <a:gd name="T23" fmla="*/ 10 h 54"/>
                  <a:gd name="T24" fmla="*/ 0 w 32"/>
                  <a:gd name="T25" fmla="*/ 0 h 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2"/>
                  <a:gd name="T40" fmla="*/ 0 h 54"/>
                  <a:gd name="T41" fmla="*/ 32 w 32"/>
                  <a:gd name="T42" fmla="*/ 54 h 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2" h="54">
                    <a:moveTo>
                      <a:pt x="0" y="0"/>
                    </a:moveTo>
                    <a:lnTo>
                      <a:pt x="6" y="5"/>
                    </a:lnTo>
                    <a:lnTo>
                      <a:pt x="11" y="12"/>
                    </a:lnTo>
                    <a:lnTo>
                      <a:pt x="17" y="20"/>
                    </a:lnTo>
                    <a:lnTo>
                      <a:pt x="23" y="29"/>
                    </a:lnTo>
                    <a:lnTo>
                      <a:pt x="27" y="37"/>
                    </a:lnTo>
                    <a:lnTo>
                      <a:pt x="31" y="44"/>
                    </a:lnTo>
                    <a:lnTo>
                      <a:pt x="32" y="50"/>
                    </a:lnTo>
                    <a:lnTo>
                      <a:pt x="31" y="54"/>
                    </a:lnTo>
                    <a:lnTo>
                      <a:pt x="24" y="47"/>
                    </a:lnTo>
                    <a:lnTo>
                      <a:pt x="16" y="30"/>
                    </a:lnTo>
                    <a:lnTo>
                      <a:pt x="8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21" name="Freeform 143"/>
              <p:cNvSpPr>
                <a:spLocks/>
              </p:cNvSpPr>
              <p:nvPr/>
            </p:nvSpPr>
            <p:spPr bwMode="auto">
              <a:xfrm>
                <a:off x="1564" y="218"/>
                <a:ext cx="36" cy="49"/>
              </a:xfrm>
              <a:custGeom>
                <a:avLst/>
                <a:gdLst>
                  <a:gd name="T0" fmla="*/ 0 w 36"/>
                  <a:gd name="T1" fmla="*/ 0 h 49"/>
                  <a:gd name="T2" fmla="*/ 5 w 36"/>
                  <a:gd name="T3" fmla="*/ 4 h 49"/>
                  <a:gd name="T4" fmla="*/ 10 w 36"/>
                  <a:gd name="T5" fmla="*/ 11 h 49"/>
                  <a:gd name="T6" fmla="*/ 17 w 36"/>
                  <a:gd name="T7" fmla="*/ 17 h 49"/>
                  <a:gd name="T8" fmla="*/ 24 w 36"/>
                  <a:gd name="T9" fmla="*/ 25 h 49"/>
                  <a:gd name="T10" fmla="*/ 29 w 36"/>
                  <a:gd name="T11" fmla="*/ 33 h 49"/>
                  <a:gd name="T12" fmla="*/ 34 w 36"/>
                  <a:gd name="T13" fmla="*/ 40 h 49"/>
                  <a:gd name="T14" fmla="*/ 36 w 36"/>
                  <a:gd name="T15" fmla="*/ 46 h 49"/>
                  <a:gd name="T16" fmla="*/ 35 w 36"/>
                  <a:gd name="T17" fmla="*/ 49 h 49"/>
                  <a:gd name="T18" fmla="*/ 32 w 36"/>
                  <a:gd name="T19" fmla="*/ 48 h 49"/>
                  <a:gd name="T20" fmla="*/ 27 w 36"/>
                  <a:gd name="T21" fmla="*/ 43 h 49"/>
                  <a:gd name="T22" fmla="*/ 22 w 36"/>
                  <a:gd name="T23" fmla="*/ 37 h 49"/>
                  <a:gd name="T24" fmla="*/ 17 w 36"/>
                  <a:gd name="T25" fmla="*/ 28 h 49"/>
                  <a:gd name="T26" fmla="*/ 11 w 36"/>
                  <a:gd name="T27" fmla="*/ 18 h 49"/>
                  <a:gd name="T28" fmla="*/ 7 w 36"/>
                  <a:gd name="T29" fmla="*/ 11 h 49"/>
                  <a:gd name="T30" fmla="*/ 3 w 36"/>
                  <a:gd name="T31" fmla="*/ 4 h 49"/>
                  <a:gd name="T32" fmla="*/ 0 w 36"/>
                  <a:gd name="T33" fmla="*/ 0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9"/>
                  <a:gd name="T53" fmla="*/ 36 w 36"/>
                  <a:gd name="T54" fmla="*/ 49 h 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9">
                    <a:moveTo>
                      <a:pt x="0" y="0"/>
                    </a:moveTo>
                    <a:lnTo>
                      <a:pt x="5" y="4"/>
                    </a:lnTo>
                    <a:lnTo>
                      <a:pt x="10" y="11"/>
                    </a:lnTo>
                    <a:lnTo>
                      <a:pt x="17" y="17"/>
                    </a:lnTo>
                    <a:lnTo>
                      <a:pt x="24" y="25"/>
                    </a:lnTo>
                    <a:lnTo>
                      <a:pt x="29" y="33"/>
                    </a:lnTo>
                    <a:lnTo>
                      <a:pt x="34" y="40"/>
                    </a:lnTo>
                    <a:lnTo>
                      <a:pt x="36" y="46"/>
                    </a:lnTo>
                    <a:lnTo>
                      <a:pt x="35" y="49"/>
                    </a:lnTo>
                    <a:lnTo>
                      <a:pt x="32" y="48"/>
                    </a:lnTo>
                    <a:lnTo>
                      <a:pt x="27" y="43"/>
                    </a:lnTo>
                    <a:lnTo>
                      <a:pt x="22" y="37"/>
                    </a:lnTo>
                    <a:lnTo>
                      <a:pt x="17" y="28"/>
                    </a:lnTo>
                    <a:lnTo>
                      <a:pt x="11" y="18"/>
                    </a:lnTo>
                    <a:lnTo>
                      <a:pt x="7" y="11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22" name="Freeform 144"/>
              <p:cNvSpPr>
                <a:spLocks/>
              </p:cNvSpPr>
              <p:nvPr/>
            </p:nvSpPr>
            <p:spPr bwMode="auto">
              <a:xfrm>
                <a:off x="1502" y="230"/>
                <a:ext cx="30" cy="44"/>
              </a:xfrm>
              <a:custGeom>
                <a:avLst/>
                <a:gdLst>
                  <a:gd name="T0" fmla="*/ 0 w 30"/>
                  <a:gd name="T1" fmla="*/ 0 h 44"/>
                  <a:gd name="T2" fmla="*/ 3 w 30"/>
                  <a:gd name="T3" fmla="*/ 3 h 44"/>
                  <a:gd name="T4" fmla="*/ 9 w 30"/>
                  <a:gd name="T5" fmla="*/ 9 h 44"/>
                  <a:gd name="T6" fmla="*/ 14 w 30"/>
                  <a:gd name="T7" fmla="*/ 16 h 44"/>
                  <a:gd name="T8" fmla="*/ 21 w 30"/>
                  <a:gd name="T9" fmla="*/ 23 h 44"/>
                  <a:gd name="T10" fmla="*/ 26 w 30"/>
                  <a:gd name="T11" fmla="*/ 30 h 44"/>
                  <a:gd name="T12" fmla="*/ 29 w 30"/>
                  <a:gd name="T13" fmla="*/ 37 h 44"/>
                  <a:gd name="T14" fmla="*/ 30 w 30"/>
                  <a:gd name="T15" fmla="*/ 42 h 44"/>
                  <a:gd name="T16" fmla="*/ 28 w 30"/>
                  <a:gd name="T17" fmla="*/ 44 h 44"/>
                  <a:gd name="T18" fmla="*/ 20 w 30"/>
                  <a:gd name="T19" fmla="*/ 38 h 44"/>
                  <a:gd name="T20" fmla="*/ 12 w 30"/>
                  <a:gd name="T21" fmla="*/ 25 h 44"/>
                  <a:gd name="T22" fmla="*/ 4 w 30"/>
                  <a:gd name="T23" fmla="*/ 9 h 44"/>
                  <a:gd name="T24" fmla="*/ 0 w 30"/>
                  <a:gd name="T25" fmla="*/ 0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0"/>
                  <a:gd name="T40" fmla="*/ 0 h 44"/>
                  <a:gd name="T41" fmla="*/ 30 w 30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0" h="44">
                    <a:moveTo>
                      <a:pt x="0" y="0"/>
                    </a:moveTo>
                    <a:lnTo>
                      <a:pt x="3" y="3"/>
                    </a:lnTo>
                    <a:lnTo>
                      <a:pt x="9" y="9"/>
                    </a:lnTo>
                    <a:lnTo>
                      <a:pt x="14" y="16"/>
                    </a:lnTo>
                    <a:lnTo>
                      <a:pt x="21" y="23"/>
                    </a:lnTo>
                    <a:lnTo>
                      <a:pt x="26" y="30"/>
                    </a:lnTo>
                    <a:lnTo>
                      <a:pt x="29" y="37"/>
                    </a:lnTo>
                    <a:lnTo>
                      <a:pt x="30" y="42"/>
                    </a:lnTo>
                    <a:lnTo>
                      <a:pt x="28" y="44"/>
                    </a:lnTo>
                    <a:lnTo>
                      <a:pt x="20" y="38"/>
                    </a:lnTo>
                    <a:lnTo>
                      <a:pt x="12" y="25"/>
                    </a:lnTo>
                    <a:lnTo>
                      <a:pt x="4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23" name="Freeform 145"/>
              <p:cNvSpPr>
                <a:spLocks/>
              </p:cNvSpPr>
              <p:nvPr/>
            </p:nvSpPr>
            <p:spPr bwMode="auto">
              <a:xfrm>
                <a:off x="1504" y="163"/>
                <a:ext cx="38" cy="70"/>
              </a:xfrm>
              <a:custGeom>
                <a:avLst/>
                <a:gdLst>
                  <a:gd name="T0" fmla="*/ 37 w 38"/>
                  <a:gd name="T1" fmla="*/ 0 h 70"/>
                  <a:gd name="T2" fmla="*/ 38 w 38"/>
                  <a:gd name="T3" fmla="*/ 4 h 70"/>
                  <a:gd name="T4" fmla="*/ 37 w 38"/>
                  <a:gd name="T5" fmla="*/ 11 h 70"/>
                  <a:gd name="T6" fmla="*/ 33 w 38"/>
                  <a:gd name="T7" fmla="*/ 22 h 70"/>
                  <a:gd name="T8" fmla="*/ 28 w 38"/>
                  <a:gd name="T9" fmla="*/ 34 h 70"/>
                  <a:gd name="T10" fmla="*/ 21 w 38"/>
                  <a:gd name="T11" fmla="*/ 45 h 70"/>
                  <a:gd name="T12" fmla="*/ 15 w 38"/>
                  <a:gd name="T13" fmla="*/ 56 h 70"/>
                  <a:gd name="T14" fmla="*/ 7 w 38"/>
                  <a:gd name="T15" fmla="*/ 64 h 70"/>
                  <a:gd name="T16" fmla="*/ 0 w 38"/>
                  <a:gd name="T17" fmla="*/ 70 h 70"/>
                  <a:gd name="T18" fmla="*/ 2 w 38"/>
                  <a:gd name="T19" fmla="*/ 64 h 70"/>
                  <a:gd name="T20" fmla="*/ 7 w 38"/>
                  <a:gd name="T21" fmla="*/ 55 h 70"/>
                  <a:gd name="T22" fmla="*/ 12 w 38"/>
                  <a:gd name="T23" fmla="*/ 44 h 70"/>
                  <a:gd name="T24" fmla="*/ 18 w 38"/>
                  <a:gd name="T25" fmla="*/ 32 h 70"/>
                  <a:gd name="T26" fmla="*/ 25 w 38"/>
                  <a:gd name="T27" fmla="*/ 19 h 70"/>
                  <a:gd name="T28" fmla="*/ 31 w 38"/>
                  <a:gd name="T29" fmla="*/ 9 h 70"/>
                  <a:gd name="T30" fmla="*/ 35 w 38"/>
                  <a:gd name="T31" fmla="*/ 2 h 70"/>
                  <a:gd name="T32" fmla="*/ 37 w 38"/>
                  <a:gd name="T33" fmla="*/ 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70"/>
                  <a:gd name="T53" fmla="*/ 38 w 38"/>
                  <a:gd name="T54" fmla="*/ 70 h 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70">
                    <a:moveTo>
                      <a:pt x="37" y="0"/>
                    </a:moveTo>
                    <a:lnTo>
                      <a:pt x="38" y="4"/>
                    </a:lnTo>
                    <a:lnTo>
                      <a:pt x="37" y="11"/>
                    </a:lnTo>
                    <a:lnTo>
                      <a:pt x="33" y="22"/>
                    </a:lnTo>
                    <a:lnTo>
                      <a:pt x="28" y="34"/>
                    </a:lnTo>
                    <a:lnTo>
                      <a:pt x="21" y="45"/>
                    </a:lnTo>
                    <a:lnTo>
                      <a:pt x="15" y="56"/>
                    </a:lnTo>
                    <a:lnTo>
                      <a:pt x="7" y="64"/>
                    </a:lnTo>
                    <a:lnTo>
                      <a:pt x="0" y="70"/>
                    </a:lnTo>
                    <a:lnTo>
                      <a:pt x="2" y="64"/>
                    </a:lnTo>
                    <a:lnTo>
                      <a:pt x="7" y="55"/>
                    </a:lnTo>
                    <a:lnTo>
                      <a:pt x="12" y="44"/>
                    </a:lnTo>
                    <a:lnTo>
                      <a:pt x="18" y="32"/>
                    </a:lnTo>
                    <a:lnTo>
                      <a:pt x="25" y="19"/>
                    </a:lnTo>
                    <a:lnTo>
                      <a:pt x="31" y="9"/>
                    </a:lnTo>
                    <a:lnTo>
                      <a:pt x="35" y="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24" name="Freeform 146"/>
              <p:cNvSpPr>
                <a:spLocks/>
              </p:cNvSpPr>
              <p:nvPr/>
            </p:nvSpPr>
            <p:spPr bwMode="auto">
              <a:xfrm>
                <a:off x="1539" y="173"/>
                <a:ext cx="33" cy="54"/>
              </a:xfrm>
              <a:custGeom>
                <a:avLst/>
                <a:gdLst>
                  <a:gd name="T0" fmla="*/ 33 w 33"/>
                  <a:gd name="T1" fmla="*/ 0 h 54"/>
                  <a:gd name="T2" fmla="*/ 33 w 33"/>
                  <a:gd name="T3" fmla="*/ 2 h 54"/>
                  <a:gd name="T4" fmla="*/ 32 w 33"/>
                  <a:gd name="T5" fmla="*/ 8 h 54"/>
                  <a:gd name="T6" fmla="*/ 30 w 33"/>
                  <a:gd name="T7" fmla="*/ 16 h 54"/>
                  <a:gd name="T8" fmla="*/ 25 w 33"/>
                  <a:gd name="T9" fmla="*/ 24 h 54"/>
                  <a:gd name="T10" fmla="*/ 19 w 33"/>
                  <a:gd name="T11" fmla="*/ 34 h 54"/>
                  <a:gd name="T12" fmla="*/ 14 w 33"/>
                  <a:gd name="T13" fmla="*/ 42 h 54"/>
                  <a:gd name="T14" fmla="*/ 7 w 33"/>
                  <a:gd name="T15" fmla="*/ 50 h 54"/>
                  <a:gd name="T16" fmla="*/ 0 w 33"/>
                  <a:gd name="T17" fmla="*/ 54 h 54"/>
                  <a:gd name="T18" fmla="*/ 8 w 33"/>
                  <a:gd name="T19" fmla="*/ 41 h 54"/>
                  <a:gd name="T20" fmla="*/ 18 w 33"/>
                  <a:gd name="T21" fmla="*/ 22 h 54"/>
                  <a:gd name="T22" fmla="*/ 27 w 33"/>
                  <a:gd name="T23" fmla="*/ 6 h 54"/>
                  <a:gd name="T24" fmla="*/ 33 w 33"/>
                  <a:gd name="T25" fmla="*/ 0 h 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54"/>
                  <a:gd name="T41" fmla="*/ 33 w 33"/>
                  <a:gd name="T42" fmla="*/ 54 h 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54">
                    <a:moveTo>
                      <a:pt x="33" y="0"/>
                    </a:moveTo>
                    <a:lnTo>
                      <a:pt x="33" y="2"/>
                    </a:lnTo>
                    <a:lnTo>
                      <a:pt x="32" y="8"/>
                    </a:lnTo>
                    <a:lnTo>
                      <a:pt x="30" y="16"/>
                    </a:lnTo>
                    <a:lnTo>
                      <a:pt x="25" y="24"/>
                    </a:lnTo>
                    <a:lnTo>
                      <a:pt x="19" y="34"/>
                    </a:lnTo>
                    <a:lnTo>
                      <a:pt x="14" y="42"/>
                    </a:lnTo>
                    <a:lnTo>
                      <a:pt x="7" y="50"/>
                    </a:lnTo>
                    <a:lnTo>
                      <a:pt x="0" y="54"/>
                    </a:lnTo>
                    <a:lnTo>
                      <a:pt x="8" y="41"/>
                    </a:lnTo>
                    <a:lnTo>
                      <a:pt x="18" y="22"/>
                    </a:lnTo>
                    <a:lnTo>
                      <a:pt x="27" y="6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25" name="Freeform 147"/>
              <p:cNvSpPr>
                <a:spLocks/>
              </p:cNvSpPr>
              <p:nvPr/>
            </p:nvSpPr>
            <p:spPr bwMode="auto">
              <a:xfrm>
                <a:off x="1544" y="224"/>
                <a:ext cx="35" cy="48"/>
              </a:xfrm>
              <a:custGeom>
                <a:avLst/>
                <a:gdLst>
                  <a:gd name="T0" fmla="*/ 0 w 35"/>
                  <a:gd name="T1" fmla="*/ 0 h 48"/>
                  <a:gd name="T2" fmla="*/ 4 w 35"/>
                  <a:gd name="T3" fmla="*/ 3 h 48"/>
                  <a:gd name="T4" fmla="*/ 10 w 35"/>
                  <a:gd name="T5" fmla="*/ 10 h 48"/>
                  <a:gd name="T6" fmla="*/ 15 w 35"/>
                  <a:gd name="T7" fmla="*/ 17 h 48"/>
                  <a:gd name="T8" fmla="*/ 22 w 35"/>
                  <a:gd name="T9" fmla="*/ 25 h 48"/>
                  <a:gd name="T10" fmla="*/ 28 w 35"/>
                  <a:gd name="T11" fmla="*/ 33 h 48"/>
                  <a:gd name="T12" fmla="*/ 32 w 35"/>
                  <a:gd name="T13" fmla="*/ 40 h 48"/>
                  <a:gd name="T14" fmla="*/ 35 w 35"/>
                  <a:gd name="T15" fmla="*/ 44 h 48"/>
                  <a:gd name="T16" fmla="*/ 34 w 35"/>
                  <a:gd name="T17" fmla="*/ 48 h 48"/>
                  <a:gd name="T18" fmla="*/ 30 w 35"/>
                  <a:gd name="T19" fmla="*/ 48 h 48"/>
                  <a:gd name="T20" fmla="*/ 26 w 35"/>
                  <a:gd name="T21" fmla="*/ 43 h 48"/>
                  <a:gd name="T22" fmla="*/ 20 w 35"/>
                  <a:gd name="T23" fmla="*/ 36 h 48"/>
                  <a:gd name="T24" fmla="*/ 15 w 35"/>
                  <a:gd name="T25" fmla="*/ 27 h 48"/>
                  <a:gd name="T26" fmla="*/ 11 w 35"/>
                  <a:gd name="T27" fmla="*/ 18 h 48"/>
                  <a:gd name="T28" fmla="*/ 6 w 35"/>
                  <a:gd name="T29" fmla="*/ 10 h 48"/>
                  <a:gd name="T30" fmla="*/ 2 w 35"/>
                  <a:gd name="T31" fmla="*/ 3 h 48"/>
                  <a:gd name="T32" fmla="*/ 0 w 35"/>
                  <a:gd name="T33" fmla="*/ 0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48"/>
                  <a:gd name="T53" fmla="*/ 35 w 35"/>
                  <a:gd name="T54" fmla="*/ 48 h 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48">
                    <a:moveTo>
                      <a:pt x="0" y="0"/>
                    </a:moveTo>
                    <a:lnTo>
                      <a:pt x="4" y="3"/>
                    </a:lnTo>
                    <a:lnTo>
                      <a:pt x="10" y="10"/>
                    </a:lnTo>
                    <a:lnTo>
                      <a:pt x="15" y="17"/>
                    </a:lnTo>
                    <a:lnTo>
                      <a:pt x="22" y="25"/>
                    </a:lnTo>
                    <a:lnTo>
                      <a:pt x="28" y="33"/>
                    </a:lnTo>
                    <a:lnTo>
                      <a:pt x="32" y="40"/>
                    </a:lnTo>
                    <a:lnTo>
                      <a:pt x="35" y="44"/>
                    </a:lnTo>
                    <a:lnTo>
                      <a:pt x="34" y="48"/>
                    </a:lnTo>
                    <a:lnTo>
                      <a:pt x="30" y="48"/>
                    </a:lnTo>
                    <a:lnTo>
                      <a:pt x="26" y="43"/>
                    </a:lnTo>
                    <a:lnTo>
                      <a:pt x="20" y="36"/>
                    </a:lnTo>
                    <a:lnTo>
                      <a:pt x="15" y="27"/>
                    </a:lnTo>
                    <a:lnTo>
                      <a:pt x="11" y="18"/>
                    </a:lnTo>
                    <a:lnTo>
                      <a:pt x="6" y="10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26" name="Freeform 148"/>
              <p:cNvSpPr>
                <a:spLocks/>
              </p:cNvSpPr>
              <p:nvPr/>
            </p:nvSpPr>
            <p:spPr bwMode="auto">
              <a:xfrm>
                <a:off x="304" y="950"/>
                <a:ext cx="86" cy="224"/>
              </a:xfrm>
              <a:custGeom>
                <a:avLst/>
                <a:gdLst>
                  <a:gd name="T0" fmla="*/ 16 w 86"/>
                  <a:gd name="T1" fmla="*/ 0 h 224"/>
                  <a:gd name="T2" fmla="*/ 17 w 86"/>
                  <a:gd name="T3" fmla="*/ 0 h 224"/>
                  <a:gd name="T4" fmla="*/ 18 w 86"/>
                  <a:gd name="T5" fmla="*/ 2 h 224"/>
                  <a:gd name="T6" fmla="*/ 19 w 86"/>
                  <a:gd name="T7" fmla="*/ 5 h 224"/>
                  <a:gd name="T8" fmla="*/ 20 w 86"/>
                  <a:gd name="T9" fmla="*/ 6 h 224"/>
                  <a:gd name="T10" fmla="*/ 11 w 86"/>
                  <a:gd name="T11" fmla="*/ 41 h 224"/>
                  <a:gd name="T12" fmla="*/ 10 w 86"/>
                  <a:gd name="T13" fmla="*/ 75 h 224"/>
                  <a:gd name="T14" fmla="*/ 16 w 86"/>
                  <a:gd name="T15" fmla="*/ 107 h 224"/>
                  <a:gd name="T16" fmla="*/ 27 w 86"/>
                  <a:gd name="T17" fmla="*/ 135 h 224"/>
                  <a:gd name="T18" fmla="*/ 41 w 86"/>
                  <a:gd name="T19" fmla="*/ 162 h 224"/>
                  <a:gd name="T20" fmla="*/ 57 w 86"/>
                  <a:gd name="T21" fmla="*/ 186 h 224"/>
                  <a:gd name="T22" fmla="*/ 73 w 86"/>
                  <a:gd name="T23" fmla="*/ 207 h 224"/>
                  <a:gd name="T24" fmla="*/ 86 w 86"/>
                  <a:gd name="T25" fmla="*/ 224 h 224"/>
                  <a:gd name="T26" fmla="*/ 69 w 86"/>
                  <a:gd name="T27" fmla="*/ 215 h 224"/>
                  <a:gd name="T28" fmla="*/ 51 w 86"/>
                  <a:gd name="T29" fmla="*/ 195 h 224"/>
                  <a:gd name="T30" fmla="*/ 33 w 86"/>
                  <a:gd name="T31" fmla="*/ 168 h 224"/>
                  <a:gd name="T32" fmla="*/ 17 w 86"/>
                  <a:gd name="T33" fmla="*/ 134 h 224"/>
                  <a:gd name="T34" fmla="*/ 6 w 86"/>
                  <a:gd name="T35" fmla="*/ 99 h 224"/>
                  <a:gd name="T36" fmla="*/ 0 w 86"/>
                  <a:gd name="T37" fmla="*/ 62 h 224"/>
                  <a:gd name="T38" fmla="*/ 3 w 86"/>
                  <a:gd name="T39" fmla="*/ 28 h 224"/>
                  <a:gd name="T40" fmla="*/ 16 w 86"/>
                  <a:gd name="T41" fmla="*/ 0 h 2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6"/>
                  <a:gd name="T64" fmla="*/ 0 h 224"/>
                  <a:gd name="T65" fmla="*/ 86 w 86"/>
                  <a:gd name="T66" fmla="*/ 224 h 22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6" h="224">
                    <a:moveTo>
                      <a:pt x="16" y="0"/>
                    </a:moveTo>
                    <a:lnTo>
                      <a:pt x="17" y="0"/>
                    </a:lnTo>
                    <a:lnTo>
                      <a:pt x="18" y="2"/>
                    </a:lnTo>
                    <a:lnTo>
                      <a:pt x="19" y="5"/>
                    </a:lnTo>
                    <a:lnTo>
                      <a:pt x="20" y="6"/>
                    </a:lnTo>
                    <a:lnTo>
                      <a:pt x="11" y="41"/>
                    </a:lnTo>
                    <a:lnTo>
                      <a:pt x="10" y="75"/>
                    </a:lnTo>
                    <a:lnTo>
                      <a:pt x="16" y="107"/>
                    </a:lnTo>
                    <a:lnTo>
                      <a:pt x="27" y="135"/>
                    </a:lnTo>
                    <a:lnTo>
                      <a:pt x="41" y="162"/>
                    </a:lnTo>
                    <a:lnTo>
                      <a:pt x="57" y="186"/>
                    </a:lnTo>
                    <a:lnTo>
                      <a:pt x="73" y="207"/>
                    </a:lnTo>
                    <a:lnTo>
                      <a:pt x="86" y="224"/>
                    </a:lnTo>
                    <a:lnTo>
                      <a:pt x="69" y="215"/>
                    </a:lnTo>
                    <a:lnTo>
                      <a:pt x="51" y="195"/>
                    </a:lnTo>
                    <a:lnTo>
                      <a:pt x="33" y="168"/>
                    </a:lnTo>
                    <a:lnTo>
                      <a:pt x="17" y="134"/>
                    </a:lnTo>
                    <a:lnTo>
                      <a:pt x="6" y="99"/>
                    </a:lnTo>
                    <a:lnTo>
                      <a:pt x="0" y="62"/>
                    </a:lnTo>
                    <a:lnTo>
                      <a:pt x="3" y="2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27" name="Freeform 149"/>
              <p:cNvSpPr>
                <a:spLocks/>
              </p:cNvSpPr>
              <p:nvPr/>
            </p:nvSpPr>
            <p:spPr bwMode="auto">
              <a:xfrm>
                <a:off x="346" y="1125"/>
                <a:ext cx="75" cy="15"/>
              </a:xfrm>
              <a:custGeom>
                <a:avLst/>
                <a:gdLst>
                  <a:gd name="T0" fmla="*/ 75 w 75"/>
                  <a:gd name="T1" fmla="*/ 13 h 15"/>
                  <a:gd name="T2" fmla="*/ 73 w 75"/>
                  <a:gd name="T3" fmla="*/ 14 h 15"/>
                  <a:gd name="T4" fmla="*/ 66 w 75"/>
                  <a:gd name="T5" fmla="*/ 15 h 15"/>
                  <a:gd name="T6" fmla="*/ 57 w 75"/>
                  <a:gd name="T7" fmla="*/ 15 h 15"/>
                  <a:gd name="T8" fmla="*/ 44 w 75"/>
                  <a:gd name="T9" fmla="*/ 14 h 15"/>
                  <a:gd name="T10" fmla="*/ 32 w 75"/>
                  <a:gd name="T11" fmla="*/ 13 h 15"/>
                  <a:gd name="T12" fmla="*/ 19 w 75"/>
                  <a:gd name="T13" fmla="*/ 10 h 15"/>
                  <a:gd name="T14" fmla="*/ 9 w 75"/>
                  <a:gd name="T15" fmla="*/ 5 h 15"/>
                  <a:gd name="T16" fmla="*/ 0 w 75"/>
                  <a:gd name="T17" fmla="*/ 0 h 15"/>
                  <a:gd name="T18" fmla="*/ 8 w 75"/>
                  <a:gd name="T19" fmla="*/ 1 h 15"/>
                  <a:gd name="T20" fmla="*/ 19 w 75"/>
                  <a:gd name="T21" fmla="*/ 3 h 15"/>
                  <a:gd name="T22" fmla="*/ 32 w 75"/>
                  <a:gd name="T23" fmla="*/ 4 h 15"/>
                  <a:gd name="T24" fmla="*/ 44 w 75"/>
                  <a:gd name="T25" fmla="*/ 6 h 15"/>
                  <a:gd name="T26" fmla="*/ 56 w 75"/>
                  <a:gd name="T27" fmla="*/ 8 h 15"/>
                  <a:gd name="T28" fmla="*/ 66 w 75"/>
                  <a:gd name="T29" fmla="*/ 10 h 15"/>
                  <a:gd name="T30" fmla="*/ 73 w 75"/>
                  <a:gd name="T31" fmla="*/ 11 h 15"/>
                  <a:gd name="T32" fmla="*/ 75 w 75"/>
                  <a:gd name="T33" fmla="*/ 13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5"/>
                  <a:gd name="T52" fmla="*/ 0 h 15"/>
                  <a:gd name="T53" fmla="*/ 75 w 75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5" h="15">
                    <a:moveTo>
                      <a:pt x="75" y="13"/>
                    </a:moveTo>
                    <a:lnTo>
                      <a:pt x="73" y="14"/>
                    </a:lnTo>
                    <a:lnTo>
                      <a:pt x="66" y="15"/>
                    </a:lnTo>
                    <a:lnTo>
                      <a:pt x="57" y="15"/>
                    </a:lnTo>
                    <a:lnTo>
                      <a:pt x="44" y="14"/>
                    </a:lnTo>
                    <a:lnTo>
                      <a:pt x="32" y="13"/>
                    </a:lnTo>
                    <a:lnTo>
                      <a:pt x="19" y="10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8" y="1"/>
                    </a:lnTo>
                    <a:lnTo>
                      <a:pt x="19" y="3"/>
                    </a:lnTo>
                    <a:lnTo>
                      <a:pt x="32" y="4"/>
                    </a:lnTo>
                    <a:lnTo>
                      <a:pt x="44" y="6"/>
                    </a:lnTo>
                    <a:lnTo>
                      <a:pt x="56" y="8"/>
                    </a:lnTo>
                    <a:lnTo>
                      <a:pt x="66" y="10"/>
                    </a:lnTo>
                    <a:lnTo>
                      <a:pt x="73" y="11"/>
                    </a:lnTo>
                    <a:lnTo>
                      <a:pt x="75" y="1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28" name="Freeform 150"/>
              <p:cNvSpPr>
                <a:spLocks/>
              </p:cNvSpPr>
              <p:nvPr/>
            </p:nvSpPr>
            <p:spPr bwMode="auto">
              <a:xfrm>
                <a:off x="334" y="1104"/>
                <a:ext cx="89" cy="23"/>
              </a:xfrm>
              <a:custGeom>
                <a:avLst/>
                <a:gdLst>
                  <a:gd name="T0" fmla="*/ 89 w 89"/>
                  <a:gd name="T1" fmla="*/ 19 h 23"/>
                  <a:gd name="T2" fmla="*/ 86 w 89"/>
                  <a:gd name="T3" fmla="*/ 22 h 23"/>
                  <a:gd name="T4" fmla="*/ 78 w 89"/>
                  <a:gd name="T5" fmla="*/ 23 h 23"/>
                  <a:gd name="T6" fmla="*/ 65 w 89"/>
                  <a:gd name="T7" fmla="*/ 22 h 23"/>
                  <a:gd name="T8" fmla="*/ 52 w 89"/>
                  <a:gd name="T9" fmla="*/ 19 h 23"/>
                  <a:gd name="T10" fmla="*/ 37 w 89"/>
                  <a:gd name="T11" fmla="*/ 16 h 23"/>
                  <a:gd name="T12" fmla="*/ 22 w 89"/>
                  <a:gd name="T13" fmla="*/ 12 h 23"/>
                  <a:gd name="T14" fmla="*/ 10 w 89"/>
                  <a:gd name="T15" fmla="*/ 7 h 23"/>
                  <a:gd name="T16" fmla="*/ 0 w 89"/>
                  <a:gd name="T17" fmla="*/ 0 h 23"/>
                  <a:gd name="T18" fmla="*/ 6 w 89"/>
                  <a:gd name="T19" fmla="*/ 2 h 23"/>
                  <a:gd name="T20" fmla="*/ 19 w 89"/>
                  <a:gd name="T21" fmla="*/ 4 h 23"/>
                  <a:gd name="T22" fmla="*/ 32 w 89"/>
                  <a:gd name="T23" fmla="*/ 6 h 23"/>
                  <a:gd name="T24" fmla="*/ 48 w 89"/>
                  <a:gd name="T25" fmla="*/ 8 h 23"/>
                  <a:gd name="T26" fmla="*/ 64 w 89"/>
                  <a:gd name="T27" fmla="*/ 12 h 23"/>
                  <a:gd name="T28" fmla="*/ 77 w 89"/>
                  <a:gd name="T29" fmla="*/ 14 h 23"/>
                  <a:gd name="T30" fmla="*/ 86 w 89"/>
                  <a:gd name="T31" fmla="*/ 16 h 23"/>
                  <a:gd name="T32" fmla="*/ 89 w 89"/>
                  <a:gd name="T33" fmla="*/ 19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9"/>
                  <a:gd name="T52" fmla="*/ 0 h 23"/>
                  <a:gd name="T53" fmla="*/ 89 w 89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9" h="23">
                    <a:moveTo>
                      <a:pt x="89" y="19"/>
                    </a:moveTo>
                    <a:lnTo>
                      <a:pt x="86" y="22"/>
                    </a:lnTo>
                    <a:lnTo>
                      <a:pt x="78" y="23"/>
                    </a:lnTo>
                    <a:lnTo>
                      <a:pt x="65" y="22"/>
                    </a:lnTo>
                    <a:lnTo>
                      <a:pt x="52" y="19"/>
                    </a:lnTo>
                    <a:lnTo>
                      <a:pt x="37" y="16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8" y="8"/>
                    </a:lnTo>
                    <a:lnTo>
                      <a:pt x="64" y="12"/>
                    </a:lnTo>
                    <a:lnTo>
                      <a:pt x="77" y="14"/>
                    </a:lnTo>
                    <a:lnTo>
                      <a:pt x="86" y="16"/>
                    </a:lnTo>
                    <a:lnTo>
                      <a:pt x="89" y="1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29" name="Freeform 151"/>
              <p:cNvSpPr>
                <a:spLocks/>
              </p:cNvSpPr>
              <p:nvPr/>
            </p:nvSpPr>
            <p:spPr bwMode="auto">
              <a:xfrm>
                <a:off x="318" y="1072"/>
                <a:ext cx="94" cy="17"/>
              </a:xfrm>
              <a:custGeom>
                <a:avLst/>
                <a:gdLst>
                  <a:gd name="T0" fmla="*/ 94 w 94"/>
                  <a:gd name="T1" fmla="*/ 13 h 17"/>
                  <a:gd name="T2" fmla="*/ 89 w 94"/>
                  <a:gd name="T3" fmla="*/ 15 h 17"/>
                  <a:gd name="T4" fmla="*/ 80 w 94"/>
                  <a:gd name="T5" fmla="*/ 17 h 17"/>
                  <a:gd name="T6" fmla="*/ 68 w 94"/>
                  <a:gd name="T7" fmla="*/ 17 h 17"/>
                  <a:gd name="T8" fmla="*/ 52 w 94"/>
                  <a:gd name="T9" fmla="*/ 16 h 17"/>
                  <a:gd name="T10" fmla="*/ 36 w 94"/>
                  <a:gd name="T11" fmla="*/ 14 h 17"/>
                  <a:gd name="T12" fmla="*/ 21 w 94"/>
                  <a:gd name="T13" fmla="*/ 11 h 17"/>
                  <a:gd name="T14" fmla="*/ 9 w 94"/>
                  <a:gd name="T15" fmla="*/ 6 h 17"/>
                  <a:gd name="T16" fmla="*/ 0 w 94"/>
                  <a:gd name="T17" fmla="*/ 0 h 17"/>
                  <a:gd name="T18" fmla="*/ 6 w 94"/>
                  <a:gd name="T19" fmla="*/ 2 h 17"/>
                  <a:gd name="T20" fmla="*/ 19 w 94"/>
                  <a:gd name="T21" fmla="*/ 2 h 17"/>
                  <a:gd name="T22" fmla="*/ 34 w 94"/>
                  <a:gd name="T23" fmla="*/ 4 h 17"/>
                  <a:gd name="T24" fmla="*/ 51 w 94"/>
                  <a:gd name="T25" fmla="*/ 5 h 17"/>
                  <a:gd name="T26" fmla="*/ 67 w 94"/>
                  <a:gd name="T27" fmla="*/ 7 h 17"/>
                  <a:gd name="T28" fmla="*/ 80 w 94"/>
                  <a:gd name="T29" fmla="*/ 8 h 17"/>
                  <a:gd name="T30" fmla="*/ 90 w 94"/>
                  <a:gd name="T31" fmla="*/ 11 h 17"/>
                  <a:gd name="T32" fmla="*/ 94 w 94"/>
                  <a:gd name="T33" fmla="*/ 13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4"/>
                  <a:gd name="T52" fmla="*/ 0 h 17"/>
                  <a:gd name="T53" fmla="*/ 94 w 94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4" h="17">
                    <a:moveTo>
                      <a:pt x="94" y="13"/>
                    </a:moveTo>
                    <a:lnTo>
                      <a:pt x="89" y="15"/>
                    </a:lnTo>
                    <a:lnTo>
                      <a:pt x="80" y="17"/>
                    </a:lnTo>
                    <a:lnTo>
                      <a:pt x="68" y="17"/>
                    </a:lnTo>
                    <a:lnTo>
                      <a:pt x="52" y="16"/>
                    </a:lnTo>
                    <a:lnTo>
                      <a:pt x="36" y="14"/>
                    </a:lnTo>
                    <a:lnTo>
                      <a:pt x="21" y="11"/>
                    </a:lnTo>
                    <a:lnTo>
                      <a:pt x="9" y="6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9" y="2"/>
                    </a:lnTo>
                    <a:lnTo>
                      <a:pt x="34" y="4"/>
                    </a:lnTo>
                    <a:lnTo>
                      <a:pt x="51" y="5"/>
                    </a:lnTo>
                    <a:lnTo>
                      <a:pt x="67" y="7"/>
                    </a:lnTo>
                    <a:lnTo>
                      <a:pt x="80" y="8"/>
                    </a:lnTo>
                    <a:lnTo>
                      <a:pt x="90" y="11"/>
                    </a:lnTo>
                    <a:lnTo>
                      <a:pt x="94" y="1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30" name="Freeform 152"/>
              <p:cNvSpPr>
                <a:spLocks/>
              </p:cNvSpPr>
              <p:nvPr/>
            </p:nvSpPr>
            <p:spPr bwMode="auto">
              <a:xfrm>
                <a:off x="313" y="1052"/>
                <a:ext cx="83" cy="13"/>
              </a:xfrm>
              <a:custGeom>
                <a:avLst/>
                <a:gdLst>
                  <a:gd name="T0" fmla="*/ 83 w 83"/>
                  <a:gd name="T1" fmla="*/ 10 h 13"/>
                  <a:gd name="T2" fmla="*/ 81 w 83"/>
                  <a:gd name="T3" fmla="*/ 11 h 13"/>
                  <a:gd name="T4" fmla="*/ 72 w 83"/>
                  <a:gd name="T5" fmla="*/ 13 h 13"/>
                  <a:gd name="T6" fmla="*/ 60 w 83"/>
                  <a:gd name="T7" fmla="*/ 13 h 13"/>
                  <a:gd name="T8" fmla="*/ 45 w 83"/>
                  <a:gd name="T9" fmla="*/ 11 h 13"/>
                  <a:gd name="T10" fmla="*/ 31 w 83"/>
                  <a:gd name="T11" fmla="*/ 10 h 13"/>
                  <a:gd name="T12" fmla="*/ 17 w 83"/>
                  <a:gd name="T13" fmla="*/ 8 h 13"/>
                  <a:gd name="T14" fmla="*/ 7 w 83"/>
                  <a:gd name="T15" fmla="*/ 5 h 13"/>
                  <a:gd name="T16" fmla="*/ 0 w 83"/>
                  <a:gd name="T17" fmla="*/ 0 h 13"/>
                  <a:gd name="T18" fmla="*/ 8 w 83"/>
                  <a:gd name="T19" fmla="*/ 1 h 13"/>
                  <a:gd name="T20" fmla="*/ 19 w 83"/>
                  <a:gd name="T21" fmla="*/ 1 h 13"/>
                  <a:gd name="T22" fmla="*/ 33 w 83"/>
                  <a:gd name="T23" fmla="*/ 1 h 13"/>
                  <a:gd name="T24" fmla="*/ 47 w 83"/>
                  <a:gd name="T25" fmla="*/ 2 h 13"/>
                  <a:gd name="T26" fmla="*/ 61 w 83"/>
                  <a:gd name="T27" fmla="*/ 3 h 13"/>
                  <a:gd name="T28" fmla="*/ 73 w 83"/>
                  <a:gd name="T29" fmla="*/ 5 h 13"/>
                  <a:gd name="T30" fmla="*/ 81 w 83"/>
                  <a:gd name="T31" fmla="*/ 7 h 13"/>
                  <a:gd name="T32" fmla="*/ 83 w 83"/>
                  <a:gd name="T33" fmla="*/ 1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3"/>
                  <a:gd name="T52" fmla="*/ 0 h 13"/>
                  <a:gd name="T53" fmla="*/ 83 w 83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3" h="13">
                    <a:moveTo>
                      <a:pt x="83" y="10"/>
                    </a:moveTo>
                    <a:lnTo>
                      <a:pt x="81" y="11"/>
                    </a:lnTo>
                    <a:lnTo>
                      <a:pt x="72" y="13"/>
                    </a:lnTo>
                    <a:lnTo>
                      <a:pt x="60" y="13"/>
                    </a:lnTo>
                    <a:lnTo>
                      <a:pt x="45" y="11"/>
                    </a:lnTo>
                    <a:lnTo>
                      <a:pt x="31" y="10"/>
                    </a:lnTo>
                    <a:lnTo>
                      <a:pt x="17" y="8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8" y="1"/>
                    </a:lnTo>
                    <a:lnTo>
                      <a:pt x="19" y="1"/>
                    </a:lnTo>
                    <a:lnTo>
                      <a:pt x="33" y="1"/>
                    </a:lnTo>
                    <a:lnTo>
                      <a:pt x="47" y="2"/>
                    </a:lnTo>
                    <a:lnTo>
                      <a:pt x="61" y="3"/>
                    </a:lnTo>
                    <a:lnTo>
                      <a:pt x="73" y="5"/>
                    </a:lnTo>
                    <a:lnTo>
                      <a:pt x="81" y="7"/>
                    </a:lnTo>
                    <a:lnTo>
                      <a:pt x="83" y="1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31" name="Freeform 153"/>
              <p:cNvSpPr>
                <a:spLocks/>
              </p:cNvSpPr>
              <p:nvPr/>
            </p:nvSpPr>
            <p:spPr bwMode="auto">
              <a:xfrm>
                <a:off x="306" y="1015"/>
                <a:ext cx="72" cy="11"/>
              </a:xfrm>
              <a:custGeom>
                <a:avLst/>
                <a:gdLst>
                  <a:gd name="T0" fmla="*/ 72 w 72"/>
                  <a:gd name="T1" fmla="*/ 3 h 11"/>
                  <a:gd name="T2" fmla="*/ 69 w 72"/>
                  <a:gd name="T3" fmla="*/ 5 h 11"/>
                  <a:gd name="T4" fmla="*/ 63 w 72"/>
                  <a:gd name="T5" fmla="*/ 9 h 11"/>
                  <a:gd name="T6" fmla="*/ 54 w 72"/>
                  <a:gd name="T7" fmla="*/ 10 h 11"/>
                  <a:gd name="T8" fmla="*/ 43 w 72"/>
                  <a:gd name="T9" fmla="*/ 11 h 11"/>
                  <a:gd name="T10" fmla="*/ 31 w 72"/>
                  <a:gd name="T11" fmla="*/ 11 h 11"/>
                  <a:gd name="T12" fmla="*/ 20 w 72"/>
                  <a:gd name="T13" fmla="*/ 9 h 11"/>
                  <a:gd name="T14" fmla="*/ 9 w 72"/>
                  <a:gd name="T15" fmla="*/ 5 h 11"/>
                  <a:gd name="T16" fmla="*/ 0 w 72"/>
                  <a:gd name="T17" fmla="*/ 1 h 11"/>
                  <a:gd name="T18" fmla="*/ 7 w 72"/>
                  <a:gd name="T19" fmla="*/ 1 h 11"/>
                  <a:gd name="T20" fmla="*/ 17 w 72"/>
                  <a:gd name="T21" fmla="*/ 1 h 11"/>
                  <a:gd name="T22" fmla="*/ 30 w 72"/>
                  <a:gd name="T23" fmla="*/ 1 h 11"/>
                  <a:gd name="T24" fmla="*/ 41 w 72"/>
                  <a:gd name="T25" fmla="*/ 0 h 11"/>
                  <a:gd name="T26" fmla="*/ 52 w 72"/>
                  <a:gd name="T27" fmla="*/ 0 h 11"/>
                  <a:gd name="T28" fmla="*/ 63 w 72"/>
                  <a:gd name="T29" fmla="*/ 0 h 11"/>
                  <a:gd name="T30" fmla="*/ 69 w 72"/>
                  <a:gd name="T31" fmla="*/ 1 h 11"/>
                  <a:gd name="T32" fmla="*/ 72 w 72"/>
                  <a:gd name="T33" fmla="*/ 3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"/>
                  <a:gd name="T52" fmla="*/ 0 h 11"/>
                  <a:gd name="T53" fmla="*/ 72 w 72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" h="11">
                    <a:moveTo>
                      <a:pt x="72" y="3"/>
                    </a:moveTo>
                    <a:lnTo>
                      <a:pt x="69" y="5"/>
                    </a:lnTo>
                    <a:lnTo>
                      <a:pt x="63" y="9"/>
                    </a:lnTo>
                    <a:lnTo>
                      <a:pt x="54" y="10"/>
                    </a:lnTo>
                    <a:lnTo>
                      <a:pt x="43" y="11"/>
                    </a:lnTo>
                    <a:lnTo>
                      <a:pt x="31" y="11"/>
                    </a:lnTo>
                    <a:lnTo>
                      <a:pt x="20" y="9"/>
                    </a:lnTo>
                    <a:lnTo>
                      <a:pt x="9" y="5"/>
                    </a:lnTo>
                    <a:lnTo>
                      <a:pt x="0" y="1"/>
                    </a:lnTo>
                    <a:lnTo>
                      <a:pt x="7" y="1"/>
                    </a:lnTo>
                    <a:lnTo>
                      <a:pt x="17" y="1"/>
                    </a:lnTo>
                    <a:lnTo>
                      <a:pt x="30" y="1"/>
                    </a:lnTo>
                    <a:lnTo>
                      <a:pt x="41" y="0"/>
                    </a:lnTo>
                    <a:lnTo>
                      <a:pt x="52" y="0"/>
                    </a:lnTo>
                    <a:lnTo>
                      <a:pt x="63" y="0"/>
                    </a:lnTo>
                    <a:lnTo>
                      <a:pt x="69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32" name="Freeform 154"/>
              <p:cNvSpPr>
                <a:spLocks/>
              </p:cNvSpPr>
              <p:nvPr/>
            </p:nvSpPr>
            <p:spPr bwMode="auto">
              <a:xfrm>
                <a:off x="315" y="956"/>
                <a:ext cx="34" cy="13"/>
              </a:xfrm>
              <a:custGeom>
                <a:avLst/>
                <a:gdLst>
                  <a:gd name="T0" fmla="*/ 34 w 34"/>
                  <a:gd name="T1" fmla="*/ 2 h 13"/>
                  <a:gd name="T2" fmla="*/ 33 w 34"/>
                  <a:gd name="T3" fmla="*/ 4 h 13"/>
                  <a:gd name="T4" fmla="*/ 30 w 34"/>
                  <a:gd name="T5" fmla="*/ 7 h 13"/>
                  <a:gd name="T6" fmla="*/ 25 w 34"/>
                  <a:gd name="T7" fmla="*/ 9 h 13"/>
                  <a:gd name="T8" fmla="*/ 20 w 34"/>
                  <a:gd name="T9" fmla="*/ 11 h 13"/>
                  <a:gd name="T10" fmla="*/ 14 w 34"/>
                  <a:gd name="T11" fmla="*/ 13 h 13"/>
                  <a:gd name="T12" fmla="*/ 8 w 34"/>
                  <a:gd name="T13" fmla="*/ 13 h 13"/>
                  <a:gd name="T14" fmla="*/ 4 w 34"/>
                  <a:gd name="T15" fmla="*/ 12 h 13"/>
                  <a:gd name="T16" fmla="*/ 0 w 34"/>
                  <a:gd name="T17" fmla="*/ 10 h 13"/>
                  <a:gd name="T18" fmla="*/ 5 w 34"/>
                  <a:gd name="T19" fmla="*/ 11 h 13"/>
                  <a:gd name="T20" fmla="*/ 11 w 34"/>
                  <a:gd name="T21" fmla="*/ 10 h 13"/>
                  <a:gd name="T22" fmla="*/ 16 w 34"/>
                  <a:gd name="T23" fmla="*/ 8 h 13"/>
                  <a:gd name="T24" fmla="*/ 22 w 34"/>
                  <a:gd name="T25" fmla="*/ 4 h 13"/>
                  <a:gd name="T26" fmla="*/ 26 w 34"/>
                  <a:gd name="T27" fmla="*/ 2 h 13"/>
                  <a:gd name="T28" fmla="*/ 31 w 34"/>
                  <a:gd name="T29" fmla="*/ 0 h 13"/>
                  <a:gd name="T30" fmla="*/ 33 w 34"/>
                  <a:gd name="T31" fmla="*/ 0 h 13"/>
                  <a:gd name="T32" fmla="*/ 34 w 34"/>
                  <a:gd name="T33" fmla="*/ 2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"/>
                  <a:gd name="T52" fmla="*/ 0 h 13"/>
                  <a:gd name="T53" fmla="*/ 34 w 34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" h="13">
                    <a:moveTo>
                      <a:pt x="34" y="2"/>
                    </a:moveTo>
                    <a:lnTo>
                      <a:pt x="33" y="4"/>
                    </a:lnTo>
                    <a:lnTo>
                      <a:pt x="30" y="7"/>
                    </a:lnTo>
                    <a:lnTo>
                      <a:pt x="25" y="9"/>
                    </a:lnTo>
                    <a:lnTo>
                      <a:pt x="20" y="11"/>
                    </a:lnTo>
                    <a:lnTo>
                      <a:pt x="14" y="13"/>
                    </a:lnTo>
                    <a:lnTo>
                      <a:pt x="8" y="13"/>
                    </a:lnTo>
                    <a:lnTo>
                      <a:pt x="4" y="12"/>
                    </a:lnTo>
                    <a:lnTo>
                      <a:pt x="0" y="10"/>
                    </a:lnTo>
                    <a:lnTo>
                      <a:pt x="5" y="11"/>
                    </a:lnTo>
                    <a:lnTo>
                      <a:pt x="11" y="10"/>
                    </a:lnTo>
                    <a:lnTo>
                      <a:pt x="16" y="8"/>
                    </a:lnTo>
                    <a:lnTo>
                      <a:pt x="22" y="4"/>
                    </a:lnTo>
                    <a:lnTo>
                      <a:pt x="26" y="2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4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33" name="Freeform 155"/>
              <p:cNvSpPr>
                <a:spLocks/>
              </p:cNvSpPr>
              <p:nvPr/>
            </p:nvSpPr>
            <p:spPr bwMode="auto">
              <a:xfrm>
                <a:off x="363" y="1146"/>
                <a:ext cx="63" cy="16"/>
              </a:xfrm>
              <a:custGeom>
                <a:avLst/>
                <a:gdLst>
                  <a:gd name="T0" fmla="*/ 63 w 63"/>
                  <a:gd name="T1" fmla="*/ 14 h 16"/>
                  <a:gd name="T2" fmla="*/ 61 w 63"/>
                  <a:gd name="T3" fmla="*/ 15 h 16"/>
                  <a:gd name="T4" fmla="*/ 57 w 63"/>
                  <a:gd name="T5" fmla="*/ 16 h 16"/>
                  <a:gd name="T6" fmla="*/ 49 w 63"/>
                  <a:gd name="T7" fmla="*/ 16 h 16"/>
                  <a:gd name="T8" fmla="*/ 39 w 63"/>
                  <a:gd name="T9" fmla="*/ 15 h 16"/>
                  <a:gd name="T10" fmla="*/ 28 w 63"/>
                  <a:gd name="T11" fmla="*/ 14 h 16"/>
                  <a:gd name="T12" fmla="*/ 18 w 63"/>
                  <a:gd name="T13" fmla="*/ 10 h 16"/>
                  <a:gd name="T14" fmla="*/ 8 w 63"/>
                  <a:gd name="T15" fmla="*/ 6 h 16"/>
                  <a:gd name="T16" fmla="*/ 0 w 63"/>
                  <a:gd name="T17" fmla="*/ 0 h 16"/>
                  <a:gd name="T18" fmla="*/ 8 w 63"/>
                  <a:gd name="T19" fmla="*/ 2 h 16"/>
                  <a:gd name="T20" fmla="*/ 17 w 63"/>
                  <a:gd name="T21" fmla="*/ 4 h 16"/>
                  <a:gd name="T22" fmla="*/ 27 w 63"/>
                  <a:gd name="T23" fmla="*/ 6 h 16"/>
                  <a:gd name="T24" fmla="*/ 39 w 63"/>
                  <a:gd name="T25" fmla="*/ 7 h 16"/>
                  <a:gd name="T26" fmla="*/ 48 w 63"/>
                  <a:gd name="T27" fmla="*/ 8 h 16"/>
                  <a:gd name="T28" fmla="*/ 56 w 63"/>
                  <a:gd name="T29" fmla="*/ 10 h 16"/>
                  <a:gd name="T30" fmla="*/ 61 w 63"/>
                  <a:gd name="T31" fmla="*/ 11 h 16"/>
                  <a:gd name="T32" fmla="*/ 63 w 63"/>
                  <a:gd name="T33" fmla="*/ 14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6"/>
                  <a:gd name="T53" fmla="*/ 63 w 63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6">
                    <a:moveTo>
                      <a:pt x="63" y="14"/>
                    </a:moveTo>
                    <a:lnTo>
                      <a:pt x="61" y="15"/>
                    </a:lnTo>
                    <a:lnTo>
                      <a:pt x="57" y="16"/>
                    </a:lnTo>
                    <a:lnTo>
                      <a:pt x="49" y="16"/>
                    </a:lnTo>
                    <a:lnTo>
                      <a:pt x="39" y="15"/>
                    </a:lnTo>
                    <a:lnTo>
                      <a:pt x="28" y="14"/>
                    </a:lnTo>
                    <a:lnTo>
                      <a:pt x="18" y="10"/>
                    </a:lnTo>
                    <a:lnTo>
                      <a:pt x="8" y="6"/>
                    </a:lnTo>
                    <a:lnTo>
                      <a:pt x="0" y="0"/>
                    </a:lnTo>
                    <a:lnTo>
                      <a:pt x="8" y="2"/>
                    </a:lnTo>
                    <a:lnTo>
                      <a:pt x="17" y="4"/>
                    </a:lnTo>
                    <a:lnTo>
                      <a:pt x="27" y="6"/>
                    </a:lnTo>
                    <a:lnTo>
                      <a:pt x="39" y="7"/>
                    </a:lnTo>
                    <a:lnTo>
                      <a:pt x="48" y="8"/>
                    </a:lnTo>
                    <a:lnTo>
                      <a:pt x="56" y="10"/>
                    </a:lnTo>
                    <a:lnTo>
                      <a:pt x="61" y="11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34" name="Freeform 156"/>
              <p:cNvSpPr>
                <a:spLocks/>
              </p:cNvSpPr>
              <p:nvPr/>
            </p:nvSpPr>
            <p:spPr bwMode="auto">
              <a:xfrm>
                <a:off x="327" y="1091"/>
                <a:ext cx="90" cy="17"/>
              </a:xfrm>
              <a:custGeom>
                <a:avLst/>
                <a:gdLst>
                  <a:gd name="T0" fmla="*/ 90 w 90"/>
                  <a:gd name="T1" fmla="*/ 12 h 17"/>
                  <a:gd name="T2" fmla="*/ 87 w 90"/>
                  <a:gd name="T3" fmla="*/ 14 h 17"/>
                  <a:gd name="T4" fmla="*/ 78 w 90"/>
                  <a:gd name="T5" fmla="*/ 17 h 17"/>
                  <a:gd name="T6" fmla="*/ 65 w 90"/>
                  <a:gd name="T7" fmla="*/ 17 h 17"/>
                  <a:gd name="T8" fmla="*/ 51 w 90"/>
                  <a:gd name="T9" fmla="*/ 15 h 17"/>
                  <a:gd name="T10" fmla="*/ 35 w 90"/>
                  <a:gd name="T11" fmla="*/ 13 h 17"/>
                  <a:gd name="T12" fmla="*/ 20 w 90"/>
                  <a:gd name="T13" fmla="*/ 10 h 17"/>
                  <a:gd name="T14" fmla="*/ 8 w 90"/>
                  <a:gd name="T15" fmla="*/ 5 h 17"/>
                  <a:gd name="T16" fmla="*/ 0 w 90"/>
                  <a:gd name="T17" fmla="*/ 0 h 17"/>
                  <a:gd name="T18" fmla="*/ 7 w 90"/>
                  <a:gd name="T19" fmla="*/ 0 h 17"/>
                  <a:gd name="T20" fmla="*/ 18 w 90"/>
                  <a:gd name="T21" fmla="*/ 1 h 17"/>
                  <a:gd name="T22" fmla="*/ 33 w 90"/>
                  <a:gd name="T23" fmla="*/ 2 h 17"/>
                  <a:gd name="T24" fmla="*/ 48 w 90"/>
                  <a:gd name="T25" fmla="*/ 4 h 17"/>
                  <a:gd name="T26" fmla="*/ 64 w 90"/>
                  <a:gd name="T27" fmla="*/ 5 h 17"/>
                  <a:gd name="T28" fmla="*/ 78 w 90"/>
                  <a:gd name="T29" fmla="*/ 8 h 17"/>
                  <a:gd name="T30" fmla="*/ 87 w 90"/>
                  <a:gd name="T31" fmla="*/ 10 h 17"/>
                  <a:gd name="T32" fmla="*/ 90 w 90"/>
                  <a:gd name="T33" fmla="*/ 12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0"/>
                  <a:gd name="T52" fmla="*/ 0 h 17"/>
                  <a:gd name="T53" fmla="*/ 90 w 90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0" h="17">
                    <a:moveTo>
                      <a:pt x="90" y="12"/>
                    </a:moveTo>
                    <a:lnTo>
                      <a:pt x="87" y="14"/>
                    </a:lnTo>
                    <a:lnTo>
                      <a:pt x="78" y="17"/>
                    </a:lnTo>
                    <a:lnTo>
                      <a:pt x="65" y="17"/>
                    </a:lnTo>
                    <a:lnTo>
                      <a:pt x="51" y="15"/>
                    </a:lnTo>
                    <a:lnTo>
                      <a:pt x="35" y="13"/>
                    </a:lnTo>
                    <a:lnTo>
                      <a:pt x="20" y="10"/>
                    </a:lnTo>
                    <a:lnTo>
                      <a:pt x="8" y="5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8" y="1"/>
                    </a:lnTo>
                    <a:lnTo>
                      <a:pt x="33" y="2"/>
                    </a:lnTo>
                    <a:lnTo>
                      <a:pt x="48" y="4"/>
                    </a:lnTo>
                    <a:lnTo>
                      <a:pt x="64" y="5"/>
                    </a:lnTo>
                    <a:lnTo>
                      <a:pt x="78" y="8"/>
                    </a:lnTo>
                    <a:lnTo>
                      <a:pt x="87" y="10"/>
                    </a:lnTo>
                    <a:lnTo>
                      <a:pt x="90" y="1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35" name="Freeform 157"/>
              <p:cNvSpPr>
                <a:spLocks/>
              </p:cNvSpPr>
              <p:nvPr/>
            </p:nvSpPr>
            <p:spPr bwMode="auto">
              <a:xfrm>
                <a:off x="309" y="1032"/>
                <a:ext cx="81" cy="10"/>
              </a:xfrm>
              <a:custGeom>
                <a:avLst/>
                <a:gdLst>
                  <a:gd name="T0" fmla="*/ 81 w 81"/>
                  <a:gd name="T1" fmla="*/ 3 h 10"/>
                  <a:gd name="T2" fmla="*/ 78 w 81"/>
                  <a:gd name="T3" fmla="*/ 5 h 10"/>
                  <a:gd name="T4" fmla="*/ 71 w 81"/>
                  <a:gd name="T5" fmla="*/ 8 h 10"/>
                  <a:gd name="T6" fmla="*/ 60 w 81"/>
                  <a:gd name="T7" fmla="*/ 10 h 10"/>
                  <a:gd name="T8" fmla="*/ 47 w 81"/>
                  <a:gd name="T9" fmla="*/ 10 h 10"/>
                  <a:gd name="T10" fmla="*/ 34 w 81"/>
                  <a:gd name="T11" fmla="*/ 10 h 10"/>
                  <a:gd name="T12" fmla="*/ 20 w 81"/>
                  <a:gd name="T13" fmla="*/ 9 h 10"/>
                  <a:gd name="T14" fmla="*/ 9 w 81"/>
                  <a:gd name="T15" fmla="*/ 5 h 10"/>
                  <a:gd name="T16" fmla="*/ 0 w 81"/>
                  <a:gd name="T17" fmla="*/ 1 h 10"/>
                  <a:gd name="T18" fmla="*/ 8 w 81"/>
                  <a:gd name="T19" fmla="*/ 1 h 10"/>
                  <a:gd name="T20" fmla="*/ 19 w 81"/>
                  <a:gd name="T21" fmla="*/ 1 h 10"/>
                  <a:gd name="T22" fmla="*/ 31 w 81"/>
                  <a:gd name="T23" fmla="*/ 1 h 10"/>
                  <a:gd name="T24" fmla="*/ 46 w 81"/>
                  <a:gd name="T25" fmla="*/ 0 h 10"/>
                  <a:gd name="T26" fmla="*/ 60 w 81"/>
                  <a:gd name="T27" fmla="*/ 0 h 10"/>
                  <a:gd name="T28" fmla="*/ 71 w 81"/>
                  <a:gd name="T29" fmla="*/ 0 h 10"/>
                  <a:gd name="T30" fmla="*/ 78 w 81"/>
                  <a:gd name="T31" fmla="*/ 1 h 10"/>
                  <a:gd name="T32" fmla="*/ 81 w 81"/>
                  <a:gd name="T33" fmla="*/ 3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10"/>
                  <a:gd name="T53" fmla="*/ 81 w 81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10">
                    <a:moveTo>
                      <a:pt x="81" y="3"/>
                    </a:moveTo>
                    <a:lnTo>
                      <a:pt x="78" y="5"/>
                    </a:lnTo>
                    <a:lnTo>
                      <a:pt x="71" y="8"/>
                    </a:lnTo>
                    <a:lnTo>
                      <a:pt x="60" y="10"/>
                    </a:lnTo>
                    <a:lnTo>
                      <a:pt x="47" y="10"/>
                    </a:lnTo>
                    <a:lnTo>
                      <a:pt x="34" y="10"/>
                    </a:lnTo>
                    <a:lnTo>
                      <a:pt x="20" y="9"/>
                    </a:lnTo>
                    <a:lnTo>
                      <a:pt x="9" y="5"/>
                    </a:lnTo>
                    <a:lnTo>
                      <a:pt x="0" y="1"/>
                    </a:lnTo>
                    <a:lnTo>
                      <a:pt x="8" y="1"/>
                    </a:lnTo>
                    <a:lnTo>
                      <a:pt x="19" y="1"/>
                    </a:lnTo>
                    <a:lnTo>
                      <a:pt x="31" y="1"/>
                    </a:lnTo>
                    <a:lnTo>
                      <a:pt x="46" y="0"/>
                    </a:lnTo>
                    <a:lnTo>
                      <a:pt x="60" y="0"/>
                    </a:lnTo>
                    <a:lnTo>
                      <a:pt x="71" y="0"/>
                    </a:lnTo>
                    <a:lnTo>
                      <a:pt x="78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36" name="Freeform 158"/>
              <p:cNvSpPr>
                <a:spLocks/>
              </p:cNvSpPr>
              <p:nvPr/>
            </p:nvSpPr>
            <p:spPr bwMode="auto">
              <a:xfrm>
                <a:off x="307" y="999"/>
                <a:ext cx="67" cy="9"/>
              </a:xfrm>
              <a:custGeom>
                <a:avLst/>
                <a:gdLst>
                  <a:gd name="T0" fmla="*/ 67 w 67"/>
                  <a:gd name="T1" fmla="*/ 6 h 9"/>
                  <a:gd name="T2" fmla="*/ 65 w 67"/>
                  <a:gd name="T3" fmla="*/ 8 h 9"/>
                  <a:gd name="T4" fmla="*/ 57 w 67"/>
                  <a:gd name="T5" fmla="*/ 9 h 9"/>
                  <a:gd name="T6" fmla="*/ 47 w 67"/>
                  <a:gd name="T7" fmla="*/ 9 h 9"/>
                  <a:gd name="T8" fmla="*/ 36 w 67"/>
                  <a:gd name="T9" fmla="*/ 9 h 9"/>
                  <a:gd name="T10" fmla="*/ 23 w 67"/>
                  <a:gd name="T11" fmla="*/ 8 h 9"/>
                  <a:gd name="T12" fmla="*/ 13 w 67"/>
                  <a:gd name="T13" fmla="*/ 6 h 9"/>
                  <a:gd name="T14" fmla="*/ 5 w 67"/>
                  <a:gd name="T15" fmla="*/ 3 h 9"/>
                  <a:gd name="T16" fmla="*/ 0 w 67"/>
                  <a:gd name="T17" fmla="*/ 0 h 9"/>
                  <a:gd name="T18" fmla="*/ 7 w 67"/>
                  <a:gd name="T19" fmla="*/ 0 h 9"/>
                  <a:gd name="T20" fmla="*/ 15 w 67"/>
                  <a:gd name="T21" fmla="*/ 0 h 9"/>
                  <a:gd name="T22" fmla="*/ 25 w 67"/>
                  <a:gd name="T23" fmla="*/ 1 h 9"/>
                  <a:gd name="T24" fmla="*/ 37 w 67"/>
                  <a:gd name="T25" fmla="*/ 1 h 9"/>
                  <a:gd name="T26" fmla="*/ 47 w 67"/>
                  <a:gd name="T27" fmla="*/ 1 h 9"/>
                  <a:gd name="T28" fmla="*/ 57 w 67"/>
                  <a:gd name="T29" fmla="*/ 2 h 9"/>
                  <a:gd name="T30" fmla="*/ 64 w 67"/>
                  <a:gd name="T31" fmla="*/ 3 h 9"/>
                  <a:gd name="T32" fmla="*/ 67 w 67"/>
                  <a:gd name="T33" fmla="*/ 6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9"/>
                  <a:gd name="T53" fmla="*/ 67 w 67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9">
                    <a:moveTo>
                      <a:pt x="67" y="6"/>
                    </a:moveTo>
                    <a:lnTo>
                      <a:pt x="65" y="8"/>
                    </a:lnTo>
                    <a:lnTo>
                      <a:pt x="57" y="9"/>
                    </a:lnTo>
                    <a:lnTo>
                      <a:pt x="47" y="9"/>
                    </a:lnTo>
                    <a:lnTo>
                      <a:pt x="36" y="9"/>
                    </a:lnTo>
                    <a:lnTo>
                      <a:pt x="23" y="8"/>
                    </a:lnTo>
                    <a:lnTo>
                      <a:pt x="13" y="6"/>
                    </a:lnTo>
                    <a:lnTo>
                      <a:pt x="5" y="3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5" y="0"/>
                    </a:lnTo>
                    <a:lnTo>
                      <a:pt x="25" y="1"/>
                    </a:lnTo>
                    <a:lnTo>
                      <a:pt x="37" y="1"/>
                    </a:lnTo>
                    <a:lnTo>
                      <a:pt x="47" y="1"/>
                    </a:lnTo>
                    <a:lnTo>
                      <a:pt x="57" y="2"/>
                    </a:lnTo>
                    <a:lnTo>
                      <a:pt x="64" y="3"/>
                    </a:lnTo>
                    <a:lnTo>
                      <a:pt x="67" y="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37" name="Freeform 159"/>
              <p:cNvSpPr>
                <a:spLocks/>
              </p:cNvSpPr>
              <p:nvPr/>
            </p:nvSpPr>
            <p:spPr bwMode="auto">
              <a:xfrm>
                <a:off x="310" y="977"/>
                <a:ext cx="42" cy="11"/>
              </a:xfrm>
              <a:custGeom>
                <a:avLst/>
                <a:gdLst>
                  <a:gd name="T0" fmla="*/ 42 w 42"/>
                  <a:gd name="T1" fmla="*/ 3 h 11"/>
                  <a:gd name="T2" fmla="*/ 41 w 42"/>
                  <a:gd name="T3" fmla="*/ 5 h 11"/>
                  <a:gd name="T4" fmla="*/ 36 w 42"/>
                  <a:gd name="T5" fmla="*/ 7 h 11"/>
                  <a:gd name="T6" fmla="*/ 30 w 42"/>
                  <a:gd name="T7" fmla="*/ 8 h 11"/>
                  <a:gd name="T8" fmla="*/ 24 w 42"/>
                  <a:gd name="T9" fmla="*/ 11 h 11"/>
                  <a:gd name="T10" fmla="*/ 16 w 42"/>
                  <a:gd name="T11" fmla="*/ 11 h 11"/>
                  <a:gd name="T12" fmla="*/ 9 w 42"/>
                  <a:gd name="T13" fmla="*/ 11 h 11"/>
                  <a:gd name="T14" fmla="*/ 3 w 42"/>
                  <a:gd name="T15" fmla="*/ 9 h 11"/>
                  <a:gd name="T16" fmla="*/ 0 w 42"/>
                  <a:gd name="T17" fmla="*/ 6 h 11"/>
                  <a:gd name="T18" fmla="*/ 5 w 42"/>
                  <a:gd name="T19" fmla="*/ 7 h 11"/>
                  <a:gd name="T20" fmla="*/ 11 w 42"/>
                  <a:gd name="T21" fmla="*/ 7 h 11"/>
                  <a:gd name="T22" fmla="*/ 19 w 42"/>
                  <a:gd name="T23" fmla="*/ 5 h 11"/>
                  <a:gd name="T24" fmla="*/ 26 w 42"/>
                  <a:gd name="T25" fmla="*/ 3 h 11"/>
                  <a:gd name="T26" fmla="*/ 31 w 42"/>
                  <a:gd name="T27" fmla="*/ 1 h 11"/>
                  <a:gd name="T28" fmla="*/ 37 w 42"/>
                  <a:gd name="T29" fmla="*/ 0 h 11"/>
                  <a:gd name="T30" fmla="*/ 41 w 42"/>
                  <a:gd name="T31" fmla="*/ 0 h 11"/>
                  <a:gd name="T32" fmla="*/ 42 w 42"/>
                  <a:gd name="T33" fmla="*/ 3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11"/>
                  <a:gd name="T53" fmla="*/ 42 w 42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11">
                    <a:moveTo>
                      <a:pt x="42" y="3"/>
                    </a:moveTo>
                    <a:lnTo>
                      <a:pt x="41" y="5"/>
                    </a:lnTo>
                    <a:lnTo>
                      <a:pt x="36" y="7"/>
                    </a:lnTo>
                    <a:lnTo>
                      <a:pt x="30" y="8"/>
                    </a:lnTo>
                    <a:lnTo>
                      <a:pt x="24" y="11"/>
                    </a:lnTo>
                    <a:lnTo>
                      <a:pt x="16" y="11"/>
                    </a:lnTo>
                    <a:lnTo>
                      <a:pt x="9" y="11"/>
                    </a:lnTo>
                    <a:lnTo>
                      <a:pt x="3" y="9"/>
                    </a:lnTo>
                    <a:lnTo>
                      <a:pt x="0" y="6"/>
                    </a:lnTo>
                    <a:lnTo>
                      <a:pt x="5" y="7"/>
                    </a:lnTo>
                    <a:lnTo>
                      <a:pt x="11" y="7"/>
                    </a:lnTo>
                    <a:lnTo>
                      <a:pt x="19" y="5"/>
                    </a:lnTo>
                    <a:lnTo>
                      <a:pt x="26" y="3"/>
                    </a:lnTo>
                    <a:lnTo>
                      <a:pt x="31" y="1"/>
                    </a:lnTo>
                    <a:lnTo>
                      <a:pt x="37" y="0"/>
                    </a:lnTo>
                    <a:lnTo>
                      <a:pt x="41" y="0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38" name="Freeform 160"/>
              <p:cNvSpPr>
                <a:spLocks/>
              </p:cNvSpPr>
              <p:nvPr/>
            </p:nvSpPr>
            <p:spPr bwMode="auto">
              <a:xfrm>
                <a:off x="377" y="1164"/>
                <a:ext cx="40" cy="16"/>
              </a:xfrm>
              <a:custGeom>
                <a:avLst/>
                <a:gdLst>
                  <a:gd name="T0" fmla="*/ 0 w 40"/>
                  <a:gd name="T1" fmla="*/ 0 h 16"/>
                  <a:gd name="T2" fmla="*/ 3 w 40"/>
                  <a:gd name="T3" fmla="*/ 0 h 16"/>
                  <a:gd name="T4" fmla="*/ 9 w 40"/>
                  <a:gd name="T5" fmla="*/ 1 h 16"/>
                  <a:gd name="T6" fmla="*/ 15 w 40"/>
                  <a:gd name="T7" fmla="*/ 3 h 16"/>
                  <a:gd name="T8" fmla="*/ 23 w 40"/>
                  <a:gd name="T9" fmla="*/ 4 h 16"/>
                  <a:gd name="T10" fmla="*/ 30 w 40"/>
                  <a:gd name="T11" fmla="*/ 6 h 16"/>
                  <a:gd name="T12" fmla="*/ 36 w 40"/>
                  <a:gd name="T13" fmla="*/ 7 h 16"/>
                  <a:gd name="T14" fmla="*/ 39 w 40"/>
                  <a:gd name="T15" fmla="*/ 10 h 16"/>
                  <a:gd name="T16" fmla="*/ 40 w 40"/>
                  <a:gd name="T17" fmla="*/ 14 h 16"/>
                  <a:gd name="T18" fmla="*/ 38 w 40"/>
                  <a:gd name="T19" fmla="*/ 16 h 16"/>
                  <a:gd name="T20" fmla="*/ 34 w 40"/>
                  <a:gd name="T21" fmla="*/ 16 h 16"/>
                  <a:gd name="T22" fmla="*/ 27 w 40"/>
                  <a:gd name="T23" fmla="*/ 15 h 16"/>
                  <a:gd name="T24" fmla="*/ 21 w 40"/>
                  <a:gd name="T25" fmla="*/ 12 h 16"/>
                  <a:gd name="T26" fmla="*/ 14 w 40"/>
                  <a:gd name="T27" fmla="*/ 8 h 16"/>
                  <a:gd name="T28" fmla="*/ 9 w 40"/>
                  <a:gd name="T29" fmla="*/ 5 h 16"/>
                  <a:gd name="T30" fmla="*/ 3 w 40"/>
                  <a:gd name="T31" fmla="*/ 3 h 16"/>
                  <a:gd name="T32" fmla="*/ 0 w 40"/>
                  <a:gd name="T33" fmla="*/ 0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16"/>
                  <a:gd name="T53" fmla="*/ 40 w 40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16">
                    <a:moveTo>
                      <a:pt x="0" y="0"/>
                    </a:moveTo>
                    <a:lnTo>
                      <a:pt x="3" y="0"/>
                    </a:lnTo>
                    <a:lnTo>
                      <a:pt x="9" y="1"/>
                    </a:lnTo>
                    <a:lnTo>
                      <a:pt x="15" y="3"/>
                    </a:lnTo>
                    <a:lnTo>
                      <a:pt x="23" y="4"/>
                    </a:lnTo>
                    <a:lnTo>
                      <a:pt x="30" y="6"/>
                    </a:lnTo>
                    <a:lnTo>
                      <a:pt x="36" y="7"/>
                    </a:lnTo>
                    <a:lnTo>
                      <a:pt x="39" y="10"/>
                    </a:lnTo>
                    <a:lnTo>
                      <a:pt x="40" y="14"/>
                    </a:lnTo>
                    <a:lnTo>
                      <a:pt x="38" y="16"/>
                    </a:lnTo>
                    <a:lnTo>
                      <a:pt x="34" y="16"/>
                    </a:lnTo>
                    <a:lnTo>
                      <a:pt x="27" y="15"/>
                    </a:lnTo>
                    <a:lnTo>
                      <a:pt x="21" y="12"/>
                    </a:lnTo>
                    <a:lnTo>
                      <a:pt x="14" y="8"/>
                    </a:lnTo>
                    <a:lnTo>
                      <a:pt x="9" y="5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39" name="Freeform 161"/>
              <p:cNvSpPr>
                <a:spLocks/>
              </p:cNvSpPr>
              <p:nvPr/>
            </p:nvSpPr>
            <p:spPr bwMode="auto">
              <a:xfrm>
                <a:off x="373" y="1162"/>
                <a:ext cx="8" cy="38"/>
              </a:xfrm>
              <a:custGeom>
                <a:avLst/>
                <a:gdLst>
                  <a:gd name="T0" fmla="*/ 1 w 8"/>
                  <a:gd name="T1" fmla="*/ 0 h 38"/>
                  <a:gd name="T2" fmla="*/ 1 w 8"/>
                  <a:gd name="T3" fmla="*/ 7 h 38"/>
                  <a:gd name="T4" fmla="*/ 0 w 8"/>
                  <a:gd name="T5" fmla="*/ 20 h 38"/>
                  <a:gd name="T6" fmla="*/ 0 w 8"/>
                  <a:gd name="T7" fmla="*/ 33 h 38"/>
                  <a:gd name="T8" fmla="*/ 5 w 8"/>
                  <a:gd name="T9" fmla="*/ 38 h 38"/>
                  <a:gd name="T10" fmla="*/ 8 w 8"/>
                  <a:gd name="T11" fmla="*/ 34 h 38"/>
                  <a:gd name="T12" fmla="*/ 7 w 8"/>
                  <a:gd name="T13" fmla="*/ 23 h 38"/>
                  <a:gd name="T14" fmla="*/ 4 w 8"/>
                  <a:gd name="T15" fmla="*/ 9 h 38"/>
                  <a:gd name="T16" fmla="*/ 1 w 8"/>
                  <a:gd name="T17" fmla="*/ 0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38"/>
                  <a:gd name="T29" fmla="*/ 8 w 8"/>
                  <a:gd name="T30" fmla="*/ 38 h 3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38">
                    <a:moveTo>
                      <a:pt x="1" y="0"/>
                    </a:moveTo>
                    <a:lnTo>
                      <a:pt x="1" y="7"/>
                    </a:lnTo>
                    <a:lnTo>
                      <a:pt x="0" y="20"/>
                    </a:lnTo>
                    <a:lnTo>
                      <a:pt x="0" y="33"/>
                    </a:lnTo>
                    <a:lnTo>
                      <a:pt x="5" y="38"/>
                    </a:lnTo>
                    <a:lnTo>
                      <a:pt x="8" y="34"/>
                    </a:lnTo>
                    <a:lnTo>
                      <a:pt x="7" y="23"/>
                    </a:lnTo>
                    <a:lnTo>
                      <a:pt x="4" y="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0" name="Freeform 162"/>
              <p:cNvSpPr>
                <a:spLocks/>
              </p:cNvSpPr>
              <p:nvPr/>
            </p:nvSpPr>
            <p:spPr bwMode="auto">
              <a:xfrm>
                <a:off x="388" y="1173"/>
                <a:ext cx="24" cy="33"/>
              </a:xfrm>
              <a:custGeom>
                <a:avLst/>
                <a:gdLst>
                  <a:gd name="T0" fmla="*/ 0 w 24"/>
                  <a:gd name="T1" fmla="*/ 0 h 33"/>
                  <a:gd name="T2" fmla="*/ 3 w 24"/>
                  <a:gd name="T3" fmla="*/ 7 h 33"/>
                  <a:gd name="T4" fmla="*/ 10 w 24"/>
                  <a:gd name="T5" fmla="*/ 20 h 33"/>
                  <a:gd name="T6" fmla="*/ 16 w 24"/>
                  <a:gd name="T7" fmla="*/ 30 h 33"/>
                  <a:gd name="T8" fmla="*/ 23 w 24"/>
                  <a:gd name="T9" fmla="*/ 33 h 33"/>
                  <a:gd name="T10" fmla="*/ 24 w 24"/>
                  <a:gd name="T11" fmla="*/ 27 h 33"/>
                  <a:gd name="T12" fmla="*/ 17 w 24"/>
                  <a:gd name="T13" fmla="*/ 17 h 33"/>
                  <a:gd name="T14" fmla="*/ 7 w 24"/>
                  <a:gd name="T15" fmla="*/ 7 h 33"/>
                  <a:gd name="T16" fmla="*/ 0 w 24"/>
                  <a:gd name="T17" fmla="*/ 0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33"/>
                  <a:gd name="T29" fmla="*/ 24 w 24"/>
                  <a:gd name="T30" fmla="*/ 33 h 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33">
                    <a:moveTo>
                      <a:pt x="0" y="0"/>
                    </a:moveTo>
                    <a:lnTo>
                      <a:pt x="3" y="7"/>
                    </a:lnTo>
                    <a:lnTo>
                      <a:pt x="10" y="20"/>
                    </a:lnTo>
                    <a:lnTo>
                      <a:pt x="16" y="30"/>
                    </a:lnTo>
                    <a:lnTo>
                      <a:pt x="23" y="33"/>
                    </a:lnTo>
                    <a:lnTo>
                      <a:pt x="24" y="27"/>
                    </a:lnTo>
                    <a:lnTo>
                      <a:pt x="17" y="17"/>
                    </a:lnTo>
                    <a:lnTo>
                      <a:pt x="7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1" name="Freeform 163"/>
              <p:cNvSpPr>
                <a:spLocks/>
              </p:cNvSpPr>
              <p:nvPr/>
            </p:nvSpPr>
            <p:spPr bwMode="auto">
              <a:xfrm>
                <a:off x="263" y="981"/>
                <a:ext cx="51" cy="11"/>
              </a:xfrm>
              <a:custGeom>
                <a:avLst/>
                <a:gdLst>
                  <a:gd name="T0" fmla="*/ 51 w 51"/>
                  <a:gd name="T1" fmla="*/ 2 h 11"/>
                  <a:gd name="T2" fmla="*/ 46 w 51"/>
                  <a:gd name="T3" fmla="*/ 5 h 11"/>
                  <a:gd name="T4" fmla="*/ 39 w 51"/>
                  <a:gd name="T5" fmla="*/ 8 h 11"/>
                  <a:gd name="T6" fmla="*/ 31 w 51"/>
                  <a:gd name="T7" fmla="*/ 10 h 11"/>
                  <a:gd name="T8" fmla="*/ 23 w 51"/>
                  <a:gd name="T9" fmla="*/ 11 h 11"/>
                  <a:gd name="T10" fmla="*/ 14 w 51"/>
                  <a:gd name="T11" fmla="*/ 11 h 11"/>
                  <a:gd name="T12" fmla="*/ 7 w 51"/>
                  <a:gd name="T13" fmla="*/ 10 h 11"/>
                  <a:gd name="T14" fmla="*/ 3 w 51"/>
                  <a:gd name="T15" fmla="*/ 8 h 11"/>
                  <a:gd name="T16" fmla="*/ 0 w 51"/>
                  <a:gd name="T17" fmla="*/ 4 h 11"/>
                  <a:gd name="T18" fmla="*/ 1 w 51"/>
                  <a:gd name="T19" fmla="*/ 1 h 11"/>
                  <a:gd name="T20" fmla="*/ 6 w 51"/>
                  <a:gd name="T21" fmla="*/ 0 h 11"/>
                  <a:gd name="T22" fmla="*/ 12 w 51"/>
                  <a:gd name="T23" fmla="*/ 0 h 11"/>
                  <a:gd name="T24" fmla="*/ 21 w 51"/>
                  <a:gd name="T25" fmla="*/ 0 h 11"/>
                  <a:gd name="T26" fmla="*/ 29 w 51"/>
                  <a:gd name="T27" fmla="*/ 1 h 11"/>
                  <a:gd name="T28" fmla="*/ 38 w 51"/>
                  <a:gd name="T29" fmla="*/ 1 h 11"/>
                  <a:gd name="T30" fmla="*/ 46 w 51"/>
                  <a:gd name="T31" fmla="*/ 2 h 11"/>
                  <a:gd name="T32" fmla="*/ 51 w 51"/>
                  <a:gd name="T33" fmla="*/ 2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11"/>
                  <a:gd name="T53" fmla="*/ 51 w 51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11">
                    <a:moveTo>
                      <a:pt x="51" y="2"/>
                    </a:moveTo>
                    <a:lnTo>
                      <a:pt x="46" y="5"/>
                    </a:lnTo>
                    <a:lnTo>
                      <a:pt x="39" y="8"/>
                    </a:lnTo>
                    <a:lnTo>
                      <a:pt x="31" y="10"/>
                    </a:lnTo>
                    <a:lnTo>
                      <a:pt x="23" y="11"/>
                    </a:lnTo>
                    <a:lnTo>
                      <a:pt x="14" y="11"/>
                    </a:lnTo>
                    <a:lnTo>
                      <a:pt x="7" y="10"/>
                    </a:lnTo>
                    <a:lnTo>
                      <a:pt x="3" y="8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21" y="0"/>
                    </a:lnTo>
                    <a:lnTo>
                      <a:pt x="29" y="1"/>
                    </a:lnTo>
                    <a:lnTo>
                      <a:pt x="38" y="1"/>
                    </a:lnTo>
                    <a:lnTo>
                      <a:pt x="46" y="2"/>
                    </a:lnTo>
                    <a:lnTo>
                      <a:pt x="51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2" name="Freeform 164"/>
              <p:cNvSpPr>
                <a:spLocks/>
              </p:cNvSpPr>
              <p:nvPr/>
            </p:nvSpPr>
            <p:spPr bwMode="auto">
              <a:xfrm>
                <a:off x="275" y="942"/>
                <a:ext cx="48" cy="21"/>
              </a:xfrm>
              <a:custGeom>
                <a:avLst/>
                <a:gdLst>
                  <a:gd name="T0" fmla="*/ 48 w 48"/>
                  <a:gd name="T1" fmla="*/ 21 h 21"/>
                  <a:gd name="T2" fmla="*/ 44 w 48"/>
                  <a:gd name="T3" fmla="*/ 21 h 21"/>
                  <a:gd name="T4" fmla="*/ 36 w 48"/>
                  <a:gd name="T5" fmla="*/ 19 h 21"/>
                  <a:gd name="T6" fmla="*/ 28 w 48"/>
                  <a:gd name="T7" fmla="*/ 17 h 21"/>
                  <a:gd name="T8" fmla="*/ 20 w 48"/>
                  <a:gd name="T9" fmla="*/ 15 h 21"/>
                  <a:gd name="T10" fmla="*/ 12 w 48"/>
                  <a:gd name="T11" fmla="*/ 13 h 21"/>
                  <a:gd name="T12" fmla="*/ 5 w 48"/>
                  <a:gd name="T13" fmla="*/ 9 h 21"/>
                  <a:gd name="T14" fmla="*/ 1 w 48"/>
                  <a:gd name="T15" fmla="*/ 6 h 21"/>
                  <a:gd name="T16" fmla="*/ 0 w 48"/>
                  <a:gd name="T17" fmla="*/ 2 h 21"/>
                  <a:gd name="T18" fmla="*/ 2 w 48"/>
                  <a:gd name="T19" fmla="*/ 0 h 21"/>
                  <a:gd name="T20" fmla="*/ 6 w 48"/>
                  <a:gd name="T21" fmla="*/ 0 h 21"/>
                  <a:gd name="T22" fmla="*/ 13 w 48"/>
                  <a:gd name="T23" fmla="*/ 2 h 21"/>
                  <a:gd name="T24" fmla="*/ 22 w 48"/>
                  <a:gd name="T25" fmla="*/ 6 h 21"/>
                  <a:gd name="T26" fmla="*/ 30 w 48"/>
                  <a:gd name="T27" fmla="*/ 10 h 21"/>
                  <a:gd name="T28" fmla="*/ 38 w 48"/>
                  <a:gd name="T29" fmla="*/ 15 h 21"/>
                  <a:gd name="T30" fmla="*/ 45 w 48"/>
                  <a:gd name="T31" fmla="*/ 18 h 21"/>
                  <a:gd name="T32" fmla="*/ 48 w 48"/>
                  <a:gd name="T33" fmla="*/ 21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21"/>
                  <a:gd name="T53" fmla="*/ 48 w 48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21">
                    <a:moveTo>
                      <a:pt x="48" y="21"/>
                    </a:moveTo>
                    <a:lnTo>
                      <a:pt x="44" y="21"/>
                    </a:lnTo>
                    <a:lnTo>
                      <a:pt x="36" y="19"/>
                    </a:lnTo>
                    <a:lnTo>
                      <a:pt x="28" y="17"/>
                    </a:lnTo>
                    <a:lnTo>
                      <a:pt x="20" y="15"/>
                    </a:lnTo>
                    <a:lnTo>
                      <a:pt x="12" y="13"/>
                    </a:lnTo>
                    <a:lnTo>
                      <a:pt x="5" y="9"/>
                    </a:lnTo>
                    <a:lnTo>
                      <a:pt x="1" y="6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3" y="2"/>
                    </a:lnTo>
                    <a:lnTo>
                      <a:pt x="22" y="6"/>
                    </a:lnTo>
                    <a:lnTo>
                      <a:pt x="30" y="10"/>
                    </a:lnTo>
                    <a:lnTo>
                      <a:pt x="38" y="15"/>
                    </a:lnTo>
                    <a:lnTo>
                      <a:pt x="45" y="18"/>
                    </a:lnTo>
                    <a:lnTo>
                      <a:pt x="48" y="2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3" name="Freeform 165"/>
              <p:cNvSpPr>
                <a:spLocks/>
              </p:cNvSpPr>
              <p:nvPr/>
            </p:nvSpPr>
            <p:spPr bwMode="auto">
              <a:xfrm>
                <a:off x="263" y="999"/>
                <a:ext cx="47" cy="11"/>
              </a:xfrm>
              <a:custGeom>
                <a:avLst/>
                <a:gdLst>
                  <a:gd name="T0" fmla="*/ 47 w 47"/>
                  <a:gd name="T1" fmla="*/ 0 h 11"/>
                  <a:gd name="T2" fmla="*/ 44 w 47"/>
                  <a:gd name="T3" fmla="*/ 3 h 11"/>
                  <a:gd name="T4" fmla="*/ 40 w 47"/>
                  <a:gd name="T5" fmla="*/ 7 h 11"/>
                  <a:gd name="T6" fmla="*/ 33 w 47"/>
                  <a:gd name="T7" fmla="*/ 9 h 11"/>
                  <a:gd name="T8" fmla="*/ 25 w 47"/>
                  <a:gd name="T9" fmla="*/ 11 h 11"/>
                  <a:gd name="T10" fmla="*/ 17 w 47"/>
                  <a:gd name="T11" fmla="*/ 11 h 11"/>
                  <a:gd name="T12" fmla="*/ 10 w 47"/>
                  <a:gd name="T13" fmla="*/ 11 h 11"/>
                  <a:gd name="T14" fmla="*/ 4 w 47"/>
                  <a:gd name="T15" fmla="*/ 9 h 11"/>
                  <a:gd name="T16" fmla="*/ 0 w 47"/>
                  <a:gd name="T17" fmla="*/ 7 h 11"/>
                  <a:gd name="T18" fmla="*/ 0 w 47"/>
                  <a:gd name="T19" fmla="*/ 4 h 11"/>
                  <a:gd name="T20" fmla="*/ 3 w 47"/>
                  <a:gd name="T21" fmla="*/ 2 h 11"/>
                  <a:gd name="T22" fmla="*/ 8 w 47"/>
                  <a:gd name="T23" fmla="*/ 1 h 11"/>
                  <a:gd name="T24" fmla="*/ 16 w 47"/>
                  <a:gd name="T25" fmla="*/ 1 h 11"/>
                  <a:gd name="T26" fmla="*/ 25 w 47"/>
                  <a:gd name="T27" fmla="*/ 1 h 11"/>
                  <a:gd name="T28" fmla="*/ 33 w 47"/>
                  <a:gd name="T29" fmla="*/ 1 h 11"/>
                  <a:gd name="T30" fmla="*/ 41 w 47"/>
                  <a:gd name="T31" fmla="*/ 1 h 11"/>
                  <a:gd name="T32" fmla="*/ 47 w 47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11"/>
                  <a:gd name="T53" fmla="*/ 47 w 47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11">
                    <a:moveTo>
                      <a:pt x="47" y="0"/>
                    </a:moveTo>
                    <a:lnTo>
                      <a:pt x="44" y="3"/>
                    </a:lnTo>
                    <a:lnTo>
                      <a:pt x="40" y="7"/>
                    </a:lnTo>
                    <a:lnTo>
                      <a:pt x="33" y="9"/>
                    </a:lnTo>
                    <a:lnTo>
                      <a:pt x="25" y="11"/>
                    </a:lnTo>
                    <a:lnTo>
                      <a:pt x="17" y="11"/>
                    </a:lnTo>
                    <a:lnTo>
                      <a:pt x="10" y="11"/>
                    </a:lnTo>
                    <a:lnTo>
                      <a:pt x="4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3" y="2"/>
                    </a:lnTo>
                    <a:lnTo>
                      <a:pt x="8" y="1"/>
                    </a:lnTo>
                    <a:lnTo>
                      <a:pt x="16" y="1"/>
                    </a:lnTo>
                    <a:lnTo>
                      <a:pt x="25" y="1"/>
                    </a:lnTo>
                    <a:lnTo>
                      <a:pt x="33" y="1"/>
                    </a:lnTo>
                    <a:lnTo>
                      <a:pt x="41" y="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4" name="Freeform 166"/>
              <p:cNvSpPr>
                <a:spLocks/>
              </p:cNvSpPr>
              <p:nvPr/>
            </p:nvSpPr>
            <p:spPr bwMode="auto">
              <a:xfrm>
                <a:off x="260" y="1016"/>
                <a:ext cx="50" cy="16"/>
              </a:xfrm>
              <a:custGeom>
                <a:avLst/>
                <a:gdLst>
                  <a:gd name="T0" fmla="*/ 50 w 50"/>
                  <a:gd name="T1" fmla="*/ 0 h 16"/>
                  <a:gd name="T2" fmla="*/ 46 w 50"/>
                  <a:gd name="T3" fmla="*/ 4 h 16"/>
                  <a:gd name="T4" fmla="*/ 41 w 50"/>
                  <a:gd name="T5" fmla="*/ 8 h 16"/>
                  <a:gd name="T6" fmla="*/ 34 w 50"/>
                  <a:gd name="T7" fmla="*/ 11 h 16"/>
                  <a:gd name="T8" fmla="*/ 25 w 50"/>
                  <a:gd name="T9" fmla="*/ 13 h 16"/>
                  <a:gd name="T10" fmla="*/ 17 w 50"/>
                  <a:gd name="T11" fmla="*/ 15 h 16"/>
                  <a:gd name="T12" fmla="*/ 9 w 50"/>
                  <a:gd name="T13" fmla="*/ 16 h 16"/>
                  <a:gd name="T14" fmla="*/ 3 w 50"/>
                  <a:gd name="T15" fmla="*/ 15 h 16"/>
                  <a:gd name="T16" fmla="*/ 0 w 50"/>
                  <a:gd name="T17" fmla="*/ 12 h 16"/>
                  <a:gd name="T18" fmla="*/ 0 w 50"/>
                  <a:gd name="T19" fmla="*/ 10 h 16"/>
                  <a:gd name="T20" fmla="*/ 3 w 50"/>
                  <a:gd name="T21" fmla="*/ 9 h 16"/>
                  <a:gd name="T22" fmla="*/ 9 w 50"/>
                  <a:gd name="T23" fmla="*/ 7 h 16"/>
                  <a:gd name="T24" fmla="*/ 16 w 50"/>
                  <a:gd name="T25" fmla="*/ 6 h 16"/>
                  <a:gd name="T26" fmla="*/ 25 w 50"/>
                  <a:gd name="T27" fmla="*/ 6 h 16"/>
                  <a:gd name="T28" fmla="*/ 34 w 50"/>
                  <a:gd name="T29" fmla="*/ 3 h 16"/>
                  <a:gd name="T30" fmla="*/ 42 w 50"/>
                  <a:gd name="T31" fmla="*/ 2 h 16"/>
                  <a:gd name="T32" fmla="*/ 50 w 50"/>
                  <a:gd name="T33" fmla="*/ 0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16"/>
                  <a:gd name="T53" fmla="*/ 50 w 50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16">
                    <a:moveTo>
                      <a:pt x="50" y="0"/>
                    </a:moveTo>
                    <a:lnTo>
                      <a:pt x="46" y="4"/>
                    </a:lnTo>
                    <a:lnTo>
                      <a:pt x="41" y="8"/>
                    </a:lnTo>
                    <a:lnTo>
                      <a:pt x="34" y="11"/>
                    </a:lnTo>
                    <a:lnTo>
                      <a:pt x="25" y="13"/>
                    </a:lnTo>
                    <a:lnTo>
                      <a:pt x="17" y="15"/>
                    </a:lnTo>
                    <a:lnTo>
                      <a:pt x="9" y="16"/>
                    </a:lnTo>
                    <a:lnTo>
                      <a:pt x="3" y="15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3" y="9"/>
                    </a:lnTo>
                    <a:lnTo>
                      <a:pt x="9" y="7"/>
                    </a:lnTo>
                    <a:lnTo>
                      <a:pt x="16" y="6"/>
                    </a:lnTo>
                    <a:lnTo>
                      <a:pt x="25" y="6"/>
                    </a:lnTo>
                    <a:lnTo>
                      <a:pt x="34" y="3"/>
                    </a:lnTo>
                    <a:lnTo>
                      <a:pt x="42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5" name="Freeform 167"/>
              <p:cNvSpPr>
                <a:spLocks/>
              </p:cNvSpPr>
              <p:nvPr/>
            </p:nvSpPr>
            <p:spPr bwMode="auto">
              <a:xfrm>
                <a:off x="263" y="1031"/>
                <a:ext cx="48" cy="20"/>
              </a:xfrm>
              <a:custGeom>
                <a:avLst/>
                <a:gdLst>
                  <a:gd name="T0" fmla="*/ 48 w 48"/>
                  <a:gd name="T1" fmla="*/ 0 h 20"/>
                  <a:gd name="T2" fmla="*/ 44 w 48"/>
                  <a:gd name="T3" fmla="*/ 4 h 20"/>
                  <a:gd name="T4" fmla="*/ 38 w 48"/>
                  <a:gd name="T5" fmla="*/ 10 h 20"/>
                  <a:gd name="T6" fmla="*/ 31 w 48"/>
                  <a:gd name="T7" fmla="*/ 13 h 20"/>
                  <a:gd name="T8" fmla="*/ 23 w 48"/>
                  <a:gd name="T9" fmla="*/ 17 h 20"/>
                  <a:gd name="T10" fmla="*/ 15 w 48"/>
                  <a:gd name="T11" fmla="*/ 19 h 20"/>
                  <a:gd name="T12" fmla="*/ 8 w 48"/>
                  <a:gd name="T13" fmla="*/ 20 h 20"/>
                  <a:gd name="T14" fmla="*/ 3 w 48"/>
                  <a:gd name="T15" fmla="*/ 20 h 20"/>
                  <a:gd name="T16" fmla="*/ 0 w 48"/>
                  <a:gd name="T17" fmla="*/ 18 h 20"/>
                  <a:gd name="T18" fmla="*/ 1 w 48"/>
                  <a:gd name="T19" fmla="*/ 15 h 20"/>
                  <a:gd name="T20" fmla="*/ 5 w 48"/>
                  <a:gd name="T21" fmla="*/ 12 h 20"/>
                  <a:gd name="T22" fmla="*/ 10 w 48"/>
                  <a:gd name="T23" fmla="*/ 10 h 20"/>
                  <a:gd name="T24" fmla="*/ 18 w 48"/>
                  <a:gd name="T25" fmla="*/ 9 h 20"/>
                  <a:gd name="T26" fmla="*/ 26 w 48"/>
                  <a:gd name="T27" fmla="*/ 6 h 20"/>
                  <a:gd name="T28" fmla="*/ 34 w 48"/>
                  <a:gd name="T29" fmla="*/ 4 h 20"/>
                  <a:gd name="T30" fmla="*/ 42 w 48"/>
                  <a:gd name="T31" fmla="*/ 2 h 20"/>
                  <a:gd name="T32" fmla="*/ 48 w 48"/>
                  <a:gd name="T33" fmla="*/ 0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20"/>
                  <a:gd name="T53" fmla="*/ 48 w 48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20">
                    <a:moveTo>
                      <a:pt x="48" y="0"/>
                    </a:moveTo>
                    <a:lnTo>
                      <a:pt x="44" y="4"/>
                    </a:lnTo>
                    <a:lnTo>
                      <a:pt x="38" y="10"/>
                    </a:lnTo>
                    <a:lnTo>
                      <a:pt x="31" y="13"/>
                    </a:lnTo>
                    <a:lnTo>
                      <a:pt x="23" y="17"/>
                    </a:lnTo>
                    <a:lnTo>
                      <a:pt x="15" y="19"/>
                    </a:lnTo>
                    <a:lnTo>
                      <a:pt x="8" y="20"/>
                    </a:lnTo>
                    <a:lnTo>
                      <a:pt x="3" y="20"/>
                    </a:lnTo>
                    <a:lnTo>
                      <a:pt x="0" y="18"/>
                    </a:lnTo>
                    <a:lnTo>
                      <a:pt x="1" y="15"/>
                    </a:lnTo>
                    <a:lnTo>
                      <a:pt x="5" y="12"/>
                    </a:lnTo>
                    <a:lnTo>
                      <a:pt x="10" y="10"/>
                    </a:lnTo>
                    <a:lnTo>
                      <a:pt x="18" y="9"/>
                    </a:lnTo>
                    <a:lnTo>
                      <a:pt x="26" y="6"/>
                    </a:lnTo>
                    <a:lnTo>
                      <a:pt x="34" y="4"/>
                    </a:lnTo>
                    <a:lnTo>
                      <a:pt x="42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6" name="Freeform 168"/>
              <p:cNvSpPr>
                <a:spLocks/>
              </p:cNvSpPr>
              <p:nvPr/>
            </p:nvSpPr>
            <p:spPr bwMode="auto">
              <a:xfrm>
                <a:off x="266" y="1049"/>
                <a:ext cx="49" cy="30"/>
              </a:xfrm>
              <a:custGeom>
                <a:avLst/>
                <a:gdLst>
                  <a:gd name="T0" fmla="*/ 49 w 49"/>
                  <a:gd name="T1" fmla="*/ 0 h 30"/>
                  <a:gd name="T2" fmla="*/ 44 w 49"/>
                  <a:gd name="T3" fmla="*/ 4 h 30"/>
                  <a:gd name="T4" fmla="*/ 38 w 49"/>
                  <a:gd name="T5" fmla="*/ 10 h 30"/>
                  <a:gd name="T6" fmla="*/ 30 w 49"/>
                  <a:gd name="T7" fmla="*/ 17 h 30"/>
                  <a:gd name="T8" fmla="*/ 22 w 49"/>
                  <a:gd name="T9" fmla="*/ 22 h 30"/>
                  <a:gd name="T10" fmla="*/ 14 w 49"/>
                  <a:gd name="T11" fmla="*/ 27 h 30"/>
                  <a:gd name="T12" fmla="*/ 9 w 49"/>
                  <a:gd name="T13" fmla="*/ 29 h 30"/>
                  <a:gd name="T14" fmla="*/ 3 w 49"/>
                  <a:gd name="T15" fmla="*/ 30 h 30"/>
                  <a:gd name="T16" fmla="*/ 0 w 49"/>
                  <a:gd name="T17" fmla="*/ 28 h 30"/>
                  <a:gd name="T18" fmla="*/ 0 w 49"/>
                  <a:gd name="T19" fmla="*/ 25 h 30"/>
                  <a:gd name="T20" fmla="*/ 4 w 49"/>
                  <a:gd name="T21" fmla="*/ 20 h 30"/>
                  <a:gd name="T22" fmla="*/ 10 w 49"/>
                  <a:gd name="T23" fmla="*/ 17 h 30"/>
                  <a:gd name="T24" fmla="*/ 19 w 49"/>
                  <a:gd name="T25" fmla="*/ 12 h 30"/>
                  <a:gd name="T26" fmla="*/ 28 w 49"/>
                  <a:gd name="T27" fmla="*/ 9 h 30"/>
                  <a:gd name="T28" fmla="*/ 37 w 49"/>
                  <a:gd name="T29" fmla="*/ 5 h 30"/>
                  <a:gd name="T30" fmla="*/ 44 w 49"/>
                  <a:gd name="T31" fmla="*/ 2 h 30"/>
                  <a:gd name="T32" fmla="*/ 49 w 49"/>
                  <a:gd name="T33" fmla="*/ 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30"/>
                  <a:gd name="T53" fmla="*/ 49 w 49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30">
                    <a:moveTo>
                      <a:pt x="49" y="0"/>
                    </a:moveTo>
                    <a:lnTo>
                      <a:pt x="44" y="4"/>
                    </a:lnTo>
                    <a:lnTo>
                      <a:pt x="38" y="10"/>
                    </a:lnTo>
                    <a:lnTo>
                      <a:pt x="30" y="17"/>
                    </a:lnTo>
                    <a:lnTo>
                      <a:pt x="22" y="22"/>
                    </a:lnTo>
                    <a:lnTo>
                      <a:pt x="14" y="27"/>
                    </a:lnTo>
                    <a:lnTo>
                      <a:pt x="9" y="29"/>
                    </a:lnTo>
                    <a:lnTo>
                      <a:pt x="3" y="30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4" y="20"/>
                    </a:lnTo>
                    <a:lnTo>
                      <a:pt x="10" y="17"/>
                    </a:lnTo>
                    <a:lnTo>
                      <a:pt x="19" y="12"/>
                    </a:lnTo>
                    <a:lnTo>
                      <a:pt x="28" y="9"/>
                    </a:lnTo>
                    <a:lnTo>
                      <a:pt x="37" y="5"/>
                    </a:lnTo>
                    <a:lnTo>
                      <a:pt x="44" y="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7" name="Freeform 169"/>
              <p:cNvSpPr>
                <a:spLocks/>
              </p:cNvSpPr>
              <p:nvPr/>
            </p:nvSpPr>
            <p:spPr bwMode="auto">
              <a:xfrm>
                <a:off x="275" y="1069"/>
                <a:ext cx="48" cy="42"/>
              </a:xfrm>
              <a:custGeom>
                <a:avLst/>
                <a:gdLst>
                  <a:gd name="T0" fmla="*/ 48 w 48"/>
                  <a:gd name="T1" fmla="*/ 0 h 42"/>
                  <a:gd name="T2" fmla="*/ 44 w 48"/>
                  <a:gd name="T3" fmla="*/ 5 h 42"/>
                  <a:gd name="T4" fmla="*/ 38 w 48"/>
                  <a:gd name="T5" fmla="*/ 11 h 42"/>
                  <a:gd name="T6" fmla="*/ 30 w 48"/>
                  <a:gd name="T7" fmla="*/ 19 h 42"/>
                  <a:gd name="T8" fmla="*/ 22 w 48"/>
                  <a:gd name="T9" fmla="*/ 27 h 42"/>
                  <a:gd name="T10" fmla="*/ 14 w 48"/>
                  <a:gd name="T11" fmla="*/ 34 h 42"/>
                  <a:gd name="T12" fmla="*/ 8 w 48"/>
                  <a:gd name="T13" fmla="*/ 40 h 42"/>
                  <a:gd name="T14" fmla="*/ 2 w 48"/>
                  <a:gd name="T15" fmla="*/ 42 h 42"/>
                  <a:gd name="T16" fmla="*/ 0 w 48"/>
                  <a:gd name="T17" fmla="*/ 40 h 42"/>
                  <a:gd name="T18" fmla="*/ 1 w 48"/>
                  <a:gd name="T19" fmla="*/ 35 h 42"/>
                  <a:gd name="T20" fmla="*/ 5 w 48"/>
                  <a:gd name="T21" fmla="*/ 30 h 42"/>
                  <a:gd name="T22" fmla="*/ 12 w 48"/>
                  <a:gd name="T23" fmla="*/ 24 h 42"/>
                  <a:gd name="T24" fmla="*/ 21 w 48"/>
                  <a:gd name="T25" fmla="*/ 18 h 42"/>
                  <a:gd name="T26" fmla="*/ 29 w 48"/>
                  <a:gd name="T27" fmla="*/ 13 h 42"/>
                  <a:gd name="T28" fmla="*/ 38 w 48"/>
                  <a:gd name="T29" fmla="*/ 7 h 42"/>
                  <a:gd name="T30" fmla="*/ 45 w 48"/>
                  <a:gd name="T31" fmla="*/ 3 h 42"/>
                  <a:gd name="T32" fmla="*/ 48 w 48"/>
                  <a:gd name="T33" fmla="*/ 0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42"/>
                  <a:gd name="T53" fmla="*/ 48 w 48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42">
                    <a:moveTo>
                      <a:pt x="48" y="0"/>
                    </a:moveTo>
                    <a:lnTo>
                      <a:pt x="44" y="5"/>
                    </a:lnTo>
                    <a:lnTo>
                      <a:pt x="38" y="11"/>
                    </a:lnTo>
                    <a:lnTo>
                      <a:pt x="30" y="19"/>
                    </a:lnTo>
                    <a:lnTo>
                      <a:pt x="22" y="27"/>
                    </a:lnTo>
                    <a:lnTo>
                      <a:pt x="14" y="34"/>
                    </a:lnTo>
                    <a:lnTo>
                      <a:pt x="8" y="40"/>
                    </a:lnTo>
                    <a:lnTo>
                      <a:pt x="2" y="42"/>
                    </a:lnTo>
                    <a:lnTo>
                      <a:pt x="0" y="40"/>
                    </a:lnTo>
                    <a:lnTo>
                      <a:pt x="1" y="35"/>
                    </a:lnTo>
                    <a:lnTo>
                      <a:pt x="5" y="30"/>
                    </a:lnTo>
                    <a:lnTo>
                      <a:pt x="12" y="24"/>
                    </a:lnTo>
                    <a:lnTo>
                      <a:pt x="21" y="18"/>
                    </a:lnTo>
                    <a:lnTo>
                      <a:pt x="29" y="13"/>
                    </a:lnTo>
                    <a:lnTo>
                      <a:pt x="38" y="7"/>
                    </a:lnTo>
                    <a:lnTo>
                      <a:pt x="45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8" name="Freeform 170"/>
              <p:cNvSpPr>
                <a:spLocks/>
              </p:cNvSpPr>
              <p:nvPr/>
            </p:nvSpPr>
            <p:spPr bwMode="auto">
              <a:xfrm>
                <a:off x="281" y="1093"/>
                <a:ext cx="50" cy="47"/>
              </a:xfrm>
              <a:custGeom>
                <a:avLst/>
                <a:gdLst>
                  <a:gd name="T0" fmla="*/ 50 w 50"/>
                  <a:gd name="T1" fmla="*/ 0 h 47"/>
                  <a:gd name="T2" fmla="*/ 47 w 50"/>
                  <a:gd name="T3" fmla="*/ 6 h 47"/>
                  <a:gd name="T4" fmla="*/ 41 w 50"/>
                  <a:gd name="T5" fmla="*/ 13 h 47"/>
                  <a:gd name="T6" fmla="*/ 33 w 50"/>
                  <a:gd name="T7" fmla="*/ 23 h 47"/>
                  <a:gd name="T8" fmla="*/ 25 w 50"/>
                  <a:gd name="T9" fmla="*/ 32 h 47"/>
                  <a:gd name="T10" fmla="*/ 17 w 50"/>
                  <a:gd name="T11" fmla="*/ 40 h 47"/>
                  <a:gd name="T12" fmla="*/ 11 w 50"/>
                  <a:gd name="T13" fmla="*/ 45 h 47"/>
                  <a:gd name="T14" fmla="*/ 4 w 50"/>
                  <a:gd name="T15" fmla="*/ 47 h 47"/>
                  <a:gd name="T16" fmla="*/ 0 w 50"/>
                  <a:gd name="T17" fmla="*/ 45 h 47"/>
                  <a:gd name="T18" fmla="*/ 0 w 50"/>
                  <a:gd name="T19" fmla="*/ 41 h 47"/>
                  <a:gd name="T20" fmla="*/ 4 w 50"/>
                  <a:gd name="T21" fmla="*/ 35 h 47"/>
                  <a:gd name="T22" fmla="*/ 12 w 50"/>
                  <a:gd name="T23" fmla="*/ 29 h 47"/>
                  <a:gd name="T24" fmla="*/ 21 w 50"/>
                  <a:gd name="T25" fmla="*/ 23 h 47"/>
                  <a:gd name="T26" fmla="*/ 30 w 50"/>
                  <a:gd name="T27" fmla="*/ 17 h 47"/>
                  <a:gd name="T28" fmla="*/ 39 w 50"/>
                  <a:gd name="T29" fmla="*/ 10 h 47"/>
                  <a:gd name="T30" fmla="*/ 46 w 50"/>
                  <a:gd name="T31" fmla="*/ 4 h 47"/>
                  <a:gd name="T32" fmla="*/ 50 w 50"/>
                  <a:gd name="T33" fmla="*/ 0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47"/>
                  <a:gd name="T53" fmla="*/ 50 w 50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47">
                    <a:moveTo>
                      <a:pt x="50" y="0"/>
                    </a:moveTo>
                    <a:lnTo>
                      <a:pt x="47" y="6"/>
                    </a:lnTo>
                    <a:lnTo>
                      <a:pt x="41" y="13"/>
                    </a:lnTo>
                    <a:lnTo>
                      <a:pt x="33" y="23"/>
                    </a:lnTo>
                    <a:lnTo>
                      <a:pt x="25" y="32"/>
                    </a:lnTo>
                    <a:lnTo>
                      <a:pt x="17" y="40"/>
                    </a:lnTo>
                    <a:lnTo>
                      <a:pt x="11" y="45"/>
                    </a:lnTo>
                    <a:lnTo>
                      <a:pt x="4" y="47"/>
                    </a:lnTo>
                    <a:lnTo>
                      <a:pt x="0" y="45"/>
                    </a:lnTo>
                    <a:lnTo>
                      <a:pt x="0" y="41"/>
                    </a:lnTo>
                    <a:lnTo>
                      <a:pt x="4" y="35"/>
                    </a:lnTo>
                    <a:lnTo>
                      <a:pt x="12" y="29"/>
                    </a:lnTo>
                    <a:lnTo>
                      <a:pt x="21" y="23"/>
                    </a:lnTo>
                    <a:lnTo>
                      <a:pt x="30" y="17"/>
                    </a:lnTo>
                    <a:lnTo>
                      <a:pt x="39" y="10"/>
                    </a:lnTo>
                    <a:lnTo>
                      <a:pt x="46" y="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9" name="Freeform 171"/>
              <p:cNvSpPr>
                <a:spLocks/>
              </p:cNvSpPr>
              <p:nvPr/>
            </p:nvSpPr>
            <p:spPr bwMode="auto">
              <a:xfrm>
                <a:off x="295" y="1111"/>
                <a:ext cx="48" cy="54"/>
              </a:xfrm>
              <a:custGeom>
                <a:avLst/>
                <a:gdLst>
                  <a:gd name="T0" fmla="*/ 48 w 48"/>
                  <a:gd name="T1" fmla="*/ 0 h 54"/>
                  <a:gd name="T2" fmla="*/ 45 w 48"/>
                  <a:gd name="T3" fmla="*/ 7 h 54"/>
                  <a:gd name="T4" fmla="*/ 41 w 48"/>
                  <a:gd name="T5" fmla="*/ 16 h 54"/>
                  <a:gd name="T6" fmla="*/ 35 w 48"/>
                  <a:gd name="T7" fmla="*/ 25 h 54"/>
                  <a:gd name="T8" fmla="*/ 29 w 48"/>
                  <a:gd name="T9" fmla="*/ 34 h 54"/>
                  <a:gd name="T10" fmla="*/ 23 w 48"/>
                  <a:gd name="T11" fmla="*/ 42 h 54"/>
                  <a:gd name="T12" fmla="*/ 16 w 48"/>
                  <a:gd name="T13" fmla="*/ 49 h 54"/>
                  <a:gd name="T14" fmla="*/ 8 w 48"/>
                  <a:gd name="T15" fmla="*/ 53 h 54"/>
                  <a:gd name="T16" fmla="*/ 1 w 48"/>
                  <a:gd name="T17" fmla="*/ 54 h 54"/>
                  <a:gd name="T18" fmla="*/ 0 w 48"/>
                  <a:gd name="T19" fmla="*/ 52 h 54"/>
                  <a:gd name="T20" fmla="*/ 2 w 48"/>
                  <a:gd name="T21" fmla="*/ 46 h 54"/>
                  <a:gd name="T22" fmla="*/ 9 w 48"/>
                  <a:gd name="T23" fmla="*/ 39 h 54"/>
                  <a:gd name="T24" fmla="*/ 17 w 48"/>
                  <a:gd name="T25" fmla="*/ 29 h 54"/>
                  <a:gd name="T26" fmla="*/ 26 w 48"/>
                  <a:gd name="T27" fmla="*/ 20 h 54"/>
                  <a:gd name="T28" fmla="*/ 35 w 48"/>
                  <a:gd name="T29" fmla="*/ 11 h 54"/>
                  <a:gd name="T30" fmla="*/ 43 w 48"/>
                  <a:gd name="T31" fmla="*/ 5 h 54"/>
                  <a:gd name="T32" fmla="*/ 48 w 48"/>
                  <a:gd name="T33" fmla="*/ 0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54"/>
                  <a:gd name="T53" fmla="*/ 48 w 48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54">
                    <a:moveTo>
                      <a:pt x="48" y="0"/>
                    </a:moveTo>
                    <a:lnTo>
                      <a:pt x="45" y="7"/>
                    </a:lnTo>
                    <a:lnTo>
                      <a:pt x="41" y="16"/>
                    </a:lnTo>
                    <a:lnTo>
                      <a:pt x="35" y="25"/>
                    </a:lnTo>
                    <a:lnTo>
                      <a:pt x="29" y="34"/>
                    </a:lnTo>
                    <a:lnTo>
                      <a:pt x="23" y="42"/>
                    </a:lnTo>
                    <a:lnTo>
                      <a:pt x="16" y="49"/>
                    </a:lnTo>
                    <a:lnTo>
                      <a:pt x="8" y="53"/>
                    </a:lnTo>
                    <a:lnTo>
                      <a:pt x="1" y="54"/>
                    </a:lnTo>
                    <a:lnTo>
                      <a:pt x="0" y="52"/>
                    </a:lnTo>
                    <a:lnTo>
                      <a:pt x="2" y="46"/>
                    </a:lnTo>
                    <a:lnTo>
                      <a:pt x="9" y="39"/>
                    </a:lnTo>
                    <a:lnTo>
                      <a:pt x="17" y="29"/>
                    </a:lnTo>
                    <a:lnTo>
                      <a:pt x="26" y="20"/>
                    </a:lnTo>
                    <a:lnTo>
                      <a:pt x="35" y="11"/>
                    </a:lnTo>
                    <a:lnTo>
                      <a:pt x="43" y="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0" name="Freeform 172"/>
              <p:cNvSpPr>
                <a:spLocks/>
              </p:cNvSpPr>
              <p:nvPr/>
            </p:nvSpPr>
            <p:spPr bwMode="auto">
              <a:xfrm>
                <a:off x="326" y="1125"/>
                <a:ext cx="21" cy="60"/>
              </a:xfrm>
              <a:custGeom>
                <a:avLst/>
                <a:gdLst>
                  <a:gd name="T0" fmla="*/ 0 w 21"/>
                  <a:gd name="T1" fmla="*/ 60 h 60"/>
                  <a:gd name="T2" fmla="*/ 1 w 21"/>
                  <a:gd name="T3" fmla="*/ 51 h 60"/>
                  <a:gd name="T4" fmla="*/ 6 w 21"/>
                  <a:gd name="T5" fmla="*/ 32 h 60"/>
                  <a:gd name="T6" fmla="*/ 14 w 21"/>
                  <a:gd name="T7" fmla="*/ 13 h 60"/>
                  <a:gd name="T8" fmla="*/ 20 w 21"/>
                  <a:gd name="T9" fmla="*/ 0 h 60"/>
                  <a:gd name="T10" fmla="*/ 21 w 21"/>
                  <a:gd name="T11" fmla="*/ 18 h 60"/>
                  <a:gd name="T12" fmla="*/ 17 w 21"/>
                  <a:gd name="T13" fmla="*/ 39 h 60"/>
                  <a:gd name="T14" fmla="*/ 10 w 21"/>
                  <a:gd name="T15" fmla="*/ 55 h 60"/>
                  <a:gd name="T16" fmla="*/ 0 w 21"/>
                  <a:gd name="T17" fmla="*/ 60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60"/>
                  <a:gd name="T29" fmla="*/ 21 w 21"/>
                  <a:gd name="T30" fmla="*/ 60 h 6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60">
                    <a:moveTo>
                      <a:pt x="0" y="60"/>
                    </a:moveTo>
                    <a:lnTo>
                      <a:pt x="1" y="51"/>
                    </a:lnTo>
                    <a:lnTo>
                      <a:pt x="6" y="32"/>
                    </a:lnTo>
                    <a:lnTo>
                      <a:pt x="14" y="13"/>
                    </a:lnTo>
                    <a:lnTo>
                      <a:pt x="20" y="0"/>
                    </a:lnTo>
                    <a:lnTo>
                      <a:pt x="21" y="18"/>
                    </a:lnTo>
                    <a:lnTo>
                      <a:pt x="17" y="39"/>
                    </a:lnTo>
                    <a:lnTo>
                      <a:pt x="10" y="55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1" name="Freeform 173"/>
              <p:cNvSpPr>
                <a:spLocks/>
              </p:cNvSpPr>
              <p:nvPr/>
            </p:nvSpPr>
            <p:spPr bwMode="auto">
              <a:xfrm>
                <a:off x="343" y="1145"/>
                <a:ext cx="21" cy="58"/>
              </a:xfrm>
              <a:custGeom>
                <a:avLst/>
                <a:gdLst>
                  <a:gd name="T0" fmla="*/ 0 w 21"/>
                  <a:gd name="T1" fmla="*/ 58 h 58"/>
                  <a:gd name="T2" fmla="*/ 1 w 21"/>
                  <a:gd name="T3" fmla="*/ 49 h 58"/>
                  <a:gd name="T4" fmla="*/ 8 w 21"/>
                  <a:gd name="T5" fmla="*/ 31 h 58"/>
                  <a:gd name="T6" fmla="*/ 15 w 21"/>
                  <a:gd name="T7" fmla="*/ 12 h 58"/>
                  <a:gd name="T8" fmla="*/ 20 w 21"/>
                  <a:gd name="T9" fmla="*/ 0 h 58"/>
                  <a:gd name="T10" fmla="*/ 21 w 21"/>
                  <a:gd name="T11" fmla="*/ 18 h 58"/>
                  <a:gd name="T12" fmla="*/ 17 w 21"/>
                  <a:gd name="T13" fmla="*/ 38 h 58"/>
                  <a:gd name="T14" fmla="*/ 10 w 21"/>
                  <a:gd name="T15" fmla="*/ 54 h 58"/>
                  <a:gd name="T16" fmla="*/ 0 w 21"/>
                  <a:gd name="T17" fmla="*/ 58 h 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58"/>
                  <a:gd name="T29" fmla="*/ 21 w 21"/>
                  <a:gd name="T30" fmla="*/ 58 h 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58">
                    <a:moveTo>
                      <a:pt x="0" y="58"/>
                    </a:moveTo>
                    <a:lnTo>
                      <a:pt x="1" y="49"/>
                    </a:lnTo>
                    <a:lnTo>
                      <a:pt x="8" y="31"/>
                    </a:lnTo>
                    <a:lnTo>
                      <a:pt x="15" y="12"/>
                    </a:lnTo>
                    <a:lnTo>
                      <a:pt x="20" y="0"/>
                    </a:lnTo>
                    <a:lnTo>
                      <a:pt x="21" y="18"/>
                    </a:lnTo>
                    <a:lnTo>
                      <a:pt x="17" y="38"/>
                    </a:lnTo>
                    <a:lnTo>
                      <a:pt x="10" y="54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2" name="Freeform 174"/>
              <p:cNvSpPr>
                <a:spLocks/>
              </p:cNvSpPr>
              <p:nvPr/>
            </p:nvSpPr>
            <p:spPr bwMode="auto">
              <a:xfrm>
                <a:off x="253" y="1086"/>
                <a:ext cx="64" cy="293"/>
              </a:xfrm>
              <a:custGeom>
                <a:avLst/>
                <a:gdLst>
                  <a:gd name="T0" fmla="*/ 9 w 64"/>
                  <a:gd name="T1" fmla="*/ 3 h 293"/>
                  <a:gd name="T2" fmla="*/ 7 w 64"/>
                  <a:gd name="T3" fmla="*/ 2 h 293"/>
                  <a:gd name="T4" fmla="*/ 5 w 64"/>
                  <a:gd name="T5" fmla="*/ 1 h 293"/>
                  <a:gd name="T6" fmla="*/ 2 w 64"/>
                  <a:gd name="T7" fmla="*/ 1 h 293"/>
                  <a:gd name="T8" fmla="*/ 0 w 64"/>
                  <a:gd name="T9" fmla="*/ 0 h 293"/>
                  <a:gd name="T10" fmla="*/ 22 w 64"/>
                  <a:gd name="T11" fmla="*/ 43 h 293"/>
                  <a:gd name="T12" fmla="*/ 37 w 64"/>
                  <a:gd name="T13" fmla="*/ 85 h 293"/>
                  <a:gd name="T14" fmla="*/ 48 w 64"/>
                  <a:gd name="T15" fmla="*/ 126 h 293"/>
                  <a:gd name="T16" fmla="*/ 53 w 64"/>
                  <a:gd name="T17" fmla="*/ 164 h 293"/>
                  <a:gd name="T18" fmla="*/ 56 w 64"/>
                  <a:gd name="T19" fmla="*/ 201 h 293"/>
                  <a:gd name="T20" fmla="*/ 57 w 64"/>
                  <a:gd name="T21" fmla="*/ 235 h 293"/>
                  <a:gd name="T22" fmla="*/ 57 w 64"/>
                  <a:gd name="T23" fmla="*/ 265 h 293"/>
                  <a:gd name="T24" fmla="*/ 56 w 64"/>
                  <a:gd name="T25" fmla="*/ 293 h 293"/>
                  <a:gd name="T26" fmla="*/ 60 w 64"/>
                  <a:gd name="T27" fmla="*/ 272 h 293"/>
                  <a:gd name="T28" fmla="*/ 64 w 64"/>
                  <a:gd name="T29" fmla="*/ 241 h 293"/>
                  <a:gd name="T30" fmla="*/ 64 w 64"/>
                  <a:gd name="T31" fmla="*/ 202 h 293"/>
                  <a:gd name="T32" fmla="*/ 61 w 64"/>
                  <a:gd name="T33" fmla="*/ 159 h 293"/>
                  <a:gd name="T34" fmla="*/ 54 w 64"/>
                  <a:gd name="T35" fmla="*/ 114 h 293"/>
                  <a:gd name="T36" fmla="*/ 44 w 64"/>
                  <a:gd name="T37" fmla="*/ 71 h 293"/>
                  <a:gd name="T38" fmla="*/ 30 w 64"/>
                  <a:gd name="T39" fmla="*/ 34 h 293"/>
                  <a:gd name="T40" fmla="*/ 9 w 64"/>
                  <a:gd name="T41" fmla="*/ 3 h 29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4"/>
                  <a:gd name="T64" fmla="*/ 0 h 293"/>
                  <a:gd name="T65" fmla="*/ 64 w 64"/>
                  <a:gd name="T66" fmla="*/ 293 h 29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4" h="293">
                    <a:moveTo>
                      <a:pt x="9" y="3"/>
                    </a:moveTo>
                    <a:lnTo>
                      <a:pt x="7" y="2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2" y="43"/>
                    </a:lnTo>
                    <a:lnTo>
                      <a:pt x="37" y="85"/>
                    </a:lnTo>
                    <a:lnTo>
                      <a:pt x="48" y="126"/>
                    </a:lnTo>
                    <a:lnTo>
                      <a:pt x="53" y="164"/>
                    </a:lnTo>
                    <a:lnTo>
                      <a:pt x="56" y="201"/>
                    </a:lnTo>
                    <a:lnTo>
                      <a:pt x="57" y="235"/>
                    </a:lnTo>
                    <a:lnTo>
                      <a:pt x="57" y="265"/>
                    </a:lnTo>
                    <a:lnTo>
                      <a:pt x="56" y="293"/>
                    </a:lnTo>
                    <a:lnTo>
                      <a:pt x="60" y="272"/>
                    </a:lnTo>
                    <a:lnTo>
                      <a:pt x="64" y="241"/>
                    </a:lnTo>
                    <a:lnTo>
                      <a:pt x="64" y="202"/>
                    </a:lnTo>
                    <a:lnTo>
                      <a:pt x="61" y="159"/>
                    </a:lnTo>
                    <a:lnTo>
                      <a:pt x="54" y="114"/>
                    </a:lnTo>
                    <a:lnTo>
                      <a:pt x="44" y="71"/>
                    </a:lnTo>
                    <a:lnTo>
                      <a:pt x="30" y="34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3" name="Freeform 175"/>
              <p:cNvSpPr>
                <a:spLocks/>
              </p:cNvSpPr>
              <p:nvPr/>
            </p:nvSpPr>
            <p:spPr bwMode="auto">
              <a:xfrm>
                <a:off x="269" y="1318"/>
                <a:ext cx="44" cy="43"/>
              </a:xfrm>
              <a:custGeom>
                <a:avLst/>
                <a:gdLst>
                  <a:gd name="T0" fmla="*/ 0 w 44"/>
                  <a:gd name="T1" fmla="*/ 42 h 43"/>
                  <a:gd name="T2" fmla="*/ 2 w 44"/>
                  <a:gd name="T3" fmla="*/ 43 h 43"/>
                  <a:gd name="T4" fmla="*/ 7 w 44"/>
                  <a:gd name="T5" fmla="*/ 42 h 43"/>
                  <a:gd name="T6" fmla="*/ 14 w 44"/>
                  <a:gd name="T7" fmla="*/ 39 h 43"/>
                  <a:gd name="T8" fmla="*/ 21 w 44"/>
                  <a:gd name="T9" fmla="*/ 34 h 43"/>
                  <a:gd name="T10" fmla="*/ 28 w 44"/>
                  <a:gd name="T11" fmla="*/ 27 h 43"/>
                  <a:gd name="T12" fmla="*/ 36 w 44"/>
                  <a:gd name="T13" fmla="*/ 20 h 43"/>
                  <a:gd name="T14" fmla="*/ 41 w 44"/>
                  <a:gd name="T15" fmla="*/ 10 h 43"/>
                  <a:gd name="T16" fmla="*/ 44 w 44"/>
                  <a:gd name="T17" fmla="*/ 0 h 43"/>
                  <a:gd name="T18" fmla="*/ 40 w 44"/>
                  <a:gd name="T19" fmla="*/ 6 h 43"/>
                  <a:gd name="T20" fmla="*/ 33 w 44"/>
                  <a:gd name="T21" fmla="*/ 12 h 43"/>
                  <a:gd name="T22" fmla="*/ 26 w 44"/>
                  <a:gd name="T23" fmla="*/ 17 h 43"/>
                  <a:gd name="T24" fmla="*/ 18 w 44"/>
                  <a:gd name="T25" fmla="*/ 23 h 43"/>
                  <a:gd name="T26" fmla="*/ 10 w 44"/>
                  <a:gd name="T27" fmla="*/ 30 h 43"/>
                  <a:gd name="T28" fmla="*/ 4 w 44"/>
                  <a:gd name="T29" fmla="*/ 34 h 43"/>
                  <a:gd name="T30" fmla="*/ 1 w 44"/>
                  <a:gd name="T31" fmla="*/ 39 h 43"/>
                  <a:gd name="T32" fmla="*/ 0 w 44"/>
                  <a:gd name="T33" fmla="*/ 42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43"/>
                  <a:gd name="T53" fmla="*/ 44 w 44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43">
                    <a:moveTo>
                      <a:pt x="0" y="42"/>
                    </a:moveTo>
                    <a:lnTo>
                      <a:pt x="2" y="43"/>
                    </a:lnTo>
                    <a:lnTo>
                      <a:pt x="7" y="42"/>
                    </a:lnTo>
                    <a:lnTo>
                      <a:pt x="14" y="39"/>
                    </a:lnTo>
                    <a:lnTo>
                      <a:pt x="21" y="34"/>
                    </a:lnTo>
                    <a:lnTo>
                      <a:pt x="28" y="27"/>
                    </a:lnTo>
                    <a:lnTo>
                      <a:pt x="36" y="20"/>
                    </a:lnTo>
                    <a:lnTo>
                      <a:pt x="41" y="10"/>
                    </a:lnTo>
                    <a:lnTo>
                      <a:pt x="44" y="0"/>
                    </a:lnTo>
                    <a:lnTo>
                      <a:pt x="40" y="6"/>
                    </a:lnTo>
                    <a:lnTo>
                      <a:pt x="33" y="12"/>
                    </a:lnTo>
                    <a:lnTo>
                      <a:pt x="26" y="17"/>
                    </a:lnTo>
                    <a:lnTo>
                      <a:pt x="18" y="23"/>
                    </a:lnTo>
                    <a:lnTo>
                      <a:pt x="10" y="30"/>
                    </a:lnTo>
                    <a:lnTo>
                      <a:pt x="4" y="34"/>
                    </a:lnTo>
                    <a:lnTo>
                      <a:pt x="1" y="39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4" name="Freeform 176"/>
              <p:cNvSpPr>
                <a:spLocks/>
              </p:cNvSpPr>
              <p:nvPr/>
            </p:nvSpPr>
            <p:spPr bwMode="auto">
              <a:xfrm>
                <a:off x="264" y="1266"/>
                <a:ext cx="51" cy="55"/>
              </a:xfrm>
              <a:custGeom>
                <a:avLst/>
                <a:gdLst>
                  <a:gd name="T0" fmla="*/ 0 w 51"/>
                  <a:gd name="T1" fmla="*/ 53 h 55"/>
                  <a:gd name="T2" fmla="*/ 4 w 51"/>
                  <a:gd name="T3" fmla="*/ 55 h 55"/>
                  <a:gd name="T4" fmla="*/ 9 w 51"/>
                  <a:gd name="T5" fmla="*/ 53 h 55"/>
                  <a:gd name="T6" fmla="*/ 16 w 51"/>
                  <a:gd name="T7" fmla="*/ 48 h 55"/>
                  <a:gd name="T8" fmla="*/ 25 w 51"/>
                  <a:gd name="T9" fmla="*/ 41 h 55"/>
                  <a:gd name="T10" fmla="*/ 33 w 51"/>
                  <a:gd name="T11" fmla="*/ 32 h 55"/>
                  <a:gd name="T12" fmla="*/ 41 w 51"/>
                  <a:gd name="T13" fmla="*/ 22 h 55"/>
                  <a:gd name="T14" fmla="*/ 48 w 51"/>
                  <a:gd name="T15" fmla="*/ 12 h 55"/>
                  <a:gd name="T16" fmla="*/ 51 w 51"/>
                  <a:gd name="T17" fmla="*/ 0 h 55"/>
                  <a:gd name="T18" fmla="*/ 48 w 51"/>
                  <a:gd name="T19" fmla="*/ 5 h 55"/>
                  <a:gd name="T20" fmla="*/ 40 w 51"/>
                  <a:gd name="T21" fmla="*/ 10 h 55"/>
                  <a:gd name="T22" fmla="*/ 32 w 51"/>
                  <a:gd name="T23" fmla="*/ 18 h 55"/>
                  <a:gd name="T24" fmla="*/ 23 w 51"/>
                  <a:gd name="T25" fmla="*/ 26 h 55"/>
                  <a:gd name="T26" fmla="*/ 14 w 51"/>
                  <a:gd name="T27" fmla="*/ 34 h 55"/>
                  <a:gd name="T28" fmla="*/ 6 w 51"/>
                  <a:gd name="T29" fmla="*/ 42 h 55"/>
                  <a:gd name="T30" fmla="*/ 2 w 51"/>
                  <a:gd name="T31" fmla="*/ 49 h 55"/>
                  <a:gd name="T32" fmla="*/ 0 w 51"/>
                  <a:gd name="T33" fmla="*/ 53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55"/>
                  <a:gd name="T53" fmla="*/ 51 w 51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55">
                    <a:moveTo>
                      <a:pt x="0" y="53"/>
                    </a:moveTo>
                    <a:lnTo>
                      <a:pt x="4" y="55"/>
                    </a:lnTo>
                    <a:lnTo>
                      <a:pt x="9" y="53"/>
                    </a:lnTo>
                    <a:lnTo>
                      <a:pt x="16" y="48"/>
                    </a:lnTo>
                    <a:lnTo>
                      <a:pt x="25" y="41"/>
                    </a:lnTo>
                    <a:lnTo>
                      <a:pt x="33" y="32"/>
                    </a:lnTo>
                    <a:lnTo>
                      <a:pt x="41" y="22"/>
                    </a:lnTo>
                    <a:lnTo>
                      <a:pt x="48" y="12"/>
                    </a:lnTo>
                    <a:lnTo>
                      <a:pt x="51" y="0"/>
                    </a:lnTo>
                    <a:lnTo>
                      <a:pt x="48" y="5"/>
                    </a:lnTo>
                    <a:lnTo>
                      <a:pt x="40" y="10"/>
                    </a:lnTo>
                    <a:lnTo>
                      <a:pt x="32" y="18"/>
                    </a:lnTo>
                    <a:lnTo>
                      <a:pt x="23" y="26"/>
                    </a:lnTo>
                    <a:lnTo>
                      <a:pt x="14" y="34"/>
                    </a:lnTo>
                    <a:lnTo>
                      <a:pt x="6" y="42"/>
                    </a:lnTo>
                    <a:lnTo>
                      <a:pt x="2" y="49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5" name="Freeform 177"/>
              <p:cNvSpPr>
                <a:spLocks/>
              </p:cNvSpPr>
              <p:nvPr/>
            </p:nvSpPr>
            <p:spPr bwMode="auto">
              <a:xfrm>
                <a:off x="254" y="1240"/>
                <a:ext cx="57" cy="48"/>
              </a:xfrm>
              <a:custGeom>
                <a:avLst/>
                <a:gdLst>
                  <a:gd name="T0" fmla="*/ 0 w 57"/>
                  <a:gd name="T1" fmla="*/ 45 h 48"/>
                  <a:gd name="T2" fmla="*/ 4 w 57"/>
                  <a:gd name="T3" fmla="*/ 48 h 48"/>
                  <a:gd name="T4" fmla="*/ 12 w 57"/>
                  <a:gd name="T5" fmla="*/ 47 h 48"/>
                  <a:gd name="T6" fmla="*/ 19 w 57"/>
                  <a:gd name="T7" fmla="*/ 42 h 48"/>
                  <a:gd name="T8" fmla="*/ 30 w 57"/>
                  <a:gd name="T9" fmla="*/ 36 h 48"/>
                  <a:gd name="T10" fmla="*/ 39 w 57"/>
                  <a:gd name="T11" fmla="*/ 28 h 48"/>
                  <a:gd name="T12" fmla="*/ 48 w 57"/>
                  <a:gd name="T13" fmla="*/ 19 h 48"/>
                  <a:gd name="T14" fmla="*/ 53 w 57"/>
                  <a:gd name="T15" fmla="*/ 9 h 48"/>
                  <a:gd name="T16" fmla="*/ 57 w 57"/>
                  <a:gd name="T17" fmla="*/ 0 h 48"/>
                  <a:gd name="T18" fmla="*/ 52 w 57"/>
                  <a:gd name="T19" fmla="*/ 2 h 48"/>
                  <a:gd name="T20" fmla="*/ 46 w 57"/>
                  <a:gd name="T21" fmla="*/ 8 h 48"/>
                  <a:gd name="T22" fmla="*/ 35 w 57"/>
                  <a:gd name="T23" fmla="*/ 14 h 48"/>
                  <a:gd name="T24" fmla="*/ 25 w 57"/>
                  <a:gd name="T25" fmla="*/ 22 h 48"/>
                  <a:gd name="T26" fmla="*/ 16 w 57"/>
                  <a:gd name="T27" fmla="*/ 28 h 48"/>
                  <a:gd name="T28" fmla="*/ 7 w 57"/>
                  <a:gd name="T29" fmla="*/ 36 h 48"/>
                  <a:gd name="T30" fmla="*/ 1 w 57"/>
                  <a:gd name="T31" fmla="*/ 42 h 48"/>
                  <a:gd name="T32" fmla="*/ 0 w 57"/>
                  <a:gd name="T33" fmla="*/ 45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48"/>
                  <a:gd name="T53" fmla="*/ 57 w 57"/>
                  <a:gd name="T54" fmla="*/ 48 h 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48">
                    <a:moveTo>
                      <a:pt x="0" y="45"/>
                    </a:moveTo>
                    <a:lnTo>
                      <a:pt x="4" y="48"/>
                    </a:lnTo>
                    <a:lnTo>
                      <a:pt x="12" y="47"/>
                    </a:lnTo>
                    <a:lnTo>
                      <a:pt x="19" y="42"/>
                    </a:lnTo>
                    <a:lnTo>
                      <a:pt x="30" y="36"/>
                    </a:lnTo>
                    <a:lnTo>
                      <a:pt x="39" y="28"/>
                    </a:lnTo>
                    <a:lnTo>
                      <a:pt x="48" y="19"/>
                    </a:lnTo>
                    <a:lnTo>
                      <a:pt x="53" y="9"/>
                    </a:lnTo>
                    <a:lnTo>
                      <a:pt x="57" y="0"/>
                    </a:lnTo>
                    <a:lnTo>
                      <a:pt x="52" y="2"/>
                    </a:lnTo>
                    <a:lnTo>
                      <a:pt x="46" y="8"/>
                    </a:lnTo>
                    <a:lnTo>
                      <a:pt x="35" y="14"/>
                    </a:lnTo>
                    <a:lnTo>
                      <a:pt x="25" y="22"/>
                    </a:lnTo>
                    <a:lnTo>
                      <a:pt x="16" y="28"/>
                    </a:lnTo>
                    <a:lnTo>
                      <a:pt x="7" y="36"/>
                    </a:lnTo>
                    <a:lnTo>
                      <a:pt x="1" y="42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6" name="Freeform 178"/>
              <p:cNvSpPr>
                <a:spLocks/>
              </p:cNvSpPr>
              <p:nvPr/>
            </p:nvSpPr>
            <p:spPr bwMode="auto">
              <a:xfrm>
                <a:off x="253" y="1190"/>
                <a:ext cx="52" cy="41"/>
              </a:xfrm>
              <a:custGeom>
                <a:avLst/>
                <a:gdLst>
                  <a:gd name="T0" fmla="*/ 0 w 52"/>
                  <a:gd name="T1" fmla="*/ 40 h 41"/>
                  <a:gd name="T2" fmla="*/ 2 w 52"/>
                  <a:gd name="T3" fmla="*/ 41 h 41"/>
                  <a:gd name="T4" fmla="*/ 9 w 52"/>
                  <a:gd name="T5" fmla="*/ 40 h 41"/>
                  <a:gd name="T6" fmla="*/ 17 w 52"/>
                  <a:gd name="T7" fmla="*/ 35 h 41"/>
                  <a:gd name="T8" fmla="*/ 26 w 52"/>
                  <a:gd name="T9" fmla="*/ 30 h 41"/>
                  <a:gd name="T10" fmla="*/ 35 w 52"/>
                  <a:gd name="T11" fmla="*/ 23 h 41"/>
                  <a:gd name="T12" fmla="*/ 43 w 52"/>
                  <a:gd name="T13" fmla="*/ 16 h 41"/>
                  <a:gd name="T14" fmla="*/ 50 w 52"/>
                  <a:gd name="T15" fmla="*/ 8 h 41"/>
                  <a:gd name="T16" fmla="*/ 52 w 52"/>
                  <a:gd name="T17" fmla="*/ 0 h 41"/>
                  <a:gd name="T18" fmla="*/ 48 w 52"/>
                  <a:gd name="T19" fmla="*/ 4 h 41"/>
                  <a:gd name="T20" fmla="*/ 40 w 52"/>
                  <a:gd name="T21" fmla="*/ 8 h 41"/>
                  <a:gd name="T22" fmla="*/ 31 w 52"/>
                  <a:gd name="T23" fmla="*/ 13 h 41"/>
                  <a:gd name="T24" fmla="*/ 22 w 52"/>
                  <a:gd name="T25" fmla="*/ 18 h 41"/>
                  <a:gd name="T26" fmla="*/ 13 w 52"/>
                  <a:gd name="T27" fmla="*/ 24 h 41"/>
                  <a:gd name="T28" fmla="*/ 5 w 52"/>
                  <a:gd name="T29" fmla="*/ 30 h 41"/>
                  <a:gd name="T30" fmla="*/ 1 w 52"/>
                  <a:gd name="T31" fmla="*/ 35 h 41"/>
                  <a:gd name="T32" fmla="*/ 0 w 52"/>
                  <a:gd name="T33" fmla="*/ 40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41"/>
                  <a:gd name="T53" fmla="*/ 52 w 52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41">
                    <a:moveTo>
                      <a:pt x="0" y="40"/>
                    </a:moveTo>
                    <a:lnTo>
                      <a:pt x="2" y="41"/>
                    </a:lnTo>
                    <a:lnTo>
                      <a:pt x="9" y="40"/>
                    </a:lnTo>
                    <a:lnTo>
                      <a:pt x="17" y="35"/>
                    </a:lnTo>
                    <a:lnTo>
                      <a:pt x="26" y="30"/>
                    </a:lnTo>
                    <a:lnTo>
                      <a:pt x="35" y="23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2" y="0"/>
                    </a:lnTo>
                    <a:lnTo>
                      <a:pt x="48" y="4"/>
                    </a:lnTo>
                    <a:lnTo>
                      <a:pt x="40" y="8"/>
                    </a:lnTo>
                    <a:lnTo>
                      <a:pt x="31" y="13"/>
                    </a:lnTo>
                    <a:lnTo>
                      <a:pt x="22" y="18"/>
                    </a:lnTo>
                    <a:lnTo>
                      <a:pt x="13" y="24"/>
                    </a:lnTo>
                    <a:lnTo>
                      <a:pt x="5" y="30"/>
                    </a:lnTo>
                    <a:lnTo>
                      <a:pt x="1" y="35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7" name="Freeform 179"/>
              <p:cNvSpPr>
                <a:spLocks/>
              </p:cNvSpPr>
              <p:nvPr/>
            </p:nvSpPr>
            <p:spPr bwMode="auto">
              <a:xfrm>
                <a:off x="251" y="1170"/>
                <a:ext cx="47" cy="29"/>
              </a:xfrm>
              <a:custGeom>
                <a:avLst/>
                <a:gdLst>
                  <a:gd name="T0" fmla="*/ 0 w 47"/>
                  <a:gd name="T1" fmla="*/ 26 h 29"/>
                  <a:gd name="T2" fmla="*/ 2 w 47"/>
                  <a:gd name="T3" fmla="*/ 28 h 29"/>
                  <a:gd name="T4" fmla="*/ 8 w 47"/>
                  <a:gd name="T5" fmla="*/ 29 h 29"/>
                  <a:gd name="T6" fmla="*/ 15 w 47"/>
                  <a:gd name="T7" fmla="*/ 28 h 29"/>
                  <a:gd name="T8" fmla="*/ 22 w 47"/>
                  <a:gd name="T9" fmla="*/ 26 h 29"/>
                  <a:gd name="T10" fmla="*/ 30 w 47"/>
                  <a:gd name="T11" fmla="*/ 21 h 29"/>
                  <a:gd name="T12" fmla="*/ 38 w 47"/>
                  <a:gd name="T13" fmla="*/ 16 h 29"/>
                  <a:gd name="T14" fmla="*/ 44 w 47"/>
                  <a:gd name="T15" fmla="*/ 9 h 29"/>
                  <a:gd name="T16" fmla="*/ 47 w 47"/>
                  <a:gd name="T17" fmla="*/ 0 h 29"/>
                  <a:gd name="T18" fmla="*/ 43 w 47"/>
                  <a:gd name="T19" fmla="*/ 2 h 29"/>
                  <a:gd name="T20" fmla="*/ 36 w 47"/>
                  <a:gd name="T21" fmla="*/ 6 h 29"/>
                  <a:gd name="T22" fmla="*/ 27 w 47"/>
                  <a:gd name="T23" fmla="*/ 9 h 29"/>
                  <a:gd name="T24" fmla="*/ 19 w 47"/>
                  <a:gd name="T25" fmla="*/ 12 h 29"/>
                  <a:gd name="T26" fmla="*/ 11 w 47"/>
                  <a:gd name="T27" fmla="*/ 16 h 29"/>
                  <a:gd name="T28" fmla="*/ 4 w 47"/>
                  <a:gd name="T29" fmla="*/ 19 h 29"/>
                  <a:gd name="T30" fmla="*/ 1 w 47"/>
                  <a:gd name="T31" fmla="*/ 23 h 29"/>
                  <a:gd name="T32" fmla="*/ 0 w 47"/>
                  <a:gd name="T33" fmla="*/ 26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29"/>
                  <a:gd name="T53" fmla="*/ 47 w 47"/>
                  <a:gd name="T54" fmla="*/ 29 h 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29">
                    <a:moveTo>
                      <a:pt x="0" y="26"/>
                    </a:moveTo>
                    <a:lnTo>
                      <a:pt x="2" y="28"/>
                    </a:lnTo>
                    <a:lnTo>
                      <a:pt x="8" y="29"/>
                    </a:lnTo>
                    <a:lnTo>
                      <a:pt x="15" y="28"/>
                    </a:lnTo>
                    <a:lnTo>
                      <a:pt x="22" y="26"/>
                    </a:lnTo>
                    <a:lnTo>
                      <a:pt x="30" y="21"/>
                    </a:lnTo>
                    <a:lnTo>
                      <a:pt x="38" y="16"/>
                    </a:lnTo>
                    <a:lnTo>
                      <a:pt x="44" y="9"/>
                    </a:lnTo>
                    <a:lnTo>
                      <a:pt x="47" y="0"/>
                    </a:lnTo>
                    <a:lnTo>
                      <a:pt x="43" y="2"/>
                    </a:lnTo>
                    <a:lnTo>
                      <a:pt x="36" y="6"/>
                    </a:lnTo>
                    <a:lnTo>
                      <a:pt x="27" y="9"/>
                    </a:lnTo>
                    <a:lnTo>
                      <a:pt x="19" y="12"/>
                    </a:lnTo>
                    <a:lnTo>
                      <a:pt x="11" y="16"/>
                    </a:lnTo>
                    <a:lnTo>
                      <a:pt x="4" y="19"/>
                    </a:lnTo>
                    <a:lnTo>
                      <a:pt x="1" y="23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8" name="Freeform 180"/>
              <p:cNvSpPr>
                <a:spLocks/>
              </p:cNvSpPr>
              <p:nvPr/>
            </p:nvSpPr>
            <p:spPr bwMode="auto">
              <a:xfrm>
                <a:off x="244" y="1125"/>
                <a:ext cx="36" cy="22"/>
              </a:xfrm>
              <a:custGeom>
                <a:avLst/>
                <a:gdLst>
                  <a:gd name="T0" fmla="*/ 0 w 36"/>
                  <a:gd name="T1" fmla="*/ 20 h 22"/>
                  <a:gd name="T2" fmla="*/ 2 w 36"/>
                  <a:gd name="T3" fmla="*/ 22 h 22"/>
                  <a:gd name="T4" fmla="*/ 7 w 36"/>
                  <a:gd name="T5" fmla="*/ 22 h 22"/>
                  <a:gd name="T6" fmla="*/ 12 w 36"/>
                  <a:gd name="T7" fmla="*/ 20 h 22"/>
                  <a:gd name="T8" fmla="*/ 19 w 36"/>
                  <a:gd name="T9" fmla="*/ 18 h 22"/>
                  <a:gd name="T10" fmla="*/ 26 w 36"/>
                  <a:gd name="T11" fmla="*/ 13 h 22"/>
                  <a:gd name="T12" fmla="*/ 31 w 36"/>
                  <a:gd name="T13" fmla="*/ 9 h 22"/>
                  <a:gd name="T14" fmla="*/ 35 w 36"/>
                  <a:gd name="T15" fmla="*/ 4 h 22"/>
                  <a:gd name="T16" fmla="*/ 36 w 36"/>
                  <a:gd name="T17" fmla="*/ 0 h 22"/>
                  <a:gd name="T18" fmla="*/ 33 w 36"/>
                  <a:gd name="T19" fmla="*/ 2 h 22"/>
                  <a:gd name="T20" fmla="*/ 27 w 36"/>
                  <a:gd name="T21" fmla="*/ 4 h 22"/>
                  <a:gd name="T22" fmla="*/ 22 w 36"/>
                  <a:gd name="T23" fmla="*/ 6 h 22"/>
                  <a:gd name="T24" fmla="*/ 16 w 36"/>
                  <a:gd name="T25" fmla="*/ 9 h 22"/>
                  <a:gd name="T26" fmla="*/ 10 w 36"/>
                  <a:gd name="T27" fmla="*/ 11 h 22"/>
                  <a:gd name="T28" fmla="*/ 5 w 36"/>
                  <a:gd name="T29" fmla="*/ 14 h 22"/>
                  <a:gd name="T30" fmla="*/ 1 w 36"/>
                  <a:gd name="T31" fmla="*/ 17 h 22"/>
                  <a:gd name="T32" fmla="*/ 0 w 36"/>
                  <a:gd name="T33" fmla="*/ 20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22"/>
                  <a:gd name="T53" fmla="*/ 36 w 36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22">
                    <a:moveTo>
                      <a:pt x="0" y="20"/>
                    </a:moveTo>
                    <a:lnTo>
                      <a:pt x="2" y="22"/>
                    </a:lnTo>
                    <a:lnTo>
                      <a:pt x="7" y="22"/>
                    </a:lnTo>
                    <a:lnTo>
                      <a:pt x="12" y="20"/>
                    </a:lnTo>
                    <a:lnTo>
                      <a:pt x="19" y="18"/>
                    </a:lnTo>
                    <a:lnTo>
                      <a:pt x="26" y="13"/>
                    </a:lnTo>
                    <a:lnTo>
                      <a:pt x="31" y="9"/>
                    </a:lnTo>
                    <a:lnTo>
                      <a:pt x="35" y="4"/>
                    </a:lnTo>
                    <a:lnTo>
                      <a:pt x="36" y="0"/>
                    </a:lnTo>
                    <a:lnTo>
                      <a:pt x="33" y="2"/>
                    </a:lnTo>
                    <a:lnTo>
                      <a:pt x="27" y="4"/>
                    </a:lnTo>
                    <a:lnTo>
                      <a:pt x="22" y="6"/>
                    </a:lnTo>
                    <a:lnTo>
                      <a:pt x="16" y="9"/>
                    </a:lnTo>
                    <a:lnTo>
                      <a:pt x="10" y="11"/>
                    </a:lnTo>
                    <a:lnTo>
                      <a:pt x="5" y="14"/>
                    </a:lnTo>
                    <a:lnTo>
                      <a:pt x="1" y="17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9" name="Freeform 181"/>
              <p:cNvSpPr>
                <a:spLocks/>
              </p:cNvSpPr>
              <p:nvPr/>
            </p:nvSpPr>
            <p:spPr bwMode="auto">
              <a:xfrm>
                <a:off x="247" y="1104"/>
                <a:ext cx="24" cy="17"/>
              </a:xfrm>
              <a:custGeom>
                <a:avLst/>
                <a:gdLst>
                  <a:gd name="T0" fmla="*/ 2 w 24"/>
                  <a:gd name="T1" fmla="*/ 16 h 17"/>
                  <a:gd name="T2" fmla="*/ 8 w 24"/>
                  <a:gd name="T3" fmla="*/ 17 h 17"/>
                  <a:gd name="T4" fmla="*/ 17 w 24"/>
                  <a:gd name="T5" fmla="*/ 15 h 17"/>
                  <a:gd name="T6" fmla="*/ 24 w 24"/>
                  <a:gd name="T7" fmla="*/ 8 h 17"/>
                  <a:gd name="T8" fmla="*/ 23 w 24"/>
                  <a:gd name="T9" fmla="*/ 0 h 17"/>
                  <a:gd name="T10" fmla="*/ 19 w 24"/>
                  <a:gd name="T11" fmla="*/ 7 h 17"/>
                  <a:gd name="T12" fmla="*/ 9 w 24"/>
                  <a:gd name="T13" fmla="*/ 9 h 17"/>
                  <a:gd name="T14" fmla="*/ 0 w 24"/>
                  <a:gd name="T15" fmla="*/ 12 h 17"/>
                  <a:gd name="T16" fmla="*/ 2 w 24"/>
                  <a:gd name="T17" fmla="*/ 16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17"/>
                  <a:gd name="T29" fmla="*/ 24 w 24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17">
                    <a:moveTo>
                      <a:pt x="2" y="16"/>
                    </a:moveTo>
                    <a:lnTo>
                      <a:pt x="8" y="17"/>
                    </a:lnTo>
                    <a:lnTo>
                      <a:pt x="17" y="15"/>
                    </a:lnTo>
                    <a:lnTo>
                      <a:pt x="24" y="8"/>
                    </a:lnTo>
                    <a:lnTo>
                      <a:pt x="23" y="0"/>
                    </a:lnTo>
                    <a:lnTo>
                      <a:pt x="19" y="7"/>
                    </a:lnTo>
                    <a:lnTo>
                      <a:pt x="9" y="9"/>
                    </a:lnTo>
                    <a:lnTo>
                      <a:pt x="0" y="12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0" name="Freeform 182"/>
              <p:cNvSpPr>
                <a:spLocks/>
              </p:cNvSpPr>
              <p:nvPr/>
            </p:nvSpPr>
            <p:spPr bwMode="auto">
              <a:xfrm>
                <a:off x="267" y="1291"/>
                <a:ext cx="47" cy="49"/>
              </a:xfrm>
              <a:custGeom>
                <a:avLst/>
                <a:gdLst>
                  <a:gd name="T0" fmla="*/ 0 w 47"/>
                  <a:gd name="T1" fmla="*/ 47 h 49"/>
                  <a:gd name="T2" fmla="*/ 3 w 47"/>
                  <a:gd name="T3" fmla="*/ 49 h 49"/>
                  <a:gd name="T4" fmla="*/ 9 w 47"/>
                  <a:gd name="T5" fmla="*/ 47 h 49"/>
                  <a:gd name="T6" fmla="*/ 16 w 47"/>
                  <a:gd name="T7" fmla="*/ 43 h 49"/>
                  <a:gd name="T8" fmla="*/ 23 w 47"/>
                  <a:gd name="T9" fmla="*/ 37 h 49"/>
                  <a:gd name="T10" fmla="*/ 31 w 47"/>
                  <a:gd name="T11" fmla="*/ 30 h 49"/>
                  <a:gd name="T12" fmla="*/ 38 w 47"/>
                  <a:gd name="T13" fmla="*/ 21 h 49"/>
                  <a:gd name="T14" fmla="*/ 44 w 47"/>
                  <a:gd name="T15" fmla="*/ 10 h 49"/>
                  <a:gd name="T16" fmla="*/ 47 w 47"/>
                  <a:gd name="T17" fmla="*/ 0 h 49"/>
                  <a:gd name="T18" fmla="*/ 44 w 47"/>
                  <a:gd name="T19" fmla="*/ 4 h 49"/>
                  <a:gd name="T20" fmla="*/ 37 w 47"/>
                  <a:gd name="T21" fmla="*/ 9 h 49"/>
                  <a:gd name="T22" fmla="*/ 29 w 47"/>
                  <a:gd name="T23" fmla="*/ 16 h 49"/>
                  <a:gd name="T24" fmla="*/ 20 w 47"/>
                  <a:gd name="T25" fmla="*/ 23 h 49"/>
                  <a:gd name="T26" fmla="*/ 12 w 47"/>
                  <a:gd name="T27" fmla="*/ 30 h 49"/>
                  <a:gd name="T28" fmla="*/ 5 w 47"/>
                  <a:gd name="T29" fmla="*/ 36 h 49"/>
                  <a:gd name="T30" fmla="*/ 1 w 47"/>
                  <a:gd name="T31" fmla="*/ 42 h 49"/>
                  <a:gd name="T32" fmla="*/ 0 w 47"/>
                  <a:gd name="T33" fmla="*/ 47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49"/>
                  <a:gd name="T53" fmla="*/ 47 w 47"/>
                  <a:gd name="T54" fmla="*/ 49 h 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49">
                    <a:moveTo>
                      <a:pt x="0" y="47"/>
                    </a:moveTo>
                    <a:lnTo>
                      <a:pt x="3" y="49"/>
                    </a:lnTo>
                    <a:lnTo>
                      <a:pt x="9" y="47"/>
                    </a:lnTo>
                    <a:lnTo>
                      <a:pt x="16" y="43"/>
                    </a:lnTo>
                    <a:lnTo>
                      <a:pt x="23" y="37"/>
                    </a:lnTo>
                    <a:lnTo>
                      <a:pt x="31" y="30"/>
                    </a:lnTo>
                    <a:lnTo>
                      <a:pt x="38" y="21"/>
                    </a:lnTo>
                    <a:lnTo>
                      <a:pt x="44" y="10"/>
                    </a:lnTo>
                    <a:lnTo>
                      <a:pt x="47" y="0"/>
                    </a:lnTo>
                    <a:lnTo>
                      <a:pt x="44" y="4"/>
                    </a:lnTo>
                    <a:lnTo>
                      <a:pt x="37" y="9"/>
                    </a:lnTo>
                    <a:lnTo>
                      <a:pt x="29" y="16"/>
                    </a:lnTo>
                    <a:lnTo>
                      <a:pt x="20" y="23"/>
                    </a:lnTo>
                    <a:lnTo>
                      <a:pt x="12" y="30"/>
                    </a:lnTo>
                    <a:lnTo>
                      <a:pt x="5" y="36"/>
                    </a:lnTo>
                    <a:lnTo>
                      <a:pt x="1" y="42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1" name="Freeform 183"/>
              <p:cNvSpPr>
                <a:spLocks/>
              </p:cNvSpPr>
              <p:nvPr/>
            </p:nvSpPr>
            <p:spPr bwMode="auto">
              <a:xfrm>
                <a:off x="276" y="1344"/>
                <a:ext cx="37" cy="38"/>
              </a:xfrm>
              <a:custGeom>
                <a:avLst/>
                <a:gdLst>
                  <a:gd name="T0" fmla="*/ 0 w 37"/>
                  <a:gd name="T1" fmla="*/ 37 h 38"/>
                  <a:gd name="T2" fmla="*/ 2 w 37"/>
                  <a:gd name="T3" fmla="*/ 38 h 38"/>
                  <a:gd name="T4" fmla="*/ 5 w 37"/>
                  <a:gd name="T5" fmla="*/ 38 h 38"/>
                  <a:gd name="T6" fmla="*/ 11 w 37"/>
                  <a:gd name="T7" fmla="*/ 35 h 38"/>
                  <a:gd name="T8" fmla="*/ 18 w 37"/>
                  <a:gd name="T9" fmla="*/ 32 h 38"/>
                  <a:gd name="T10" fmla="*/ 24 w 37"/>
                  <a:gd name="T11" fmla="*/ 26 h 38"/>
                  <a:gd name="T12" fmla="*/ 29 w 37"/>
                  <a:gd name="T13" fmla="*/ 18 h 38"/>
                  <a:gd name="T14" fmla="*/ 35 w 37"/>
                  <a:gd name="T15" fmla="*/ 11 h 38"/>
                  <a:gd name="T16" fmla="*/ 37 w 37"/>
                  <a:gd name="T17" fmla="*/ 0 h 38"/>
                  <a:gd name="T18" fmla="*/ 33 w 37"/>
                  <a:gd name="T19" fmla="*/ 5 h 38"/>
                  <a:gd name="T20" fmla="*/ 27 w 37"/>
                  <a:gd name="T21" fmla="*/ 11 h 38"/>
                  <a:gd name="T22" fmla="*/ 20 w 37"/>
                  <a:gd name="T23" fmla="*/ 15 h 38"/>
                  <a:gd name="T24" fmla="*/ 13 w 37"/>
                  <a:gd name="T25" fmla="*/ 21 h 38"/>
                  <a:gd name="T26" fmla="*/ 8 w 37"/>
                  <a:gd name="T27" fmla="*/ 25 h 38"/>
                  <a:gd name="T28" fmla="*/ 3 w 37"/>
                  <a:gd name="T29" fmla="*/ 30 h 38"/>
                  <a:gd name="T30" fmla="*/ 0 w 37"/>
                  <a:gd name="T31" fmla="*/ 34 h 38"/>
                  <a:gd name="T32" fmla="*/ 0 w 37"/>
                  <a:gd name="T33" fmla="*/ 37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38"/>
                  <a:gd name="T53" fmla="*/ 37 w 37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38">
                    <a:moveTo>
                      <a:pt x="0" y="37"/>
                    </a:moveTo>
                    <a:lnTo>
                      <a:pt x="2" y="38"/>
                    </a:lnTo>
                    <a:lnTo>
                      <a:pt x="5" y="38"/>
                    </a:lnTo>
                    <a:lnTo>
                      <a:pt x="11" y="35"/>
                    </a:lnTo>
                    <a:lnTo>
                      <a:pt x="18" y="32"/>
                    </a:lnTo>
                    <a:lnTo>
                      <a:pt x="24" y="26"/>
                    </a:lnTo>
                    <a:lnTo>
                      <a:pt x="29" y="18"/>
                    </a:lnTo>
                    <a:lnTo>
                      <a:pt x="35" y="11"/>
                    </a:lnTo>
                    <a:lnTo>
                      <a:pt x="37" y="0"/>
                    </a:lnTo>
                    <a:lnTo>
                      <a:pt x="33" y="5"/>
                    </a:lnTo>
                    <a:lnTo>
                      <a:pt x="27" y="11"/>
                    </a:lnTo>
                    <a:lnTo>
                      <a:pt x="20" y="15"/>
                    </a:lnTo>
                    <a:lnTo>
                      <a:pt x="13" y="21"/>
                    </a:lnTo>
                    <a:lnTo>
                      <a:pt x="8" y="25"/>
                    </a:lnTo>
                    <a:lnTo>
                      <a:pt x="3" y="30"/>
                    </a:lnTo>
                    <a:lnTo>
                      <a:pt x="0" y="34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2" name="Freeform 184"/>
              <p:cNvSpPr>
                <a:spLocks/>
              </p:cNvSpPr>
              <p:nvPr/>
            </p:nvSpPr>
            <p:spPr bwMode="auto">
              <a:xfrm>
                <a:off x="259" y="1212"/>
                <a:ext cx="52" cy="41"/>
              </a:xfrm>
              <a:custGeom>
                <a:avLst/>
                <a:gdLst>
                  <a:gd name="T0" fmla="*/ 0 w 52"/>
                  <a:gd name="T1" fmla="*/ 39 h 41"/>
                  <a:gd name="T2" fmla="*/ 2 w 52"/>
                  <a:gd name="T3" fmla="*/ 41 h 41"/>
                  <a:gd name="T4" fmla="*/ 9 w 52"/>
                  <a:gd name="T5" fmla="*/ 38 h 41"/>
                  <a:gd name="T6" fmla="*/ 17 w 52"/>
                  <a:gd name="T7" fmla="*/ 35 h 41"/>
                  <a:gd name="T8" fmla="*/ 26 w 52"/>
                  <a:gd name="T9" fmla="*/ 29 h 41"/>
                  <a:gd name="T10" fmla="*/ 35 w 52"/>
                  <a:gd name="T11" fmla="*/ 22 h 41"/>
                  <a:gd name="T12" fmla="*/ 43 w 52"/>
                  <a:gd name="T13" fmla="*/ 15 h 41"/>
                  <a:gd name="T14" fmla="*/ 50 w 52"/>
                  <a:gd name="T15" fmla="*/ 7 h 41"/>
                  <a:gd name="T16" fmla="*/ 52 w 52"/>
                  <a:gd name="T17" fmla="*/ 0 h 41"/>
                  <a:gd name="T18" fmla="*/ 47 w 52"/>
                  <a:gd name="T19" fmla="*/ 3 h 41"/>
                  <a:gd name="T20" fmla="*/ 39 w 52"/>
                  <a:gd name="T21" fmla="*/ 7 h 41"/>
                  <a:gd name="T22" fmla="*/ 30 w 52"/>
                  <a:gd name="T23" fmla="*/ 12 h 41"/>
                  <a:gd name="T24" fmla="*/ 21 w 52"/>
                  <a:gd name="T25" fmla="*/ 18 h 41"/>
                  <a:gd name="T26" fmla="*/ 12 w 52"/>
                  <a:gd name="T27" fmla="*/ 24 h 41"/>
                  <a:gd name="T28" fmla="*/ 4 w 52"/>
                  <a:gd name="T29" fmla="*/ 29 h 41"/>
                  <a:gd name="T30" fmla="*/ 1 w 52"/>
                  <a:gd name="T31" fmla="*/ 35 h 41"/>
                  <a:gd name="T32" fmla="*/ 0 w 52"/>
                  <a:gd name="T33" fmla="*/ 39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41"/>
                  <a:gd name="T53" fmla="*/ 52 w 52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41">
                    <a:moveTo>
                      <a:pt x="0" y="39"/>
                    </a:moveTo>
                    <a:lnTo>
                      <a:pt x="2" y="41"/>
                    </a:lnTo>
                    <a:lnTo>
                      <a:pt x="9" y="38"/>
                    </a:lnTo>
                    <a:lnTo>
                      <a:pt x="17" y="35"/>
                    </a:lnTo>
                    <a:lnTo>
                      <a:pt x="26" y="29"/>
                    </a:lnTo>
                    <a:lnTo>
                      <a:pt x="35" y="22"/>
                    </a:lnTo>
                    <a:lnTo>
                      <a:pt x="43" y="15"/>
                    </a:lnTo>
                    <a:lnTo>
                      <a:pt x="50" y="7"/>
                    </a:lnTo>
                    <a:lnTo>
                      <a:pt x="52" y="0"/>
                    </a:lnTo>
                    <a:lnTo>
                      <a:pt x="47" y="3"/>
                    </a:lnTo>
                    <a:lnTo>
                      <a:pt x="39" y="7"/>
                    </a:lnTo>
                    <a:lnTo>
                      <a:pt x="30" y="12"/>
                    </a:lnTo>
                    <a:lnTo>
                      <a:pt x="21" y="18"/>
                    </a:lnTo>
                    <a:lnTo>
                      <a:pt x="12" y="24"/>
                    </a:lnTo>
                    <a:lnTo>
                      <a:pt x="4" y="29"/>
                    </a:lnTo>
                    <a:lnTo>
                      <a:pt x="1" y="35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3" name="Freeform 185"/>
              <p:cNvSpPr>
                <a:spLocks/>
              </p:cNvSpPr>
              <p:nvPr/>
            </p:nvSpPr>
            <p:spPr bwMode="auto">
              <a:xfrm>
                <a:off x="247" y="1146"/>
                <a:ext cx="43" cy="31"/>
              </a:xfrm>
              <a:custGeom>
                <a:avLst/>
                <a:gdLst>
                  <a:gd name="T0" fmla="*/ 0 w 43"/>
                  <a:gd name="T1" fmla="*/ 28 h 31"/>
                  <a:gd name="T2" fmla="*/ 4 w 43"/>
                  <a:gd name="T3" fmla="*/ 31 h 31"/>
                  <a:gd name="T4" fmla="*/ 8 w 43"/>
                  <a:gd name="T5" fmla="*/ 30 h 31"/>
                  <a:gd name="T6" fmla="*/ 16 w 43"/>
                  <a:gd name="T7" fmla="*/ 26 h 31"/>
                  <a:gd name="T8" fmla="*/ 24 w 43"/>
                  <a:gd name="T9" fmla="*/ 22 h 31"/>
                  <a:gd name="T10" fmla="*/ 31 w 43"/>
                  <a:gd name="T11" fmla="*/ 16 h 31"/>
                  <a:gd name="T12" fmla="*/ 38 w 43"/>
                  <a:gd name="T13" fmla="*/ 10 h 31"/>
                  <a:gd name="T14" fmla="*/ 42 w 43"/>
                  <a:gd name="T15" fmla="*/ 5 h 31"/>
                  <a:gd name="T16" fmla="*/ 43 w 43"/>
                  <a:gd name="T17" fmla="*/ 0 h 31"/>
                  <a:gd name="T18" fmla="*/ 40 w 43"/>
                  <a:gd name="T19" fmla="*/ 2 h 31"/>
                  <a:gd name="T20" fmla="*/ 34 w 43"/>
                  <a:gd name="T21" fmla="*/ 6 h 31"/>
                  <a:gd name="T22" fmla="*/ 28 w 43"/>
                  <a:gd name="T23" fmla="*/ 9 h 31"/>
                  <a:gd name="T24" fmla="*/ 20 w 43"/>
                  <a:gd name="T25" fmla="*/ 13 h 31"/>
                  <a:gd name="T26" fmla="*/ 13 w 43"/>
                  <a:gd name="T27" fmla="*/ 17 h 31"/>
                  <a:gd name="T28" fmla="*/ 7 w 43"/>
                  <a:gd name="T29" fmla="*/ 22 h 31"/>
                  <a:gd name="T30" fmla="*/ 3 w 43"/>
                  <a:gd name="T31" fmla="*/ 25 h 31"/>
                  <a:gd name="T32" fmla="*/ 0 w 43"/>
                  <a:gd name="T33" fmla="*/ 28 h 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31"/>
                  <a:gd name="T53" fmla="*/ 43 w 43"/>
                  <a:gd name="T54" fmla="*/ 31 h 3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31">
                    <a:moveTo>
                      <a:pt x="0" y="28"/>
                    </a:moveTo>
                    <a:lnTo>
                      <a:pt x="4" y="31"/>
                    </a:lnTo>
                    <a:lnTo>
                      <a:pt x="8" y="30"/>
                    </a:lnTo>
                    <a:lnTo>
                      <a:pt x="16" y="26"/>
                    </a:lnTo>
                    <a:lnTo>
                      <a:pt x="24" y="22"/>
                    </a:lnTo>
                    <a:lnTo>
                      <a:pt x="31" y="16"/>
                    </a:lnTo>
                    <a:lnTo>
                      <a:pt x="38" y="10"/>
                    </a:lnTo>
                    <a:lnTo>
                      <a:pt x="42" y="5"/>
                    </a:lnTo>
                    <a:lnTo>
                      <a:pt x="43" y="0"/>
                    </a:lnTo>
                    <a:lnTo>
                      <a:pt x="40" y="2"/>
                    </a:lnTo>
                    <a:lnTo>
                      <a:pt x="34" y="6"/>
                    </a:lnTo>
                    <a:lnTo>
                      <a:pt x="28" y="9"/>
                    </a:lnTo>
                    <a:lnTo>
                      <a:pt x="20" y="13"/>
                    </a:lnTo>
                    <a:lnTo>
                      <a:pt x="13" y="17"/>
                    </a:lnTo>
                    <a:lnTo>
                      <a:pt x="7" y="22"/>
                    </a:lnTo>
                    <a:lnTo>
                      <a:pt x="3" y="25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4" name="Freeform 186"/>
              <p:cNvSpPr>
                <a:spLocks/>
              </p:cNvSpPr>
              <p:nvPr/>
            </p:nvSpPr>
            <p:spPr bwMode="auto">
              <a:xfrm>
                <a:off x="306" y="1364"/>
                <a:ext cx="7" cy="44"/>
              </a:xfrm>
              <a:custGeom>
                <a:avLst/>
                <a:gdLst>
                  <a:gd name="T0" fmla="*/ 4 w 7"/>
                  <a:gd name="T1" fmla="*/ 0 h 44"/>
                  <a:gd name="T2" fmla="*/ 5 w 7"/>
                  <a:gd name="T3" fmla="*/ 9 h 44"/>
                  <a:gd name="T4" fmla="*/ 6 w 7"/>
                  <a:gd name="T5" fmla="*/ 25 h 44"/>
                  <a:gd name="T6" fmla="*/ 7 w 7"/>
                  <a:gd name="T7" fmla="*/ 38 h 44"/>
                  <a:gd name="T8" fmla="*/ 4 w 7"/>
                  <a:gd name="T9" fmla="*/ 44 h 44"/>
                  <a:gd name="T10" fmla="*/ 0 w 7"/>
                  <a:gd name="T11" fmla="*/ 38 h 44"/>
                  <a:gd name="T12" fmla="*/ 0 w 7"/>
                  <a:gd name="T13" fmla="*/ 25 h 44"/>
                  <a:gd name="T14" fmla="*/ 3 w 7"/>
                  <a:gd name="T15" fmla="*/ 10 h 44"/>
                  <a:gd name="T16" fmla="*/ 4 w 7"/>
                  <a:gd name="T17" fmla="*/ 0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44"/>
                  <a:gd name="T29" fmla="*/ 7 w 7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44">
                    <a:moveTo>
                      <a:pt x="4" y="0"/>
                    </a:moveTo>
                    <a:lnTo>
                      <a:pt x="5" y="9"/>
                    </a:lnTo>
                    <a:lnTo>
                      <a:pt x="6" y="25"/>
                    </a:lnTo>
                    <a:lnTo>
                      <a:pt x="7" y="38"/>
                    </a:lnTo>
                    <a:lnTo>
                      <a:pt x="4" y="44"/>
                    </a:lnTo>
                    <a:lnTo>
                      <a:pt x="0" y="38"/>
                    </a:lnTo>
                    <a:lnTo>
                      <a:pt x="0" y="25"/>
                    </a:lnTo>
                    <a:lnTo>
                      <a:pt x="3" y="1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5" name="Freeform 187"/>
              <p:cNvSpPr>
                <a:spLocks/>
              </p:cNvSpPr>
              <p:nvPr/>
            </p:nvSpPr>
            <p:spPr bwMode="auto">
              <a:xfrm>
                <a:off x="314" y="1313"/>
                <a:ext cx="49" cy="62"/>
              </a:xfrm>
              <a:custGeom>
                <a:avLst/>
                <a:gdLst>
                  <a:gd name="T0" fmla="*/ 0 w 49"/>
                  <a:gd name="T1" fmla="*/ 0 h 62"/>
                  <a:gd name="T2" fmla="*/ 4 w 49"/>
                  <a:gd name="T3" fmla="*/ 6 h 62"/>
                  <a:gd name="T4" fmla="*/ 9 w 49"/>
                  <a:gd name="T5" fmla="*/ 17 h 62"/>
                  <a:gd name="T6" fmla="*/ 16 w 49"/>
                  <a:gd name="T7" fmla="*/ 28 h 62"/>
                  <a:gd name="T8" fmla="*/ 24 w 49"/>
                  <a:gd name="T9" fmla="*/ 39 h 62"/>
                  <a:gd name="T10" fmla="*/ 32 w 49"/>
                  <a:gd name="T11" fmla="*/ 49 h 62"/>
                  <a:gd name="T12" fmla="*/ 39 w 49"/>
                  <a:gd name="T13" fmla="*/ 57 h 62"/>
                  <a:gd name="T14" fmla="*/ 46 w 49"/>
                  <a:gd name="T15" fmla="*/ 62 h 62"/>
                  <a:gd name="T16" fmla="*/ 49 w 49"/>
                  <a:gd name="T17" fmla="*/ 61 h 62"/>
                  <a:gd name="T18" fmla="*/ 49 w 49"/>
                  <a:gd name="T19" fmla="*/ 56 h 62"/>
                  <a:gd name="T20" fmla="*/ 46 w 49"/>
                  <a:gd name="T21" fmla="*/ 48 h 62"/>
                  <a:gd name="T22" fmla="*/ 39 w 49"/>
                  <a:gd name="T23" fmla="*/ 40 h 62"/>
                  <a:gd name="T24" fmla="*/ 30 w 49"/>
                  <a:gd name="T25" fmla="*/ 31 h 62"/>
                  <a:gd name="T26" fmla="*/ 21 w 49"/>
                  <a:gd name="T27" fmla="*/ 22 h 62"/>
                  <a:gd name="T28" fmla="*/ 12 w 49"/>
                  <a:gd name="T29" fmla="*/ 13 h 62"/>
                  <a:gd name="T30" fmla="*/ 5 w 49"/>
                  <a:gd name="T31" fmla="*/ 5 h 62"/>
                  <a:gd name="T32" fmla="*/ 0 w 49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62"/>
                  <a:gd name="T53" fmla="*/ 49 w 49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62">
                    <a:moveTo>
                      <a:pt x="0" y="0"/>
                    </a:moveTo>
                    <a:lnTo>
                      <a:pt x="4" y="6"/>
                    </a:lnTo>
                    <a:lnTo>
                      <a:pt x="9" y="17"/>
                    </a:lnTo>
                    <a:lnTo>
                      <a:pt x="16" y="28"/>
                    </a:lnTo>
                    <a:lnTo>
                      <a:pt x="24" y="39"/>
                    </a:lnTo>
                    <a:lnTo>
                      <a:pt x="32" y="49"/>
                    </a:lnTo>
                    <a:lnTo>
                      <a:pt x="39" y="57"/>
                    </a:lnTo>
                    <a:lnTo>
                      <a:pt x="46" y="62"/>
                    </a:lnTo>
                    <a:lnTo>
                      <a:pt x="49" y="61"/>
                    </a:lnTo>
                    <a:lnTo>
                      <a:pt x="49" y="56"/>
                    </a:lnTo>
                    <a:lnTo>
                      <a:pt x="46" y="48"/>
                    </a:lnTo>
                    <a:lnTo>
                      <a:pt x="39" y="40"/>
                    </a:lnTo>
                    <a:lnTo>
                      <a:pt x="30" y="31"/>
                    </a:lnTo>
                    <a:lnTo>
                      <a:pt x="21" y="22"/>
                    </a:lnTo>
                    <a:lnTo>
                      <a:pt x="12" y="13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6" name="Freeform 188"/>
              <p:cNvSpPr>
                <a:spLocks/>
              </p:cNvSpPr>
              <p:nvPr/>
            </p:nvSpPr>
            <p:spPr bwMode="auto">
              <a:xfrm>
                <a:off x="313" y="1291"/>
                <a:ext cx="52" cy="57"/>
              </a:xfrm>
              <a:custGeom>
                <a:avLst/>
                <a:gdLst>
                  <a:gd name="T0" fmla="*/ 0 w 52"/>
                  <a:gd name="T1" fmla="*/ 0 h 57"/>
                  <a:gd name="T2" fmla="*/ 5 w 52"/>
                  <a:gd name="T3" fmla="*/ 7 h 57"/>
                  <a:gd name="T4" fmla="*/ 11 w 52"/>
                  <a:gd name="T5" fmla="*/ 17 h 57"/>
                  <a:gd name="T6" fmla="*/ 19 w 52"/>
                  <a:gd name="T7" fmla="*/ 27 h 57"/>
                  <a:gd name="T8" fmla="*/ 28 w 52"/>
                  <a:gd name="T9" fmla="*/ 37 h 57"/>
                  <a:gd name="T10" fmla="*/ 36 w 52"/>
                  <a:gd name="T11" fmla="*/ 47 h 57"/>
                  <a:gd name="T12" fmla="*/ 44 w 52"/>
                  <a:gd name="T13" fmla="*/ 53 h 57"/>
                  <a:gd name="T14" fmla="*/ 50 w 52"/>
                  <a:gd name="T15" fmla="*/ 57 h 57"/>
                  <a:gd name="T16" fmla="*/ 52 w 52"/>
                  <a:gd name="T17" fmla="*/ 56 h 57"/>
                  <a:gd name="T18" fmla="*/ 51 w 52"/>
                  <a:gd name="T19" fmla="*/ 50 h 57"/>
                  <a:gd name="T20" fmla="*/ 45 w 52"/>
                  <a:gd name="T21" fmla="*/ 43 h 57"/>
                  <a:gd name="T22" fmla="*/ 38 w 52"/>
                  <a:gd name="T23" fmla="*/ 35 h 57"/>
                  <a:gd name="T24" fmla="*/ 28 w 52"/>
                  <a:gd name="T25" fmla="*/ 26 h 57"/>
                  <a:gd name="T26" fmla="*/ 19 w 52"/>
                  <a:gd name="T27" fmla="*/ 18 h 57"/>
                  <a:gd name="T28" fmla="*/ 10 w 52"/>
                  <a:gd name="T29" fmla="*/ 10 h 57"/>
                  <a:gd name="T30" fmla="*/ 4 w 52"/>
                  <a:gd name="T31" fmla="*/ 5 h 57"/>
                  <a:gd name="T32" fmla="*/ 0 w 52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57"/>
                  <a:gd name="T53" fmla="*/ 52 w 52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57">
                    <a:moveTo>
                      <a:pt x="0" y="0"/>
                    </a:moveTo>
                    <a:lnTo>
                      <a:pt x="5" y="7"/>
                    </a:lnTo>
                    <a:lnTo>
                      <a:pt x="11" y="17"/>
                    </a:lnTo>
                    <a:lnTo>
                      <a:pt x="19" y="27"/>
                    </a:lnTo>
                    <a:lnTo>
                      <a:pt x="28" y="37"/>
                    </a:lnTo>
                    <a:lnTo>
                      <a:pt x="36" y="47"/>
                    </a:lnTo>
                    <a:lnTo>
                      <a:pt x="44" y="53"/>
                    </a:lnTo>
                    <a:lnTo>
                      <a:pt x="50" y="57"/>
                    </a:lnTo>
                    <a:lnTo>
                      <a:pt x="52" y="56"/>
                    </a:lnTo>
                    <a:lnTo>
                      <a:pt x="51" y="50"/>
                    </a:lnTo>
                    <a:lnTo>
                      <a:pt x="45" y="43"/>
                    </a:lnTo>
                    <a:lnTo>
                      <a:pt x="38" y="35"/>
                    </a:lnTo>
                    <a:lnTo>
                      <a:pt x="28" y="26"/>
                    </a:lnTo>
                    <a:lnTo>
                      <a:pt x="19" y="18"/>
                    </a:lnTo>
                    <a:lnTo>
                      <a:pt x="10" y="10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7" name="Freeform 189"/>
              <p:cNvSpPr>
                <a:spLocks/>
              </p:cNvSpPr>
              <p:nvPr/>
            </p:nvSpPr>
            <p:spPr bwMode="auto">
              <a:xfrm>
                <a:off x="313" y="1266"/>
                <a:ext cx="55" cy="50"/>
              </a:xfrm>
              <a:custGeom>
                <a:avLst/>
                <a:gdLst>
                  <a:gd name="T0" fmla="*/ 0 w 55"/>
                  <a:gd name="T1" fmla="*/ 0 h 50"/>
                  <a:gd name="T2" fmla="*/ 6 w 55"/>
                  <a:gd name="T3" fmla="*/ 8 h 50"/>
                  <a:gd name="T4" fmla="*/ 13 w 55"/>
                  <a:gd name="T5" fmla="*/ 17 h 50"/>
                  <a:gd name="T6" fmla="*/ 22 w 55"/>
                  <a:gd name="T7" fmla="*/ 26 h 50"/>
                  <a:gd name="T8" fmla="*/ 31 w 55"/>
                  <a:gd name="T9" fmla="*/ 35 h 50"/>
                  <a:gd name="T10" fmla="*/ 39 w 55"/>
                  <a:gd name="T11" fmla="*/ 43 h 50"/>
                  <a:gd name="T12" fmla="*/ 47 w 55"/>
                  <a:gd name="T13" fmla="*/ 48 h 50"/>
                  <a:gd name="T14" fmla="*/ 52 w 55"/>
                  <a:gd name="T15" fmla="*/ 50 h 50"/>
                  <a:gd name="T16" fmla="*/ 55 w 55"/>
                  <a:gd name="T17" fmla="*/ 49 h 50"/>
                  <a:gd name="T18" fmla="*/ 53 w 55"/>
                  <a:gd name="T19" fmla="*/ 44 h 50"/>
                  <a:gd name="T20" fmla="*/ 48 w 55"/>
                  <a:gd name="T21" fmla="*/ 39 h 50"/>
                  <a:gd name="T22" fmla="*/ 40 w 55"/>
                  <a:gd name="T23" fmla="*/ 32 h 50"/>
                  <a:gd name="T24" fmla="*/ 31 w 55"/>
                  <a:gd name="T25" fmla="*/ 25 h 50"/>
                  <a:gd name="T26" fmla="*/ 21 w 55"/>
                  <a:gd name="T27" fmla="*/ 18 h 50"/>
                  <a:gd name="T28" fmla="*/ 11 w 55"/>
                  <a:gd name="T29" fmla="*/ 12 h 50"/>
                  <a:gd name="T30" fmla="*/ 5 w 55"/>
                  <a:gd name="T31" fmla="*/ 6 h 50"/>
                  <a:gd name="T32" fmla="*/ 0 w 55"/>
                  <a:gd name="T33" fmla="*/ 0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50"/>
                  <a:gd name="T53" fmla="*/ 55 w 55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50">
                    <a:moveTo>
                      <a:pt x="0" y="0"/>
                    </a:moveTo>
                    <a:lnTo>
                      <a:pt x="6" y="8"/>
                    </a:lnTo>
                    <a:lnTo>
                      <a:pt x="13" y="17"/>
                    </a:lnTo>
                    <a:lnTo>
                      <a:pt x="22" y="26"/>
                    </a:lnTo>
                    <a:lnTo>
                      <a:pt x="31" y="35"/>
                    </a:lnTo>
                    <a:lnTo>
                      <a:pt x="39" y="43"/>
                    </a:lnTo>
                    <a:lnTo>
                      <a:pt x="47" y="48"/>
                    </a:lnTo>
                    <a:lnTo>
                      <a:pt x="52" y="50"/>
                    </a:lnTo>
                    <a:lnTo>
                      <a:pt x="55" y="49"/>
                    </a:lnTo>
                    <a:lnTo>
                      <a:pt x="53" y="44"/>
                    </a:lnTo>
                    <a:lnTo>
                      <a:pt x="48" y="39"/>
                    </a:lnTo>
                    <a:lnTo>
                      <a:pt x="40" y="32"/>
                    </a:lnTo>
                    <a:lnTo>
                      <a:pt x="31" y="25"/>
                    </a:lnTo>
                    <a:lnTo>
                      <a:pt x="21" y="18"/>
                    </a:lnTo>
                    <a:lnTo>
                      <a:pt x="11" y="12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8" name="Freeform 190"/>
              <p:cNvSpPr>
                <a:spLocks/>
              </p:cNvSpPr>
              <p:nvPr/>
            </p:nvSpPr>
            <p:spPr bwMode="auto">
              <a:xfrm>
                <a:off x="309" y="1241"/>
                <a:ext cx="52" cy="39"/>
              </a:xfrm>
              <a:custGeom>
                <a:avLst/>
                <a:gdLst>
                  <a:gd name="T0" fmla="*/ 0 w 52"/>
                  <a:gd name="T1" fmla="*/ 0 h 39"/>
                  <a:gd name="T2" fmla="*/ 4 w 52"/>
                  <a:gd name="T3" fmla="*/ 6 h 39"/>
                  <a:gd name="T4" fmla="*/ 11 w 52"/>
                  <a:gd name="T5" fmla="*/ 13 h 39"/>
                  <a:gd name="T6" fmla="*/ 20 w 52"/>
                  <a:gd name="T7" fmla="*/ 21 h 39"/>
                  <a:gd name="T8" fmla="*/ 29 w 52"/>
                  <a:gd name="T9" fmla="*/ 27 h 39"/>
                  <a:gd name="T10" fmla="*/ 37 w 52"/>
                  <a:gd name="T11" fmla="*/ 34 h 39"/>
                  <a:gd name="T12" fmla="*/ 45 w 52"/>
                  <a:gd name="T13" fmla="*/ 38 h 39"/>
                  <a:gd name="T14" fmla="*/ 49 w 52"/>
                  <a:gd name="T15" fmla="*/ 39 h 39"/>
                  <a:gd name="T16" fmla="*/ 52 w 52"/>
                  <a:gd name="T17" fmla="*/ 35 h 39"/>
                  <a:gd name="T18" fmla="*/ 49 w 52"/>
                  <a:gd name="T19" fmla="*/ 30 h 39"/>
                  <a:gd name="T20" fmla="*/ 45 w 52"/>
                  <a:gd name="T21" fmla="*/ 25 h 39"/>
                  <a:gd name="T22" fmla="*/ 38 w 52"/>
                  <a:gd name="T23" fmla="*/ 21 h 39"/>
                  <a:gd name="T24" fmla="*/ 29 w 52"/>
                  <a:gd name="T25" fmla="*/ 16 h 39"/>
                  <a:gd name="T26" fmla="*/ 20 w 52"/>
                  <a:gd name="T27" fmla="*/ 12 h 39"/>
                  <a:gd name="T28" fmla="*/ 12 w 52"/>
                  <a:gd name="T29" fmla="*/ 8 h 39"/>
                  <a:gd name="T30" fmla="*/ 4 w 52"/>
                  <a:gd name="T31" fmla="*/ 4 h 39"/>
                  <a:gd name="T32" fmla="*/ 0 w 52"/>
                  <a:gd name="T33" fmla="*/ 0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39"/>
                  <a:gd name="T53" fmla="*/ 52 w 52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39">
                    <a:moveTo>
                      <a:pt x="0" y="0"/>
                    </a:moveTo>
                    <a:lnTo>
                      <a:pt x="4" y="6"/>
                    </a:lnTo>
                    <a:lnTo>
                      <a:pt x="11" y="13"/>
                    </a:lnTo>
                    <a:lnTo>
                      <a:pt x="20" y="21"/>
                    </a:lnTo>
                    <a:lnTo>
                      <a:pt x="29" y="27"/>
                    </a:lnTo>
                    <a:lnTo>
                      <a:pt x="37" y="34"/>
                    </a:lnTo>
                    <a:lnTo>
                      <a:pt x="45" y="38"/>
                    </a:lnTo>
                    <a:lnTo>
                      <a:pt x="49" y="39"/>
                    </a:lnTo>
                    <a:lnTo>
                      <a:pt x="52" y="35"/>
                    </a:lnTo>
                    <a:lnTo>
                      <a:pt x="49" y="30"/>
                    </a:lnTo>
                    <a:lnTo>
                      <a:pt x="45" y="25"/>
                    </a:lnTo>
                    <a:lnTo>
                      <a:pt x="38" y="21"/>
                    </a:lnTo>
                    <a:lnTo>
                      <a:pt x="29" y="16"/>
                    </a:lnTo>
                    <a:lnTo>
                      <a:pt x="20" y="12"/>
                    </a:lnTo>
                    <a:lnTo>
                      <a:pt x="12" y="8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9" name="Freeform 191"/>
              <p:cNvSpPr>
                <a:spLocks/>
              </p:cNvSpPr>
              <p:nvPr/>
            </p:nvSpPr>
            <p:spPr bwMode="auto">
              <a:xfrm>
                <a:off x="305" y="1213"/>
                <a:ext cx="51" cy="35"/>
              </a:xfrm>
              <a:custGeom>
                <a:avLst/>
                <a:gdLst>
                  <a:gd name="T0" fmla="*/ 0 w 51"/>
                  <a:gd name="T1" fmla="*/ 0 h 35"/>
                  <a:gd name="T2" fmla="*/ 5 w 51"/>
                  <a:gd name="T3" fmla="*/ 4 h 35"/>
                  <a:gd name="T4" fmla="*/ 13 w 51"/>
                  <a:gd name="T5" fmla="*/ 11 h 35"/>
                  <a:gd name="T6" fmla="*/ 22 w 51"/>
                  <a:gd name="T7" fmla="*/ 18 h 35"/>
                  <a:gd name="T8" fmla="*/ 31 w 51"/>
                  <a:gd name="T9" fmla="*/ 25 h 35"/>
                  <a:gd name="T10" fmla="*/ 39 w 51"/>
                  <a:gd name="T11" fmla="*/ 31 h 35"/>
                  <a:gd name="T12" fmla="*/ 46 w 51"/>
                  <a:gd name="T13" fmla="*/ 34 h 35"/>
                  <a:gd name="T14" fmla="*/ 50 w 51"/>
                  <a:gd name="T15" fmla="*/ 35 h 35"/>
                  <a:gd name="T16" fmla="*/ 51 w 51"/>
                  <a:gd name="T17" fmla="*/ 32 h 35"/>
                  <a:gd name="T18" fmla="*/ 49 w 51"/>
                  <a:gd name="T19" fmla="*/ 26 h 35"/>
                  <a:gd name="T20" fmla="*/ 43 w 51"/>
                  <a:gd name="T21" fmla="*/ 21 h 35"/>
                  <a:gd name="T22" fmla="*/ 35 w 51"/>
                  <a:gd name="T23" fmla="*/ 17 h 35"/>
                  <a:gd name="T24" fmla="*/ 27 w 51"/>
                  <a:gd name="T25" fmla="*/ 12 h 35"/>
                  <a:gd name="T26" fmla="*/ 18 w 51"/>
                  <a:gd name="T27" fmla="*/ 9 h 35"/>
                  <a:gd name="T28" fmla="*/ 10 w 51"/>
                  <a:gd name="T29" fmla="*/ 6 h 35"/>
                  <a:gd name="T30" fmla="*/ 4 w 51"/>
                  <a:gd name="T31" fmla="*/ 2 h 35"/>
                  <a:gd name="T32" fmla="*/ 0 w 51"/>
                  <a:gd name="T33" fmla="*/ 0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35"/>
                  <a:gd name="T53" fmla="*/ 51 w 51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35">
                    <a:moveTo>
                      <a:pt x="0" y="0"/>
                    </a:moveTo>
                    <a:lnTo>
                      <a:pt x="5" y="4"/>
                    </a:lnTo>
                    <a:lnTo>
                      <a:pt x="13" y="11"/>
                    </a:lnTo>
                    <a:lnTo>
                      <a:pt x="22" y="18"/>
                    </a:lnTo>
                    <a:lnTo>
                      <a:pt x="31" y="25"/>
                    </a:lnTo>
                    <a:lnTo>
                      <a:pt x="39" y="31"/>
                    </a:lnTo>
                    <a:lnTo>
                      <a:pt x="46" y="34"/>
                    </a:lnTo>
                    <a:lnTo>
                      <a:pt x="50" y="35"/>
                    </a:lnTo>
                    <a:lnTo>
                      <a:pt x="51" y="32"/>
                    </a:lnTo>
                    <a:lnTo>
                      <a:pt x="49" y="26"/>
                    </a:lnTo>
                    <a:lnTo>
                      <a:pt x="43" y="21"/>
                    </a:lnTo>
                    <a:lnTo>
                      <a:pt x="35" y="17"/>
                    </a:lnTo>
                    <a:lnTo>
                      <a:pt x="27" y="12"/>
                    </a:lnTo>
                    <a:lnTo>
                      <a:pt x="18" y="9"/>
                    </a:lnTo>
                    <a:lnTo>
                      <a:pt x="10" y="6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70" name="Freeform 192"/>
              <p:cNvSpPr>
                <a:spLocks/>
              </p:cNvSpPr>
              <p:nvPr/>
            </p:nvSpPr>
            <p:spPr bwMode="auto">
              <a:xfrm>
                <a:off x="301" y="1187"/>
                <a:ext cx="44" cy="18"/>
              </a:xfrm>
              <a:custGeom>
                <a:avLst/>
                <a:gdLst>
                  <a:gd name="T0" fmla="*/ 0 w 44"/>
                  <a:gd name="T1" fmla="*/ 0 h 18"/>
                  <a:gd name="T2" fmla="*/ 5 w 44"/>
                  <a:gd name="T3" fmla="*/ 4 h 18"/>
                  <a:gd name="T4" fmla="*/ 12 w 44"/>
                  <a:gd name="T5" fmla="*/ 8 h 18"/>
                  <a:gd name="T6" fmla="*/ 19 w 44"/>
                  <a:gd name="T7" fmla="*/ 12 h 18"/>
                  <a:gd name="T8" fmla="*/ 27 w 44"/>
                  <a:gd name="T9" fmla="*/ 16 h 18"/>
                  <a:gd name="T10" fmla="*/ 34 w 44"/>
                  <a:gd name="T11" fmla="*/ 18 h 18"/>
                  <a:gd name="T12" fmla="*/ 39 w 44"/>
                  <a:gd name="T13" fmla="*/ 18 h 18"/>
                  <a:gd name="T14" fmla="*/ 43 w 44"/>
                  <a:gd name="T15" fmla="*/ 17 h 18"/>
                  <a:gd name="T16" fmla="*/ 44 w 44"/>
                  <a:gd name="T17" fmla="*/ 13 h 18"/>
                  <a:gd name="T18" fmla="*/ 42 w 44"/>
                  <a:gd name="T19" fmla="*/ 9 h 18"/>
                  <a:gd name="T20" fmla="*/ 38 w 44"/>
                  <a:gd name="T21" fmla="*/ 6 h 18"/>
                  <a:gd name="T22" fmla="*/ 33 w 44"/>
                  <a:gd name="T23" fmla="*/ 4 h 18"/>
                  <a:gd name="T24" fmla="*/ 26 w 44"/>
                  <a:gd name="T25" fmla="*/ 3 h 18"/>
                  <a:gd name="T26" fmla="*/ 18 w 44"/>
                  <a:gd name="T27" fmla="*/ 3 h 18"/>
                  <a:gd name="T28" fmla="*/ 11 w 44"/>
                  <a:gd name="T29" fmla="*/ 2 h 18"/>
                  <a:gd name="T30" fmla="*/ 4 w 44"/>
                  <a:gd name="T31" fmla="*/ 1 h 18"/>
                  <a:gd name="T32" fmla="*/ 0 w 44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18"/>
                  <a:gd name="T53" fmla="*/ 44 w 44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18">
                    <a:moveTo>
                      <a:pt x="0" y="0"/>
                    </a:moveTo>
                    <a:lnTo>
                      <a:pt x="5" y="4"/>
                    </a:lnTo>
                    <a:lnTo>
                      <a:pt x="12" y="8"/>
                    </a:lnTo>
                    <a:lnTo>
                      <a:pt x="19" y="12"/>
                    </a:lnTo>
                    <a:lnTo>
                      <a:pt x="27" y="16"/>
                    </a:lnTo>
                    <a:lnTo>
                      <a:pt x="34" y="18"/>
                    </a:lnTo>
                    <a:lnTo>
                      <a:pt x="39" y="18"/>
                    </a:lnTo>
                    <a:lnTo>
                      <a:pt x="43" y="17"/>
                    </a:lnTo>
                    <a:lnTo>
                      <a:pt x="44" y="13"/>
                    </a:lnTo>
                    <a:lnTo>
                      <a:pt x="42" y="9"/>
                    </a:lnTo>
                    <a:lnTo>
                      <a:pt x="38" y="6"/>
                    </a:lnTo>
                    <a:lnTo>
                      <a:pt x="33" y="4"/>
                    </a:lnTo>
                    <a:lnTo>
                      <a:pt x="26" y="3"/>
                    </a:lnTo>
                    <a:lnTo>
                      <a:pt x="18" y="3"/>
                    </a:lnTo>
                    <a:lnTo>
                      <a:pt x="11" y="2"/>
                    </a:lnTo>
                    <a:lnTo>
                      <a:pt x="4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71" name="Freeform 193"/>
              <p:cNvSpPr>
                <a:spLocks/>
              </p:cNvSpPr>
              <p:nvPr/>
            </p:nvSpPr>
            <p:spPr bwMode="auto">
              <a:xfrm>
                <a:off x="296" y="1167"/>
                <a:ext cx="39" cy="9"/>
              </a:xfrm>
              <a:custGeom>
                <a:avLst/>
                <a:gdLst>
                  <a:gd name="T0" fmla="*/ 0 w 39"/>
                  <a:gd name="T1" fmla="*/ 0 h 9"/>
                  <a:gd name="T2" fmla="*/ 5 w 39"/>
                  <a:gd name="T3" fmla="*/ 1 h 9"/>
                  <a:gd name="T4" fmla="*/ 9 w 39"/>
                  <a:gd name="T5" fmla="*/ 3 h 9"/>
                  <a:gd name="T6" fmla="*/ 16 w 39"/>
                  <a:gd name="T7" fmla="*/ 5 h 9"/>
                  <a:gd name="T8" fmla="*/ 23 w 39"/>
                  <a:gd name="T9" fmla="*/ 7 h 9"/>
                  <a:gd name="T10" fmla="*/ 30 w 39"/>
                  <a:gd name="T11" fmla="*/ 9 h 9"/>
                  <a:gd name="T12" fmla="*/ 34 w 39"/>
                  <a:gd name="T13" fmla="*/ 9 h 9"/>
                  <a:gd name="T14" fmla="*/ 38 w 39"/>
                  <a:gd name="T15" fmla="*/ 7 h 9"/>
                  <a:gd name="T16" fmla="*/ 39 w 39"/>
                  <a:gd name="T17" fmla="*/ 4 h 9"/>
                  <a:gd name="T18" fmla="*/ 36 w 39"/>
                  <a:gd name="T19" fmla="*/ 1 h 9"/>
                  <a:gd name="T20" fmla="*/ 33 w 39"/>
                  <a:gd name="T21" fmla="*/ 0 h 9"/>
                  <a:gd name="T22" fmla="*/ 28 w 39"/>
                  <a:gd name="T23" fmla="*/ 0 h 9"/>
                  <a:gd name="T24" fmla="*/ 23 w 39"/>
                  <a:gd name="T25" fmla="*/ 0 h 9"/>
                  <a:gd name="T26" fmla="*/ 17 w 39"/>
                  <a:gd name="T27" fmla="*/ 1 h 9"/>
                  <a:gd name="T28" fmla="*/ 10 w 39"/>
                  <a:gd name="T29" fmla="*/ 1 h 9"/>
                  <a:gd name="T30" fmla="*/ 5 w 39"/>
                  <a:gd name="T31" fmla="*/ 1 h 9"/>
                  <a:gd name="T32" fmla="*/ 0 w 39"/>
                  <a:gd name="T33" fmla="*/ 0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9"/>
                  <a:gd name="T53" fmla="*/ 39 w 39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9">
                    <a:moveTo>
                      <a:pt x="0" y="0"/>
                    </a:moveTo>
                    <a:lnTo>
                      <a:pt x="5" y="1"/>
                    </a:lnTo>
                    <a:lnTo>
                      <a:pt x="9" y="3"/>
                    </a:lnTo>
                    <a:lnTo>
                      <a:pt x="16" y="5"/>
                    </a:lnTo>
                    <a:lnTo>
                      <a:pt x="23" y="7"/>
                    </a:lnTo>
                    <a:lnTo>
                      <a:pt x="30" y="9"/>
                    </a:lnTo>
                    <a:lnTo>
                      <a:pt x="34" y="9"/>
                    </a:lnTo>
                    <a:lnTo>
                      <a:pt x="38" y="7"/>
                    </a:lnTo>
                    <a:lnTo>
                      <a:pt x="39" y="4"/>
                    </a:lnTo>
                    <a:lnTo>
                      <a:pt x="36" y="1"/>
                    </a:lnTo>
                    <a:lnTo>
                      <a:pt x="33" y="0"/>
                    </a:lnTo>
                    <a:lnTo>
                      <a:pt x="28" y="0"/>
                    </a:lnTo>
                    <a:lnTo>
                      <a:pt x="23" y="0"/>
                    </a:lnTo>
                    <a:lnTo>
                      <a:pt x="17" y="1"/>
                    </a:lnTo>
                    <a:lnTo>
                      <a:pt x="10" y="1"/>
                    </a:lnTo>
                    <a:lnTo>
                      <a:pt x="5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72" name="Freeform 194"/>
              <p:cNvSpPr>
                <a:spLocks/>
              </p:cNvSpPr>
              <p:nvPr/>
            </p:nvSpPr>
            <p:spPr bwMode="auto">
              <a:xfrm>
                <a:off x="289" y="1142"/>
                <a:ext cx="39" cy="11"/>
              </a:xfrm>
              <a:custGeom>
                <a:avLst/>
                <a:gdLst>
                  <a:gd name="T0" fmla="*/ 0 w 39"/>
                  <a:gd name="T1" fmla="*/ 5 h 11"/>
                  <a:gd name="T2" fmla="*/ 4 w 39"/>
                  <a:gd name="T3" fmla="*/ 8 h 11"/>
                  <a:gd name="T4" fmla="*/ 9 w 39"/>
                  <a:gd name="T5" fmla="*/ 9 h 11"/>
                  <a:gd name="T6" fmla="*/ 15 w 39"/>
                  <a:gd name="T7" fmla="*/ 10 h 11"/>
                  <a:gd name="T8" fmla="*/ 22 w 39"/>
                  <a:gd name="T9" fmla="*/ 11 h 11"/>
                  <a:gd name="T10" fmla="*/ 28 w 39"/>
                  <a:gd name="T11" fmla="*/ 10 h 11"/>
                  <a:gd name="T12" fmla="*/ 33 w 39"/>
                  <a:gd name="T13" fmla="*/ 9 h 11"/>
                  <a:gd name="T14" fmla="*/ 37 w 39"/>
                  <a:gd name="T15" fmla="*/ 6 h 11"/>
                  <a:gd name="T16" fmla="*/ 39 w 39"/>
                  <a:gd name="T17" fmla="*/ 3 h 11"/>
                  <a:gd name="T18" fmla="*/ 38 w 39"/>
                  <a:gd name="T19" fmla="*/ 1 h 11"/>
                  <a:gd name="T20" fmla="*/ 35 w 39"/>
                  <a:gd name="T21" fmla="*/ 0 h 11"/>
                  <a:gd name="T22" fmla="*/ 31 w 39"/>
                  <a:gd name="T23" fmla="*/ 0 h 11"/>
                  <a:gd name="T24" fmla="*/ 25 w 39"/>
                  <a:gd name="T25" fmla="*/ 1 h 11"/>
                  <a:gd name="T26" fmla="*/ 18 w 39"/>
                  <a:gd name="T27" fmla="*/ 2 h 11"/>
                  <a:gd name="T28" fmla="*/ 13 w 39"/>
                  <a:gd name="T29" fmla="*/ 4 h 11"/>
                  <a:gd name="T30" fmla="*/ 6 w 39"/>
                  <a:gd name="T31" fmla="*/ 5 h 11"/>
                  <a:gd name="T32" fmla="*/ 0 w 39"/>
                  <a:gd name="T33" fmla="*/ 5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11"/>
                  <a:gd name="T53" fmla="*/ 39 w 39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11">
                    <a:moveTo>
                      <a:pt x="0" y="5"/>
                    </a:moveTo>
                    <a:lnTo>
                      <a:pt x="4" y="8"/>
                    </a:lnTo>
                    <a:lnTo>
                      <a:pt x="9" y="9"/>
                    </a:lnTo>
                    <a:lnTo>
                      <a:pt x="15" y="10"/>
                    </a:lnTo>
                    <a:lnTo>
                      <a:pt x="22" y="11"/>
                    </a:lnTo>
                    <a:lnTo>
                      <a:pt x="28" y="10"/>
                    </a:lnTo>
                    <a:lnTo>
                      <a:pt x="33" y="9"/>
                    </a:lnTo>
                    <a:lnTo>
                      <a:pt x="37" y="6"/>
                    </a:lnTo>
                    <a:lnTo>
                      <a:pt x="39" y="3"/>
                    </a:lnTo>
                    <a:lnTo>
                      <a:pt x="38" y="1"/>
                    </a:lnTo>
                    <a:lnTo>
                      <a:pt x="35" y="0"/>
                    </a:lnTo>
                    <a:lnTo>
                      <a:pt x="31" y="0"/>
                    </a:lnTo>
                    <a:lnTo>
                      <a:pt x="25" y="1"/>
                    </a:lnTo>
                    <a:lnTo>
                      <a:pt x="18" y="2"/>
                    </a:lnTo>
                    <a:lnTo>
                      <a:pt x="13" y="4"/>
                    </a:lnTo>
                    <a:lnTo>
                      <a:pt x="6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73" name="Freeform 195"/>
              <p:cNvSpPr>
                <a:spLocks/>
              </p:cNvSpPr>
              <p:nvPr/>
            </p:nvSpPr>
            <p:spPr bwMode="auto">
              <a:xfrm>
                <a:off x="270" y="1108"/>
                <a:ext cx="42" cy="11"/>
              </a:xfrm>
              <a:custGeom>
                <a:avLst/>
                <a:gdLst>
                  <a:gd name="T0" fmla="*/ 0 w 42"/>
                  <a:gd name="T1" fmla="*/ 2 h 11"/>
                  <a:gd name="T2" fmla="*/ 3 w 42"/>
                  <a:gd name="T3" fmla="*/ 3 h 11"/>
                  <a:gd name="T4" fmla="*/ 9 w 42"/>
                  <a:gd name="T5" fmla="*/ 5 h 11"/>
                  <a:gd name="T6" fmla="*/ 15 w 42"/>
                  <a:gd name="T7" fmla="*/ 8 h 11"/>
                  <a:gd name="T8" fmla="*/ 22 w 42"/>
                  <a:gd name="T9" fmla="*/ 10 h 11"/>
                  <a:gd name="T10" fmla="*/ 27 w 42"/>
                  <a:gd name="T11" fmla="*/ 11 h 11"/>
                  <a:gd name="T12" fmla="*/ 33 w 42"/>
                  <a:gd name="T13" fmla="*/ 11 h 11"/>
                  <a:gd name="T14" fmla="*/ 39 w 42"/>
                  <a:gd name="T15" fmla="*/ 10 h 11"/>
                  <a:gd name="T16" fmla="*/ 42 w 42"/>
                  <a:gd name="T17" fmla="*/ 8 h 11"/>
                  <a:gd name="T18" fmla="*/ 42 w 42"/>
                  <a:gd name="T19" fmla="*/ 4 h 11"/>
                  <a:gd name="T20" fmla="*/ 40 w 42"/>
                  <a:gd name="T21" fmla="*/ 2 h 11"/>
                  <a:gd name="T22" fmla="*/ 34 w 42"/>
                  <a:gd name="T23" fmla="*/ 1 h 11"/>
                  <a:gd name="T24" fmla="*/ 26 w 42"/>
                  <a:gd name="T25" fmla="*/ 0 h 11"/>
                  <a:gd name="T26" fmla="*/ 18 w 42"/>
                  <a:gd name="T27" fmla="*/ 1 h 11"/>
                  <a:gd name="T28" fmla="*/ 10 w 42"/>
                  <a:gd name="T29" fmla="*/ 1 h 11"/>
                  <a:gd name="T30" fmla="*/ 5 w 42"/>
                  <a:gd name="T31" fmla="*/ 2 h 11"/>
                  <a:gd name="T32" fmla="*/ 0 w 42"/>
                  <a:gd name="T33" fmla="*/ 2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11"/>
                  <a:gd name="T53" fmla="*/ 42 w 42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11">
                    <a:moveTo>
                      <a:pt x="0" y="2"/>
                    </a:moveTo>
                    <a:lnTo>
                      <a:pt x="3" y="3"/>
                    </a:lnTo>
                    <a:lnTo>
                      <a:pt x="9" y="5"/>
                    </a:lnTo>
                    <a:lnTo>
                      <a:pt x="15" y="8"/>
                    </a:lnTo>
                    <a:lnTo>
                      <a:pt x="22" y="10"/>
                    </a:lnTo>
                    <a:lnTo>
                      <a:pt x="27" y="11"/>
                    </a:lnTo>
                    <a:lnTo>
                      <a:pt x="33" y="11"/>
                    </a:lnTo>
                    <a:lnTo>
                      <a:pt x="39" y="10"/>
                    </a:lnTo>
                    <a:lnTo>
                      <a:pt x="42" y="8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6" y="0"/>
                    </a:lnTo>
                    <a:lnTo>
                      <a:pt x="18" y="1"/>
                    </a:lnTo>
                    <a:lnTo>
                      <a:pt x="10" y="1"/>
                    </a:lnTo>
                    <a:lnTo>
                      <a:pt x="5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74" name="Freeform 196"/>
              <p:cNvSpPr>
                <a:spLocks/>
              </p:cNvSpPr>
              <p:nvPr/>
            </p:nvSpPr>
            <p:spPr bwMode="auto">
              <a:xfrm>
                <a:off x="313" y="1336"/>
                <a:ext cx="40" cy="65"/>
              </a:xfrm>
              <a:custGeom>
                <a:avLst/>
                <a:gdLst>
                  <a:gd name="T0" fmla="*/ 40 w 40"/>
                  <a:gd name="T1" fmla="*/ 63 h 65"/>
                  <a:gd name="T2" fmla="*/ 39 w 40"/>
                  <a:gd name="T3" fmla="*/ 59 h 65"/>
                  <a:gd name="T4" fmla="*/ 34 w 40"/>
                  <a:gd name="T5" fmla="*/ 54 h 65"/>
                  <a:gd name="T6" fmla="*/ 28 w 40"/>
                  <a:gd name="T7" fmla="*/ 46 h 65"/>
                  <a:gd name="T8" fmla="*/ 22 w 40"/>
                  <a:gd name="T9" fmla="*/ 37 h 65"/>
                  <a:gd name="T10" fmla="*/ 14 w 40"/>
                  <a:gd name="T11" fmla="*/ 28 h 65"/>
                  <a:gd name="T12" fmla="*/ 7 w 40"/>
                  <a:gd name="T13" fmla="*/ 17 h 65"/>
                  <a:gd name="T14" fmla="*/ 2 w 40"/>
                  <a:gd name="T15" fmla="*/ 8 h 65"/>
                  <a:gd name="T16" fmla="*/ 0 w 40"/>
                  <a:gd name="T17" fmla="*/ 0 h 65"/>
                  <a:gd name="T18" fmla="*/ 2 w 40"/>
                  <a:gd name="T19" fmla="*/ 11 h 65"/>
                  <a:gd name="T20" fmla="*/ 7 w 40"/>
                  <a:gd name="T21" fmla="*/ 22 h 65"/>
                  <a:gd name="T22" fmla="*/ 14 w 40"/>
                  <a:gd name="T23" fmla="*/ 34 h 65"/>
                  <a:gd name="T24" fmla="*/ 19 w 40"/>
                  <a:gd name="T25" fmla="*/ 46 h 65"/>
                  <a:gd name="T26" fmla="*/ 26 w 40"/>
                  <a:gd name="T27" fmla="*/ 55 h 65"/>
                  <a:gd name="T28" fmla="*/ 32 w 40"/>
                  <a:gd name="T29" fmla="*/ 62 h 65"/>
                  <a:gd name="T30" fmla="*/ 36 w 40"/>
                  <a:gd name="T31" fmla="*/ 65 h 65"/>
                  <a:gd name="T32" fmla="*/ 40 w 40"/>
                  <a:gd name="T33" fmla="*/ 63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65"/>
                  <a:gd name="T53" fmla="*/ 40 w 40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65">
                    <a:moveTo>
                      <a:pt x="40" y="63"/>
                    </a:moveTo>
                    <a:lnTo>
                      <a:pt x="39" y="59"/>
                    </a:lnTo>
                    <a:lnTo>
                      <a:pt x="34" y="54"/>
                    </a:lnTo>
                    <a:lnTo>
                      <a:pt x="28" y="46"/>
                    </a:lnTo>
                    <a:lnTo>
                      <a:pt x="22" y="37"/>
                    </a:lnTo>
                    <a:lnTo>
                      <a:pt x="14" y="28"/>
                    </a:lnTo>
                    <a:lnTo>
                      <a:pt x="7" y="17"/>
                    </a:lnTo>
                    <a:lnTo>
                      <a:pt x="2" y="8"/>
                    </a:lnTo>
                    <a:lnTo>
                      <a:pt x="0" y="0"/>
                    </a:lnTo>
                    <a:lnTo>
                      <a:pt x="2" y="11"/>
                    </a:lnTo>
                    <a:lnTo>
                      <a:pt x="7" y="22"/>
                    </a:lnTo>
                    <a:lnTo>
                      <a:pt x="14" y="34"/>
                    </a:lnTo>
                    <a:lnTo>
                      <a:pt x="19" y="46"/>
                    </a:lnTo>
                    <a:lnTo>
                      <a:pt x="26" y="55"/>
                    </a:lnTo>
                    <a:lnTo>
                      <a:pt x="32" y="62"/>
                    </a:lnTo>
                    <a:lnTo>
                      <a:pt x="36" y="65"/>
                    </a:lnTo>
                    <a:lnTo>
                      <a:pt x="40" y="6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75" name="Freeform 197"/>
              <p:cNvSpPr>
                <a:spLocks/>
              </p:cNvSpPr>
              <p:nvPr/>
            </p:nvSpPr>
            <p:spPr bwMode="auto">
              <a:xfrm>
                <a:off x="310" y="1364"/>
                <a:ext cx="25" cy="46"/>
              </a:xfrm>
              <a:custGeom>
                <a:avLst/>
                <a:gdLst>
                  <a:gd name="T0" fmla="*/ 0 w 25"/>
                  <a:gd name="T1" fmla="*/ 0 h 46"/>
                  <a:gd name="T2" fmla="*/ 5 w 25"/>
                  <a:gd name="T3" fmla="*/ 14 h 46"/>
                  <a:gd name="T4" fmla="*/ 13 w 25"/>
                  <a:gd name="T5" fmla="*/ 30 h 46"/>
                  <a:gd name="T6" fmla="*/ 20 w 25"/>
                  <a:gd name="T7" fmla="*/ 44 h 46"/>
                  <a:gd name="T8" fmla="*/ 25 w 25"/>
                  <a:gd name="T9" fmla="*/ 46 h 46"/>
                  <a:gd name="T10" fmla="*/ 22 w 25"/>
                  <a:gd name="T11" fmla="*/ 37 h 46"/>
                  <a:gd name="T12" fmla="*/ 16 w 25"/>
                  <a:gd name="T13" fmla="*/ 23 h 46"/>
                  <a:gd name="T14" fmla="*/ 7 w 25"/>
                  <a:gd name="T15" fmla="*/ 10 h 46"/>
                  <a:gd name="T16" fmla="*/ 0 w 25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46"/>
                  <a:gd name="T29" fmla="*/ 25 w 25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46">
                    <a:moveTo>
                      <a:pt x="0" y="0"/>
                    </a:moveTo>
                    <a:lnTo>
                      <a:pt x="5" y="14"/>
                    </a:lnTo>
                    <a:lnTo>
                      <a:pt x="13" y="30"/>
                    </a:lnTo>
                    <a:lnTo>
                      <a:pt x="20" y="44"/>
                    </a:lnTo>
                    <a:lnTo>
                      <a:pt x="25" y="46"/>
                    </a:lnTo>
                    <a:lnTo>
                      <a:pt x="22" y="37"/>
                    </a:lnTo>
                    <a:lnTo>
                      <a:pt x="16" y="23"/>
                    </a:lnTo>
                    <a:lnTo>
                      <a:pt x="7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76" name="Freeform 198"/>
              <p:cNvSpPr>
                <a:spLocks/>
              </p:cNvSpPr>
              <p:nvPr/>
            </p:nvSpPr>
            <p:spPr bwMode="auto">
              <a:xfrm>
                <a:off x="126" y="992"/>
                <a:ext cx="68" cy="247"/>
              </a:xfrm>
              <a:custGeom>
                <a:avLst/>
                <a:gdLst>
                  <a:gd name="T0" fmla="*/ 59 w 68"/>
                  <a:gd name="T1" fmla="*/ 0 h 247"/>
                  <a:gd name="T2" fmla="*/ 61 w 68"/>
                  <a:gd name="T3" fmla="*/ 0 h 247"/>
                  <a:gd name="T4" fmla="*/ 64 w 68"/>
                  <a:gd name="T5" fmla="*/ 0 h 247"/>
                  <a:gd name="T6" fmla="*/ 66 w 68"/>
                  <a:gd name="T7" fmla="*/ 1 h 247"/>
                  <a:gd name="T8" fmla="*/ 68 w 68"/>
                  <a:gd name="T9" fmla="*/ 1 h 247"/>
                  <a:gd name="T10" fmla="*/ 42 w 68"/>
                  <a:gd name="T11" fmla="*/ 32 h 247"/>
                  <a:gd name="T12" fmla="*/ 25 w 68"/>
                  <a:gd name="T13" fmla="*/ 65 h 247"/>
                  <a:gd name="T14" fmla="*/ 14 w 68"/>
                  <a:gd name="T15" fmla="*/ 99 h 247"/>
                  <a:gd name="T16" fmla="*/ 9 w 68"/>
                  <a:gd name="T17" fmla="*/ 133 h 247"/>
                  <a:gd name="T18" fmla="*/ 8 w 68"/>
                  <a:gd name="T19" fmla="*/ 165 h 247"/>
                  <a:gd name="T20" fmla="*/ 10 w 68"/>
                  <a:gd name="T21" fmla="*/ 196 h 247"/>
                  <a:gd name="T22" fmla="*/ 15 w 68"/>
                  <a:gd name="T23" fmla="*/ 223 h 247"/>
                  <a:gd name="T24" fmla="*/ 18 w 68"/>
                  <a:gd name="T25" fmla="*/ 247 h 247"/>
                  <a:gd name="T26" fmla="*/ 9 w 68"/>
                  <a:gd name="T27" fmla="*/ 228 h 247"/>
                  <a:gd name="T28" fmla="*/ 2 w 68"/>
                  <a:gd name="T29" fmla="*/ 199 h 247"/>
                  <a:gd name="T30" fmla="*/ 0 w 68"/>
                  <a:gd name="T31" fmla="*/ 164 h 247"/>
                  <a:gd name="T32" fmla="*/ 2 w 68"/>
                  <a:gd name="T33" fmla="*/ 126 h 247"/>
                  <a:gd name="T34" fmla="*/ 9 w 68"/>
                  <a:gd name="T35" fmla="*/ 87 h 247"/>
                  <a:gd name="T36" fmla="*/ 21 w 68"/>
                  <a:gd name="T37" fmla="*/ 51 h 247"/>
                  <a:gd name="T38" fmla="*/ 36 w 68"/>
                  <a:gd name="T39" fmla="*/ 22 h 247"/>
                  <a:gd name="T40" fmla="*/ 59 w 68"/>
                  <a:gd name="T41" fmla="*/ 0 h 24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8"/>
                  <a:gd name="T64" fmla="*/ 0 h 247"/>
                  <a:gd name="T65" fmla="*/ 68 w 68"/>
                  <a:gd name="T66" fmla="*/ 247 h 24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8" h="247">
                    <a:moveTo>
                      <a:pt x="59" y="0"/>
                    </a:moveTo>
                    <a:lnTo>
                      <a:pt x="61" y="0"/>
                    </a:lnTo>
                    <a:lnTo>
                      <a:pt x="64" y="0"/>
                    </a:lnTo>
                    <a:lnTo>
                      <a:pt x="66" y="1"/>
                    </a:lnTo>
                    <a:lnTo>
                      <a:pt x="68" y="1"/>
                    </a:lnTo>
                    <a:lnTo>
                      <a:pt x="42" y="32"/>
                    </a:lnTo>
                    <a:lnTo>
                      <a:pt x="25" y="65"/>
                    </a:lnTo>
                    <a:lnTo>
                      <a:pt x="14" y="99"/>
                    </a:lnTo>
                    <a:lnTo>
                      <a:pt x="9" y="133"/>
                    </a:lnTo>
                    <a:lnTo>
                      <a:pt x="8" y="165"/>
                    </a:lnTo>
                    <a:lnTo>
                      <a:pt x="10" y="196"/>
                    </a:lnTo>
                    <a:lnTo>
                      <a:pt x="15" y="223"/>
                    </a:lnTo>
                    <a:lnTo>
                      <a:pt x="18" y="247"/>
                    </a:lnTo>
                    <a:lnTo>
                      <a:pt x="9" y="228"/>
                    </a:lnTo>
                    <a:lnTo>
                      <a:pt x="2" y="199"/>
                    </a:lnTo>
                    <a:lnTo>
                      <a:pt x="0" y="164"/>
                    </a:lnTo>
                    <a:lnTo>
                      <a:pt x="2" y="126"/>
                    </a:lnTo>
                    <a:lnTo>
                      <a:pt x="9" y="87"/>
                    </a:lnTo>
                    <a:lnTo>
                      <a:pt x="21" y="51"/>
                    </a:lnTo>
                    <a:lnTo>
                      <a:pt x="36" y="22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77" name="Freeform 199"/>
              <p:cNvSpPr>
                <a:spLocks/>
              </p:cNvSpPr>
              <p:nvPr/>
            </p:nvSpPr>
            <p:spPr bwMode="auto">
              <a:xfrm>
                <a:off x="134" y="1199"/>
                <a:ext cx="49" cy="33"/>
              </a:xfrm>
              <a:custGeom>
                <a:avLst/>
                <a:gdLst>
                  <a:gd name="T0" fmla="*/ 0 w 49"/>
                  <a:gd name="T1" fmla="*/ 0 h 33"/>
                  <a:gd name="T2" fmla="*/ 5 w 49"/>
                  <a:gd name="T3" fmla="*/ 7 h 33"/>
                  <a:gd name="T4" fmla="*/ 11 w 49"/>
                  <a:gd name="T5" fmla="*/ 14 h 33"/>
                  <a:gd name="T6" fmla="*/ 18 w 49"/>
                  <a:gd name="T7" fmla="*/ 20 h 33"/>
                  <a:gd name="T8" fmla="*/ 26 w 49"/>
                  <a:gd name="T9" fmla="*/ 25 h 33"/>
                  <a:gd name="T10" fmla="*/ 34 w 49"/>
                  <a:gd name="T11" fmla="*/ 30 h 33"/>
                  <a:gd name="T12" fmla="*/ 41 w 49"/>
                  <a:gd name="T13" fmla="*/ 32 h 33"/>
                  <a:gd name="T14" fmla="*/ 47 w 49"/>
                  <a:gd name="T15" fmla="*/ 33 h 33"/>
                  <a:gd name="T16" fmla="*/ 49 w 49"/>
                  <a:gd name="T17" fmla="*/ 32 h 33"/>
                  <a:gd name="T18" fmla="*/ 49 w 49"/>
                  <a:gd name="T19" fmla="*/ 30 h 33"/>
                  <a:gd name="T20" fmla="*/ 44 w 49"/>
                  <a:gd name="T21" fmla="*/ 26 h 33"/>
                  <a:gd name="T22" fmla="*/ 39 w 49"/>
                  <a:gd name="T23" fmla="*/ 23 h 33"/>
                  <a:gd name="T24" fmla="*/ 32 w 49"/>
                  <a:gd name="T25" fmla="*/ 20 h 33"/>
                  <a:gd name="T26" fmla="*/ 23 w 49"/>
                  <a:gd name="T27" fmla="*/ 15 h 33"/>
                  <a:gd name="T28" fmla="*/ 15 w 49"/>
                  <a:gd name="T29" fmla="*/ 11 h 33"/>
                  <a:gd name="T30" fmla="*/ 7 w 49"/>
                  <a:gd name="T31" fmla="*/ 6 h 33"/>
                  <a:gd name="T32" fmla="*/ 0 w 49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33"/>
                  <a:gd name="T53" fmla="*/ 49 w 49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33">
                    <a:moveTo>
                      <a:pt x="0" y="0"/>
                    </a:moveTo>
                    <a:lnTo>
                      <a:pt x="5" y="7"/>
                    </a:lnTo>
                    <a:lnTo>
                      <a:pt x="11" y="14"/>
                    </a:lnTo>
                    <a:lnTo>
                      <a:pt x="18" y="20"/>
                    </a:lnTo>
                    <a:lnTo>
                      <a:pt x="26" y="25"/>
                    </a:lnTo>
                    <a:lnTo>
                      <a:pt x="34" y="30"/>
                    </a:lnTo>
                    <a:lnTo>
                      <a:pt x="41" y="32"/>
                    </a:lnTo>
                    <a:lnTo>
                      <a:pt x="47" y="33"/>
                    </a:lnTo>
                    <a:lnTo>
                      <a:pt x="49" y="32"/>
                    </a:lnTo>
                    <a:lnTo>
                      <a:pt x="49" y="30"/>
                    </a:lnTo>
                    <a:lnTo>
                      <a:pt x="44" y="26"/>
                    </a:lnTo>
                    <a:lnTo>
                      <a:pt x="39" y="23"/>
                    </a:lnTo>
                    <a:lnTo>
                      <a:pt x="32" y="20"/>
                    </a:lnTo>
                    <a:lnTo>
                      <a:pt x="23" y="15"/>
                    </a:lnTo>
                    <a:lnTo>
                      <a:pt x="15" y="11"/>
                    </a:lnTo>
                    <a:lnTo>
                      <a:pt x="7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78" name="Freeform 200"/>
              <p:cNvSpPr>
                <a:spLocks/>
              </p:cNvSpPr>
              <p:nvPr/>
            </p:nvSpPr>
            <p:spPr bwMode="auto">
              <a:xfrm>
                <a:off x="132" y="1176"/>
                <a:ext cx="58" cy="48"/>
              </a:xfrm>
              <a:custGeom>
                <a:avLst/>
                <a:gdLst>
                  <a:gd name="T0" fmla="*/ 58 w 58"/>
                  <a:gd name="T1" fmla="*/ 48 h 48"/>
                  <a:gd name="T2" fmla="*/ 54 w 58"/>
                  <a:gd name="T3" fmla="*/ 48 h 48"/>
                  <a:gd name="T4" fmla="*/ 49 w 58"/>
                  <a:gd name="T5" fmla="*/ 46 h 48"/>
                  <a:gd name="T6" fmla="*/ 41 w 58"/>
                  <a:gd name="T7" fmla="*/ 41 h 48"/>
                  <a:gd name="T8" fmla="*/ 30 w 58"/>
                  <a:gd name="T9" fmla="*/ 36 h 48"/>
                  <a:gd name="T10" fmla="*/ 20 w 58"/>
                  <a:gd name="T11" fmla="*/ 28 h 48"/>
                  <a:gd name="T12" fmla="*/ 11 w 58"/>
                  <a:gd name="T13" fmla="*/ 19 h 48"/>
                  <a:gd name="T14" fmla="*/ 4 w 58"/>
                  <a:gd name="T15" fmla="*/ 10 h 48"/>
                  <a:gd name="T16" fmla="*/ 0 w 58"/>
                  <a:gd name="T17" fmla="*/ 0 h 48"/>
                  <a:gd name="T18" fmla="*/ 6 w 58"/>
                  <a:gd name="T19" fmla="*/ 5 h 48"/>
                  <a:gd name="T20" fmla="*/ 15 w 58"/>
                  <a:gd name="T21" fmla="*/ 12 h 48"/>
                  <a:gd name="T22" fmla="*/ 25 w 58"/>
                  <a:gd name="T23" fmla="*/ 20 h 48"/>
                  <a:gd name="T24" fmla="*/ 35 w 58"/>
                  <a:gd name="T25" fmla="*/ 27 h 48"/>
                  <a:gd name="T26" fmla="*/ 44 w 58"/>
                  <a:gd name="T27" fmla="*/ 34 h 48"/>
                  <a:gd name="T28" fmla="*/ 52 w 58"/>
                  <a:gd name="T29" fmla="*/ 40 h 48"/>
                  <a:gd name="T30" fmla="*/ 56 w 58"/>
                  <a:gd name="T31" fmla="*/ 45 h 48"/>
                  <a:gd name="T32" fmla="*/ 58 w 58"/>
                  <a:gd name="T33" fmla="*/ 48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48"/>
                  <a:gd name="T53" fmla="*/ 58 w 58"/>
                  <a:gd name="T54" fmla="*/ 48 h 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48">
                    <a:moveTo>
                      <a:pt x="58" y="48"/>
                    </a:moveTo>
                    <a:lnTo>
                      <a:pt x="54" y="48"/>
                    </a:lnTo>
                    <a:lnTo>
                      <a:pt x="49" y="46"/>
                    </a:lnTo>
                    <a:lnTo>
                      <a:pt x="41" y="41"/>
                    </a:lnTo>
                    <a:lnTo>
                      <a:pt x="30" y="36"/>
                    </a:lnTo>
                    <a:lnTo>
                      <a:pt x="20" y="28"/>
                    </a:lnTo>
                    <a:lnTo>
                      <a:pt x="11" y="19"/>
                    </a:lnTo>
                    <a:lnTo>
                      <a:pt x="4" y="1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5" y="12"/>
                    </a:lnTo>
                    <a:lnTo>
                      <a:pt x="25" y="20"/>
                    </a:lnTo>
                    <a:lnTo>
                      <a:pt x="35" y="27"/>
                    </a:lnTo>
                    <a:lnTo>
                      <a:pt x="44" y="34"/>
                    </a:lnTo>
                    <a:lnTo>
                      <a:pt x="52" y="40"/>
                    </a:lnTo>
                    <a:lnTo>
                      <a:pt x="56" y="45"/>
                    </a:lnTo>
                    <a:lnTo>
                      <a:pt x="58" y="4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79" name="Freeform 201"/>
              <p:cNvSpPr>
                <a:spLocks/>
              </p:cNvSpPr>
              <p:nvPr/>
            </p:nvSpPr>
            <p:spPr bwMode="auto">
              <a:xfrm>
                <a:off x="130" y="1129"/>
                <a:ext cx="69" cy="64"/>
              </a:xfrm>
              <a:custGeom>
                <a:avLst/>
                <a:gdLst>
                  <a:gd name="T0" fmla="*/ 69 w 69"/>
                  <a:gd name="T1" fmla="*/ 62 h 64"/>
                  <a:gd name="T2" fmla="*/ 65 w 69"/>
                  <a:gd name="T3" fmla="*/ 64 h 64"/>
                  <a:gd name="T4" fmla="*/ 57 w 69"/>
                  <a:gd name="T5" fmla="*/ 60 h 64"/>
                  <a:gd name="T6" fmla="*/ 47 w 69"/>
                  <a:gd name="T7" fmla="*/ 53 h 64"/>
                  <a:gd name="T8" fmla="*/ 36 w 69"/>
                  <a:gd name="T9" fmla="*/ 44 h 64"/>
                  <a:gd name="T10" fmla="*/ 25 w 69"/>
                  <a:gd name="T11" fmla="*/ 33 h 64"/>
                  <a:gd name="T12" fmla="*/ 13 w 69"/>
                  <a:gd name="T13" fmla="*/ 22 h 64"/>
                  <a:gd name="T14" fmla="*/ 5 w 69"/>
                  <a:gd name="T15" fmla="*/ 10 h 64"/>
                  <a:gd name="T16" fmla="*/ 0 w 69"/>
                  <a:gd name="T17" fmla="*/ 0 h 64"/>
                  <a:gd name="T18" fmla="*/ 5 w 69"/>
                  <a:gd name="T19" fmla="*/ 5 h 64"/>
                  <a:gd name="T20" fmla="*/ 14 w 69"/>
                  <a:gd name="T21" fmla="*/ 13 h 64"/>
                  <a:gd name="T22" fmla="*/ 26 w 69"/>
                  <a:gd name="T23" fmla="*/ 22 h 64"/>
                  <a:gd name="T24" fmla="*/ 39 w 69"/>
                  <a:gd name="T25" fmla="*/ 32 h 64"/>
                  <a:gd name="T26" fmla="*/ 51 w 69"/>
                  <a:gd name="T27" fmla="*/ 42 h 64"/>
                  <a:gd name="T28" fmla="*/ 61 w 69"/>
                  <a:gd name="T29" fmla="*/ 51 h 64"/>
                  <a:gd name="T30" fmla="*/ 68 w 69"/>
                  <a:gd name="T31" fmla="*/ 58 h 64"/>
                  <a:gd name="T32" fmla="*/ 69 w 69"/>
                  <a:gd name="T33" fmla="*/ 62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64"/>
                  <a:gd name="T53" fmla="*/ 69 w 69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64">
                    <a:moveTo>
                      <a:pt x="69" y="62"/>
                    </a:moveTo>
                    <a:lnTo>
                      <a:pt x="65" y="64"/>
                    </a:lnTo>
                    <a:lnTo>
                      <a:pt x="57" y="60"/>
                    </a:lnTo>
                    <a:lnTo>
                      <a:pt x="47" y="53"/>
                    </a:lnTo>
                    <a:lnTo>
                      <a:pt x="36" y="44"/>
                    </a:lnTo>
                    <a:lnTo>
                      <a:pt x="25" y="33"/>
                    </a:lnTo>
                    <a:lnTo>
                      <a:pt x="13" y="22"/>
                    </a:lnTo>
                    <a:lnTo>
                      <a:pt x="5" y="10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14" y="13"/>
                    </a:lnTo>
                    <a:lnTo>
                      <a:pt x="26" y="22"/>
                    </a:lnTo>
                    <a:lnTo>
                      <a:pt x="39" y="32"/>
                    </a:lnTo>
                    <a:lnTo>
                      <a:pt x="51" y="42"/>
                    </a:lnTo>
                    <a:lnTo>
                      <a:pt x="61" y="51"/>
                    </a:lnTo>
                    <a:lnTo>
                      <a:pt x="68" y="58"/>
                    </a:lnTo>
                    <a:lnTo>
                      <a:pt x="69" y="6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80" name="Freeform 202"/>
              <p:cNvSpPr>
                <a:spLocks/>
              </p:cNvSpPr>
              <p:nvPr/>
            </p:nvSpPr>
            <p:spPr bwMode="auto">
              <a:xfrm>
                <a:off x="135" y="1085"/>
                <a:ext cx="75" cy="58"/>
              </a:xfrm>
              <a:custGeom>
                <a:avLst/>
                <a:gdLst>
                  <a:gd name="T0" fmla="*/ 75 w 75"/>
                  <a:gd name="T1" fmla="*/ 57 h 58"/>
                  <a:gd name="T2" fmla="*/ 70 w 75"/>
                  <a:gd name="T3" fmla="*/ 58 h 58"/>
                  <a:gd name="T4" fmla="*/ 61 w 75"/>
                  <a:gd name="T5" fmla="*/ 54 h 58"/>
                  <a:gd name="T6" fmla="*/ 50 w 75"/>
                  <a:gd name="T7" fmla="*/ 49 h 58"/>
                  <a:gd name="T8" fmla="*/ 38 w 75"/>
                  <a:gd name="T9" fmla="*/ 40 h 58"/>
                  <a:gd name="T10" fmla="*/ 25 w 75"/>
                  <a:gd name="T11" fmla="*/ 29 h 58"/>
                  <a:gd name="T12" fmla="*/ 14 w 75"/>
                  <a:gd name="T13" fmla="*/ 19 h 58"/>
                  <a:gd name="T14" fmla="*/ 5 w 75"/>
                  <a:gd name="T15" fmla="*/ 9 h 58"/>
                  <a:gd name="T16" fmla="*/ 0 w 75"/>
                  <a:gd name="T17" fmla="*/ 0 h 58"/>
                  <a:gd name="T18" fmla="*/ 6 w 75"/>
                  <a:gd name="T19" fmla="*/ 3 h 58"/>
                  <a:gd name="T20" fmla="*/ 16 w 75"/>
                  <a:gd name="T21" fmla="*/ 10 h 58"/>
                  <a:gd name="T22" fmla="*/ 29 w 75"/>
                  <a:gd name="T23" fmla="*/ 18 h 58"/>
                  <a:gd name="T24" fmla="*/ 42 w 75"/>
                  <a:gd name="T25" fmla="*/ 28 h 58"/>
                  <a:gd name="T26" fmla="*/ 55 w 75"/>
                  <a:gd name="T27" fmla="*/ 37 h 58"/>
                  <a:gd name="T28" fmla="*/ 66 w 75"/>
                  <a:gd name="T29" fmla="*/ 46 h 58"/>
                  <a:gd name="T30" fmla="*/ 73 w 75"/>
                  <a:gd name="T31" fmla="*/ 53 h 58"/>
                  <a:gd name="T32" fmla="*/ 75 w 75"/>
                  <a:gd name="T33" fmla="*/ 57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5"/>
                  <a:gd name="T52" fmla="*/ 0 h 58"/>
                  <a:gd name="T53" fmla="*/ 75 w 75"/>
                  <a:gd name="T54" fmla="*/ 58 h 5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5" h="58">
                    <a:moveTo>
                      <a:pt x="75" y="57"/>
                    </a:moveTo>
                    <a:lnTo>
                      <a:pt x="70" y="58"/>
                    </a:lnTo>
                    <a:lnTo>
                      <a:pt x="61" y="54"/>
                    </a:lnTo>
                    <a:lnTo>
                      <a:pt x="50" y="49"/>
                    </a:lnTo>
                    <a:lnTo>
                      <a:pt x="38" y="40"/>
                    </a:lnTo>
                    <a:lnTo>
                      <a:pt x="25" y="29"/>
                    </a:lnTo>
                    <a:lnTo>
                      <a:pt x="14" y="19"/>
                    </a:lnTo>
                    <a:lnTo>
                      <a:pt x="5" y="9"/>
                    </a:lnTo>
                    <a:lnTo>
                      <a:pt x="0" y="0"/>
                    </a:lnTo>
                    <a:lnTo>
                      <a:pt x="6" y="3"/>
                    </a:lnTo>
                    <a:lnTo>
                      <a:pt x="16" y="10"/>
                    </a:lnTo>
                    <a:lnTo>
                      <a:pt x="29" y="18"/>
                    </a:lnTo>
                    <a:lnTo>
                      <a:pt x="42" y="28"/>
                    </a:lnTo>
                    <a:lnTo>
                      <a:pt x="55" y="37"/>
                    </a:lnTo>
                    <a:lnTo>
                      <a:pt x="66" y="46"/>
                    </a:lnTo>
                    <a:lnTo>
                      <a:pt x="73" y="53"/>
                    </a:lnTo>
                    <a:lnTo>
                      <a:pt x="75" y="5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81" name="Freeform 203"/>
              <p:cNvSpPr>
                <a:spLocks/>
              </p:cNvSpPr>
              <p:nvPr/>
            </p:nvSpPr>
            <p:spPr bwMode="auto">
              <a:xfrm>
                <a:off x="144" y="1067"/>
                <a:ext cx="68" cy="50"/>
              </a:xfrm>
              <a:custGeom>
                <a:avLst/>
                <a:gdLst>
                  <a:gd name="T0" fmla="*/ 68 w 68"/>
                  <a:gd name="T1" fmla="*/ 50 h 50"/>
                  <a:gd name="T2" fmla="*/ 65 w 68"/>
                  <a:gd name="T3" fmla="*/ 50 h 50"/>
                  <a:gd name="T4" fmla="*/ 57 w 68"/>
                  <a:gd name="T5" fmla="*/ 46 h 50"/>
                  <a:gd name="T6" fmla="*/ 47 w 68"/>
                  <a:gd name="T7" fmla="*/ 41 h 50"/>
                  <a:gd name="T8" fmla="*/ 34 w 68"/>
                  <a:gd name="T9" fmla="*/ 33 h 50"/>
                  <a:gd name="T10" fmla="*/ 22 w 68"/>
                  <a:gd name="T11" fmla="*/ 25 h 50"/>
                  <a:gd name="T12" fmla="*/ 12 w 68"/>
                  <a:gd name="T13" fmla="*/ 16 h 50"/>
                  <a:gd name="T14" fmla="*/ 4 w 68"/>
                  <a:gd name="T15" fmla="*/ 7 h 50"/>
                  <a:gd name="T16" fmla="*/ 0 w 68"/>
                  <a:gd name="T17" fmla="*/ 0 h 50"/>
                  <a:gd name="T18" fmla="*/ 7 w 68"/>
                  <a:gd name="T19" fmla="*/ 4 h 50"/>
                  <a:gd name="T20" fmla="*/ 16 w 68"/>
                  <a:gd name="T21" fmla="*/ 10 h 50"/>
                  <a:gd name="T22" fmla="*/ 29 w 68"/>
                  <a:gd name="T23" fmla="*/ 17 h 50"/>
                  <a:gd name="T24" fmla="*/ 41 w 68"/>
                  <a:gd name="T25" fmla="*/ 24 h 50"/>
                  <a:gd name="T26" fmla="*/ 52 w 68"/>
                  <a:gd name="T27" fmla="*/ 32 h 50"/>
                  <a:gd name="T28" fmla="*/ 61 w 68"/>
                  <a:gd name="T29" fmla="*/ 38 h 50"/>
                  <a:gd name="T30" fmla="*/ 67 w 68"/>
                  <a:gd name="T31" fmla="*/ 45 h 50"/>
                  <a:gd name="T32" fmla="*/ 68 w 68"/>
                  <a:gd name="T33" fmla="*/ 50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50"/>
                  <a:gd name="T53" fmla="*/ 68 w 68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50">
                    <a:moveTo>
                      <a:pt x="68" y="50"/>
                    </a:moveTo>
                    <a:lnTo>
                      <a:pt x="65" y="50"/>
                    </a:lnTo>
                    <a:lnTo>
                      <a:pt x="57" y="46"/>
                    </a:lnTo>
                    <a:lnTo>
                      <a:pt x="47" y="41"/>
                    </a:lnTo>
                    <a:lnTo>
                      <a:pt x="34" y="33"/>
                    </a:lnTo>
                    <a:lnTo>
                      <a:pt x="22" y="25"/>
                    </a:lnTo>
                    <a:lnTo>
                      <a:pt x="12" y="16"/>
                    </a:lnTo>
                    <a:lnTo>
                      <a:pt x="4" y="7"/>
                    </a:lnTo>
                    <a:lnTo>
                      <a:pt x="0" y="0"/>
                    </a:lnTo>
                    <a:lnTo>
                      <a:pt x="7" y="4"/>
                    </a:lnTo>
                    <a:lnTo>
                      <a:pt x="16" y="10"/>
                    </a:lnTo>
                    <a:lnTo>
                      <a:pt x="29" y="17"/>
                    </a:lnTo>
                    <a:lnTo>
                      <a:pt x="41" y="24"/>
                    </a:lnTo>
                    <a:lnTo>
                      <a:pt x="52" y="32"/>
                    </a:lnTo>
                    <a:lnTo>
                      <a:pt x="61" y="38"/>
                    </a:lnTo>
                    <a:lnTo>
                      <a:pt x="67" y="45"/>
                    </a:lnTo>
                    <a:lnTo>
                      <a:pt x="68" y="5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82" name="Freeform 204"/>
              <p:cNvSpPr>
                <a:spLocks/>
              </p:cNvSpPr>
              <p:nvPr/>
            </p:nvSpPr>
            <p:spPr bwMode="auto">
              <a:xfrm>
                <a:off x="153" y="1032"/>
                <a:ext cx="58" cy="42"/>
              </a:xfrm>
              <a:custGeom>
                <a:avLst/>
                <a:gdLst>
                  <a:gd name="T0" fmla="*/ 58 w 58"/>
                  <a:gd name="T1" fmla="*/ 40 h 42"/>
                  <a:gd name="T2" fmla="*/ 55 w 58"/>
                  <a:gd name="T3" fmla="*/ 42 h 42"/>
                  <a:gd name="T4" fmla="*/ 48 w 58"/>
                  <a:gd name="T5" fmla="*/ 40 h 42"/>
                  <a:gd name="T6" fmla="*/ 40 w 58"/>
                  <a:gd name="T7" fmla="*/ 37 h 42"/>
                  <a:gd name="T8" fmla="*/ 30 w 58"/>
                  <a:gd name="T9" fmla="*/ 31 h 42"/>
                  <a:gd name="T10" fmla="*/ 21 w 58"/>
                  <a:gd name="T11" fmla="*/ 26 h 42"/>
                  <a:gd name="T12" fmla="*/ 12 w 58"/>
                  <a:gd name="T13" fmla="*/ 18 h 42"/>
                  <a:gd name="T14" fmla="*/ 5 w 58"/>
                  <a:gd name="T15" fmla="*/ 9 h 42"/>
                  <a:gd name="T16" fmla="*/ 0 w 58"/>
                  <a:gd name="T17" fmla="*/ 0 h 42"/>
                  <a:gd name="T18" fmla="*/ 6 w 58"/>
                  <a:gd name="T19" fmla="*/ 4 h 42"/>
                  <a:gd name="T20" fmla="*/ 15 w 58"/>
                  <a:gd name="T21" fmla="*/ 9 h 42"/>
                  <a:gd name="T22" fmla="*/ 25 w 58"/>
                  <a:gd name="T23" fmla="*/ 16 h 42"/>
                  <a:gd name="T24" fmla="*/ 35 w 58"/>
                  <a:gd name="T25" fmla="*/ 21 h 42"/>
                  <a:gd name="T26" fmla="*/ 45 w 58"/>
                  <a:gd name="T27" fmla="*/ 28 h 42"/>
                  <a:gd name="T28" fmla="*/ 52 w 58"/>
                  <a:gd name="T29" fmla="*/ 33 h 42"/>
                  <a:gd name="T30" fmla="*/ 57 w 58"/>
                  <a:gd name="T31" fmla="*/ 37 h 42"/>
                  <a:gd name="T32" fmla="*/ 58 w 58"/>
                  <a:gd name="T33" fmla="*/ 40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42"/>
                  <a:gd name="T53" fmla="*/ 58 w 58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42">
                    <a:moveTo>
                      <a:pt x="58" y="40"/>
                    </a:moveTo>
                    <a:lnTo>
                      <a:pt x="55" y="42"/>
                    </a:lnTo>
                    <a:lnTo>
                      <a:pt x="48" y="40"/>
                    </a:lnTo>
                    <a:lnTo>
                      <a:pt x="40" y="37"/>
                    </a:lnTo>
                    <a:lnTo>
                      <a:pt x="30" y="31"/>
                    </a:lnTo>
                    <a:lnTo>
                      <a:pt x="21" y="26"/>
                    </a:lnTo>
                    <a:lnTo>
                      <a:pt x="12" y="18"/>
                    </a:lnTo>
                    <a:lnTo>
                      <a:pt x="5" y="9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5" y="9"/>
                    </a:lnTo>
                    <a:lnTo>
                      <a:pt x="25" y="16"/>
                    </a:lnTo>
                    <a:lnTo>
                      <a:pt x="35" y="21"/>
                    </a:lnTo>
                    <a:lnTo>
                      <a:pt x="45" y="28"/>
                    </a:lnTo>
                    <a:lnTo>
                      <a:pt x="52" y="33"/>
                    </a:lnTo>
                    <a:lnTo>
                      <a:pt x="57" y="37"/>
                    </a:lnTo>
                    <a:lnTo>
                      <a:pt x="58" y="4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83" name="Freeform 205"/>
              <p:cNvSpPr>
                <a:spLocks/>
              </p:cNvSpPr>
              <p:nvPr/>
            </p:nvSpPr>
            <p:spPr bwMode="auto">
              <a:xfrm>
                <a:off x="188" y="1001"/>
                <a:ext cx="34" cy="11"/>
              </a:xfrm>
              <a:custGeom>
                <a:avLst/>
                <a:gdLst>
                  <a:gd name="T0" fmla="*/ 34 w 34"/>
                  <a:gd name="T1" fmla="*/ 8 h 11"/>
                  <a:gd name="T2" fmla="*/ 32 w 34"/>
                  <a:gd name="T3" fmla="*/ 10 h 11"/>
                  <a:gd name="T4" fmla="*/ 28 w 34"/>
                  <a:gd name="T5" fmla="*/ 11 h 11"/>
                  <a:gd name="T6" fmla="*/ 23 w 34"/>
                  <a:gd name="T7" fmla="*/ 11 h 11"/>
                  <a:gd name="T8" fmla="*/ 16 w 34"/>
                  <a:gd name="T9" fmla="*/ 11 h 11"/>
                  <a:gd name="T10" fmla="*/ 11 w 34"/>
                  <a:gd name="T11" fmla="*/ 10 h 11"/>
                  <a:gd name="T12" fmla="*/ 5 w 34"/>
                  <a:gd name="T13" fmla="*/ 8 h 11"/>
                  <a:gd name="T14" fmla="*/ 2 w 34"/>
                  <a:gd name="T15" fmla="*/ 5 h 11"/>
                  <a:gd name="T16" fmla="*/ 0 w 34"/>
                  <a:gd name="T17" fmla="*/ 0 h 11"/>
                  <a:gd name="T18" fmla="*/ 5 w 34"/>
                  <a:gd name="T19" fmla="*/ 4 h 11"/>
                  <a:gd name="T20" fmla="*/ 10 w 34"/>
                  <a:gd name="T21" fmla="*/ 5 h 11"/>
                  <a:gd name="T22" fmla="*/ 16 w 34"/>
                  <a:gd name="T23" fmla="*/ 5 h 11"/>
                  <a:gd name="T24" fmla="*/ 23 w 34"/>
                  <a:gd name="T25" fmla="*/ 5 h 11"/>
                  <a:gd name="T26" fmla="*/ 29 w 34"/>
                  <a:gd name="T27" fmla="*/ 5 h 11"/>
                  <a:gd name="T28" fmla="*/ 32 w 34"/>
                  <a:gd name="T29" fmla="*/ 5 h 11"/>
                  <a:gd name="T30" fmla="*/ 34 w 34"/>
                  <a:gd name="T31" fmla="*/ 6 h 11"/>
                  <a:gd name="T32" fmla="*/ 34 w 34"/>
                  <a:gd name="T33" fmla="*/ 8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"/>
                  <a:gd name="T52" fmla="*/ 0 h 11"/>
                  <a:gd name="T53" fmla="*/ 34 w 34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" h="11">
                    <a:moveTo>
                      <a:pt x="34" y="8"/>
                    </a:moveTo>
                    <a:lnTo>
                      <a:pt x="32" y="10"/>
                    </a:lnTo>
                    <a:lnTo>
                      <a:pt x="28" y="11"/>
                    </a:lnTo>
                    <a:lnTo>
                      <a:pt x="23" y="11"/>
                    </a:lnTo>
                    <a:lnTo>
                      <a:pt x="16" y="11"/>
                    </a:lnTo>
                    <a:lnTo>
                      <a:pt x="11" y="10"/>
                    </a:lnTo>
                    <a:lnTo>
                      <a:pt x="5" y="8"/>
                    </a:lnTo>
                    <a:lnTo>
                      <a:pt x="2" y="5"/>
                    </a:lnTo>
                    <a:lnTo>
                      <a:pt x="0" y="0"/>
                    </a:lnTo>
                    <a:lnTo>
                      <a:pt x="5" y="4"/>
                    </a:lnTo>
                    <a:lnTo>
                      <a:pt x="10" y="5"/>
                    </a:lnTo>
                    <a:lnTo>
                      <a:pt x="16" y="5"/>
                    </a:lnTo>
                    <a:lnTo>
                      <a:pt x="23" y="5"/>
                    </a:lnTo>
                    <a:lnTo>
                      <a:pt x="29" y="5"/>
                    </a:lnTo>
                    <a:lnTo>
                      <a:pt x="32" y="5"/>
                    </a:lnTo>
                    <a:lnTo>
                      <a:pt x="34" y="6"/>
                    </a:lnTo>
                    <a:lnTo>
                      <a:pt x="34" y="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84" name="Freeform 206"/>
              <p:cNvSpPr>
                <a:spLocks/>
              </p:cNvSpPr>
              <p:nvPr/>
            </p:nvSpPr>
            <p:spPr bwMode="auto">
              <a:xfrm>
                <a:off x="128" y="1151"/>
                <a:ext cx="65" cy="55"/>
              </a:xfrm>
              <a:custGeom>
                <a:avLst/>
                <a:gdLst>
                  <a:gd name="T0" fmla="*/ 65 w 65"/>
                  <a:gd name="T1" fmla="*/ 54 h 55"/>
                  <a:gd name="T2" fmla="*/ 62 w 65"/>
                  <a:gd name="T3" fmla="*/ 55 h 55"/>
                  <a:gd name="T4" fmla="*/ 55 w 65"/>
                  <a:gd name="T5" fmla="*/ 52 h 55"/>
                  <a:gd name="T6" fmla="*/ 45 w 65"/>
                  <a:gd name="T7" fmla="*/ 47 h 55"/>
                  <a:gd name="T8" fmla="*/ 34 w 65"/>
                  <a:gd name="T9" fmla="*/ 39 h 55"/>
                  <a:gd name="T10" fmla="*/ 23 w 65"/>
                  <a:gd name="T11" fmla="*/ 30 h 55"/>
                  <a:gd name="T12" fmla="*/ 14 w 65"/>
                  <a:gd name="T13" fmla="*/ 20 h 55"/>
                  <a:gd name="T14" fmla="*/ 6 w 65"/>
                  <a:gd name="T15" fmla="*/ 10 h 55"/>
                  <a:gd name="T16" fmla="*/ 0 w 65"/>
                  <a:gd name="T17" fmla="*/ 0 h 55"/>
                  <a:gd name="T18" fmla="*/ 6 w 65"/>
                  <a:gd name="T19" fmla="*/ 4 h 55"/>
                  <a:gd name="T20" fmla="*/ 14 w 65"/>
                  <a:gd name="T21" fmla="*/ 10 h 55"/>
                  <a:gd name="T22" fmla="*/ 25 w 65"/>
                  <a:gd name="T23" fmla="*/ 18 h 55"/>
                  <a:gd name="T24" fmla="*/ 37 w 65"/>
                  <a:gd name="T25" fmla="*/ 27 h 55"/>
                  <a:gd name="T26" fmla="*/ 48 w 65"/>
                  <a:gd name="T27" fmla="*/ 36 h 55"/>
                  <a:gd name="T28" fmla="*/ 57 w 65"/>
                  <a:gd name="T29" fmla="*/ 44 h 55"/>
                  <a:gd name="T30" fmla="*/ 64 w 65"/>
                  <a:gd name="T31" fmla="*/ 49 h 55"/>
                  <a:gd name="T32" fmla="*/ 65 w 65"/>
                  <a:gd name="T33" fmla="*/ 54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55"/>
                  <a:gd name="T53" fmla="*/ 65 w 65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55">
                    <a:moveTo>
                      <a:pt x="65" y="54"/>
                    </a:moveTo>
                    <a:lnTo>
                      <a:pt x="62" y="55"/>
                    </a:lnTo>
                    <a:lnTo>
                      <a:pt x="55" y="52"/>
                    </a:lnTo>
                    <a:lnTo>
                      <a:pt x="45" y="47"/>
                    </a:lnTo>
                    <a:lnTo>
                      <a:pt x="34" y="39"/>
                    </a:lnTo>
                    <a:lnTo>
                      <a:pt x="23" y="30"/>
                    </a:lnTo>
                    <a:lnTo>
                      <a:pt x="14" y="20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4" y="10"/>
                    </a:lnTo>
                    <a:lnTo>
                      <a:pt x="25" y="18"/>
                    </a:lnTo>
                    <a:lnTo>
                      <a:pt x="37" y="27"/>
                    </a:lnTo>
                    <a:lnTo>
                      <a:pt x="48" y="36"/>
                    </a:lnTo>
                    <a:lnTo>
                      <a:pt x="57" y="44"/>
                    </a:lnTo>
                    <a:lnTo>
                      <a:pt x="64" y="49"/>
                    </a:lnTo>
                    <a:lnTo>
                      <a:pt x="65" y="5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85" name="Freeform 207"/>
              <p:cNvSpPr>
                <a:spLocks/>
              </p:cNvSpPr>
              <p:nvPr/>
            </p:nvSpPr>
            <p:spPr bwMode="auto">
              <a:xfrm>
                <a:off x="131" y="1109"/>
                <a:ext cx="73" cy="55"/>
              </a:xfrm>
              <a:custGeom>
                <a:avLst/>
                <a:gdLst>
                  <a:gd name="T0" fmla="*/ 73 w 73"/>
                  <a:gd name="T1" fmla="*/ 54 h 55"/>
                  <a:gd name="T2" fmla="*/ 69 w 73"/>
                  <a:gd name="T3" fmla="*/ 55 h 55"/>
                  <a:gd name="T4" fmla="*/ 60 w 73"/>
                  <a:gd name="T5" fmla="*/ 52 h 55"/>
                  <a:gd name="T6" fmla="*/ 50 w 73"/>
                  <a:gd name="T7" fmla="*/ 46 h 55"/>
                  <a:gd name="T8" fmla="*/ 37 w 73"/>
                  <a:gd name="T9" fmla="*/ 38 h 55"/>
                  <a:gd name="T10" fmla="*/ 24 w 73"/>
                  <a:gd name="T11" fmla="*/ 29 h 55"/>
                  <a:gd name="T12" fmla="*/ 13 w 73"/>
                  <a:gd name="T13" fmla="*/ 19 h 55"/>
                  <a:gd name="T14" fmla="*/ 4 w 73"/>
                  <a:gd name="T15" fmla="*/ 9 h 55"/>
                  <a:gd name="T16" fmla="*/ 0 w 73"/>
                  <a:gd name="T17" fmla="*/ 0 h 55"/>
                  <a:gd name="T18" fmla="*/ 5 w 73"/>
                  <a:gd name="T19" fmla="*/ 3 h 55"/>
                  <a:gd name="T20" fmla="*/ 16 w 73"/>
                  <a:gd name="T21" fmla="*/ 9 h 55"/>
                  <a:gd name="T22" fmla="*/ 27 w 73"/>
                  <a:gd name="T23" fmla="*/ 18 h 55"/>
                  <a:gd name="T24" fmla="*/ 41 w 73"/>
                  <a:gd name="T25" fmla="*/ 27 h 55"/>
                  <a:gd name="T26" fmla="*/ 54 w 73"/>
                  <a:gd name="T27" fmla="*/ 36 h 55"/>
                  <a:gd name="T28" fmla="*/ 64 w 73"/>
                  <a:gd name="T29" fmla="*/ 44 h 55"/>
                  <a:gd name="T30" fmla="*/ 71 w 73"/>
                  <a:gd name="T31" fmla="*/ 51 h 55"/>
                  <a:gd name="T32" fmla="*/ 73 w 73"/>
                  <a:gd name="T33" fmla="*/ 54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3"/>
                  <a:gd name="T52" fmla="*/ 0 h 55"/>
                  <a:gd name="T53" fmla="*/ 73 w 73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3" h="55">
                    <a:moveTo>
                      <a:pt x="73" y="54"/>
                    </a:moveTo>
                    <a:lnTo>
                      <a:pt x="69" y="55"/>
                    </a:lnTo>
                    <a:lnTo>
                      <a:pt x="60" y="52"/>
                    </a:lnTo>
                    <a:lnTo>
                      <a:pt x="50" y="46"/>
                    </a:lnTo>
                    <a:lnTo>
                      <a:pt x="37" y="38"/>
                    </a:lnTo>
                    <a:lnTo>
                      <a:pt x="24" y="29"/>
                    </a:lnTo>
                    <a:lnTo>
                      <a:pt x="13" y="19"/>
                    </a:lnTo>
                    <a:lnTo>
                      <a:pt x="4" y="9"/>
                    </a:lnTo>
                    <a:lnTo>
                      <a:pt x="0" y="0"/>
                    </a:lnTo>
                    <a:lnTo>
                      <a:pt x="5" y="3"/>
                    </a:lnTo>
                    <a:lnTo>
                      <a:pt x="16" y="9"/>
                    </a:lnTo>
                    <a:lnTo>
                      <a:pt x="27" y="18"/>
                    </a:lnTo>
                    <a:lnTo>
                      <a:pt x="41" y="27"/>
                    </a:lnTo>
                    <a:lnTo>
                      <a:pt x="54" y="36"/>
                    </a:lnTo>
                    <a:lnTo>
                      <a:pt x="64" y="44"/>
                    </a:lnTo>
                    <a:lnTo>
                      <a:pt x="71" y="51"/>
                    </a:lnTo>
                    <a:lnTo>
                      <a:pt x="73" y="5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86" name="Freeform 208"/>
              <p:cNvSpPr>
                <a:spLocks/>
              </p:cNvSpPr>
              <p:nvPr/>
            </p:nvSpPr>
            <p:spPr bwMode="auto">
              <a:xfrm>
                <a:off x="144" y="1049"/>
                <a:ext cx="71" cy="42"/>
              </a:xfrm>
              <a:custGeom>
                <a:avLst/>
                <a:gdLst>
                  <a:gd name="T0" fmla="*/ 71 w 71"/>
                  <a:gd name="T1" fmla="*/ 40 h 42"/>
                  <a:gd name="T2" fmla="*/ 67 w 71"/>
                  <a:gd name="T3" fmla="*/ 42 h 42"/>
                  <a:gd name="T4" fmla="*/ 59 w 71"/>
                  <a:gd name="T5" fmla="*/ 40 h 42"/>
                  <a:gd name="T6" fmla="*/ 49 w 71"/>
                  <a:gd name="T7" fmla="*/ 37 h 42"/>
                  <a:gd name="T8" fmla="*/ 38 w 71"/>
                  <a:gd name="T9" fmla="*/ 31 h 42"/>
                  <a:gd name="T10" fmla="*/ 25 w 71"/>
                  <a:gd name="T11" fmla="*/ 25 h 42"/>
                  <a:gd name="T12" fmla="*/ 14 w 71"/>
                  <a:gd name="T13" fmla="*/ 18 h 42"/>
                  <a:gd name="T14" fmla="*/ 6 w 71"/>
                  <a:gd name="T15" fmla="*/ 9 h 42"/>
                  <a:gd name="T16" fmla="*/ 0 w 71"/>
                  <a:gd name="T17" fmla="*/ 0 h 42"/>
                  <a:gd name="T18" fmla="*/ 7 w 71"/>
                  <a:gd name="T19" fmla="*/ 4 h 42"/>
                  <a:gd name="T20" fmla="*/ 17 w 71"/>
                  <a:gd name="T21" fmla="*/ 9 h 42"/>
                  <a:gd name="T22" fmla="*/ 30 w 71"/>
                  <a:gd name="T23" fmla="*/ 14 h 42"/>
                  <a:gd name="T24" fmla="*/ 42 w 71"/>
                  <a:gd name="T25" fmla="*/ 21 h 42"/>
                  <a:gd name="T26" fmla="*/ 54 w 71"/>
                  <a:gd name="T27" fmla="*/ 27 h 42"/>
                  <a:gd name="T28" fmla="*/ 64 w 71"/>
                  <a:gd name="T29" fmla="*/ 33 h 42"/>
                  <a:gd name="T30" fmla="*/ 69 w 71"/>
                  <a:gd name="T31" fmla="*/ 37 h 42"/>
                  <a:gd name="T32" fmla="*/ 71 w 71"/>
                  <a:gd name="T33" fmla="*/ 40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1"/>
                  <a:gd name="T52" fmla="*/ 0 h 42"/>
                  <a:gd name="T53" fmla="*/ 71 w 71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1" h="42">
                    <a:moveTo>
                      <a:pt x="71" y="40"/>
                    </a:moveTo>
                    <a:lnTo>
                      <a:pt x="67" y="42"/>
                    </a:lnTo>
                    <a:lnTo>
                      <a:pt x="59" y="40"/>
                    </a:lnTo>
                    <a:lnTo>
                      <a:pt x="49" y="37"/>
                    </a:lnTo>
                    <a:lnTo>
                      <a:pt x="38" y="31"/>
                    </a:lnTo>
                    <a:lnTo>
                      <a:pt x="25" y="25"/>
                    </a:lnTo>
                    <a:lnTo>
                      <a:pt x="14" y="18"/>
                    </a:lnTo>
                    <a:lnTo>
                      <a:pt x="6" y="9"/>
                    </a:lnTo>
                    <a:lnTo>
                      <a:pt x="0" y="0"/>
                    </a:lnTo>
                    <a:lnTo>
                      <a:pt x="7" y="4"/>
                    </a:lnTo>
                    <a:lnTo>
                      <a:pt x="17" y="9"/>
                    </a:lnTo>
                    <a:lnTo>
                      <a:pt x="30" y="14"/>
                    </a:lnTo>
                    <a:lnTo>
                      <a:pt x="42" y="21"/>
                    </a:lnTo>
                    <a:lnTo>
                      <a:pt x="54" y="27"/>
                    </a:lnTo>
                    <a:lnTo>
                      <a:pt x="64" y="33"/>
                    </a:lnTo>
                    <a:lnTo>
                      <a:pt x="69" y="37"/>
                    </a:lnTo>
                    <a:lnTo>
                      <a:pt x="71" y="4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87" name="Freeform 209"/>
              <p:cNvSpPr>
                <a:spLocks/>
              </p:cNvSpPr>
              <p:nvPr/>
            </p:nvSpPr>
            <p:spPr bwMode="auto">
              <a:xfrm>
                <a:off x="162" y="1018"/>
                <a:ext cx="53" cy="43"/>
              </a:xfrm>
              <a:custGeom>
                <a:avLst/>
                <a:gdLst>
                  <a:gd name="T0" fmla="*/ 53 w 53"/>
                  <a:gd name="T1" fmla="*/ 42 h 43"/>
                  <a:gd name="T2" fmla="*/ 49 w 53"/>
                  <a:gd name="T3" fmla="*/ 43 h 43"/>
                  <a:gd name="T4" fmla="*/ 42 w 53"/>
                  <a:gd name="T5" fmla="*/ 40 h 43"/>
                  <a:gd name="T6" fmla="*/ 34 w 53"/>
                  <a:gd name="T7" fmla="*/ 34 h 43"/>
                  <a:gd name="T8" fmla="*/ 25 w 53"/>
                  <a:gd name="T9" fmla="*/ 27 h 43"/>
                  <a:gd name="T10" fmla="*/ 15 w 53"/>
                  <a:gd name="T11" fmla="*/ 19 h 43"/>
                  <a:gd name="T12" fmla="*/ 7 w 53"/>
                  <a:gd name="T13" fmla="*/ 11 h 43"/>
                  <a:gd name="T14" fmla="*/ 3 w 53"/>
                  <a:gd name="T15" fmla="*/ 5 h 43"/>
                  <a:gd name="T16" fmla="*/ 0 w 53"/>
                  <a:gd name="T17" fmla="*/ 0 h 43"/>
                  <a:gd name="T18" fmla="*/ 6 w 53"/>
                  <a:gd name="T19" fmla="*/ 4 h 43"/>
                  <a:gd name="T20" fmla="*/ 13 w 53"/>
                  <a:gd name="T21" fmla="*/ 8 h 43"/>
                  <a:gd name="T22" fmla="*/ 22 w 53"/>
                  <a:gd name="T23" fmla="*/ 14 h 43"/>
                  <a:gd name="T24" fmla="*/ 30 w 53"/>
                  <a:gd name="T25" fmla="*/ 20 h 43"/>
                  <a:gd name="T26" fmla="*/ 39 w 53"/>
                  <a:gd name="T27" fmla="*/ 27 h 43"/>
                  <a:gd name="T28" fmla="*/ 46 w 53"/>
                  <a:gd name="T29" fmla="*/ 33 h 43"/>
                  <a:gd name="T30" fmla="*/ 50 w 53"/>
                  <a:gd name="T31" fmla="*/ 39 h 43"/>
                  <a:gd name="T32" fmla="*/ 53 w 53"/>
                  <a:gd name="T33" fmla="*/ 42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43"/>
                  <a:gd name="T53" fmla="*/ 53 w 53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43">
                    <a:moveTo>
                      <a:pt x="53" y="42"/>
                    </a:moveTo>
                    <a:lnTo>
                      <a:pt x="49" y="43"/>
                    </a:lnTo>
                    <a:lnTo>
                      <a:pt x="42" y="40"/>
                    </a:lnTo>
                    <a:lnTo>
                      <a:pt x="34" y="34"/>
                    </a:lnTo>
                    <a:lnTo>
                      <a:pt x="25" y="27"/>
                    </a:lnTo>
                    <a:lnTo>
                      <a:pt x="15" y="19"/>
                    </a:lnTo>
                    <a:lnTo>
                      <a:pt x="7" y="11"/>
                    </a:lnTo>
                    <a:lnTo>
                      <a:pt x="3" y="5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3" y="8"/>
                    </a:lnTo>
                    <a:lnTo>
                      <a:pt x="22" y="14"/>
                    </a:lnTo>
                    <a:lnTo>
                      <a:pt x="30" y="20"/>
                    </a:lnTo>
                    <a:lnTo>
                      <a:pt x="39" y="27"/>
                    </a:lnTo>
                    <a:lnTo>
                      <a:pt x="46" y="33"/>
                    </a:lnTo>
                    <a:lnTo>
                      <a:pt x="50" y="39"/>
                    </a:lnTo>
                    <a:lnTo>
                      <a:pt x="53" y="4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88" name="Freeform 210"/>
              <p:cNvSpPr>
                <a:spLocks/>
              </p:cNvSpPr>
              <p:nvPr/>
            </p:nvSpPr>
            <p:spPr bwMode="auto">
              <a:xfrm>
                <a:off x="169" y="1011"/>
                <a:ext cx="39" cy="17"/>
              </a:xfrm>
              <a:custGeom>
                <a:avLst/>
                <a:gdLst>
                  <a:gd name="T0" fmla="*/ 39 w 39"/>
                  <a:gd name="T1" fmla="*/ 15 h 17"/>
                  <a:gd name="T2" fmla="*/ 36 w 39"/>
                  <a:gd name="T3" fmla="*/ 16 h 17"/>
                  <a:gd name="T4" fmla="*/ 32 w 39"/>
                  <a:gd name="T5" fmla="*/ 17 h 17"/>
                  <a:gd name="T6" fmla="*/ 26 w 39"/>
                  <a:gd name="T7" fmla="*/ 16 h 17"/>
                  <a:gd name="T8" fmla="*/ 19 w 39"/>
                  <a:gd name="T9" fmla="*/ 15 h 17"/>
                  <a:gd name="T10" fmla="*/ 13 w 39"/>
                  <a:gd name="T11" fmla="*/ 13 h 17"/>
                  <a:gd name="T12" fmla="*/ 7 w 39"/>
                  <a:gd name="T13" fmla="*/ 9 h 17"/>
                  <a:gd name="T14" fmla="*/ 3 w 39"/>
                  <a:gd name="T15" fmla="*/ 5 h 17"/>
                  <a:gd name="T16" fmla="*/ 0 w 39"/>
                  <a:gd name="T17" fmla="*/ 0 h 17"/>
                  <a:gd name="T18" fmla="*/ 5 w 39"/>
                  <a:gd name="T19" fmla="*/ 4 h 17"/>
                  <a:gd name="T20" fmla="*/ 10 w 39"/>
                  <a:gd name="T21" fmla="*/ 6 h 17"/>
                  <a:gd name="T22" fmla="*/ 18 w 39"/>
                  <a:gd name="T23" fmla="*/ 7 h 17"/>
                  <a:gd name="T24" fmla="*/ 25 w 39"/>
                  <a:gd name="T25" fmla="*/ 8 h 17"/>
                  <a:gd name="T26" fmla="*/ 32 w 39"/>
                  <a:gd name="T27" fmla="*/ 9 h 17"/>
                  <a:gd name="T28" fmla="*/ 36 w 39"/>
                  <a:gd name="T29" fmla="*/ 11 h 17"/>
                  <a:gd name="T30" fmla="*/ 39 w 39"/>
                  <a:gd name="T31" fmla="*/ 13 h 17"/>
                  <a:gd name="T32" fmla="*/ 39 w 39"/>
                  <a:gd name="T33" fmla="*/ 15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17"/>
                  <a:gd name="T53" fmla="*/ 39 w 39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17">
                    <a:moveTo>
                      <a:pt x="39" y="15"/>
                    </a:moveTo>
                    <a:lnTo>
                      <a:pt x="36" y="16"/>
                    </a:lnTo>
                    <a:lnTo>
                      <a:pt x="32" y="17"/>
                    </a:lnTo>
                    <a:lnTo>
                      <a:pt x="26" y="16"/>
                    </a:lnTo>
                    <a:lnTo>
                      <a:pt x="19" y="15"/>
                    </a:lnTo>
                    <a:lnTo>
                      <a:pt x="13" y="13"/>
                    </a:lnTo>
                    <a:lnTo>
                      <a:pt x="7" y="9"/>
                    </a:lnTo>
                    <a:lnTo>
                      <a:pt x="3" y="5"/>
                    </a:lnTo>
                    <a:lnTo>
                      <a:pt x="0" y="0"/>
                    </a:lnTo>
                    <a:lnTo>
                      <a:pt x="5" y="4"/>
                    </a:lnTo>
                    <a:lnTo>
                      <a:pt x="10" y="6"/>
                    </a:lnTo>
                    <a:lnTo>
                      <a:pt x="18" y="7"/>
                    </a:lnTo>
                    <a:lnTo>
                      <a:pt x="25" y="8"/>
                    </a:lnTo>
                    <a:lnTo>
                      <a:pt x="32" y="9"/>
                    </a:lnTo>
                    <a:lnTo>
                      <a:pt x="36" y="11"/>
                    </a:lnTo>
                    <a:lnTo>
                      <a:pt x="39" y="13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89" name="Freeform 211"/>
              <p:cNvSpPr>
                <a:spLocks/>
              </p:cNvSpPr>
              <p:nvPr/>
            </p:nvSpPr>
            <p:spPr bwMode="auto">
              <a:xfrm>
                <a:off x="139" y="1219"/>
                <a:ext cx="30" cy="32"/>
              </a:xfrm>
              <a:custGeom>
                <a:avLst/>
                <a:gdLst>
                  <a:gd name="T0" fmla="*/ 0 w 30"/>
                  <a:gd name="T1" fmla="*/ 0 h 32"/>
                  <a:gd name="T2" fmla="*/ 3 w 30"/>
                  <a:gd name="T3" fmla="*/ 2 h 32"/>
                  <a:gd name="T4" fmla="*/ 8 w 30"/>
                  <a:gd name="T5" fmla="*/ 5 h 32"/>
                  <a:gd name="T6" fmla="*/ 13 w 30"/>
                  <a:gd name="T7" fmla="*/ 10 h 32"/>
                  <a:gd name="T8" fmla="*/ 19 w 30"/>
                  <a:gd name="T9" fmla="*/ 14 h 32"/>
                  <a:gd name="T10" fmla="*/ 25 w 30"/>
                  <a:gd name="T11" fmla="*/ 20 h 32"/>
                  <a:gd name="T12" fmla="*/ 28 w 30"/>
                  <a:gd name="T13" fmla="*/ 25 h 32"/>
                  <a:gd name="T14" fmla="*/ 30 w 30"/>
                  <a:gd name="T15" fmla="*/ 29 h 32"/>
                  <a:gd name="T16" fmla="*/ 29 w 30"/>
                  <a:gd name="T17" fmla="*/ 32 h 32"/>
                  <a:gd name="T18" fmla="*/ 22 w 30"/>
                  <a:gd name="T19" fmla="*/ 31 h 32"/>
                  <a:gd name="T20" fmla="*/ 13 w 30"/>
                  <a:gd name="T21" fmla="*/ 21 h 32"/>
                  <a:gd name="T22" fmla="*/ 5 w 30"/>
                  <a:gd name="T23" fmla="*/ 9 h 32"/>
                  <a:gd name="T24" fmla="*/ 0 w 30"/>
                  <a:gd name="T25" fmla="*/ 0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0"/>
                  <a:gd name="T40" fmla="*/ 0 h 32"/>
                  <a:gd name="T41" fmla="*/ 30 w 30"/>
                  <a:gd name="T42" fmla="*/ 32 h 3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0" h="32">
                    <a:moveTo>
                      <a:pt x="0" y="0"/>
                    </a:moveTo>
                    <a:lnTo>
                      <a:pt x="3" y="2"/>
                    </a:lnTo>
                    <a:lnTo>
                      <a:pt x="8" y="5"/>
                    </a:lnTo>
                    <a:lnTo>
                      <a:pt x="13" y="10"/>
                    </a:lnTo>
                    <a:lnTo>
                      <a:pt x="19" y="14"/>
                    </a:lnTo>
                    <a:lnTo>
                      <a:pt x="25" y="20"/>
                    </a:lnTo>
                    <a:lnTo>
                      <a:pt x="28" y="25"/>
                    </a:lnTo>
                    <a:lnTo>
                      <a:pt x="30" y="29"/>
                    </a:lnTo>
                    <a:lnTo>
                      <a:pt x="29" y="32"/>
                    </a:lnTo>
                    <a:lnTo>
                      <a:pt x="22" y="31"/>
                    </a:lnTo>
                    <a:lnTo>
                      <a:pt x="13" y="21"/>
                    </a:lnTo>
                    <a:lnTo>
                      <a:pt x="5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90" name="Freeform 212"/>
              <p:cNvSpPr>
                <a:spLocks/>
              </p:cNvSpPr>
              <p:nvPr/>
            </p:nvSpPr>
            <p:spPr bwMode="auto">
              <a:xfrm>
                <a:off x="138" y="1225"/>
                <a:ext cx="7" cy="41"/>
              </a:xfrm>
              <a:custGeom>
                <a:avLst/>
                <a:gdLst>
                  <a:gd name="T0" fmla="*/ 2 w 7"/>
                  <a:gd name="T1" fmla="*/ 0 h 41"/>
                  <a:gd name="T2" fmla="*/ 2 w 7"/>
                  <a:gd name="T3" fmla="*/ 8 h 41"/>
                  <a:gd name="T4" fmla="*/ 0 w 7"/>
                  <a:gd name="T5" fmla="*/ 22 h 41"/>
                  <a:gd name="T6" fmla="*/ 0 w 7"/>
                  <a:gd name="T7" fmla="*/ 36 h 41"/>
                  <a:gd name="T8" fmla="*/ 4 w 7"/>
                  <a:gd name="T9" fmla="*/ 41 h 41"/>
                  <a:gd name="T10" fmla="*/ 7 w 7"/>
                  <a:gd name="T11" fmla="*/ 36 h 41"/>
                  <a:gd name="T12" fmla="*/ 7 w 7"/>
                  <a:gd name="T13" fmla="*/ 24 h 41"/>
                  <a:gd name="T14" fmla="*/ 4 w 7"/>
                  <a:gd name="T15" fmla="*/ 11 h 41"/>
                  <a:gd name="T16" fmla="*/ 2 w 7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41"/>
                  <a:gd name="T29" fmla="*/ 7 w 7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41">
                    <a:moveTo>
                      <a:pt x="2" y="0"/>
                    </a:moveTo>
                    <a:lnTo>
                      <a:pt x="2" y="8"/>
                    </a:lnTo>
                    <a:lnTo>
                      <a:pt x="0" y="22"/>
                    </a:lnTo>
                    <a:lnTo>
                      <a:pt x="0" y="36"/>
                    </a:lnTo>
                    <a:lnTo>
                      <a:pt x="4" y="41"/>
                    </a:lnTo>
                    <a:lnTo>
                      <a:pt x="7" y="36"/>
                    </a:lnTo>
                    <a:lnTo>
                      <a:pt x="7" y="24"/>
                    </a:lnTo>
                    <a:lnTo>
                      <a:pt x="4" y="1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91" name="Freeform 213"/>
              <p:cNvSpPr>
                <a:spLocks/>
              </p:cNvSpPr>
              <p:nvPr/>
            </p:nvSpPr>
            <p:spPr bwMode="auto">
              <a:xfrm>
                <a:off x="107" y="1217"/>
                <a:ext cx="33" cy="38"/>
              </a:xfrm>
              <a:custGeom>
                <a:avLst/>
                <a:gdLst>
                  <a:gd name="T0" fmla="*/ 33 w 33"/>
                  <a:gd name="T1" fmla="*/ 0 h 38"/>
                  <a:gd name="T2" fmla="*/ 25 w 33"/>
                  <a:gd name="T3" fmla="*/ 12 h 38"/>
                  <a:gd name="T4" fmla="*/ 15 w 33"/>
                  <a:gd name="T5" fmla="*/ 25 h 38"/>
                  <a:gd name="T6" fmla="*/ 6 w 33"/>
                  <a:gd name="T7" fmla="*/ 37 h 38"/>
                  <a:gd name="T8" fmla="*/ 0 w 33"/>
                  <a:gd name="T9" fmla="*/ 38 h 38"/>
                  <a:gd name="T10" fmla="*/ 0 w 33"/>
                  <a:gd name="T11" fmla="*/ 34 h 38"/>
                  <a:gd name="T12" fmla="*/ 2 w 33"/>
                  <a:gd name="T13" fmla="*/ 30 h 38"/>
                  <a:gd name="T14" fmla="*/ 7 w 33"/>
                  <a:gd name="T15" fmla="*/ 25 h 38"/>
                  <a:gd name="T16" fmla="*/ 12 w 33"/>
                  <a:gd name="T17" fmla="*/ 19 h 38"/>
                  <a:gd name="T18" fmla="*/ 19 w 33"/>
                  <a:gd name="T19" fmla="*/ 13 h 38"/>
                  <a:gd name="T20" fmla="*/ 25 w 33"/>
                  <a:gd name="T21" fmla="*/ 8 h 38"/>
                  <a:gd name="T22" fmla="*/ 29 w 33"/>
                  <a:gd name="T23" fmla="*/ 4 h 38"/>
                  <a:gd name="T24" fmla="*/ 33 w 33"/>
                  <a:gd name="T25" fmla="*/ 0 h 3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38"/>
                  <a:gd name="T41" fmla="*/ 33 w 33"/>
                  <a:gd name="T42" fmla="*/ 38 h 3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38">
                    <a:moveTo>
                      <a:pt x="33" y="0"/>
                    </a:moveTo>
                    <a:lnTo>
                      <a:pt x="25" y="12"/>
                    </a:lnTo>
                    <a:lnTo>
                      <a:pt x="15" y="25"/>
                    </a:lnTo>
                    <a:lnTo>
                      <a:pt x="6" y="37"/>
                    </a:lnTo>
                    <a:lnTo>
                      <a:pt x="0" y="38"/>
                    </a:lnTo>
                    <a:lnTo>
                      <a:pt x="0" y="34"/>
                    </a:lnTo>
                    <a:lnTo>
                      <a:pt x="2" y="30"/>
                    </a:lnTo>
                    <a:lnTo>
                      <a:pt x="7" y="25"/>
                    </a:lnTo>
                    <a:lnTo>
                      <a:pt x="12" y="19"/>
                    </a:lnTo>
                    <a:lnTo>
                      <a:pt x="19" y="13"/>
                    </a:lnTo>
                    <a:lnTo>
                      <a:pt x="25" y="8"/>
                    </a:lnTo>
                    <a:lnTo>
                      <a:pt x="29" y="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92" name="Freeform 214"/>
              <p:cNvSpPr>
                <a:spLocks/>
              </p:cNvSpPr>
              <p:nvPr/>
            </p:nvSpPr>
            <p:spPr bwMode="auto">
              <a:xfrm>
                <a:off x="114" y="1010"/>
                <a:ext cx="51" cy="12"/>
              </a:xfrm>
              <a:custGeom>
                <a:avLst/>
                <a:gdLst>
                  <a:gd name="T0" fmla="*/ 51 w 51"/>
                  <a:gd name="T1" fmla="*/ 9 h 12"/>
                  <a:gd name="T2" fmla="*/ 45 w 51"/>
                  <a:gd name="T3" fmla="*/ 10 h 12"/>
                  <a:gd name="T4" fmla="*/ 37 w 51"/>
                  <a:gd name="T5" fmla="*/ 12 h 12"/>
                  <a:gd name="T6" fmla="*/ 29 w 51"/>
                  <a:gd name="T7" fmla="*/ 12 h 12"/>
                  <a:gd name="T8" fmla="*/ 21 w 51"/>
                  <a:gd name="T9" fmla="*/ 12 h 12"/>
                  <a:gd name="T10" fmla="*/ 13 w 51"/>
                  <a:gd name="T11" fmla="*/ 12 h 12"/>
                  <a:gd name="T12" fmla="*/ 7 w 51"/>
                  <a:gd name="T13" fmla="*/ 10 h 12"/>
                  <a:gd name="T14" fmla="*/ 2 w 51"/>
                  <a:gd name="T15" fmla="*/ 8 h 12"/>
                  <a:gd name="T16" fmla="*/ 0 w 51"/>
                  <a:gd name="T17" fmla="*/ 5 h 12"/>
                  <a:gd name="T18" fmla="*/ 1 w 51"/>
                  <a:gd name="T19" fmla="*/ 1 h 12"/>
                  <a:gd name="T20" fmla="*/ 5 w 51"/>
                  <a:gd name="T21" fmla="*/ 0 h 12"/>
                  <a:gd name="T22" fmla="*/ 12 w 51"/>
                  <a:gd name="T23" fmla="*/ 1 h 12"/>
                  <a:gd name="T24" fmla="*/ 20 w 51"/>
                  <a:gd name="T25" fmla="*/ 2 h 12"/>
                  <a:gd name="T26" fmla="*/ 28 w 51"/>
                  <a:gd name="T27" fmla="*/ 5 h 12"/>
                  <a:gd name="T28" fmla="*/ 37 w 51"/>
                  <a:gd name="T29" fmla="*/ 7 h 12"/>
                  <a:gd name="T30" fmla="*/ 45 w 51"/>
                  <a:gd name="T31" fmla="*/ 8 h 12"/>
                  <a:gd name="T32" fmla="*/ 51 w 51"/>
                  <a:gd name="T33" fmla="*/ 9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12"/>
                  <a:gd name="T53" fmla="*/ 51 w 51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12">
                    <a:moveTo>
                      <a:pt x="51" y="9"/>
                    </a:moveTo>
                    <a:lnTo>
                      <a:pt x="45" y="10"/>
                    </a:lnTo>
                    <a:lnTo>
                      <a:pt x="37" y="12"/>
                    </a:lnTo>
                    <a:lnTo>
                      <a:pt x="29" y="12"/>
                    </a:lnTo>
                    <a:lnTo>
                      <a:pt x="21" y="12"/>
                    </a:lnTo>
                    <a:lnTo>
                      <a:pt x="13" y="12"/>
                    </a:lnTo>
                    <a:lnTo>
                      <a:pt x="7" y="10"/>
                    </a:lnTo>
                    <a:lnTo>
                      <a:pt x="2" y="8"/>
                    </a:lnTo>
                    <a:lnTo>
                      <a:pt x="0" y="5"/>
                    </a:lnTo>
                    <a:lnTo>
                      <a:pt x="1" y="1"/>
                    </a:lnTo>
                    <a:lnTo>
                      <a:pt x="5" y="0"/>
                    </a:lnTo>
                    <a:lnTo>
                      <a:pt x="12" y="1"/>
                    </a:lnTo>
                    <a:lnTo>
                      <a:pt x="20" y="2"/>
                    </a:lnTo>
                    <a:lnTo>
                      <a:pt x="28" y="5"/>
                    </a:lnTo>
                    <a:lnTo>
                      <a:pt x="37" y="7"/>
                    </a:lnTo>
                    <a:lnTo>
                      <a:pt x="45" y="8"/>
                    </a:lnTo>
                    <a:lnTo>
                      <a:pt x="51" y="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93" name="Freeform 215"/>
              <p:cNvSpPr>
                <a:spLocks/>
              </p:cNvSpPr>
              <p:nvPr/>
            </p:nvSpPr>
            <p:spPr bwMode="auto">
              <a:xfrm>
                <a:off x="125" y="989"/>
                <a:ext cx="48" cy="21"/>
              </a:xfrm>
              <a:custGeom>
                <a:avLst/>
                <a:gdLst>
                  <a:gd name="T0" fmla="*/ 48 w 48"/>
                  <a:gd name="T1" fmla="*/ 21 h 21"/>
                  <a:gd name="T2" fmla="*/ 43 w 48"/>
                  <a:gd name="T3" fmla="*/ 21 h 21"/>
                  <a:gd name="T4" fmla="*/ 36 w 48"/>
                  <a:gd name="T5" fmla="*/ 20 h 21"/>
                  <a:gd name="T6" fmla="*/ 28 w 48"/>
                  <a:gd name="T7" fmla="*/ 18 h 21"/>
                  <a:gd name="T8" fmla="*/ 20 w 48"/>
                  <a:gd name="T9" fmla="*/ 16 h 21"/>
                  <a:gd name="T10" fmla="*/ 14 w 48"/>
                  <a:gd name="T11" fmla="*/ 12 h 21"/>
                  <a:gd name="T12" fmla="*/ 7 w 48"/>
                  <a:gd name="T13" fmla="*/ 9 h 21"/>
                  <a:gd name="T14" fmla="*/ 2 w 48"/>
                  <a:gd name="T15" fmla="*/ 5 h 21"/>
                  <a:gd name="T16" fmla="*/ 0 w 48"/>
                  <a:gd name="T17" fmla="*/ 2 h 21"/>
                  <a:gd name="T18" fmla="*/ 1 w 48"/>
                  <a:gd name="T19" fmla="*/ 0 h 21"/>
                  <a:gd name="T20" fmla="*/ 6 w 48"/>
                  <a:gd name="T21" fmla="*/ 0 h 21"/>
                  <a:gd name="T22" fmla="*/ 14 w 48"/>
                  <a:gd name="T23" fmla="*/ 2 h 21"/>
                  <a:gd name="T24" fmla="*/ 22 w 48"/>
                  <a:gd name="T25" fmla="*/ 6 h 21"/>
                  <a:gd name="T26" fmla="*/ 30 w 48"/>
                  <a:gd name="T27" fmla="*/ 11 h 21"/>
                  <a:gd name="T28" fmla="*/ 37 w 48"/>
                  <a:gd name="T29" fmla="*/ 16 h 21"/>
                  <a:gd name="T30" fmla="*/ 44 w 48"/>
                  <a:gd name="T31" fmla="*/ 19 h 21"/>
                  <a:gd name="T32" fmla="*/ 48 w 48"/>
                  <a:gd name="T33" fmla="*/ 21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21"/>
                  <a:gd name="T53" fmla="*/ 48 w 48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21">
                    <a:moveTo>
                      <a:pt x="48" y="21"/>
                    </a:moveTo>
                    <a:lnTo>
                      <a:pt x="43" y="21"/>
                    </a:lnTo>
                    <a:lnTo>
                      <a:pt x="36" y="20"/>
                    </a:lnTo>
                    <a:lnTo>
                      <a:pt x="28" y="18"/>
                    </a:lnTo>
                    <a:lnTo>
                      <a:pt x="20" y="16"/>
                    </a:lnTo>
                    <a:lnTo>
                      <a:pt x="14" y="12"/>
                    </a:lnTo>
                    <a:lnTo>
                      <a:pt x="7" y="9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" y="0"/>
                    </a:lnTo>
                    <a:lnTo>
                      <a:pt x="14" y="2"/>
                    </a:lnTo>
                    <a:lnTo>
                      <a:pt x="22" y="6"/>
                    </a:lnTo>
                    <a:lnTo>
                      <a:pt x="30" y="11"/>
                    </a:lnTo>
                    <a:lnTo>
                      <a:pt x="37" y="16"/>
                    </a:lnTo>
                    <a:lnTo>
                      <a:pt x="44" y="19"/>
                    </a:lnTo>
                    <a:lnTo>
                      <a:pt x="48" y="2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94" name="Freeform 216"/>
              <p:cNvSpPr>
                <a:spLocks/>
              </p:cNvSpPr>
              <p:nvPr/>
            </p:nvSpPr>
            <p:spPr bwMode="auto">
              <a:xfrm>
                <a:off x="114" y="1032"/>
                <a:ext cx="47" cy="11"/>
              </a:xfrm>
              <a:custGeom>
                <a:avLst/>
                <a:gdLst>
                  <a:gd name="T0" fmla="*/ 47 w 47"/>
                  <a:gd name="T1" fmla="*/ 4 h 11"/>
                  <a:gd name="T2" fmla="*/ 45 w 47"/>
                  <a:gd name="T3" fmla="*/ 6 h 11"/>
                  <a:gd name="T4" fmla="*/ 41 w 47"/>
                  <a:gd name="T5" fmla="*/ 9 h 11"/>
                  <a:gd name="T6" fmla="*/ 33 w 47"/>
                  <a:gd name="T7" fmla="*/ 10 h 11"/>
                  <a:gd name="T8" fmla="*/ 25 w 47"/>
                  <a:gd name="T9" fmla="*/ 11 h 11"/>
                  <a:gd name="T10" fmla="*/ 17 w 47"/>
                  <a:gd name="T11" fmla="*/ 11 h 11"/>
                  <a:gd name="T12" fmla="*/ 9 w 47"/>
                  <a:gd name="T13" fmla="*/ 10 h 11"/>
                  <a:gd name="T14" fmla="*/ 3 w 47"/>
                  <a:gd name="T15" fmla="*/ 8 h 11"/>
                  <a:gd name="T16" fmla="*/ 0 w 47"/>
                  <a:gd name="T17" fmla="*/ 4 h 11"/>
                  <a:gd name="T18" fmla="*/ 0 w 47"/>
                  <a:gd name="T19" fmla="*/ 1 h 11"/>
                  <a:gd name="T20" fmla="*/ 3 w 47"/>
                  <a:gd name="T21" fmla="*/ 0 h 11"/>
                  <a:gd name="T22" fmla="*/ 10 w 47"/>
                  <a:gd name="T23" fmla="*/ 0 h 11"/>
                  <a:gd name="T24" fmla="*/ 17 w 47"/>
                  <a:gd name="T25" fmla="*/ 1 h 11"/>
                  <a:gd name="T26" fmla="*/ 26 w 47"/>
                  <a:gd name="T27" fmla="*/ 2 h 11"/>
                  <a:gd name="T28" fmla="*/ 34 w 47"/>
                  <a:gd name="T29" fmla="*/ 3 h 11"/>
                  <a:gd name="T30" fmla="*/ 42 w 47"/>
                  <a:gd name="T31" fmla="*/ 4 h 11"/>
                  <a:gd name="T32" fmla="*/ 47 w 47"/>
                  <a:gd name="T33" fmla="*/ 4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11"/>
                  <a:gd name="T53" fmla="*/ 47 w 47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11">
                    <a:moveTo>
                      <a:pt x="47" y="4"/>
                    </a:moveTo>
                    <a:lnTo>
                      <a:pt x="45" y="6"/>
                    </a:lnTo>
                    <a:lnTo>
                      <a:pt x="41" y="9"/>
                    </a:lnTo>
                    <a:lnTo>
                      <a:pt x="33" y="10"/>
                    </a:lnTo>
                    <a:lnTo>
                      <a:pt x="25" y="11"/>
                    </a:lnTo>
                    <a:lnTo>
                      <a:pt x="17" y="11"/>
                    </a:lnTo>
                    <a:lnTo>
                      <a:pt x="9" y="10"/>
                    </a:lnTo>
                    <a:lnTo>
                      <a:pt x="3" y="8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10" y="0"/>
                    </a:lnTo>
                    <a:lnTo>
                      <a:pt x="17" y="1"/>
                    </a:lnTo>
                    <a:lnTo>
                      <a:pt x="26" y="2"/>
                    </a:lnTo>
                    <a:lnTo>
                      <a:pt x="34" y="3"/>
                    </a:lnTo>
                    <a:lnTo>
                      <a:pt x="42" y="4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95" name="Freeform 217"/>
              <p:cNvSpPr>
                <a:spLocks/>
              </p:cNvSpPr>
              <p:nvPr/>
            </p:nvSpPr>
            <p:spPr bwMode="auto">
              <a:xfrm>
                <a:off x="101" y="1052"/>
                <a:ext cx="51" cy="8"/>
              </a:xfrm>
              <a:custGeom>
                <a:avLst/>
                <a:gdLst>
                  <a:gd name="T0" fmla="*/ 51 w 51"/>
                  <a:gd name="T1" fmla="*/ 0 h 8"/>
                  <a:gd name="T2" fmla="*/ 47 w 51"/>
                  <a:gd name="T3" fmla="*/ 2 h 8"/>
                  <a:gd name="T4" fmla="*/ 41 w 51"/>
                  <a:gd name="T5" fmla="*/ 3 h 8"/>
                  <a:gd name="T6" fmla="*/ 33 w 51"/>
                  <a:gd name="T7" fmla="*/ 6 h 8"/>
                  <a:gd name="T8" fmla="*/ 24 w 51"/>
                  <a:gd name="T9" fmla="*/ 7 h 8"/>
                  <a:gd name="T10" fmla="*/ 16 w 51"/>
                  <a:gd name="T11" fmla="*/ 8 h 8"/>
                  <a:gd name="T12" fmla="*/ 8 w 51"/>
                  <a:gd name="T13" fmla="*/ 8 h 8"/>
                  <a:gd name="T14" fmla="*/ 4 w 51"/>
                  <a:gd name="T15" fmla="*/ 7 h 8"/>
                  <a:gd name="T16" fmla="*/ 0 w 51"/>
                  <a:gd name="T17" fmla="*/ 5 h 8"/>
                  <a:gd name="T18" fmla="*/ 0 w 51"/>
                  <a:gd name="T19" fmla="*/ 2 h 8"/>
                  <a:gd name="T20" fmla="*/ 4 w 51"/>
                  <a:gd name="T21" fmla="*/ 0 h 8"/>
                  <a:gd name="T22" fmla="*/ 9 w 51"/>
                  <a:gd name="T23" fmla="*/ 0 h 8"/>
                  <a:gd name="T24" fmla="*/ 17 w 51"/>
                  <a:gd name="T25" fmla="*/ 0 h 8"/>
                  <a:gd name="T26" fmla="*/ 26 w 51"/>
                  <a:gd name="T27" fmla="*/ 0 h 8"/>
                  <a:gd name="T28" fmla="*/ 35 w 51"/>
                  <a:gd name="T29" fmla="*/ 1 h 8"/>
                  <a:gd name="T30" fmla="*/ 43 w 51"/>
                  <a:gd name="T31" fmla="*/ 1 h 8"/>
                  <a:gd name="T32" fmla="*/ 51 w 51"/>
                  <a:gd name="T33" fmla="*/ 0 h 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8"/>
                  <a:gd name="T53" fmla="*/ 51 w 51"/>
                  <a:gd name="T54" fmla="*/ 8 h 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8">
                    <a:moveTo>
                      <a:pt x="51" y="0"/>
                    </a:moveTo>
                    <a:lnTo>
                      <a:pt x="47" y="2"/>
                    </a:lnTo>
                    <a:lnTo>
                      <a:pt x="41" y="3"/>
                    </a:lnTo>
                    <a:lnTo>
                      <a:pt x="33" y="6"/>
                    </a:lnTo>
                    <a:lnTo>
                      <a:pt x="24" y="7"/>
                    </a:lnTo>
                    <a:lnTo>
                      <a:pt x="16" y="8"/>
                    </a:lnTo>
                    <a:lnTo>
                      <a:pt x="8" y="8"/>
                    </a:lnTo>
                    <a:lnTo>
                      <a:pt x="4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35" y="1"/>
                    </a:lnTo>
                    <a:lnTo>
                      <a:pt x="43" y="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96" name="Freeform 218"/>
              <p:cNvSpPr>
                <a:spLocks/>
              </p:cNvSpPr>
              <p:nvPr/>
            </p:nvSpPr>
            <p:spPr bwMode="auto">
              <a:xfrm>
                <a:off x="92" y="1069"/>
                <a:ext cx="51" cy="11"/>
              </a:xfrm>
              <a:custGeom>
                <a:avLst/>
                <a:gdLst>
                  <a:gd name="T0" fmla="*/ 51 w 51"/>
                  <a:gd name="T1" fmla="*/ 0 h 11"/>
                  <a:gd name="T2" fmla="*/ 47 w 51"/>
                  <a:gd name="T3" fmla="*/ 1 h 11"/>
                  <a:gd name="T4" fmla="*/ 40 w 51"/>
                  <a:gd name="T5" fmla="*/ 3 h 11"/>
                  <a:gd name="T6" fmla="*/ 31 w 51"/>
                  <a:gd name="T7" fmla="*/ 7 h 11"/>
                  <a:gd name="T8" fmla="*/ 23 w 51"/>
                  <a:gd name="T9" fmla="*/ 9 h 11"/>
                  <a:gd name="T10" fmla="*/ 14 w 51"/>
                  <a:gd name="T11" fmla="*/ 10 h 11"/>
                  <a:gd name="T12" fmla="*/ 7 w 51"/>
                  <a:gd name="T13" fmla="*/ 11 h 11"/>
                  <a:gd name="T14" fmla="*/ 2 w 51"/>
                  <a:gd name="T15" fmla="*/ 10 h 11"/>
                  <a:gd name="T16" fmla="*/ 0 w 51"/>
                  <a:gd name="T17" fmla="*/ 8 h 11"/>
                  <a:gd name="T18" fmla="*/ 1 w 51"/>
                  <a:gd name="T19" fmla="*/ 5 h 11"/>
                  <a:gd name="T20" fmla="*/ 6 w 51"/>
                  <a:gd name="T21" fmla="*/ 3 h 11"/>
                  <a:gd name="T22" fmla="*/ 13 w 51"/>
                  <a:gd name="T23" fmla="*/ 2 h 11"/>
                  <a:gd name="T24" fmla="*/ 21 w 51"/>
                  <a:gd name="T25" fmla="*/ 1 h 11"/>
                  <a:gd name="T26" fmla="*/ 29 w 51"/>
                  <a:gd name="T27" fmla="*/ 1 h 11"/>
                  <a:gd name="T28" fmla="*/ 36 w 51"/>
                  <a:gd name="T29" fmla="*/ 1 h 11"/>
                  <a:gd name="T30" fmla="*/ 44 w 51"/>
                  <a:gd name="T31" fmla="*/ 1 h 11"/>
                  <a:gd name="T32" fmla="*/ 51 w 51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11"/>
                  <a:gd name="T53" fmla="*/ 51 w 51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11">
                    <a:moveTo>
                      <a:pt x="51" y="0"/>
                    </a:moveTo>
                    <a:lnTo>
                      <a:pt x="47" y="1"/>
                    </a:lnTo>
                    <a:lnTo>
                      <a:pt x="40" y="3"/>
                    </a:lnTo>
                    <a:lnTo>
                      <a:pt x="31" y="7"/>
                    </a:lnTo>
                    <a:lnTo>
                      <a:pt x="23" y="9"/>
                    </a:lnTo>
                    <a:lnTo>
                      <a:pt x="14" y="10"/>
                    </a:lnTo>
                    <a:lnTo>
                      <a:pt x="7" y="11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1" y="5"/>
                    </a:lnTo>
                    <a:lnTo>
                      <a:pt x="6" y="3"/>
                    </a:lnTo>
                    <a:lnTo>
                      <a:pt x="13" y="2"/>
                    </a:lnTo>
                    <a:lnTo>
                      <a:pt x="21" y="1"/>
                    </a:lnTo>
                    <a:lnTo>
                      <a:pt x="29" y="1"/>
                    </a:lnTo>
                    <a:lnTo>
                      <a:pt x="36" y="1"/>
                    </a:lnTo>
                    <a:lnTo>
                      <a:pt x="44" y="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97" name="Freeform 219"/>
              <p:cNvSpPr>
                <a:spLocks/>
              </p:cNvSpPr>
              <p:nvPr/>
            </p:nvSpPr>
            <p:spPr bwMode="auto">
              <a:xfrm>
                <a:off x="82" y="1087"/>
                <a:ext cx="57" cy="14"/>
              </a:xfrm>
              <a:custGeom>
                <a:avLst/>
                <a:gdLst>
                  <a:gd name="T0" fmla="*/ 57 w 57"/>
                  <a:gd name="T1" fmla="*/ 0 h 14"/>
                  <a:gd name="T2" fmla="*/ 50 w 57"/>
                  <a:gd name="T3" fmla="*/ 4 h 14"/>
                  <a:gd name="T4" fmla="*/ 42 w 57"/>
                  <a:gd name="T5" fmla="*/ 7 h 14"/>
                  <a:gd name="T6" fmla="*/ 33 w 57"/>
                  <a:gd name="T7" fmla="*/ 9 h 14"/>
                  <a:gd name="T8" fmla="*/ 24 w 57"/>
                  <a:gd name="T9" fmla="*/ 13 h 14"/>
                  <a:gd name="T10" fmla="*/ 15 w 57"/>
                  <a:gd name="T11" fmla="*/ 14 h 14"/>
                  <a:gd name="T12" fmla="*/ 7 w 57"/>
                  <a:gd name="T13" fmla="*/ 14 h 14"/>
                  <a:gd name="T14" fmla="*/ 2 w 57"/>
                  <a:gd name="T15" fmla="*/ 12 h 14"/>
                  <a:gd name="T16" fmla="*/ 0 w 57"/>
                  <a:gd name="T17" fmla="*/ 8 h 14"/>
                  <a:gd name="T18" fmla="*/ 1 w 57"/>
                  <a:gd name="T19" fmla="*/ 5 h 14"/>
                  <a:gd name="T20" fmla="*/ 7 w 57"/>
                  <a:gd name="T21" fmla="*/ 2 h 14"/>
                  <a:gd name="T22" fmla="*/ 15 w 57"/>
                  <a:gd name="T23" fmla="*/ 1 h 14"/>
                  <a:gd name="T24" fmla="*/ 24 w 57"/>
                  <a:gd name="T25" fmla="*/ 0 h 14"/>
                  <a:gd name="T26" fmla="*/ 34 w 57"/>
                  <a:gd name="T27" fmla="*/ 1 h 14"/>
                  <a:gd name="T28" fmla="*/ 43 w 57"/>
                  <a:gd name="T29" fmla="*/ 1 h 14"/>
                  <a:gd name="T30" fmla="*/ 51 w 57"/>
                  <a:gd name="T31" fmla="*/ 1 h 14"/>
                  <a:gd name="T32" fmla="*/ 57 w 57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14"/>
                  <a:gd name="T53" fmla="*/ 57 w 57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14">
                    <a:moveTo>
                      <a:pt x="57" y="0"/>
                    </a:moveTo>
                    <a:lnTo>
                      <a:pt x="50" y="4"/>
                    </a:lnTo>
                    <a:lnTo>
                      <a:pt x="42" y="7"/>
                    </a:lnTo>
                    <a:lnTo>
                      <a:pt x="33" y="9"/>
                    </a:lnTo>
                    <a:lnTo>
                      <a:pt x="24" y="13"/>
                    </a:lnTo>
                    <a:lnTo>
                      <a:pt x="15" y="14"/>
                    </a:lnTo>
                    <a:lnTo>
                      <a:pt x="7" y="14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1" y="5"/>
                    </a:lnTo>
                    <a:lnTo>
                      <a:pt x="7" y="2"/>
                    </a:lnTo>
                    <a:lnTo>
                      <a:pt x="15" y="1"/>
                    </a:lnTo>
                    <a:lnTo>
                      <a:pt x="24" y="0"/>
                    </a:lnTo>
                    <a:lnTo>
                      <a:pt x="34" y="1"/>
                    </a:lnTo>
                    <a:lnTo>
                      <a:pt x="43" y="1"/>
                    </a:lnTo>
                    <a:lnTo>
                      <a:pt x="51" y="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98" name="Freeform 220"/>
              <p:cNvSpPr>
                <a:spLocks/>
              </p:cNvSpPr>
              <p:nvPr/>
            </p:nvSpPr>
            <p:spPr bwMode="auto">
              <a:xfrm>
                <a:off x="73" y="1108"/>
                <a:ext cx="62" cy="19"/>
              </a:xfrm>
              <a:custGeom>
                <a:avLst/>
                <a:gdLst>
                  <a:gd name="T0" fmla="*/ 62 w 62"/>
                  <a:gd name="T1" fmla="*/ 0 h 19"/>
                  <a:gd name="T2" fmla="*/ 57 w 62"/>
                  <a:gd name="T3" fmla="*/ 2 h 19"/>
                  <a:gd name="T4" fmla="*/ 48 w 62"/>
                  <a:gd name="T5" fmla="*/ 6 h 19"/>
                  <a:gd name="T6" fmla="*/ 36 w 62"/>
                  <a:gd name="T7" fmla="*/ 11 h 19"/>
                  <a:gd name="T8" fmla="*/ 26 w 62"/>
                  <a:gd name="T9" fmla="*/ 14 h 19"/>
                  <a:gd name="T10" fmla="*/ 15 w 62"/>
                  <a:gd name="T11" fmla="*/ 18 h 19"/>
                  <a:gd name="T12" fmla="*/ 7 w 62"/>
                  <a:gd name="T13" fmla="*/ 19 h 19"/>
                  <a:gd name="T14" fmla="*/ 1 w 62"/>
                  <a:gd name="T15" fmla="*/ 19 h 19"/>
                  <a:gd name="T16" fmla="*/ 0 w 62"/>
                  <a:gd name="T17" fmla="*/ 15 h 19"/>
                  <a:gd name="T18" fmla="*/ 3 w 62"/>
                  <a:gd name="T19" fmla="*/ 11 h 19"/>
                  <a:gd name="T20" fmla="*/ 9 w 62"/>
                  <a:gd name="T21" fmla="*/ 9 h 19"/>
                  <a:gd name="T22" fmla="*/ 18 w 62"/>
                  <a:gd name="T23" fmla="*/ 6 h 19"/>
                  <a:gd name="T24" fmla="*/ 29 w 62"/>
                  <a:gd name="T25" fmla="*/ 4 h 19"/>
                  <a:gd name="T26" fmla="*/ 40 w 62"/>
                  <a:gd name="T27" fmla="*/ 3 h 19"/>
                  <a:gd name="T28" fmla="*/ 50 w 62"/>
                  <a:gd name="T29" fmla="*/ 2 h 19"/>
                  <a:gd name="T30" fmla="*/ 58 w 62"/>
                  <a:gd name="T31" fmla="*/ 1 h 19"/>
                  <a:gd name="T32" fmla="*/ 62 w 62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19"/>
                  <a:gd name="T53" fmla="*/ 62 w 62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19">
                    <a:moveTo>
                      <a:pt x="62" y="0"/>
                    </a:moveTo>
                    <a:lnTo>
                      <a:pt x="57" y="2"/>
                    </a:lnTo>
                    <a:lnTo>
                      <a:pt x="48" y="6"/>
                    </a:lnTo>
                    <a:lnTo>
                      <a:pt x="36" y="11"/>
                    </a:lnTo>
                    <a:lnTo>
                      <a:pt x="26" y="14"/>
                    </a:lnTo>
                    <a:lnTo>
                      <a:pt x="15" y="18"/>
                    </a:lnTo>
                    <a:lnTo>
                      <a:pt x="7" y="19"/>
                    </a:lnTo>
                    <a:lnTo>
                      <a:pt x="1" y="19"/>
                    </a:lnTo>
                    <a:lnTo>
                      <a:pt x="0" y="15"/>
                    </a:lnTo>
                    <a:lnTo>
                      <a:pt x="3" y="11"/>
                    </a:lnTo>
                    <a:lnTo>
                      <a:pt x="9" y="9"/>
                    </a:lnTo>
                    <a:lnTo>
                      <a:pt x="18" y="6"/>
                    </a:lnTo>
                    <a:lnTo>
                      <a:pt x="29" y="4"/>
                    </a:lnTo>
                    <a:lnTo>
                      <a:pt x="40" y="3"/>
                    </a:lnTo>
                    <a:lnTo>
                      <a:pt x="50" y="2"/>
                    </a:lnTo>
                    <a:lnTo>
                      <a:pt x="58" y="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99" name="Freeform 221"/>
              <p:cNvSpPr>
                <a:spLocks/>
              </p:cNvSpPr>
              <p:nvPr/>
            </p:nvSpPr>
            <p:spPr bwMode="auto">
              <a:xfrm>
                <a:off x="67" y="1123"/>
                <a:ext cx="67" cy="27"/>
              </a:xfrm>
              <a:custGeom>
                <a:avLst/>
                <a:gdLst>
                  <a:gd name="T0" fmla="*/ 67 w 67"/>
                  <a:gd name="T1" fmla="*/ 0 h 27"/>
                  <a:gd name="T2" fmla="*/ 61 w 67"/>
                  <a:gd name="T3" fmla="*/ 6 h 27"/>
                  <a:gd name="T4" fmla="*/ 52 w 67"/>
                  <a:gd name="T5" fmla="*/ 13 h 27"/>
                  <a:gd name="T6" fmla="*/ 41 w 67"/>
                  <a:gd name="T7" fmla="*/ 17 h 27"/>
                  <a:gd name="T8" fmla="*/ 30 w 67"/>
                  <a:gd name="T9" fmla="*/ 22 h 27"/>
                  <a:gd name="T10" fmla="*/ 18 w 67"/>
                  <a:gd name="T11" fmla="*/ 25 h 27"/>
                  <a:gd name="T12" fmla="*/ 9 w 67"/>
                  <a:gd name="T13" fmla="*/ 27 h 27"/>
                  <a:gd name="T14" fmla="*/ 3 w 67"/>
                  <a:gd name="T15" fmla="*/ 25 h 27"/>
                  <a:gd name="T16" fmla="*/ 0 w 67"/>
                  <a:gd name="T17" fmla="*/ 22 h 27"/>
                  <a:gd name="T18" fmla="*/ 1 w 67"/>
                  <a:gd name="T19" fmla="*/ 17 h 27"/>
                  <a:gd name="T20" fmla="*/ 8 w 67"/>
                  <a:gd name="T21" fmla="*/ 13 h 27"/>
                  <a:gd name="T22" fmla="*/ 16 w 67"/>
                  <a:gd name="T23" fmla="*/ 10 h 27"/>
                  <a:gd name="T24" fmla="*/ 27 w 67"/>
                  <a:gd name="T25" fmla="*/ 7 h 27"/>
                  <a:gd name="T26" fmla="*/ 39 w 67"/>
                  <a:gd name="T27" fmla="*/ 5 h 27"/>
                  <a:gd name="T28" fmla="*/ 50 w 67"/>
                  <a:gd name="T29" fmla="*/ 3 h 27"/>
                  <a:gd name="T30" fmla="*/ 60 w 67"/>
                  <a:gd name="T31" fmla="*/ 2 h 27"/>
                  <a:gd name="T32" fmla="*/ 67 w 67"/>
                  <a:gd name="T33" fmla="*/ 0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27"/>
                  <a:gd name="T53" fmla="*/ 67 w 67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27">
                    <a:moveTo>
                      <a:pt x="67" y="0"/>
                    </a:moveTo>
                    <a:lnTo>
                      <a:pt x="61" y="6"/>
                    </a:lnTo>
                    <a:lnTo>
                      <a:pt x="52" y="13"/>
                    </a:lnTo>
                    <a:lnTo>
                      <a:pt x="41" y="17"/>
                    </a:lnTo>
                    <a:lnTo>
                      <a:pt x="30" y="22"/>
                    </a:lnTo>
                    <a:lnTo>
                      <a:pt x="18" y="25"/>
                    </a:lnTo>
                    <a:lnTo>
                      <a:pt x="9" y="27"/>
                    </a:lnTo>
                    <a:lnTo>
                      <a:pt x="3" y="25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8" y="13"/>
                    </a:lnTo>
                    <a:lnTo>
                      <a:pt x="16" y="10"/>
                    </a:lnTo>
                    <a:lnTo>
                      <a:pt x="27" y="7"/>
                    </a:lnTo>
                    <a:lnTo>
                      <a:pt x="39" y="5"/>
                    </a:lnTo>
                    <a:lnTo>
                      <a:pt x="50" y="3"/>
                    </a:lnTo>
                    <a:lnTo>
                      <a:pt x="60" y="2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780" name="Freeform 222"/>
            <p:cNvSpPr>
              <a:spLocks/>
            </p:cNvSpPr>
            <p:nvPr/>
          </p:nvSpPr>
          <p:spPr bwMode="auto">
            <a:xfrm>
              <a:off x="168" y="1150"/>
              <a:ext cx="63" cy="41"/>
            </a:xfrm>
            <a:custGeom>
              <a:avLst/>
              <a:gdLst>
                <a:gd name="T0" fmla="*/ 63 w 63"/>
                <a:gd name="T1" fmla="*/ 0 h 41"/>
                <a:gd name="T2" fmla="*/ 58 w 63"/>
                <a:gd name="T3" fmla="*/ 6 h 41"/>
                <a:gd name="T4" fmla="*/ 50 w 63"/>
                <a:gd name="T5" fmla="*/ 13 h 41"/>
                <a:gd name="T6" fmla="*/ 39 w 63"/>
                <a:gd name="T7" fmla="*/ 21 h 41"/>
                <a:gd name="T8" fmla="*/ 29 w 63"/>
                <a:gd name="T9" fmla="*/ 29 h 41"/>
                <a:gd name="T10" fmla="*/ 19 w 63"/>
                <a:gd name="T11" fmla="*/ 35 h 41"/>
                <a:gd name="T12" fmla="*/ 10 w 63"/>
                <a:gd name="T13" fmla="*/ 39 h 41"/>
                <a:gd name="T14" fmla="*/ 3 w 63"/>
                <a:gd name="T15" fmla="*/ 41 h 41"/>
                <a:gd name="T16" fmla="*/ 0 w 63"/>
                <a:gd name="T17" fmla="*/ 39 h 41"/>
                <a:gd name="T18" fmla="*/ 1 w 63"/>
                <a:gd name="T19" fmla="*/ 35 h 41"/>
                <a:gd name="T20" fmla="*/ 5 w 63"/>
                <a:gd name="T21" fmla="*/ 29 h 41"/>
                <a:gd name="T22" fmla="*/ 12 w 63"/>
                <a:gd name="T23" fmla="*/ 23 h 41"/>
                <a:gd name="T24" fmla="*/ 22 w 63"/>
                <a:gd name="T25" fmla="*/ 17 h 41"/>
                <a:gd name="T26" fmla="*/ 33 w 63"/>
                <a:gd name="T27" fmla="*/ 11 h 41"/>
                <a:gd name="T28" fmla="*/ 44 w 63"/>
                <a:gd name="T29" fmla="*/ 5 h 41"/>
                <a:gd name="T30" fmla="*/ 54 w 63"/>
                <a:gd name="T31" fmla="*/ 2 h 41"/>
                <a:gd name="T32" fmla="*/ 63 w 63"/>
                <a:gd name="T33" fmla="*/ 0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41"/>
                <a:gd name="T53" fmla="*/ 63 w 63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41">
                  <a:moveTo>
                    <a:pt x="63" y="0"/>
                  </a:moveTo>
                  <a:lnTo>
                    <a:pt x="58" y="6"/>
                  </a:lnTo>
                  <a:lnTo>
                    <a:pt x="50" y="13"/>
                  </a:lnTo>
                  <a:lnTo>
                    <a:pt x="39" y="21"/>
                  </a:lnTo>
                  <a:lnTo>
                    <a:pt x="29" y="29"/>
                  </a:lnTo>
                  <a:lnTo>
                    <a:pt x="19" y="35"/>
                  </a:lnTo>
                  <a:lnTo>
                    <a:pt x="10" y="39"/>
                  </a:lnTo>
                  <a:lnTo>
                    <a:pt x="3" y="41"/>
                  </a:lnTo>
                  <a:lnTo>
                    <a:pt x="0" y="39"/>
                  </a:lnTo>
                  <a:lnTo>
                    <a:pt x="1" y="35"/>
                  </a:lnTo>
                  <a:lnTo>
                    <a:pt x="5" y="29"/>
                  </a:lnTo>
                  <a:lnTo>
                    <a:pt x="12" y="23"/>
                  </a:lnTo>
                  <a:lnTo>
                    <a:pt x="22" y="17"/>
                  </a:lnTo>
                  <a:lnTo>
                    <a:pt x="33" y="11"/>
                  </a:lnTo>
                  <a:lnTo>
                    <a:pt x="44" y="5"/>
                  </a:lnTo>
                  <a:lnTo>
                    <a:pt x="54" y="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81" name="Freeform 223"/>
            <p:cNvSpPr>
              <a:spLocks/>
            </p:cNvSpPr>
            <p:nvPr/>
          </p:nvSpPr>
          <p:spPr bwMode="auto">
            <a:xfrm>
              <a:off x="178" y="1173"/>
              <a:ext cx="53" cy="54"/>
            </a:xfrm>
            <a:custGeom>
              <a:avLst/>
              <a:gdLst>
                <a:gd name="T0" fmla="*/ 53 w 53"/>
                <a:gd name="T1" fmla="*/ 0 h 54"/>
                <a:gd name="T2" fmla="*/ 50 w 53"/>
                <a:gd name="T3" fmla="*/ 7 h 54"/>
                <a:gd name="T4" fmla="*/ 43 w 53"/>
                <a:gd name="T5" fmla="*/ 15 h 54"/>
                <a:gd name="T6" fmla="*/ 35 w 53"/>
                <a:gd name="T7" fmla="*/ 25 h 54"/>
                <a:gd name="T8" fmla="*/ 27 w 53"/>
                <a:gd name="T9" fmla="*/ 34 h 54"/>
                <a:gd name="T10" fmla="*/ 18 w 53"/>
                <a:gd name="T11" fmla="*/ 43 h 54"/>
                <a:gd name="T12" fmla="*/ 10 w 53"/>
                <a:gd name="T13" fmla="*/ 50 h 54"/>
                <a:gd name="T14" fmla="*/ 3 w 53"/>
                <a:gd name="T15" fmla="*/ 54 h 54"/>
                <a:gd name="T16" fmla="*/ 0 w 53"/>
                <a:gd name="T17" fmla="*/ 52 h 54"/>
                <a:gd name="T18" fmla="*/ 0 w 53"/>
                <a:gd name="T19" fmla="*/ 47 h 54"/>
                <a:gd name="T20" fmla="*/ 5 w 53"/>
                <a:gd name="T21" fmla="*/ 40 h 54"/>
                <a:gd name="T22" fmla="*/ 11 w 53"/>
                <a:gd name="T23" fmla="*/ 31 h 54"/>
                <a:gd name="T24" fmla="*/ 20 w 53"/>
                <a:gd name="T25" fmla="*/ 23 h 54"/>
                <a:gd name="T26" fmla="*/ 31 w 53"/>
                <a:gd name="T27" fmla="*/ 14 h 54"/>
                <a:gd name="T28" fmla="*/ 40 w 53"/>
                <a:gd name="T29" fmla="*/ 7 h 54"/>
                <a:gd name="T30" fmla="*/ 48 w 53"/>
                <a:gd name="T31" fmla="*/ 3 h 54"/>
                <a:gd name="T32" fmla="*/ 53 w 53"/>
                <a:gd name="T33" fmla="*/ 0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54"/>
                <a:gd name="T53" fmla="*/ 53 w 53"/>
                <a:gd name="T54" fmla="*/ 54 h 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54">
                  <a:moveTo>
                    <a:pt x="53" y="0"/>
                  </a:moveTo>
                  <a:lnTo>
                    <a:pt x="50" y="7"/>
                  </a:lnTo>
                  <a:lnTo>
                    <a:pt x="43" y="15"/>
                  </a:lnTo>
                  <a:lnTo>
                    <a:pt x="35" y="25"/>
                  </a:lnTo>
                  <a:lnTo>
                    <a:pt x="27" y="34"/>
                  </a:lnTo>
                  <a:lnTo>
                    <a:pt x="18" y="43"/>
                  </a:lnTo>
                  <a:lnTo>
                    <a:pt x="10" y="50"/>
                  </a:lnTo>
                  <a:lnTo>
                    <a:pt x="3" y="54"/>
                  </a:lnTo>
                  <a:lnTo>
                    <a:pt x="0" y="52"/>
                  </a:lnTo>
                  <a:lnTo>
                    <a:pt x="0" y="47"/>
                  </a:lnTo>
                  <a:lnTo>
                    <a:pt x="5" y="40"/>
                  </a:lnTo>
                  <a:lnTo>
                    <a:pt x="11" y="31"/>
                  </a:lnTo>
                  <a:lnTo>
                    <a:pt x="20" y="23"/>
                  </a:lnTo>
                  <a:lnTo>
                    <a:pt x="31" y="14"/>
                  </a:lnTo>
                  <a:lnTo>
                    <a:pt x="40" y="7"/>
                  </a:lnTo>
                  <a:lnTo>
                    <a:pt x="48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82" name="Freeform 224"/>
            <p:cNvSpPr>
              <a:spLocks/>
            </p:cNvSpPr>
            <p:nvPr/>
          </p:nvSpPr>
          <p:spPr bwMode="auto">
            <a:xfrm>
              <a:off x="185" y="1196"/>
              <a:ext cx="49" cy="48"/>
            </a:xfrm>
            <a:custGeom>
              <a:avLst/>
              <a:gdLst>
                <a:gd name="T0" fmla="*/ 0 w 49"/>
                <a:gd name="T1" fmla="*/ 45 h 48"/>
                <a:gd name="T2" fmla="*/ 1 w 49"/>
                <a:gd name="T3" fmla="*/ 42 h 48"/>
                <a:gd name="T4" fmla="*/ 5 w 49"/>
                <a:gd name="T5" fmla="*/ 37 h 48"/>
                <a:gd name="T6" fmla="*/ 12 w 49"/>
                <a:gd name="T7" fmla="*/ 33 h 48"/>
                <a:gd name="T8" fmla="*/ 20 w 49"/>
                <a:gd name="T9" fmla="*/ 26 h 48"/>
                <a:gd name="T10" fmla="*/ 29 w 49"/>
                <a:gd name="T11" fmla="*/ 19 h 48"/>
                <a:gd name="T12" fmla="*/ 37 w 49"/>
                <a:gd name="T13" fmla="*/ 12 h 48"/>
                <a:gd name="T14" fmla="*/ 44 w 49"/>
                <a:gd name="T15" fmla="*/ 6 h 48"/>
                <a:gd name="T16" fmla="*/ 49 w 49"/>
                <a:gd name="T17" fmla="*/ 0 h 48"/>
                <a:gd name="T18" fmla="*/ 46 w 49"/>
                <a:gd name="T19" fmla="*/ 8 h 48"/>
                <a:gd name="T20" fmla="*/ 41 w 49"/>
                <a:gd name="T21" fmla="*/ 17 h 48"/>
                <a:gd name="T22" fmla="*/ 34 w 49"/>
                <a:gd name="T23" fmla="*/ 26 h 48"/>
                <a:gd name="T24" fmla="*/ 26 w 49"/>
                <a:gd name="T25" fmla="*/ 35 h 48"/>
                <a:gd name="T26" fmla="*/ 18 w 49"/>
                <a:gd name="T27" fmla="*/ 42 h 48"/>
                <a:gd name="T28" fmla="*/ 11 w 49"/>
                <a:gd name="T29" fmla="*/ 46 h 48"/>
                <a:gd name="T30" fmla="*/ 4 w 49"/>
                <a:gd name="T31" fmla="*/ 48 h 48"/>
                <a:gd name="T32" fmla="*/ 0 w 49"/>
                <a:gd name="T33" fmla="*/ 45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48"/>
                <a:gd name="T53" fmla="*/ 49 w 49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48">
                  <a:moveTo>
                    <a:pt x="0" y="45"/>
                  </a:moveTo>
                  <a:lnTo>
                    <a:pt x="1" y="42"/>
                  </a:lnTo>
                  <a:lnTo>
                    <a:pt x="5" y="37"/>
                  </a:lnTo>
                  <a:lnTo>
                    <a:pt x="12" y="33"/>
                  </a:lnTo>
                  <a:lnTo>
                    <a:pt x="20" y="26"/>
                  </a:lnTo>
                  <a:lnTo>
                    <a:pt x="29" y="19"/>
                  </a:lnTo>
                  <a:lnTo>
                    <a:pt x="37" y="12"/>
                  </a:lnTo>
                  <a:lnTo>
                    <a:pt x="44" y="6"/>
                  </a:lnTo>
                  <a:lnTo>
                    <a:pt x="49" y="0"/>
                  </a:lnTo>
                  <a:lnTo>
                    <a:pt x="46" y="8"/>
                  </a:lnTo>
                  <a:lnTo>
                    <a:pt x="41" y="17"/>
                  </a:lnTo>
                  <a:lnTo>
                    <a:pt x="34" y="26"/>
                  </a:lnTo>
                  <a:lnTo>
                    <a:pt x="26" y="35"/>
                  </a:lnTo>
                  <a:lnTo>
                    <a:pt x="18" y="42"/>
                  </a:lnTo>
                  <a:lnTo>
                    <a:pt x="11" y="46"/>
                  </a:lnTo>
                  <a:lnTo>
                    <a:pt x="4" y="48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83" name="Freeform 225"/>
            <p:cNvSpPr>
              <a:spLocks/>
            </p:cNvSpPr>
            <p:nvPr/>
          </p:nvSpPr>
          <p:spPr bwMode="auto">
            <a:xfrm>
              <a:off x="279" y="1246"/>
              <a:ext cx="58" cy="232"/>
            </a:xfrm>
            <a:custGeom>
              <a:avLst/>
              <a:gdLst>
                <a:gd name="T0" fmla="*/ 52 w 58"/>
                <a:gd name="T1" fmla="*/ 0 h 232"/>
                <a:gd name="T2" fmla="*/ 53 w 58"/>
                <a:gd name="T3" fmla="*/ 0 h 232"/>
                <a:gd name="T4" fmla="*/ 55 w 58"/>
                <a:gd name="T5" fmla="*/ 1 h 232"/>
                <a:gd name="T6" fmla="*/ 56 w 58"/>
                <a:gd name="T7" fmla="*/ 3 h 232"/>
                <a:gd name="T8" fmla="*/ 58 w 58"/>
                <a:gd name="T9" fmla="*/ 5 h 232"/>
                <a:gd name="T10" fmla="*/ 35 w 58"/>
                <a:gd name="T11" fmla="*/ 34 h 232"/>
                <a:gd name="T12" fmla="*/ 20 w 58"/>
                <a:gd name="T13" fmla="*/ 64 h 232"/>
                <a:gd name="T14" fmla="*/ 12 w 58"/>
                <a:gd name="T15" fmla="*/ 96 h 232"/>
                <a:gd name="T16" fmla="*/ 11 w 58"/>
                <a:gd name="T17" fmla="*/ 127 h 232"/>
                <a:gd name="T18" fmla="*/ 12 w 58"/>
                <a:gd name="T19" fmla="*/ 157 h 232"/>
                <a:gd name="T20" fmla="*/ 17 w 58"/>
                <a:gd name="T21" fmla="*/ 184 h 232"/>
                <a:gd name="T22" fmla="*/ 22 w 58"/>
                <a:gd name="T23" fmla="*/ 211 h 232"/>
                <a:gd name="T24" fmla="*/ 28 w 58"/>
                <a:gd name="T25" fmla="*/ 232 h 232"/>
                <a:gd name="T26" fmla="*/ 16 w 58"/>
                <a:gd name="T27" fmla="*/ 217 h 232"/>
                <a:gd name="T28" fmla="*/ 7 w 58"/>
                <a:gd name="T29" fmla="*/ 192 h 232"/>
                <a:gd name="T30" fmla="*/ 1 w 58"/>
                <a:gd name="T31" fmla="*/ 161 h 232"/>
                <a:gd name="T32" fmla="*/ 0 w 58"/>
                <a:gd name="T33" fmla="*/ 124 h 232"/>
                <a:gd name="T34" fmla="*/ 4 w 58"/>
                <a:gd name="T35" fmla="*/ 87 h 232"/>
                <a:gd name="T36" fmla="*/ 13 w 58"/>
                <a:gd name="T37" fmla="*/ 51 h 232"/>
                <a:gd name="T38" fmla="*/ 29 w 58"/>
                <a:gd name="T39" fmla="*/ 21 h 232"/>
                <a:gd name="T40" fmla="*/ 52 w 58"/>
                <a:gd name="T41" fmla="*/ 0 h 2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8"/>
                <a:gd name="T64" fmla="*/ 0 h 232"/>
                <a:gd name="T65" fmla="*/ 58 w 58"/>
                <a:gd name="T66" fmla="*/ 232 h 2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8" h="232">
                  <a:moveTo>
                    <a:pt x="52" y="0"/>
                  </a:moveTo>
                  <a:lnTo>
                    <a:pt x="53" y="0"/>
                  </a:lnTo>
                  <a:lnTo>
                    <a:pt x="55" y="1"/>
                  </a:lnTo>
                  <a:lnTo>
                    <a:pt x="56" y="3"/>
                  </a:lnTo>
                  <a:lnTo>
                    <a:pt x="58" y="5"/>
                  </a:lnTo>
                  <a:lnTo>
                    <a:pt x="35" y="34"/>
                  </a:lnTo>
                  <a:lnTo>
                    <a:pt x="20" y="64"/>
                  </a:lnTo>
                  <a:lnTo>
                    <a:pt x="12" y="96"/>
                  </a:lnTo>
                  <a:lnTo>
                    <a:pt x="11" y="127"/>
                  </a:lnTo>
                  <a:lnTo>
                    <a:pt x="12" y="157"/>
                  </a:lnTo>
                  <a:lnTo>
                    <a:pt x="17" y="184"/>
                  </a:lnTo>
                  <a:lnTo>
                    <a:pt x="22" y="211"/>
                  </a:lnTo>
                  <a:lnTo>
                    <a:pt x="28" y="232"/>
                  </a:lnTo>
                  <a:lnTo>
                    <a:pt x="16" y="217"/>
                  </a:lnTo>
                  <a:lnTo>
                    <a:pt x="7" y="192"/>
                  </a:lnTo>
                  <a:lnTo>
                    <a:pt x="1" y="161"/>
                  </a:lnTo>
                  <a:lnTo>
                    <a:pt x="0" y="124"/>
                  </a:lnTo>
                  <a:lnTo>
                    <a:pt x="4" y="87"/>
                  </a:lnTo>
                  <a:lnTo>
                    <a:pt x="13" y="51"/>
                  </a:lnTo>
                  <a:lnTo>
                    <a:pt x="29" y="2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84" name="Freeform 226"/>
            <p:cNvSpPr>
              <a:spLocks/>
            </p:cNvSpPr>
            <p:nvPr/>
          </p:nvSpPr>
          <p:spPr bwMode="auto">
            <a:xfrm>
              <a:off x="292" y="1446"/>
              <a:ext cx="50" cy="29"/>
            </a:xfrm>
            <a:custGeom>
              <a:avLst/>
              <a:gdLst>
                <a:gd name="T0" fmla="*/ 0 w 50"/>
                <a:gd name="T1" fmla="*/ 0 h 29"/>
                <a:gd name="T2" fmla="*/ 6 w 50"/>
                <a:gd name="T3" fmla="*/ 6 h 29"/>
                <a:gd name="T4" fmla="*/ 13 w 50"/>
                <a:gd name="T5" fmla="*/ 12 h 29"/>
                <a:gd name="T6" fmla="*/ 21 w 50"/>
                <a:gd name="T7" fmla="*/ 17 h 29"/>
                <a:gd name="T8" fmla="*/ 29 w 50"/>
                <a:gd name="T9" fmla="*/ 22 h 29"/>
                <a:gd name="T10" fmla="*/ 37 w 50"/>
                <a:gd name="T11" fmla="*/ 25 h 29"/>
                <a:gd name="T12" fmla="*/ 43 w 50"/>
                <a:gd name="T13" fmla="*/ 29 h 29"/>
                <a:gd name="T14" fmla="*/ 48 w 50"/>
                <a:gd name="T15" fmla="*/ 29 h 29"/>
                <a:gd name="T16" fmla="*/ 50 w 50"/>
                <a:gd name="T17" fmla="*/ 27 h 29"/>
                <a:gd name="T18" fmla="*/ 50 w 50"/>
                <a:gd name="T19" fmla="*/ 25 h 29"/>
                <a:gd name="T20" fmla="*/ 46 w 50"/>
                <a:gd name="T21" fmla="*/ 23 h 29"/>
                <a:gd name="T22" fmla="*/ 40 w 50"/>
                <a:gd name="T23" fmla="*/ 20 h 29"/>
                <a:gd name="T24" fmla="*/ 32 w 50"/>
                <a:gd name="T25" fmla="*/ 16 h 29"/>
                <a:gd name="T26" fmla="*/ 24 w 50"/>
                <a:gd name="T27" fmla="*/ 13 h 29"/>
                <a:gd name="T28" fmla="*/ 15 w 50"/>
                <a:gd name="T29" fmla="*/ 9 h 29"/>
                <a:gd name="T30" fmla="*/ 7 w 50"/>
                <a:gd name="T31" fmla="*/ 5 h 29"/>
                <a:gd name="T32" fmla="*/ 0 w 50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"/>
                <a:gd name="T52" fmla="*/ 0 h 29"/>
                <a:gd name="T53" fmla="*/ 50 w 50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" h="29">
                  <a:moveTo>
                    <a:pt x="0" y="0"/>
                  </a:moveTo>
                  <a:lnTo>
                    <a:pt x="6" y="6"/>
                  </a:lnTo>
                  <a:lnTo>
                    <a:pt x="13" y="12"/>
                  </a:lnTo>
                  <a:lnTo>
                    <a:pt x="21" y="17"/>
                  </a:lnTo>
                  <a:lnTo>
                    <a:pt x="29" y="22"/>
                  </a:lnTo>
                  <a:lnTo>
                    <a:pt x="37" y="25"/>
                  </a:lnTo>
                  <a:lnTo>
                    <a:pt x="43" y="29"/>
                  </a:lnTo>
                  <a:lnTo>
                    <a:pt x="48" y="29"/>
                  </a:lnTo>
                  <a:lnTo>
                    <a:pt x="50" y="27"/>
                  </a:lnTo>
                  <a:lnTo>
                    <a:pt x="50" y="25"/>
                  </a:lnTo>
                  <a:lnTo>
                    <a:pt x="46" y="23"/>
                  </a:lnTo>
                  <a:lnTo>
                    <a:pt x="40" y="20"/>
                  </a:lnTo>
                  <a:lnTo>
                    <a:pt x="32" y="16"/>
                  </a:lnTo>
                  <a:lnTo>
                    <a:pt x="24" y="13"/>
                  </a:lnTo>
                  <a:lnTo>
                    <a:pt x="15" y="9"/>
                  </a:lnTo>
                  <a:lnTo>
                    <a:pt x="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85" name="Freeform 227"/>
            <p:cNvSpPr>
              <a:spLocks/>
            </p:cNvSpPr>
            <p:nvPr/>
          </p:nvSpPr>
          <p:spPr bwMode="auto">
            <a:xfrm>
              <a:off x="287" y="1426"/>
              <a:ext cx="56" cy="34"/>
            </a:xfrm>
            <a:custGeom>
              <a:avLst/>
              <a:gdLst>
                <a:gd name="T0" fmla="*/ 56 w 56"/>
                <a:gd name="T1" fmla="*/ 33 h 34"/>
                <a:gd name="T2" fmla="*/ 54 w 56"/>
                <a:gd name="T3" fmla="*/ 34 h 34"/>
                <a:gd name="T4" fmla="*/ 48 w 56"/>
                <a:gd name="T5" fmla="*/ 33 h 34"/>
                <a:gd name="T6" fmla="*/ 42 w 56"/>
                <a:gd name="T7" fmla="*/ 31 h 34"/>
                <a:gd name="T8" fmla="*/ 33 w 56"/>
                <a:gd name="T9" fmla="*/ 26 h 34"/>
                <a:gd name="T10" fmla="*/ 24 w 56"/>
                <a:gd name="T11" fmla="*/ 21 h 34"/>
                <a:gd name="T12" fmla="*/ 14 w 56"/>
                <a:gd name="T13" fmla="*/ 16 h 34"/>
                <a:gd name="T14" fmla="*/ 7 w 56"/>
                <a:gd name="T15" fmla="*/ 8 h 34"/>
                <a:gd name="T16" fmla="*/ 0 w 56"/>
                <a:gd name="T17" fmla="*/ 0 h 34"/>
                <a:gd name="T18" fmla="*/ 7 w 56"/>
                <a:gd name="T19" fmla="*/ 3 h 34"/>
                <a:gd name="T20" fmla="*/ 16 w 56"/>
                <a:gd name="T21" fmla="*/ 8 h 34"/>
                <a:gd name="T22" fmla="*/ 25 w 56"/>
                <a:gd name="T23" fmla="*/ 12 h 34"/>
                <a:gd name="T24" fmla="*/ 35 w 56"/>
                <a:gd name="T25" fmla="*/ 18 h 34"/>
                <a:gd name="T26" fmla="*/ 43 w 56"/>
                <a:gd name="T27" fmla="*/ 23 h 34"/>
                <a:gd name="T28" fmla="*/ 51 w 56"/>
                <a:gd name="T29" fmla="*/ 26 h 34"/>
                <a:gd name="T30" fmla="*/ 55 w 56"/>
                <a:gd name="T31" fmla="*/ 31 h 34"/>
                <a:gd name="T32" fmla="*/ 56 w 56"/>
                <a:gd name="T33" fmla="*/ 33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34"/>
                <a:gd name="T53" fmla="*/ 56 w 56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34">
                  <a:moveTo>
                    <a:pt x="56" y="33"/>
                  </a:moveTo>
                  <a:lnTo>
                    <a:pt x="54" y="34"/>
                  </a:lnTo>
                  <a:lnTo>
                    <a:pt x="48" y="33"/>
                  </a:lnTo>
                  <a:lnTo>
                    <a:pt x="42" y="31"/>
                  </a:lnTo>
                  <a:lnTo>
                    <a:pt x="33" y="26"/>
                  </a:lnTo>
                  <a:lnTo>
                    <a:pt x="24" y="21"/>
                  </a:lnTo>
                  <a:lnTo>
                    <a:pt x="14" y="16"/>
                  </a:lnTo>
                  <a:lnTo>
                    <a:pt x="7" y="8"/>
                  </a:lnTo>
                  <a:lnTo>
                    <a:pt x="0" y="0"/>
                  </a:lnTo>
                  <a:lnTo>
                    <a:pt x="7" y="3"/>
                  </a:lnTo>
                  <a:lnTo>
                    <a:pt x="16" y="8"/>
                  </a:lnTo>
                  <a:lnTo>
                    <a:pt x="25" y="12"/>
                  </a:lnTo>
                  <a:lnTo>
                    <a:pt x="35" y="18"/>
                  </a:lnTo>
                  <a:lnTo>
                    <a:pt x="43" y="23"/>
                  </a:lnTo>
                  <a:lnTo>
                    <a:pt x="51" y="26"/>
                  </a:lnTo>
                  <a:lnTo>
                    <a:pt x="55" y="31"/>
                  </a:lnTo>
                  <a:lnTo>
                    <a:pt x="56" y="3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86" name="Freeform 228"/>
            <p:cNvSpPr>
              <a:spLocks/>
            </p:cNvSpPr>
            <p:nvPr/>
          </p:nvSpPr>
          <p:spPr bwMode="auto">
            <a:xfrm>
              <a:off x="282" y="1379"/>
              <a:ext cx="73" cy="46"/>
            </a:xfrm>
            <a:custGeom>
              <a:avLst/>
              <a:gdLst>
                <a:gd name="T0" fmla="*/ 73 w 73"/>
                <a:gd name="T1" fmla="*/ 45 h 46"/>
                <a:gd name="T2" fmla="*/ 69 w 73"/>
                <a:gd name="T3" fmla="*/ 46 h 46"/>
                <a:gd name="T4" fmla="*/ 61 w 73"/>
                <a:gd name="T5" fmla="*/ 44 h 46"/>
                <a:gd name="T6" fmla="*/ 51 w 73"/>
                <a:gd name="T7" fmla="*/ 40 h 46"/>
                <a:gd name="T8" fmla="*/ 40 w 73"/>
                <a:gd name="T9" fmla="*/ 34 h 46"/>
                <a:gd name="T10" fmla="*/ 27 w 73"/>
                <a:gd name="T11" fmla="*/ 27 h 46"/>
                <a:gd name="T12" fmla="*/ 16 w 73"/>
                <a:gd name="T13" fmla="*/ 19 h 46"/>
                <a:gd name="T14" fmla="*/ 6 w 73"/>
                <a:gd name="T15" fmla="*/ 10 h 46"/>
                <a:gd name="T16" fmla="*/ 0 w 73"/>
                <a:gd name="T17" fmla="*/ 0 h 46"/>
                <a:gd name="T18" fmla="*/ 6 w 73"/>
                <a:gd name="T19" fmla="*/ 4 h 46"/>
                <a:gd name="T20" fmla="*/ 15 w 73"/>
                <a:gd name="T21" fmla="*/ 10 h 46"/>
                <a:gd name="T22" fmla="*/ 27 w 73"/>
                <a:gd name="T23" fmla="*/ 16 h 46"/>
                <a:gd name="T24" fmla="*/ 41 w 73"/>
                <a:gd name="T25" fmla="*/ 23 h 46"/>
                <a:gd name="T26" fmla="*/ 53 w 73"/>
                <a:gd name="T27" fmla="*/ 30 h 46"/>
                <a:gd name="T28" fmla="*/ 64 w 73"/>
                <a:gd name="T29" fmla="*/ 36 h 46"/>
                <a:gd name="T30" fmla="*/ 70 w 73"/>
                <a:gd name="T31" fmla="*/ 41 h 46"/>
                <a:gd name="T32" fmla="*/ 73 w 73"/>
                <a:gd name="T33" fmla="*/ 45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"/>
                <a:gd name="T52" fmla="*/ 0 h 46"/>
                <a:gd name="T53" fmla="*/ 73 w 73"/>
                <a:gd name="T54" fmla="*/ 46 h 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" h="46">
                  <a:moveTo>
                    <a:pt x="73" y="45"/>
                  </a:moveTo>
                  <a:lnTo>
                    <a:pt x="69" y="46"/>
                  </a:lnTo>
                  <a:lnTo>
                    <a:pt x="61" y="44"/>
                  </a:lnTo>
                  <a:lnTo>
                    <a:pt x="51" y="40"/>
                  </a:lnTo>
                  <a:lnTo>
                    <a:pt x="40" y="34"/>
                  </a:lnTo>
                  <a:lnTo>
                    <a:pt x="27" y="27"/>
                  </a:lnTo>
                  <a:lnTo>
                    <a:pt x="16" y="19"/>
                  </a:lnTo>
                  <a:lnTo>
                    <a:pt x="6" y="10"/>
                  </a:lnTo>
                  <a:lnTo>
                    <a:pt x="0" y="0"/>
                  </a:lnTo>
                  <a:lnTo>
                    <a:pt x="6" y="4"/>
                  </a:lnTo>
                  <a:lnTo>
                    <a:pt x="15" y="10"/>
                  </a:lnTo>
                  <a:lnTo>
                    <a:pt x="27" y="16"/>
                  </a:lnTo>
                  <a:lnTo>
                    <a:pt x="41" y="23"/>
                  </a:lnTo>
                  <a:lnTo>
                    <a:pt x="53" y="30"/>
                  </a:lnTo>
                  <a:lnTo>
                    <a:pt x="64" y="36"/>
                  </a:lnTo>
                  <a:lnTo>
                    <a:pt x="70" y="41"/>
                  </a:lnTo>
                  <a:lnTo>
                    <a:pt x="73" y="4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87" name="Freeform 229"/>
            <p:cNvSpPr>
              <a:spLocks/>
            </p:cNvSpPr>
            <p:nvPr/>
          </p:nvSpPr>
          <p:spPr bwMode="auto">
            <a:xfrm>
              <a:off x="286" y="1336"/>
              <a:ext cx="79" cy="50"/>
            </a:xfrm>
            <a:custGeom>
              <a:avLst/>
              <a:gdLst>
                <a:gd name="T0" fmla="*/ 79 w 79"/>
                <a:gd name="T1" fmla="*/ 49 h 50"/>
                <a:gd name="T2" fmla="*/ 74 w 79"/>
                <a:gd name="T3" fmla="*/ 50 h 50"/>
                <a:gd name="T4" fmla="*/ 65 w 79"/>
                <a:gd name="T5" fmla="*/ 48 h 50"/>
                <a:gd name="T6" fmla="*/ 54 w 79"/>
                <a:gd name="T7" fmla="*/ 42 h 50"/>
                <a:gd name="T8" fmla="*/ 40 w 79"/>
                <a:gd name="T9" fmla="*/ 36 h 50"/>
                <a:gd name="T10" fmla="*/ 27 w 79"/>
                <a:gd name="T11" fmla="*/ 28 h 50"/>
                <a:gd name="T12" fmla="*/ 15 w 79"/>
                <a:gd name="T13" fmla="*/ 19 h 50"/>
                <a:gd name="T14" fmla="*/ 5 w 79"/>
                <a:gd name="T15" fmla="*/ 9 h 50"/>
                <a:gd name="T16" fmla="*/ 0 w 79"/>
                <a:gd name="T17" fmla="*/ 0 h 50"/>
                <a:gd name="T18" fmla="*/ 5 w 79"/>
                <a:gd name="T19" fmla="*/ 4 h 50"/>
                <a:gd name="T20" fmla="*/ 17 w 79"/>
                <a:gd name="T21" fmla="*/ 9 h 50"/>
                <a:gd name="T22" fmla="*/ 29 w 79"/>
                <a:gd name="T23" fmla="*/ 16 h 50"/>
                <a:gd name="T24" fmla="*/ 44 w 79"/>
                <a:gd name="T25" fmla="*/ 24 h 50"/>
                <a:gd name="T26" fmla="*/ 57 w 79"/>
                <a:gd name="T27" fmla="*/ 33 h 50"/>
                <a:gd name="T28" fmla="*/ 69 w 79"/>
                <a:gd name="T29" fmla="*/ 40 h 50"/>
                <a:gd name="T30" fmla="*/ 77 w 79"/>
                <a:gd name="T31" fmla="*/ 46 h 50"/>
                <a:gd name="T32" fmla="*/ 79 w 79"/>
                <a:gd name="T33" fmla="*/ 49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50"/>
                <a:gd name="T53" fmla="*/ 79 w 79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50">
                  <a:moveTo>
                    <a:pt x="79" y="49"/>
                  </a:moveTo>
                  <a:lnTo>
                    <a:pt x="74" y="50"/>
                  </a:lnTo>
                  <a:lnTo>
                    <a:pt x="65" y="48"/>
                  </a:lnTo>
                  <a:lnTo>
                    <a:pt x="54" y="42"/>
                  </a:lnTo>
                  <a:lnTo>
                    <a:pt x="40" y="36"/>
                  </a:lnTo>
                  <a:lnTo>
                    <a:pt x="27" y="28"/>
                  </a:lnTo>
                  <a:lnTo>
                    <a:pt x="15" y="19"/>
                  </a:lnTo>
                  <a:lnTo>
                    <a:pt x="5" y="9"/>
                  </a:lnTo>
                  <a:lnTo>
                    <a:pt x="0" y="0"/>
                  </a:lnTo>
                  <a:lnTo>
                    <a:pt x="5" y="4"/>
                  </a:lnTo>
                  <a:lnTo>
                    <a:pt x="17" y="9"/>
                  </a:lnTo>
                  <a:lnTo>
                    <a:pt x="29" y="16"/>
                  </a:lnTo>
                  <a:lnTo>
                    <a:pt x="44" y="24"/>
                  </a:lnTo>
                  <a:lnTo>
                    <a:pt x="57" y="33"/>
                  </a:lnTo>
                  <a:lnTo>
                    <a:pt x="69" y="40"/>
                  </a:lnTo>
                  <a:lnTo>
                    <a:pt x="77" y="46"/>
                  </a:lnTo>
                  <a:lnTo>
                    <a:pt x="79" y="4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88" name="Freeform 230"/>
            <p:cNvSpPr>
              <a:spLocks/>
            </p:cNvSpPr>
            <p:nvPr/>
          </p:nvSpPr>
          <p:spPr bwMode="auto">
            <a:xfrm>
              <a:off x="294" y="1308"/>
              <a:ext cx="63" cy="53"/>
            </a:xfrm>
            <a:custGeom>
              <a:avLst/>
              <a:gdLst>
                <a:gd name="T0" fmla="*/ 63 w 63"/>
                <a:gd name="T1" fmla="*/ 53 h 53"/>
                <a:gd name="T2" fmla="*/ 60 w 63"/>
                <a:gd name="T3" fmla="*/ 53 h 53"/>
                <a:gd name="T4" fmla="*/ 53 w 63"/>
                <a:gd name="T5" fmla="*/ 50 h 53"/>
                <a:gd name="T6" fmla="*/ 43 w 63"/>
                <a:gd name="T7" fmla="*/ 43 h 53"/>
                <a:gd name="T8" fmla="*/ 31 w 63"/>
                <a:gd name="T9" fmla="*/ 35 h 53"/>
                <a:gd name="T10" fmla="*/ 20 w 63"/>
                <a:gd name="T11" fmla="*/ 25 h 53"/>
                <a:gd name="T12" fmla="*/ 10 w 63"/>
                <a:gd name="T13" fmla="*/ 16 h 53"/>
                <a:gd name="T14" fmla="*/ 3 w 63"/>
                <a:gd name="T15" fmla="*/ 7 h 53"/>
                <a:gd name="T16" fmla="*/ 0 w 63"/>
                <a:gd name="T17" fmla="*/ 0 h 53"/>
                <a:gd name="T18" fmla="*/ 5 w 63"/>
                <a:gd name="T19" fmla="*/ 5 h 53"/>
                <a:gd name="T20" fmla="*/ 14 w 63"/>
                <a:gd name="T21" fmla="*/ 11 h 53"/>
                <a:gd name="T22" fmla="*/ 26 w 63"/>
                <a:gd name="T23" fmla="*/ 19 h 53"/>
                <a:gd name="T24" fmla="*/ 38 w 63"/>
                <a:gd name="T25" fmla="*/ 27 h 53"/>
                <a:gd name="T26" fmla="*/ 48 w 63"/>
                <a:gd name="T27" fmla="*/ 35 h 53"/>
                <a:gd name="T28" fmla="*/ 57 w 63"/>
                <a:gd name="T29" fmla="*/ 43 h 53"/>
                <a:gd name="T30" fmla="*/ 63 w 63"/>
                <a:gd name="T31" fmla="*/ 49 h 53"/>
                <a:gd name="T32" fmla="*/ 63 w 63"/>
                <a:gd name="T33" fmla="*/ 53 h 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53"/>
                <a:gd name="T53" fmla="*/ 63 w 63"/>
                <a:gd name="T54" fmla="*/ 53 h 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53">
                  <a:moveTo>
                    <a:pt x="63" y="53"/>
                  </a:moveTo>
                  <a:lnTo>
                    <a:pt x="60" y="53"/>
                  </a:lnTo>
                  <a:lnTo>
                    <a:pt x="53" y="50"/>
                  </a:lnTo>
                  <a:lnTo>
                    <a:pt x="43" y="43"/>
                  </a:lnTo>
                  <a:lnTo>
                    <a:pt x="31" y="35"/>
                  </a:lnTo>
                  <a:lnTo>
                    <a:pt x="20" y="25"/>
                  </a:lnTo>
                  <a:lnTo>
                    <a:pt x="10" y="16"/>
                  </a:lnTo>
                  <a:lnTo>
                    <a:pt x="3" y="7"/>
                  </a:lnTo>
                  <a:lnTo>
                    <a:pt x="0" y="0"/>
                  </a:lnTo>
                  <a:lnTo>
                    <a:pt x="5" y="5"/>
                  </a:lnTo>
                  <a:lnTo>
                    <a:pt x="14" y="11"/>
                  </a:lnTo>
                  <a:lnTo>
                    <a:pt x="26" y="19"/>
                  </a:lnTo>
                  <a:lnTo>
                    <a:pt x="38" y="27"/>
                  </a:lnTo>
                  <a:lnTo>
                    <a:pt x="48" y="35"/>
                  </a:lnTo>
                  <a:lnTo>
                    <a:pt x="57" y="43"/>
                  </a:lnTo>
                  <a:lnTo>
                    <a:pt x="63" y="49"/>
                  </a:lnTo>
                  <a:lnTo>
                    <a:pt x="63" y="5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89" name="Freeform 231"/>
            <p:cNvSpPr>
              <a:spLocks/>
            </p:cNvSpPr>
            <p:nvPr/>
          </p:nvSpPr>
          <p:spPr bwMode="auto">
            <a:xfrm>
              <a:off x="301" y="1287"/>
              <a:ext cx="54" cy="45"/>
            </a:xfrm>
            <a:custGeom>
              <a:avLst/>
              <a:gdLst>
                <a:gd name="T0" fmla="*/ 54 w 54"/>
                <a:gd name="T1" fmla="*/ 45 h 45"/>
                <a:gd name="T2" fmla="*/ 50 w 54"/>
                <a:gd name="T3" fmla="*/ 45 h 45"/>
                <a:gd name="T4" fmla="*/ 45 w 54"/>
                <a:gd name="T5" fmla="*/ 44 h 45"/>
                <a:gd name="T6" fmla="*/ 37 w 54"/>
                <a:gd name="T7" fmla="*/ 39 h 45"/>
                <a:gd name="T8" fmla="*/ 28 w 54"/>
                <a:gd name="T9" fmla="*/ 34 h 45"/>
                <a:gd name="T10" fmla="*/ 19 w 54"/>
                <a:gd name="T11" fmla="*/ 26 h 45"/>
                <a:gd name="T12" fmla="*/ 11 w 54"/>
                <a:gd name="T13" fmla="*/ 18 h 45"/>
                <a:gd name="T14" fmla="*/ 4 w 54"/>
                <a:gd name="T15" fmla="*/ 9 h 45"/>
                <a:gd name="T16" fmla="*/ 0 w 54"/>
                <a:gd name="T17" fmla="*/ 0 h 45"/>
                <a:gd name="T18" fmla="*/ 6 w 54"/>
                <a:gd name="T19" fmla="*/ 4 h 45"/>
                <a:gd name="T20" fmla="*/ 14 w 54"/>
                <a:gd name="T21" fmla="*/ 11 h 45"/>
                <a:gd name="T22" fmla="*/ 23 w 54"/>
                <a:gd name="T23" fmla="*/ 18 h 45"/>
                <a:gd name="T24" fmla="*/ 33 w 54"/>
                <a:gd name="T25" fmla="*/ 25 h 45"/>
                <a:gd name="T26" fmla="*/ 42 w 54"/>
                <a:gd name="T27" fmla="*/ 31 h 45"/>
                <a:gd name="T28" fmla="*/ 49 w 54"/>
                <a:gd name="T29" fmla="*/ 37 h 45"/>
                <a:gd name="T30" fmla="*/ 54 w 54"/>
                <a:gd name="T31" fmla="*/ 41 h 45"/>
                <a:gd name="T32" fmla="*/ 54 w 54"/>
                <a:gd name="T33" fmla="*/ 45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45"/>
                <a:gd name="T53" fmla="*/ 54 w 54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45">
                  <a:moveTo>
                    <a:pt x="54" y="45"/>
                  </a:moveTo>
                  <a:lnTo>
                    <a:pt x="50" y="45"/>
                  </a:lnTo>
                  <a:lnTo>
                    <a:pt x="45" y="44"/>
                  </a:lnTo>
                  <a:lnTo>
                    <a:pt x="37" y="39"/>
                  </a:lnTo>
                  <a:lnTo>
                    <a:pt x="28" y="34"/>
                  </a:lnTo>
                  <a:lnTo>
                    <a:pt x="19" y="26"/>
                  </a:lnTo>
                  <a:lnTo>
                    <a:pt x="11" y="18"/>
                  </a:lnTo>
                  <a:lnTo>
                    <a:pt x="4" y="9"/>
                  </a:lnTo>
                  <a:lnTo>
                    <a:pt x="0" y="0"/>
                  </a:lnTo>
                  <a:lnTo>
                    <a:pt x="6" y="4"/>
                  </a:lnTo>
                  <a:lnTo>
                    <a:pt x="14" y="11"/>
                  </a:lnTo>
                  <a:lnTo>
                    <a:pt x="23" y="18"/>
                  </a:lnTo>
                  <a:lnTo>
                    <a:pt x="33" y="25"/>
                  </a:lnTo>
                  <a:lnTo>
                    <a:pt x="42" y="31"/>
                  </a:lnTo>
                  <a:lnTo>
                    <a:pt x="49" y="37"/>
                  </a:lnTo>
                  <a:lnTo>
                    <a:pt x="54" y="41"/>
                  </a:lnTo>
                  <a:lnTo>
                    <a:pt x="54" y="4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90" name="Freeform 232"/>
            <p:cNvSpPr>
              <a:spLocks/>
            </p:cNvSpPr>
            <p:nvPr/>
          </p:nvSpPr>
          <p:spPr bwMode="auto">
            <a:xfrm>
              <a:off x="317" y="1265"/>
              <a:ext cx="38" cy="40"/>
            </a:xfrm>
            <a:custGeom>
              <a:avLst/>
              <a:gdLst>
                <a:gd name="T0" fmla="*/ 38 w 38"/>
                <a:gd name="T1" fmla="*/ 40 h 40"/>
                <a:gd name="T2" fmla="*/ 34 w 38"/>
                <a:gd name="T3" fmla="*/ 40 h 40"/>
                <a:gd name="T4" fmla="*/ 30 w 38"/>
                <a:gd name="T5" fmla="*/ 36 h 40"/>
                <a:gd name="T6" fmla="*/ 23 w 38"/>
                <a:gd name="T7" fmla="*/ 32 h 40"/>
                <a:gd name="T8" fmla="*/ 16 w 38"/>
                <a:gd name="T9" fmla="*/ 25 h 40"/>
                <a:gd name="T10" fmla="*/ 11 w 38"/>
                <a:gd name="T11" fmla="*/ 18 h 40"/>
                <a:gd name="T12" fmla="*/ 5 w 38"/>
                <a:gd name="T13" fmla="*/ 10 h 40"/>
                <a:gd name="T14" fmla="*/ 1 w 38"/>
                <a:gd name="T15" fmla="*/ 5 h 40"/>
                <a:gd name="T16" fmla="*/ 0 w 38"/>
                <a:gd name="T17" fmla="*/ 0 h 40"/>
                <a:gd name="T18" fmla="*/ 4 w 38"/>
                <a:gd name="T19" fmla="*/ 5 h 40"/>
                <a:gd name="T20" fmla="*/ 9 w 38"/>
                <a:gd name="T21" fmla="*/ 9 h 40"/>
                <a:gd name="T22" fmla="*/ 16 w 38"/>
                <a:gd name="T23" fmla="*/ 15 h 40"/>
                <a:gd name="T24" fmla="*/ 22 w 38"/>
                <a:gd name="T25" fmla="*/ 20 h 40"/>
                <a:gd name="T26" fmla="*/ 28 w 38"/>
                <a:gd name="T27" fmla="*/ 26 h 40"/>
                <a:gd name="T28" fmla="*/ 33 w 38"/>
                <a:gd name="T29" fmla="*/ 32 h 40"/>
                <a:gd name="T30" fmla="*/ 37 w 38"/>
                <a:gd name="T31" fmla="*/ 36 h 40"/>
                <a:gd name="T32" fmla="*/ 38 w 38"/>
                <a:gd name="T33" fmla="*/ 4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40"/>
                <a:gd name="T53" fmla="*/ 38 w 3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40">
                  <a:moveTo>
                    <a:pt x="38" y="40"/>
                  </a:moveTo>
                  <a:lnTo>
                    <a:pt x="34" y="40"/>
                  </a:lnTo>
                  <a:lnTo>
                    <a:pt x="30" y="36"/>
                  </a:lnTo>
                  <a:lnTo>
                    <a:pt x="23" y="32"/>
                  </a:lnTo>
                  <a:lnTo>
                    <a:pt x="16" y="25"/>
                  </a:lnTo>
                  <a:lnTo>
                    <a:pt x="11" y="18"/>
                  </a:lnTo>
                  <a:lnTo>
                    <a:pt x="5" y="10"/>
                  </a:lnTo>
                  <a:lnTo>
                    <a:pt x="1" y="5"/>
                  </a:lnTo>
                  <a:lnTo>
                    <a:pt x="0" y="0"/>
                  </a:lnTo>
                  <a:lnTo>
                    <a:pt x="4" y="5"/>
                  </a:lnTo>
                  <a:lnTo>
                    <a:pt x="9" y="9"/>
                  </a:lnTo>
                  <a:lnTo>
                    <a:pt x="16" y="15"/>
                  </a:lnTo>
                  <a:lnTo>
                    <a:pt x="22" y="20"/>
                  </a:lnTo>
                  <a:lnTo>
                    <a:pt x="28" y="26"/>
                  </a:lnTo>
                  <a:lnTo>
                    <a:pt x="33" y="32"/>
                  </a:lnTo>
                  <a:lnTo>
                    <a:pt x="37" y="36"/>
                  </a:lnTo>
                  <a:lnTo>
                    <a:pt x="38" y="4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91" name="Freeform 233"/>
            <p:cNvSpPr>
              <a:spLocks/>
            </p:cNvSpPr>
            <p:nvPr/>
          </p:nvSpPr>
          <p:spPr bwMode="auto">
            <a:xfrm>
              <a:off x="326" y="1253"/>
              <a:ext cx="23" cy="26"/>
            </a:xfrm>
            <a:custGeom>
              <a:avLst/>
              <a:gdLst>
                <a:gd name="T0" fmla="*/ 23 w 23"/>
                <a:gd name="T1" fmla="*/ 26 h 26"/>
                <a:gd name="T2" fmla="*/ 17 w 23"/>
                <a:gd name="T3" fmla="*/ 25 h 26"/>
                <a:gd name="T4" fmla="*/ 8 w 23"/>
                <a:gd name="T5" fmla="*/ 18 h 26"/>
                <a:gd name="T6" fmla="*/ 0 w 23"/>
                <a:gd name="T7" fmla="*/ 9 h 26"/>
                <a:gd name="T8" fmla="*/ 0 w 23"/>
                <a:gd name="T9" fmla="*/ 0 h 26"/>
                <a:gd name="T10" fmla="*/ 6 w 23"/>
                <a:gd name="T11" fmla="*/ 9 h 26"/>
                <a:gd name="T12" fmla="*/ 15 w 23"/>
                <a:gd name="T13" fmla="*/ 15 h 26"/>
                <a:gd name="T14" fmla="*/ 23 w 23"/>
                <a:gd name="T15" fmla="*/ 21 h 26"/>
                <a:gd name="T16" fmla="*/ 23 w 23"/>
                <a:gd name="T17" fmla="*/ 26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26"/>
                <a:gd name="T29" fmla="*/ 23 w 23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26">
                  <a:moveTo>
                    <a:pt x="23" y="26"/>
                  </a:moveTo>
                  <a:lnTo>
                    <a:pt x="17" y="25"/>
                  </a:lnTo>
                  <a:lnTo>
                    <a:pt x="8" y="18"/>
                  </a:lnTo>
                  <a:lnTo>
                    <a:pt x="0" y="9"/>
                  </a:lnTo>
                  <a:lnTo>
                    <a:pt x="0" y="0"/>
                  </a:lnTo>
                  <a:lnTo>
                    <a:pt x="6" y="9"/>
                  </a:lnTo>
                  <a:lnTo>
                    <a:pt x="15" y="15"/>
                  </a:lnTo>
                  <a:lnTo>
                    <a:pt x="23" y="21"/>
                  </a:lnTo>
                  <a:lnTo>
                    <a:pt x="23" y="2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92" name="Freeform 234"/>
            <p:cNvSpPr>
              <a:spLocks/>
            </p:cNvSpPr>
            <p:nvPr/>
          </p:nvSpPr>
          <p:spPr bwMode="auto">
            <a:xfrm>
              <a:off x="301" y="1464"/>
              <a:ext cx="33" cy="29"/>
            </a:xfrm>
            <a:custGeom>
              <a:avLst/>
              <a:gdLst>
                <a:gd name="T0" fmla="*/ 0 w 33"/>
                <a:gd name="T1" fmla="*/ 0 h 29"/>
                <a:gd name="T2" fmla="*/ 3 w 33"/>
                <a:gd name="T3" fmla="*/ 3 h 29"/>
                <a:gd name="T4" fmla="*/ 7 w 33"/>
                <a:gd name="T5" fmla="*/ 5 h 29"/>
                <a:gd name="T6" fmla="*/ 14 w 33"/>
                <a:gd name="T7" fmla="*/ 9 h 29"/>
                <a:gd name="T8" fmla="*/ 20 w 33"/>
                <a:gd name="T9" fmla="*/ 13 h 29"/>
                <a:gd name="T10" fmla="*/ 27 w 33"/>
                <a:gd name="T11" fmla="*/ 17 h 29"/>
                <a:gd name="T12" fmla="*/ 31 w 33"/>
                <a:gd name="T13" fmla="*/ 22 h 29"/>
                <a:gd name="T14" fmla="*/ 33 w 33"/>
                <a:gd name="T15" fmla="*/ 25 h 29"/>
                <a:gd name="T16" fmla="*/ 32 w 33"/>
                <a:gd name="T17" fmla="*/ 29 h 29"/>
                <a:gd name="T18" fmla="*/ 25 w 33"/>
                <a:gd name="T19" fmla="*/ 29 h 29"/>
                <a:gd name="T20" fmla="*/ 16 w 33"/>
                <a:gd name="T21" fmla="*/ 20 h 29"/>
                <a:gd name="T22" fmla="*/ 7 w 33"/>
                <a:gd name="T23" fmla="*/ 8 h 29"/>
                <a:gd name="T24" fmla="*/ 0 w 33"/>
                <a:gd name="T25" fmla="*/ 0 h 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"/>
                <a:gd name="T40" fmla="*/ 0 h 29"/>
                <a:gd name="T41" fmla="*/ 33 w 33"/>
                <a:gd name="T42" fmla="*/ 29 h 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" h="29">
                  <a:moveTo>
                    <a:pt x="0" y="0"/>
                  </a:moveTo>
                  <a:lnTo>
                    <a:pt x="3" y="3"/>
                  </a:lnTo>
                  <a:lnTo>
                    <a:pt x="7" y="5"/>
                  </a:lnTo>
                  <a:lnTo>
                    <a:pt x="14" y="9"/>
                  </a:lnTo>
                  <a:lnTo>
                    <a:pt x="20" y="13"/>
                  </a:lnTo>
                  <a:lnTo>
                    <a:pt x="27" y="17"/>
                  </a:lnTo>
                  <a:lnTo>
                    <a:pt x="31" y="22"/>
                  </a:lnTo>
                  <a:lnTo>
                    <a:pt x="33" y="25"/>
                  </a:lnTo>
                  <a:lnTo>
                    <a:pt x="32" y="29"/>
                  </a:lnTo>
                  <a:lnTo>
                    <a:pt x="25" y="29"/>
                  </a:lnTo>
                  <a:lnTo>
                    <a:pt x="16" y="20"/>
                  </a:lnTo>
                  <a:lnTo>
                    <a:pt x="7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93" name="Freeform 235"/>
            <p:cNvSpPr>
              <a:spLocks/>
            </p:cNvSpPr>
            <p:nvPr/>
          </p:nvSpPr>
          <p:spPr bwMode="auto">
            <a:xfrm>
              <a:off x="284" y="1463"/>
              <a:ext cx="16" cy="35"/>
            </a:xfrm>
            <a:custGeom>
              <a:avLst/>
              <a:gdLst>
                <a:gd name="T0" fmla="*/ 16 w 16"/>
                <a:gd name="T1" fmla="*/ 0 h 35"/>
                <a:gd name="T2" fmla="*/ 13 w 16"/>
                <a:gd name="T3" fmla="*/ 6 h 35"/>
                <a:gd name="T4" fmla="*/ 6 w 16"/>
                <a:gd name="T5" fmla="*/ 17 h 35"/>
                <a:gd name="T6" fmla="*/ 0 w 16"/>
                <a:gd name="T7" fmla="*/ 27 h 35"/>
                <a:gd name="T8" fmla="*/ 2 w 16"/>
                <a:gd name="T9" fmla="*/ 35 h 35"/>
                <a:gd name="T10" fmla="*/ 6 w 16"/>
                <a:gd name="T11" fmla="*/ 33 h 35"/>
                <a:gd name="T12" fmla="*/ 11 w 16"/>
                <a:gd name="T13" fmla="*/ 23 h 35"/>
                <a:gd name="T14" fmla="*/ 14 w 16"/>
                <a:gd name="T15" fmla="*/ 9 h 35"/>
                <a:gd name="T16" fmla="*/ 16 w 16"/>
                <a:gd name="T17" fmla="*/ 0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35"/>
                <a:gd name="T29" fmla="*/ 16 w 16"/>
                <a:gd name="T30" fmla="*/ 35 h 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35">
                  <a:moveTo>
                    <a:pt x="16" y="0"/>
                  </a:moveTo>
                  <a:lnTo>
                    <a:pt x="13" y="6"/>
                  </a:lnTo>
                  <a:lnTo>
                    <a:pt x="6" y="17"/>
                  </a:lnTo>
                  <a:lnTo>
                    <a:pt x="0" y="27"/>
                  </a:lnTo>
                  <a:lnTo>
                    <a:pt x="2" y="35"/>
                  </a:lnTo>
                  <a:lnTo>
                    <a:pt x="6" y="33"/>
                  </a:lnTo>
                  <a:lnTo>
                    <a:pt x="11" y="23"/>
                  </a:lnTo>
                  <a:lnTo>
                    <a:pt x="14" y="9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94" name="Freeform 236"/>
            <p:cNvSpPr>
              <a:spLocks/>
            </p:cNvSpPr>
            <p:nvPr/>
          </p:nvSpPr>
          <p:spPr bwMode="auto">
            <a:xfrm>
              <a:off x="303" y="1470"/>
              <a:ext cx="10" cy="40"/>
            </a:xfrm>
            <a:custGeom>
              <a:avLst/>
              <a:gdLst>
                <a:gd name="T0" fmla="*/ 0 w 10"/>
                <a:gd name="T1" fmla="*/ 0 h 40"/>
                <a:gd name="T2" fmla="*/ 1 w 10"/>
                <a:gd name="T3" fmla="*/ 8 h 40"/>
                <a:gd name="T4" fmla="*/ 1 w 10"/>
                <a:gd name="T5" fmla="*/ 22 h 40"/>
                <a:gd name="T6" fmla="*/ 2 w 10"/>
                <a:gd name="T7" fmla="*/ 34 h 40"/>
                <a:gd name="T8" fmla="*/ 6 w 10"/>
                <a:gd name="T9" fmla="*/ 40 h 40"/>
                <a:gd name="T10" fmla="*/ 10 w 10"/>
                <a:gd name="T11" fmla="*/ 35 h 40"/>
                <a:gd name="T12" fmla="*/ 8 w 10"/>
                <a:gd name="T13" fmla="*/ 23 h 40"/>
                <a:gd name="T14" fmla="*/ 3 w 10"/>
                <a:gd name="T15" fmla="*/ 9 h 40"/>
                <a:gd name="T16" fmla="*/ 0 w 10"/>
                <a:gd name="T17" fmla="*/ 0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40"/>
                <a:gd name="T29" fmla="*/ 10 w 10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40">
                  <a:moveTo>
                    <a:pt x="0" y="0"/>
                  </a:moveTo>
                  <a:lnTo>
                    <a:pt x="1" y="8"/>
                  </a:lnTo>
                  <a:lnTo>
                    <a:pt x="1" y="22"/>
                  </a:lnTo>
                  <a:lnTo>
                    <a:pt x="2" y="34"/>
                  </a:lnTo>
                  <a:lnTo>
                    <a:pt x="6" y="40"/>
                  </a:lnTo>
                  <a:lnTo>
                    <a:pt x="10" y="35"/>
                  </a:lnTo>
                  <a:lnTo>
                    <a:pt x="8" y="23"/>
                  </a:lnTo>
                  <a:lnTo>
                    <a:pt x="3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95" name="Freeform 237"/>
            <p:cNvSpPr>
              <a:spLocks/>
            </p:cNvSpPr>
            <p:nvPr/>
          </p:nvSpPr>
          <p:spPr bwMode="auto">
            <a:xfrm>
              <a:off x="265" y="1451"/>
              <a:ext cx="30" cy="35"/>
            </a:xfrm>
            <a:custGeom>
              <a:avLst/>
              <a:gdLst>
                <a:gd name="T0" fmla="*/ 30 w 30"/>
                <a:gd name="T1" fmla="*/ 0 h 35"/>
                <a:gd name="T2" fmla="*/ 23 w 30"/>
                <a:gd name="T3" fmla="*/ 11 h 35"/>
                <a:gd name="T4" fmla="*/ 15 w 30"/>
                <a:gd name="T5" fmla="*/ 24 h 35"/>
                <a:gd name="T6" fmla="*/ 6 w 30"/>
                <a:gd name="T7" fmla="*/ 34 h 35"/>
                <a:gd name="T8" fmla="*/ 0 w 30"/>
                <a:gd name="T9" fmla="*/ 35 h 35"/>
                <a:gd name="T10" fmla="*/ 0 w 30"/>
                <a:gd name="T11" fmla="*/ 32 h 35"/>
                <a:gd name="T12" fmla="*/ 3 w 30"/>
                <a:gd name="T13" fmla="*/ 28 h 35"/>
                <a:gd name="T14" fmla="*/ 6 w 30"/>
                <a:gd name="T15" fmla="*/ 22 h 35"/>
                <a:gd name="T16" fmla="*/ 12 w 30"/>
                <a:gd name="T17" fmla="*/ 17 h 35"/>
                <a:gd name="T18" fmla="*/ 17 w 30"/>
                <a:gd name="T19" fmla="*/ 12 h 35"/>
                <a:gd name="T20" fmla="*/ 23 w 30"/>
                <a:gd name="T21" fmla="*/ 7 h 35"/>
                <a:gd name="T22" fmla="*/ 27 w 30"/>
                <a:gd name="T23" fmla="*/ 3 h 35"/>
                <a:gd name="T24" fmla="*/ 30 w 30"/>
                <a:gd name="T25" fmla="*/ 0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35"/>
                <a:gd name="T41" fmla="*/ 30 w 30"/>
                <a:gd name="T42" fmla="*/ 35 h 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35">
                  <a:moveTo>
                    <a:pt x="30" y="0"/>
                  </a:moveTo>
                  <a:lnTo>
                    <a:pt x="23" y="11"/>
                  </a:lnTo>
                  <a:lnTo>
                    <a:pt x="15" y="24"/>
                  </a:lnTo>
                  <a:lnTo>
                    <a:pt x="6" y="34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3" y="28"/>
                  </a:lnTo>
                  <a:lnTo>
                    <a:pt x="6" y="22"/>
                  </a:lnTo>
                  <a:lnTo>
                    <a:pt x="12" y="17"/>
                  </a:lnTo>
                  <a:lnTo>
                    <a:pt x="17" y="12"/>
                  </a:lnTo>
                  <a:lnTo>
                    <a:pt x="23" y="7"/>
                  </a:lnTo>
                  <a:lnTo>
                    <a:pt x="27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96" name="Freeform 238"/>
            <p:cNvSpPr>
              <a:spLocks/>
            </p:cNvSpPr>
            <p:nvPr/>
          </p:nvSpPr>
          <p:spPr bwMode="auto">
            <a:xfrm>
              <a:off x="269" y="1259"/>
              <a:ext cx="51" cy="11"/>
            </a:xfrm>
            <a:custGeom>
              <a:avLst/>
              <a:gdLst>
                <a:gd name="T0" fmla="*/ 51 w 51"/>
                <a:gd name="T1" fmla="*/ 9 h 11"/>
                <a:gd name="T2" fmla="*/ 45 w 51"/>
                <a:gd name="T3" fmla="*/ 9 h 11"/>
                <a:gd name="T4" fmla="*/ 37 w 51"/>
                <a:gd name="T5" fmla="*/ 11 h 11"/>
                <a:gd name="T6" fmla="*/ 29 w 51"/>
                <a:gd name="T7" fmla="*/ 11 h 11"/>
                <a:gd name="T8" fmla="*/ 21 w 51"/>
                <a:gd name="T9" fmla="*/ 11 h 11"/>
                <a:gd name="T10" fmla="*/ 13 w 51"/>
                <a:gd name="T11" fmla="*/ 11 h 11"/>
                <a:gd name="T12" fmla="*/ 6 w 51"/>
                <a:gd name="T13" fmla="*/ 9 h 11"/>
                <a:gd name="T14" fmla="*/ 2 w 51"/>
                <a:gd name="T15" fmla="*/ 7 h 11"/>
                <a:gd name="T16" fmla="*/ 0 w 51"/>
                <a:gd name="T17" fmla="*/ 4 h 11"/>
                <a:gd name="T18" fmla="*/ 1 w 51"/>
                <a:gd name="T19" fmla="*/ 2 h 11"/>
                <a:gd name="T20" fmla="*/ 5 w 51"/>
                <a:gd name="T21" fmla="*/ 0 h 11"/>
                <a:gd name="T22" fmla="*/ 12 w 51"/>
                <a:gd name="T23" fmla="*/ 0 h 11"/>
                <a:gd name="T24" fmla="*/ 20 w 51"/>
                <a:gd name="T25" fmla="*/ 3 h 11"/>
                <a:gd name="T26" fmla="*/ 28 w 51"/>
                <a:gd name="T27" fmla="*/ 5 h 11"/>
                <a:gd name="T28" fmla="*/ 37 w 51"/>
                <a:gd name="T29" fmla="*/ 7 h 11"/>
                <a:gd name="T30" fmla="*/ 45 w 51"/>
                <a:gd name="T31" fmla="*/ 8 h 11"/>
                <a:gd name="T32" fmla="*/ 51 w 51"/>
                <a:gd name="T33" fmla="*/ 9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11"/>
                <a:gd name="T53" fmla="*/ 51 w 51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11">
                  <a:moveTo>
                    <a:pt x="51" y="9"/>
                  </a:moveTo>
                  <a:lnTo>
                    <a:pt x="45" y="9"/>
                  </a:lnTo>
                  <a:lnTo>
                    <a:pt x="37" y="11"/>
                  </a:lnTo>
                  <a:lnTo>
                    <a:pt x="29" y="11"/>
                  </a:lnTo>
                  <a:lnTo>
                    <a:pt x="21" y="11"/>
                  </a:lnTo>
                  <a:lnTo>
                    <a:pt x="13" y="11"/>
                  </a:lnTo>
                  <a:lnTo>
                    <a:pt x="6" y="9"/>
                  </a:lnTo>
                  <a:lnTo>
                    <a:pt x="2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5" y="0"/>
                  </a:lnTo>
                  <a:lnTo>
                    <a:pt x="12" y="0"/>
                  </a:lnTo>
                  <a:lnTo>
                    <a:pt x="20" y="3"/>
                  </a:lnTo>
                  <a:lnTo>
                    <a:pt x="28" y="5"/>
                  </a:lnTo>
                  <a:lnTo>
                    <a:pt x="37" y="7"/>
                  </a:lnTo>
                  <a:lnTo>
                    <a:pt x="45" y="8"/>
                  </a:lnTo>
                  <a:lnTo>
                    <a:pt x="51" y="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97" name="Freeform 239"/>
            <p:cNvSpPr>
              <a:spLocks/>
            </p:cNvSpPr>
            <p:nvPr/>
          </p:nvSpPr>
          <p:spPr bwMode="auto">
            <a:xfrm>
              <a:off x="278" y="1239"/>
              <a:ext cx="48" cy="17"/>
            </a:xfrm>
            <a:custGeom>
              <a:avLst/>
              <a:gdLst>
                <a:gd name="T0" fmla="*/ 48 w 48"/>
                <a:gd name="T1" fmla="*/ 17 h 17"/>
                <a:gd name="T2" fmla="*/ 44 w 48"/>
                <a:gd name="T3" fmla="*/ 17 h 17"/>
                <a:gd name="T4" fmla="*/ 37 w 48"/>
                <a:gd name="T5" fmla="*/ 16 h 17"/>
                <a:gd name="T6" fmla="*/ 29 w 48"/>
                <a:gd name="T7" fmla="*/ 15 h 17"/>
                <a:gd name="T8" fmla="*/ 21 w 48"/>
                <a:gd name="T9" fmla="*/ 14 h 17"/>
                <a:gd name="T10" fmla="*/ 13 w 48"/>
                <a:gd name="T11" fmla="*/ 11 h 17"/>
                <a:gd name="T12" fmla="*/ 6 w 48"/>
                <a:gd name="T13" fmla="*/ 9 h 17"/>
                <a:gd name="T14" fmla="*/ 2 w 48"/>
                <a:gd name="T15" fmla="*/ 6 h 17"/>
                <a:gd name="T16" fmla="*/ 0 w 48"/>
                <a:gd name="T17" fmla="*/ 2 h 17"/>
                <a:gd name="T18" fmla="*/ 1 w 48"/>
                <a:gd name="T19" fmla="*/ 0 h 17"/>
                <a:gd name="T20" fmla="*/ 6 w 48"/>
                <a:gd name="T21" fmla="*/ 0 h 17"/>
                <a:gd name="T22" fmla="*/ 13 w 48"/>
                <a:gd name="T23" fmla="*/ 2 h 17"/>
                <a:gd name="T24" fmla="*/ 21 w 48"/>
                <a:gd name="T25" fmla="*/ 6 h 17"/>
                <a:gd name="T26" fmla="*/ 30 w 48"/>
                <a:gd name="T27" fmla="*/ 9 h 17"/>
                <a:gd name="T28" fmla="*/ 38 w 48"/>
                <a:gd name="T29" fmla="*/ 12 h 17"/>
                <a:gd name="T30" fmla="*/ 45 w 48"/>
                <a:gd name="T31" fmla="*/ 16 h 17"/>
                <a:gd name="T32" fmla="*/ 48 w 48"/>
                <a:gd name="T33" fmla="*/ 17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17"/>
                <a:gd name="T53" fmla="*/ 48 w 48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17">
                  <a:moveTo>
                    <a:pt x="48" y="17"/>
                  </a:moveTo>
                  <a:lnTo>
                    <a:pt x="44" y="17"/>
                  </a:lnTo>
                  <a:lnTo>
                    <a:pt x="37" y="16"/>
                  </a:lnTo>
                  <a:lnTo>
                    <a:pt x="29" y="15"/>
                  </a:lnTo>
                  <a:lnTo>
                    <a:pt x="21" y="14"/>
                  </a:lnTo>
                  <a:lnTo>
                    <a:pt x="13" y="11"/>
                  </a:lnTo>
                  <a:lnTo>
                    <a:pt x="6" y="9"/>
                  </a:lnTo>
                  <a:lnTo>
                    <a:pt x="2" y="6"/>
                  </a:lnTo>
                  <a:lnTo>
                    <a:pt x="0" y="2"/>
                  </a:lnTo>
                  <a:lnTo>
                    <a:pt x="1" y="0"/>
                  </a:lnTo>
                  <a:lnTo>
                    <a:pt x="6" y="0"/>
                  </a:lnTo>
                  <a:lnTo>
                    <a:pt x="13" y="2"/>
                  </a:lnTo>
                  <a:lnTo>
                    <a:pt x="21" y="6"/>
                  </a:lnTo>
                  <a:lnTo>
                    <a:pt x="30" y="9"/>
                  </a:lnTo>
                  <a:lnTo>
                    <a:pt x="38" y="12"/>
                  </a:lnTo>
                  <a:lnTo>
                    <a:pt x="45" y="16"/>
                  </a:lnTo>
                  <a:lnTo>
                    <a:pt x="48" y="1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98" name="Freeform 240"/>
            <p:cNvSpPr>
              <a:spLocks/>
            </p:cNvSpPr>
            <p:nvPr/>
          </p:nvSpPr>
          <p:spPr bwMode="auto">
            <a:xfrm>
              <a:off x="255" y="1284"/>
              <a:ext cx="48" cy="11"/>
            </a:xfrm>
            <a:custGeom>
              <a:avLst/>
              <a:gdLst>
                <a:gd name="T0" fmla="*/ 48 w 48"/>
                <a:gd name="T1" fmla="*/ 5 h 11"/>
                <a:gd name="T2" fmla="*/ 45 w 48"/>
                <a:gd name="T3" fmla="*/ 7 h 11"/>
                <a:gd name="T4" fmla="*/ 41 w 48"/>
                <a:gd name="T5" fmla="*/ 8 h 11"/>
                <a:gd name="T6" fmla="*/ 34 w 48"/>
                <a:gd name="T7" fmla="*/ 11 h 11"/>
                <a:gd name="T8" fmla="*/ 26 w 48"/>
                <a:gd name="T9" fmla="*/ 11 h 11"/>
                <a:gd name="T10" fmla="*/ 17 w 48"/>
                <a:gd name="T11" fmla="*/ 11 h 11"/>
                <a:gd name="T12" fmla="*/ 10 w 48"/>
                <a:gd name="T13" fmla="*/ 9 h 11"/>
                <a:gd name="T14" fmla="*/ 3 w 48"/>
                <a:gd name="T15" fmla="*/ 8 h 11"/>
                <a:gd name="T16" fmla="*/ 0 w 48"/>
                <a:gd name="T17" fmla="*/ 5 h 11"/>
                <a:gd name="T18" fmla="*/ 0 w 48"/>
                <a:gd name="T19" fmla="*/ 1 h 11"/>
                <a:gd name="T20" fmla="*/ 3 w 48"/>
                <a:gd name="T21" fmla="*/ 0 h 11"/>
                <a:gd name="T22" fmla="*/ 10 w 48"/>
                <a:gd name="T23" fmla="*/ 0 h 11"/>
                <a:gd name="T24" fmla="*/ 17 w 48"/>
                <a:gd name="T25" fmla="*/ 1 h 11"/>
                <a:gd name="T26" fmla="*/ 26 w 48"/>
                <a:gd name="T27" fmla="*/ 3 h 11"/>
                <a:gd name="T28" fmla="*/ 34 w 48"/>
                <a:gd name="T29" fmla="*/ 4 h 11"/>
                <a:gd name="T30" fmla="*/ 42 w 48"/>
                <a:gd name="T31" fmla="*/ 5 h 11"/>
                <a:gd name="T32" fmla="*/ 48 w 48"/>
                <a:gd name="T33" fmla="*/ 5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11"/>
                <a:gd name="T53" fmla="*/ 48 w 48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11">
                  <a:moveTo>
                    <a:pt x="48" y="5"/>
                  </a:moveTo>
                  <a:lnTo>
                    <a:pt x="45" y="7"/>
                  </a:lnTo>
                  <a:lnTo>
                    <a:pt x="41" y="8"/>
                  </a:lnTo>
                  <a:lnTo>
                    <a:pt x="34" y="11"/>
                  </a:lnTo>
                  <a:lnTo>
                    <a:pt x="26" y="11"/>
                  </a:lnTo>
                  <a:lnTo>
                    <a:pt x="17" y="11"/>
                  </a:lnTo>
                  <a:lnTo>
                    <a:pt x="10" y="9"/>
                  </a:lnTo>
                  <a:lnTo>
                    <a:pt x="3" y="8"/>
                  </a:lnTo>
                  <a:lnTo>
                    <a:pt x="0" y="5"/>
                  </a:lnTo>
                  <a:lnTo>
                    <a:pt x="0" y="1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7" y="1"/>
                  </a:lnTo>
                  <a:lnTo>
                    <a:pt x="26" y="3"/>
                  </a:lnTo>
                  <a:lnTo>
                    <a:pt x="34" y="4"/>
                  </a:lnTo>
                  <a:lnTo>
                    <a:pt x="42" y="5"/>
                  </a:lnTo>
                  <a:lnTo>
                    <a:pt x="48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99" name="Freeform 241"/>
            <p:cNvSpPr>
              <a:spLocks/>
            </p:cNvSpPr>
            <p:nvPr/>
          </p:nvSpPr>
          <p:spPr bwMode="auto">
            <a:xfrm>
              <a:off x="241" y="1308"/>
              <a:ext cx="56" cy="16"/>
            </a:xfrm>
            <a:custGeom>
              <a:avLst/>
              <a:gdLst>
                <a:gd name="T0" fmla="*/ 56 w 56"/>
                <a:gd name="T1" fmla="*/ 0 h 16"/>
                <a:gd name="T2" fmla="*/ 50 w 56"/>
                <a:gd name="T3" fmla="*/ 4 h 16"/>
                <a:gd name="T4" fmla="*/ 42 w 56"/>
                <a:gd name="T5" fmla="*/ 7 h 16"/>
                <a:gd name="T6" fmla="*/ 33 w 56"/>
                <a:gd name="T7" fmla="*/ 10 h 16"/>
                <a:gd name="T8" fmla="*/ 25 w 56"/>
                <a:gd name="T9" fmla="*/ 14 h 16"/>
                <a:gd name="T10" fmla="*/ 16 w 56"/>
                <a:gd name="T11" fmla="*/ 16 h 16"/>
                <a:gd name="T12" fmla="*/ 8 w 56"/>
                <a:gd name="T13" fmla="*/ 16 h 16"/>
                <a:gd name="T14" fmla="*/ 4 w 56"/>
                <a:gd name="T15" fmla="*/ 16 h 16"/>
                <a:gd name="T16" fmla="*/ 0 w 56"/>
                <a:gd name="T17" fmla="*/ 13 h 16"/>
                <a:gd name="T18" fmla="*/ 2 w 56"/>
                <a:gd name="T19" fmla="*/ 9 h 16"/>
                <a:gd name="T20" fmla="*/ 7 w 56"/>
                <a:gd name="T21" fmla="*/ 7 h 16"/>
                <a:gd name="T22" fmla="*/ 14 w 56"/>
                <a:gd name="T23" fmla="*/ 5 h 16"/>
                <a:gd name="T24" fmla="*/ 23 w 56"/>
                <a:gd name="T25" fmla="*/ 4 h 16"/>
                <a:gd name="T26" fmla="*/ 33 w 56"/>
                <a:gd name="T27" fmla="*/ 4 h 16"/>
                <a:gd name="T28" fmla="*/ 42 w 56"/>
                <a:gd name="T29" fmla="*/ 2 h 16"/>
                <a:gd name="T30" fmla="*/ 50 w 56"/>
                <a:gd name="T31" fmla="*/ 1 h 16"/>
                <a:gd name="T32" fmla="*/ 56 w 56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16"/>
                <a:gd name="T53" fmla="*/ 56 w 56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16">
                  <a:moveTo>
                    <a:pt x="56" y="0"/>
                  </a:moveTo>
                  <a:lnTo>
                    <a:pt x="50" y="4"/>
                  </a:lnTo>
                  <a:lnTo>
                    <a:pt x="42" y="7"/>
                  </a:lnTo>
                  <a:lnTo>
                    <a:pt x="33" y="10"/>
                  </a:lnTo>
                  <a:lnTo>
                    <a:pt x="25" y="14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2" y="9"/>
                  </a:lnTo>
                  <a:lnTo>
                    <a:pt x="7" y="7"/>
                  </a:lnTo>
                  <a:lnTo>
                    <a:pt x="14" y="5"/>
                  </a:lnTo>
                  <a:lnTo>
                    <a:pt x="23" y="4"/>
                  </a:lnTo>
                  <a:lnTo>
                    <a:pt x="33" y="4"/>
                  </a:lnTo>
                  <a:lnTo>
                    <a:pt x="42" y="2"/>
                  </a:lnTo>
                  <a:lnTo>
                    <a:pt x="50" y="1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00" name="Freeform 242"/>
            <p:cNvSpPr>
              <a:spLocks/>
            </p:cNvSpPr>
            <p:nvPr/>
          </p:nvSpPr>
          <p:spPr bwMode="auto">
            <a:xfrm>
              <a:off x="228" y="1333"/>
              <a:ext cx="60" cy="19"/>
            </a:xfrm>
            <a:custGeom>
              <a:avLst/>
              <a:gdLst>
                <a:gd name="T0" fmla="*/ 60 w 60"/>
                <a:gd name="T1" fmla="*/ 0 h 19"/>
                <a:gd name="T2" fmla="*/ 54 w 60"/>
                <a:gd name="T3" fmla="*/ 2 h 19"/>
                <a:gd name="T4" fmla="*/ 46 w 60"/>
                <a:gd name="T5" fmla="*/ 7 h 19"/>
                <a:gd name="T6" fmla="*/ 36 w 60"/>
                <a:gd name="T7" fmla="*/ 10 h 19"/>
                <a:gd name="T8" fmla="*/ 26 w 60"/>
                <a:gd name="T9" fmla="*/ 15 h 19"/>
                <a:gd name="T10" fmla="*/ 16 w 60"/>
                <a:gd name="T11" fmla="*/ 17 h 19"/>
                <a:gd name="T12" fmla="*/ 8 w 60"/>
                <a:gd name="T13" fmla="*/ 19 h 19"/>
                <a:gd name="T14" fmla="*/ 2 w 60"/>
                <a:gd name="T15" fmla="*/ 18 h 19"/>
                <a:gd name="T16" fmla="*/ 0 w 60"/>
                <a:gd name="T17" fmla="*/ 16 h 19"/>
                <a:gd name="T18" fmla="*/ 2 w 60"/>
                <a:gd name="T19" fmla="*/ 11 h 19"/>
                <a:gd name="T20" fmla="*/ 9 w 60"/>
                <a:gd name="T21" fmla="*/ 9 h 19"/>
                <a:gd name="T22" fmla="*/ 18 w 60"/>
                <a:gd name="T23" fmla="*/ 7 h 19"/>
                <a:gd name="T24" fmla="*/ 28 w 60"/>
                <a:gd name="T25" fmla="*/ 5 h 19"/>
                <a:gd name="T26" fmla="*/ 38 w 60"/>
                <a:gd name="T27" fmla="*/ 3 h 19"/>
                <a:gd name="T28" fmla="*/ 47 w 60"/>
                <a:gd name="T29" fmla="*/ 2 h 19"/>
                <a:gd name="T30" fmla="*/ 55 w 60"/>
                <a:gd name="T31" fmla="*/ 1 h 19"/>
                <a:gd name="T32" fmla="*/ 60 w 60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19"/>
                <a:gd name="T53" fmla="*/ 60 w 60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19">
                  <a:moveTo>
                    <a:pt x="60" y="0"/>
                  </a:moveTo>
                  <a:lnTo>
                    <a:pt x="54" y="2"/>
                  </a:lnTo>
                  <a:lnTo>
                    <a:pt x="46" y="7"/>
                  </a:lnTo>
                  <a:lnTo>
                    <a:pt x="36" y="10"/>
                  </a:lnTo>
                  <a:lnTo>
                    <a:pt x="26" y="15"/>
                  </a:lnTo>
                  <a:lnTo>
                    <a:pt x="16" y="17"/>
                  </a:lnTo>
                  <a:lnTo>
                    <a:pt x="8" y="19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9" y="9"/>
                  </a:lnTo>
                  <a:lnTo>
                    <a:pt x="18" y="7"/>
                  </a:lnTo>
                  <a:lnTo>
                    <a:pt x="28" y="5"/>
                  </a:lnTo>
                  <a:lnTo>
                    <a:pt x="38" y="3"/>
                  </a:lnTo>
                  <a:lnTo>
                    <a:pt x="47" y="2"/>
                  </a:lnTo>
                  <a:lnTo>
                    <a:pt x="55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01" name="Freeform 243"/>
            <p:cNvSpPr>
              <a:spLocks/>
            </p:cNvSpPr>
            <p:nvPr/>
          </p:nvSpPr>
          <p:spPr bwMode="auto">
            <a:xfrm>
              <a:off x="223" y="1378"/>
              <a:ext cx="65" cy="34"/>
            </a:xfrm>
            <a:custGeom>
              <a:avLst/>
              <a:gdLst>
                <a:gd name="T0" fmla="*/ 65 w 65"/>
                <a:gd name="T1" fmla="*/ 0 h 34"/>
                <a:gd name="T2" fmla="*/ 59 w 65"/>
                <a:gd name="T3" fmla="*/ 6 h 34"/>
                <a:gd name="T4" fmla="*/ 50 w 65"/>
                <a:gd name="T5" fmla="*/ 13 h 34"/>
                <a:gd name="T6" fmla="*/ 41 w 65"/>
                <a:gd name="T7" fmla="*/ 18 h 34"/>
                <a:gd name="T8" fmla="*/ 30 w 65"/>
                <a:gd name="T9" fmla="*/ 24 h 34"/>
                <a:gd name="T10" fmla="*/ 20 w 65"/>
                <a:gd name="T11" fmla="*/ 30 h 34"/>
                <a:gd name="T12" fmla="*/ 11 w 65"/>
                <a:gd name="T13" fmla="*/ 33 h 34"/>
                <a:gd name="T14" fmla="*/ 4 w 65"/>
                <a:gd name="T15" fmla="*/ 34 h 34"/>
                <a:gd name="T16" fmla="*/ 0 w 65"/>
                <a:gd name="T17" fmla="*/ 32 h 34"/>
                <a:gd name="T18" fmla="*/ 1 w 65"/>
                <a:gd name="T19" fmla="*/ 29 h 34"/>
                <a:gd name="T20" fmla="*/ 8 w 65"/>
                <a:gd name="T21" fmla="*/ 25 h 34"/>
                <a:gd name="T22" fmla="*/ 17 w 65"/>
                <a:gd name="T23" fmla="*/ 21 h 34"/>
                <a:gd name="T24" fmla="*/ 29 w 65"/>
                <a:gd name="T25" fmla="*/ 16 h 34"/>
                <a:gd name="T26" fmla="*/ 41 w 65"/>
                <a:gd name="T27" fmla="*/ 13 h 34"/>
                <a:gd name="T28" fmla="*/ 51 w 65"/>
                <a:gd name="T29" fmla="*/ 8 h 34"/>
                <a:gd name="T30" fmla="*/ 60 w 65"/>
                <a:gd name="T31" fmla="*/ 4 h 34"/>
                <a:gd name="T32" fmla="*/ 65 w 65"/>
                <a:gd name="T33" fmla="*/ 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34"/>
                <a:gd name="T53" fmla="*/ 65 w 65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34">
                  <a:moveTo>
                    <a:pt x="65" y="0"/>
                  </a:moveTo>
                  <a:lnTo>
                    <a:pt x="59" y="6"/>
                  </a:lnTo>
                  <a:lnTo>
                    <a:pt x="50" y="13"/>
                  </a:lnTo>
                  <a:lnTo>
                    <a:pt x="41" y="18"/>
                  </a:lnTo>
                  <a:lnTo>
                    <a:pt x="30" y="24"/>
                  </a:lnTo>
                  <a:lnTo>
                    <a:pt x="20" y="30"/>
                  </a:lnTo>
                  <a:lnTo>
                    <a:pt x="11" y="33"/>
                  </a:lnTo>
                  <a:lnTo>
                    <a:pt x="4" y="34"/>
                  </a:lnTo>
                  <a:lnTo>
                    <a:pt x="0" y="32"/>
                  </a:lnTo>
                  <a:lnTo>
                    <a:pt x="1" y="29"/>
                  </a:lnTo>
                  <a:lnTo>
                    <a:pt x="8" y="25"/>
                  </a:lnTo>
                  <a:lnTo>
                    <a:pt x="17" y="21"/>
                  </a:lnTo>
                  <a:lnTo>
                    <a:pt x="29" y="16"/>
                  </a:lnTo>
                  <a:lnTo>
                    <a:pt x="41" y="13"/>
                  </a:lnTo>
                  <a:lnTo>
                    <a:pt x="51" y="8"/>
                  </a:lnTo>
                  <a:lnTo>
                    <a:pt x="60" y="4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02" name="Freeform 244"/>
            <p:cNvSpPr>
              <a:spLocks/>
            </p:cNvSpPr>
            <p:nvPr/>
          </p:nvSpPr>
          <p:spPr bwMode="auto">
            <a:xfrm>
              <a:off x="234" y="1430"/>
              <a:ext cx="60" cy="39"/>
            </a:xfrm>
            <a:custGeom>
              <a:avLst/>
              <a:gdLst>
                <a:gd name="T0" fmla="*/ 60 w 60"/>
                <a:gd name="T1" fmla="*/ 0 h 39"/>
                <a:gd name="T2" fmla="*/ 55 w 60"/>
                <a:gd name="T3" fmla="*/ 5 h 39"/>
                <a:gd name="T4" fmla="*/ 47 w 60"/>
                <a:gd name="T5" fmla="*/ 12 h 39"/>
                <a:gd name="T6" fmla="*/ 38 w 60"/>
                <a:gd name="T7" fmla="*/ 19 h 39"/>
                <a:gd name="T8" fmla="*/ 28 w 60"/>
                <a:gd name="T9" fmla="*/ 25 h 39"/>
                <a:gd name="T10" fmla="*/ 18 w 60"/>
                <a:gd name="T11" fmla="*/ 32 h 39"/>
                <a:gd name="T12" fmla="*/ 10 w 60"/>
                <a:gd name="T13" fmla="*/ 37 h 39"/>
                <a:gd name="T14" fmla="*/ 3 w 60"/>
                <a:gd name="T15" fmla="*/ 39 h 39"/>
                <a:gd name="T16" fmla="*/ 0 w 60"/>
                <a:gd name="T17" fmla="*/ 37 h 39"/>
                <a:gd name="T18" fmla="*/ 1 w 60"/>
                <a:gd name="T19" fmla="*/ 32 h 39"/>
                <a:gd name="T20" fmla="*/ 6 w 60"/>
                <a:gd name="T21" fmla="*/ 28 h 39"/>
                <a:gd name="T22" fmla="*/ 15 w 60"/>
                <a:gd name="T23" fmla="*/ 22 h 39"/>
                <a:gd name="T24" fmla="*/ 27 w 60"/>
                <a:gd name="T25" fmla="*/ 16 h 39"/>
                <a:gd name="T26" fmla="*/ 37 w 60"/>
                <a:gd name="T27" fmla="*/ 12 h 39"/>
                <a:gd name="T28" fmla="*/ 47 w 60"/>
                <a:gd name="T29" fmla="*/ 7 h 39"/>
                <a:gd name="T30" fmla="*/ 55 w 60"/>
                <a:gd name="T31" fmla="*/ 3 h 39"/>
                <a:gd name="T32" fmla="*/ 60 w 60"/>
                <a:gd name="T33" fmla="*/ 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39"/>
                <a:gd name="T53" fmla="*/ 60 w 6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39">
                  <a:moveTo>
                    <a:pt x="60" y="0"/>
                  </a:moveTo>
                  <a:lnTo>
                    <a:pt x="55" y="5"/>
                  </a:lnTo>
                  <a:lnTo>
                    <a:pt x="47" y="12"/>
                  </a:lnTo>
                  <a:lnTo>
                    <a:pt x="38" y="19"/>
                  </a:lnTo>
                  <a:lnTo>
                    <a:pt x="28" y="25"/>
                  </a:lnTo>
                  <a:lnTo>
                    <a:pt x="18" y="32"/>
                  </a:lnTo>
                  <a:lnTo>
                    <a:pt x="10" y="37"/>
                  </a:lnTo>
                  <a:lnTo>
                    <a:pt x="3" y="39"/>
                  </a:lnTo>
                  <a:lnTo>
                    <a:pt x="0" y="37"/>
                  </a:lnTo>
                  <a:lnTo>
                    <a:pt x="1" y="32"/>
                  </a:lnTo>
                  <a:lnTo>
                    <a:pt x="6" y="28"/>
                  </a:lnTo>
                  <a:lnTo>
                    <a:pt x="15" y="22"/>
                  </a:lnTo>
                  <a:lnTo>
                    <a:pt x="27" y="16"/>
                  </a:lnTo>
                  <a:lnTo>
                    <a:pt x="37" y="12"/>
                  </a:lnTo>
                  <a:lnTo>
                    <a:pt x="47" y="7"/>
                  </a:lnTo>
                  <a:lnTo>
                    <a:pt x="55" y="3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03" name="Freeform 245"/>
            <p:cNvSpPr>
              <a:spLocks/>
            </p:cNvSpPr>
            <p:nvPr/>
          </p:nvSpPr>
          <p:spPr bwMode="auto">
            <a:xfrm>
              <a:off x="231" y="1356"/>
              <a:ext cx="55" cy="33"/>
            </a:xfrm>
            <a:custGeom>
              <a:avLst/>
              <a:gdLst>
                <a:gd name="T0" fmla="*/ 55 w 55"/>
                <a:gd name="T1" fmla="*/ 0 h 33"/>
                <a:gd name="T2" fmla="*/ 50 w 55"/>
                <a:gd name="T3" fmla="*/ 4 h 33"/>
                <a:gd name="T4" fmla="*/ 42 w 55"/>
                <a:gd name="T5" fmla="*/ 10 h 33"/>
                <a:gd name="T6" fmla="*/ 34 w 55"/>
                <a:gd name="T7" fmla="*/ 16 h 33"/>
                <a:gd name="T8" fmla="*/ 24 w 55"/>
                <a:gd name="T9" fmla="*/ 22 h 33"/>
                <a:gd name="T10" fmla="*/ 16 w 55"/>
                <a:gd name="T11" fmla="*/ 28 h 33"/>
                <a:gd name="T12" fmla="*/ 8 w 55"/>
                <a:gd name="T13" fmla="*/ 31 h 33"/>
                <a:gd name="T14" fmla="*/ 3 w 55"/>
                <a:gd name="T15" fmla="*/ 33 h 33"/>
                <a:gd name="T16" fmla="*/ 0 w 55"/>
                <a:gd name="T17" fmla="*/ 30 h 33"/>
                <a:gd name="T18" fmla="*/ 3 w 55"/>
                <a:gd name="T19" fmla="*/ 26 h 33"/>
                <a:gd name="T20" fmla="*/ 7 w 55"/>
                <a:gd name="T21" fmla="*/ 21 h 33"/>
                <a:gd name="T22" fmla="*/ 15 w 55"/>
                <a:gd name="T23" fmla="*/ 17 h 33"/>
                <a:gd name="T24" fmla="*/ 25 w 55"/>
                <a:gd name="T25" fmla="*/ 12 h 33"/>
                <a:gd name="T26" fmla="*/ 34 w 55"/>
                <a:gd name="T27" fmla="*/ 8 h 33"/>
                <a:gd name="T28" fmla="*/ 43 w 55"/>
                <a:gd name="T29" fmla="*/ 4 h 33"/>
                <a:gd name="T30" fmla="*/ 50 w 55"/>
                <a:gd name="T31" fmla="*/ 2 h 33"/>
                <a:gd name="T32" fmla="*/ 55 w 55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33"/>
                <a:gd name="T53" fmla="*/ 55 w 55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33">
                  <a:moveTo>
                    <a:pt x="55" y="0"/>
                  </a:moveTo>
                  <a:lnTo>
                    <a:pt x="50" y="4"/>
                  </a:lnTo>
                  <a:lnTo>
                    <a:pt x="42" y="10"/>
                  </a:lnTo>
                  <a:lnTo>
                    <a:pt x="34" y="16"/>
                  </a:lnTo>
                  <a:lnTo>
                    <a:pt x="24" y="22"/>
                  </a:lnTo>
                  <a:lnTo>
                    <a:pt x="16" y="28"/>
                  </a:lnTo>
                  <a:lnTo>
                    <a:pt x="8" y="31"/>
                  </a:lnTo>
                  <a:lnTo>
                    <a:pt x="3" y="33"/>
                  </a:lnTo>
                  <a:lnTo>
                    <a:pt x="0" y="30"/>
                  </a:lnTo>
                  <a:lnTo>
                    <a:pt x="3" y="26"/>
                  </a:lnTo>
                  <a:lnTo>
                    <a:pt x="7" y="21"/>
                  </a:lnTo>
                  <a:lnTo>
                    <a:pt x="15" y="17"/>
                  </a:lnTo>
                  <a:lnTo>
                    <a:pt x="25" y="12"/>
                  </a:lnTo>
                  <a:lnTo>
                    <a:pt x="34" y="8"/>
                  </a:lnTo>
                  <a:lnTo>
                    <a:pt x="43" y="4"/>
                  </a:lnTo>
                  <a:lnTo>
                    <a:pt x="50" y="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04" name="Freeform 246"/>
            <p:cNvSpPr>
              <a:spLocks/>
            </p:cNvSpPr>
            <p:nvPr/>
          </p:nvSpPr>
          <p:spPr bwMode="auto">
            <a:xfrm>
              <a:off x="281" y="1358"/>
              <a:ext cx="79" cy="50"/>
            </a:xfrm>
            <a:custGeom>
              <a:avLst/>
              <a:gdLst>
                <a:gd name="T0" fmla="*/ 79 w 79"/>
                <a:gd name="T1" fmla="*/ 49 h 50"/>
                <a:gd name="T2" fmla="*/ 75 w 79"/>
                <a:gd name="T3" fmla="*/ 50 h 50"/>
                <a:gd name="T4" fmla="*/ 66 w 79"/>
                <a:gd name="T5" fmla="*/ 48 h 50"/>
                <a:gd name="T6" fmla="*/ 54 w 79"/>
                <a:gd name="T7" fmla="*/ 42 h 50"/>
                <a:gd name="T8" fmla="*/ 41 w 79"/>
                <a:gd name="T9" fmla="*/ 35 h 50"/>
                <a:gd name="T10" fmla="*/ 27 w 79"/>
                <a:gd name="T11" fmla="*/ 27 h 50"/>
                <a:gd name="T12" fmla="*/ 15 w 79"/>
                <a:gd name="T13" fmla="*/ 18 h 50"/>
                <a:gd name="T14" fmla="*/ 6 w 79"/>
                <a:gd name="T15" fmla="*/ 9 h 50"/>
                <a:gd name="T16" fmla="*/ 0 w 79"/>
                <a:gd name="T17" fmla="*/ 0 h 50"/>
                <a:gd name="T18" fmla="*/ 6 w 79"/>
                <a:gd name="T19" fmla="*/ 3 h 50"/>
                <a:gd name="T20" fmla="*/ 17 w 79"/>
                <a:gd name="T21" fmla="*/ 9 h 50"/>
                <a:gd name="T22" fmla="*/ 30 w 79"/>
                <a:gd name="T23" fmla="*/ 16 h 50"/>
                <a:gd name="T24" fmla="*/ 44 w 79"/>
                <a:gd name="T25" fmla="*/ 24 h 50"/>
                <a:gd name="T26" fmla="*/ 58 w 79"/>
                <a:gd name="T27" fmla="*/ 33 h 50"/>
                <a:gd name="T28" fmla="*/ 69 w 79"/>
                <a:gd name="T29" fmla="*/ 40 h 50"/>
                <a:gd name="T30" fmla="*/ 77 w 79"/>
                <a:gd name="T31" fmla="*/ 45 h 50"/>
                <a:gd name="T32" fmla="*/ 79 w 79"/>
                <a:gd name="T33" fmla="*/ 49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50"/>
                <a:gd name="T53" fmla="*/ 79 w 79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50">
                  <a:moveTo>
                    <a:pt x="79" y="49"/>
                  </a:moveTo>
                  <a:lnTo>
                    <a:pt x="75" y="50"/>
                  </a:lnTo>
                  <a:lnTo>
                    <a:pt x="66" y="48"/>
                  </a:lnTo>
                  <a:lnTo>
                    <a:pt x="54" y="42"/>
                  </a:lnTo>
                  <a:lnTo>
                    <a:pt x="41" y="35"/>
                  </a:lnTo>
                  <a:lnTo>
                    <a:pt x="27" y="27"/>
                  </a:lnTo>
                  <a:lnTo>
                    <a:pt x="15" y="18"/>
                  </a:lnTo>
                  <a:lnTo>
                    <a:pt x="6" y="9"/>
                  </a:lnTo>
                  <a:lnTo>
                    <a:pt x="0" y="0"/>
                  </a:lnTo>
                  <a:lnTo>
                    <a:pt x="6" y="3"/>
                  </a:lnTo>
                  <a:lnTo>
                    <a:pt x="17" y="9"/>
                  </a:lnTo>
                  <a:lnTo>
                    <a:pt x="30" y="16"/>
                  </a:lnTo>
                  <a:lnTo>
                    <a:pt x="44" y="24"/>
                  </a:lnTo>
                  <a:lnTo>
                    <a:pt x="58" y="33"/>
                  </a:lnTo>
                  <a:lnTo>
                    <a:pt x="69" y="40"/>
                  </a:lnTo>
                  <a:lnTo>
                    <a:pt x="77" y="45"/>
                  </a:lnTo>
                  <a:lnTo>
                    <a:pt x="79" y="4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05" name="Freeform 247"/>
            <p:cNvSpPr>
              <a:spLocks/>
            </p:cNvSpPr>
            <p:nvPr/>
          </p:nvSpPr>
          <p:spPr bwMode="auto">
            <a:xfrm>
              <a:off x="284" y="1399"/>
              <a:ext cx="63" cy="43"/>
            </a:xfrm>
            <a:custGeom>
              <a:avLst/>
              <a:gdLst>
                <a:gd name="T0" fmla="*/ 63 w 63"/>
                <a:gd name="T1" fmla="*/ 43 h 43"/>
                <a:gd name="T2" fmla="*/ 59 w 63"/>
                <a:gd name="T3" fmla="*/ 43 h 43"/>
                <a:gd name="T4" fmla="*/ 54 w 63"/>
                <a:gd name="T5" fmla="*/ 42 h 43"/>
                <a:gd name="T6" fmla="*/ 45 w 63"/>
                <a:gd name="T7" fmla="*/ 38 h 43"/>
                <a:gd name="T8" fmla="*/ 34 w 63"/>
                <a:gd name="T9" fmla="*/ 33 h 43"/>
                <a:gd name="T10" fmla="*/ 24 w 63"/>
                <a:gd name="T11" fmla="*/ 26 h 43"/>
                <a:gd name="T12" fmla="*/ 14 w 63"/>
                <a:gd name="T13" fmla="*/ 18 h 43"/>
                <a:gd name="T14" fmla="*/ 6 w 63"/>
                <a:gd name="T15" fmla="*/ 9 h 43"/>
                <a:gd name="T16" fmla="*/ 0 w 63"/>
                <a:gd name="T17" fmla="*/ 0 h 43"/>
                <a:gd name="T18" fmla="*/ 7 w 63"/>
                <a:gd name="T19" fmla="*/ 5 h 43"/>
                <a:gd name="T20" fmla="*/ 16 w 63"/>
                <a:gd name="T21" fmla="*/ 11 h 43"/>
                <a:gd name="T22" fmla="*/ 28 w 63"/>
                <a:gd name="T23" fmla="*/ 18 h 43"/>
                <a:gd name="T24" fmla="*/ 38 w 63"/>
                <a:gd name="T25" fmla="*/ 25 h 43"/>
                <a:gd name="T26" fmla="*/ 48 w 63"/>
                <a:gd name="T27" fmla="*/ 30 h 43"/>
                <a:gd name="T28" fmla="*/ 56 w 63"/>
                <a:gd name="T29" fmla="*/ 36 h 43"/>
                <a:gd name="T30" fmla="*/ 62 w 63"/>
                <a:gd name="T31" fmla="*/ 41 h 43"/>
                <a:gd name="T32" fmla="*/ 63 w 63"/>
                <a:gd name="T33" fmla="*/ 43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43"/>
                <a:gd name="T53" fmla="*/ 63 w 63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43">
                  <a:moveTo>
                    <a:pt x="63" y="43"/>
                  </a:moveTo>
                  <a:lnTo>
                    <a:pt x="59" y="43"/>
                  </a:lnTo>
                  <a:lnTo>
                    <a:pt x="54" y="42"/>
                  </a:lnTo>
                  <a:lnTo>
                    <a:pt x="45" y="38"/>
                  </a:lnTo>
                  <a:lnTo>
                    <a:pt x="34" y="33"/>
                  </a:lnTo>
                  <a:lnTo>
                    <a:pt x="24" y="26"/>
                  </a:lnTo>
                  <a:lnTo>
                    <a:pt x="14" y="18"/>
                  </a:lnTo>
                  <a:lnTo>
                    <a:pt x="6" y="9"/>
                  </a:lnTo>
                  <a:lnTo>
                    <a:pt x="0" y="0"/>
                  </a:lnTo>
                  <a:lnTo>
                    <a:pt x="7" y="5"/>
                  </a:lnTo>
                  <a:lnTo>
                    <a:pt x="16" y="11"/>
                  </a:lnTo>
                  <a:lnTo>
                    <a:pt x="28" y="18"/>
                  </a:lnTo>
                  <a:lnTo>
                    <a:pt x="38" y="25"/>
                  </a:lnTo>
                  <a:lnTo>
                    <a:pt x="48" y="30"/>
                  </a:lnTo>
                  <a:lnTo>
                    <a:pt x="56" y="36"/>
                  </a:lnTo>
                  <a:lnTo>
                    <a:pt x="62" y="41"/>
                  </a:lnTo>
                  <a:lnTo>
                    <a:pt x="63" y="4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06" name="Freeform 248"/>
            <p:cNvSpPr>
              <a:spLocks/>
            </p:cNvSpPr>
            <p:nvPr/>
          </p:nvSpPr>
          <p:spPr bwMode="auto">
            <a:xfrm>
              <a:off x="230" y="1404"/>
              <a:ext cx="59" cy="39"/>
            </a:xfrm>
            <a:custGeom>
              <a:avLst/>
              <a:gdLst>
                <a:gd name="T0" fmla="*/ 59 w 59"/>
                <a:gd name="T1" fmla="*/ 0 h 39"/>
                <a:gd name="T2" fmla="*/ 54 w 59"/>
                <a:gd name="T3" fmla="*/ 5 h 39"/>
                <a:gd name="T4" fmla="*/ 47 w 59"/>
                <a:gd name="T5" fmla="*/ 12 h 39"/>
                <a:gd name="T6" fmla="*/ 38 w 59"/>
                <a:gd name="T7" fmla="*/ 19 h 39"/>
                <a:gd name="T8" fmla="*/ 28 w 59"/>
                <a:gd name="T9" fmla="*/ 26 h 39"/>
                <a:gd name="T10" fmla="*/ 18 w 59"/>
                <a:gd name="T11" fmla="*/ 32 h 39"/>
                <a:gd name="T12" fmla="*/ 10 w 59"/>
                <a:gd name="T13" fmla="*/ 37 h 39"/>
                <a:gd name="T14" fmla="*/ 4 w 59"/>
                <a:gd name="T15" fmla="*/ 39 h 39"/>
                <a:gd name="T16" fmla="*/ 0 w 59"/>
                <a:gd name="T17" fmla="*/ 37 h 39"/>
                <a:gd name="T18" fmla="*/ 1 w 59"/>
                <a:gd name="T19" fmla="*/ 32 h 39"/>
                <a:gd name="T20" fmla="*/ 6 w 59"/>
                <a:gd name="T21" fmla="*/ 28 h 39"/>
                <a:gd name="T22" fmla="*/ 15 w 59"/>
                <a:gd name="T23" fmla="*/ 23 h 39"/>
                <a:gd name="T24" fmla="*/ 26 w 59"/>
                <a:gd name="T25" fmla="*/ 17 h 39"/>
                <a:gd name="T26" fmla="*/ 36 w 59"/>
                <a:gd name="T27" fmla="*/ 12 h 39"/>
                <a:gd name="T28" fmla="*/ 47 w 59"/>
                <a:gd name="T29" fmla="*/ 7 h 39"/>
                <a:gd name="T30" fmla="*/ 54 w 59"/>
                <a:gd name="T31" fmla="*/ 4 h 39"/>
                <a:gd name="T32" fmla="*/ 59 w 59"/>
                <a:gd name="T33" fmla="*/ 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39"/>
                <a:gd name="T53" fmla="*/ 59 w 5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39">
                  <a:moveTo>
                    <a:pt x="59" y="0"/>
                  </a:moveTo>
                  <a:lnTo>
                    <a:pt x="54" y="5"/>
                  </a:lnTo>
                  <a:lnTo>
                    <a:pt x="47" y="12"/>
                  </a:lnTo>
                  <a:lnTo>
                    <a:pt x="38" y="19"/>
                  </a:lnTo>
                  <a:lnTo>
                    <a:pt x="28" y="26"/>
                  </a:lnTo>
                  <a:lnTo>
                    <a:pt x="18" y="32"/>
                  </a:lnTo>
                  <a:lnTo>
                    <a:pt x="10" y="37"/>
                  </a:lnTo>
                  <a:lnTo>
                    <a:pt x="4" y="39"/>
                  </a:lnTo>
                  <a:lnTo>
                    <a:pt x="0" y="37"/>
                  </a:lnTo>
                  <a:lnTo>
                    <a:pt x="1" y="32"/>
                  </a:lnTo>
                  <a:lnTo>
                    <a:pt x="6" y="28"/>
                  </a:lnTo>
                  <a:lnTo>
                    <a:pt x="15" y="23"/>
                  </a:lnTo>
                  <a:lnTo>
                    <a:pt x="26" y="17"/>
                  </a:lnTo>
                  <a:lnTo>
                    <a:pt x="36" y="12"/>
                  </a:lnTo>
                  <a:lnTo>
                    <a:pt x="47" y="7"/>
                  </a:lnTo>
                  <a:lnTo>
                    <a:pt x="54" y="4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07" name="Freeform 249"/>
            <p:cNvSpPr>
              <a:spLocks/>
            </p:cNvSpPr>
            <p:nvPr/>
          </p:nvSpPr>
          <p:spPr bwMode="auto">
            <a:xfrm>
              <a:off x="366" y="1450"/>
              <a:ext cx="48" cy="197"/>
            </a:xfrm>
            <a:custGeom>
              <a:avLst/>
              <a:gdLst>
                <a:gd name="T0" fmla="*/ 43 w 48"/>
                <a:gd name="T1" fmla="*/ 0 h 197"/>
                <a:gd name="T2" fmla="*/ 44 w 48"/>
                <a:gd name="T3" fmla="*/ 0 h 197"/>
                <a:gd name="T4" fmla="*/ 47 w 48"/>
                <a:gd name="T5" fmla="*/ 1 h 197"/>
                <a:gd name="T6" fmla="*/ 48 w 48"/>
                <a:gd name="T7" fmla="*/ 3 h 197"/>
                <a:gd name="T8" fmla="*/ 48 w 48"/>
                <a:gd name="T9" fmla="*/ 4 h 197"/>
                <a:gd name="T10" fmla="*/ 28 w 48"/>
                <a:gd name="T11" fmla="*/ 28 h 197"/>
                <a:gd name="T12" fmla="*/ 16 w 48"/>
                <a:gd name="T13" fmla="*/ 54 h 197"/>
                <a:gd name="T14" fmla="*/ 10 w 48"/>
                <a:gd name="T15" fmla="*/ 81 h 197"/>
                <a:gd name="T16" fmla="*/ 8 w 48"/>
                <a:gd name="T17" fmla="*/ 107 h 197"/>
                <a:gd name="T18" fmla="*/ 10 w 48"/>
                <a:gd name="T19" fmla="*/ 133 h 197"/>
                <a:gd name="T20" fmla="*/ 14 w 48"/>
                <a:gd name="T21" fmla="*/ 157 h 197"/>
                <a:gd name="T22" fmla="*/ 19 w 48"/>
                <a:gd name="T23" fmla="*/ 179 h 197"/>
                <a:gd name="T24" fmla="*/ 24 w 48"/>
                <a:gd name="T25" fmla="*/ 197 h 197"/>
                <a:gd name="T26" fmla="*/ 14 w 48"/>
                <a:gd name="T27" fmla="*/ 184 h 197"/>
                <a:gd name="T28" fmla="*/ 6 w 48"/>
                <a:gd name="T29" fmla="*/ 164 h 197"/>
                <a:gd name="T30" fmla="*/ 1 w 48"/>
                <a:gd name="T31" fmla="*/ 136 h 197"/>
                <a:gd name="T32" fmla="*/ 0 w 48"/>
                <a:gd name="T33" fmla="*/ 105 h 197"/>
                <a:gd name="T34" fmla="*/ 3 w 48"/>
                <a:gd name="T35" fmla="*/ 73 h 197"/>
                <a:gd name="T36" fmla="*/ 11 w 48"/>
                <a:gd name="T37" fmla="*/ 43 h 197"/>
                <a:gd name="T38" fmla="*/ 24 w 48"/>
                <a:gd name="T39" fmla="*/ 18 h 197"/>
                <a:gd name="T40" fmla="*/ 43 w 48"/>
                <a:gd name="T41" fmla="*/ 0 h 19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197"/>
                <a:gd name="T65" fmla="*/ 48 w 48"/>
                <a:gd name="T66" fmla="*/ 197 h 19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197">
                  <a:moveTo>
                    <a:pt x="43" y="0"/>
                  </a:moveTo>
                  <a:lnTo>
                    <a:pt x="44" y="0"/>
                  </a:lnTo>
                  <a:lnTo>
                    <a:pt x="47" y="1"/>
                  </a:lnTo>
                  <a:lnTo>
                    <a:pt x="48" y="3"/>
                  </a:lnTo>
                  <a:lnTo>
                    <a:pt x="48" y="4"/>
                  </a:lnTo>
                  <a:lnTo>
                    <a:pt x="28" y="28"/>
                  </a:lnTo>
                  <a:lnTo>
                    <a:pt x="16" y="54"/>
                  </a:lnTo>
                  <a:lnTo>
                    <a:pt x="10" y="81"/>
                  </a:lnTo>
                  <a:lnTo>
                    <a:pt x="8" y="107"/>
                  </a:lnTo>
                  <a:lnTo>
                    <a:pt x="10" y="133"/>
                  </a:lnTo>
                  <a:lnTo>
                    <a:pt x="14" y="157"/>
                  </a:lnTo>
                  <a:lnTo>
                    <a:pt x="19" y="179"/>
                  </a:lnTo>
                  <a:lnTo>
                    <a:pt x="24" y="197"/>
                  </a:lnTo>
                  <a:lnTo>
                    <a:pt x="14" y="184"/>
                  </a:lnTo>
                  <a:lnTo>
                    <a:pt x="6" y="164"/>
                  </a:lnTo>
                  <a:lnTo>
                    <a:pt x="1" y="136"/>
                  </a:lnTo>
                  <a:lnTo>
                    <a:pt x="0" y="105"/>
                  </a:lnTo>
                  <a:lnTo>
                    <a:pt x="3" y="73"/>
                  </a:lnTo>
                  <a:lnTo>
                    <a:pt x="11" y="43"/>
                  </a:lnTo>
                  <a:lnTo>
                    <a:pt x="24" y="18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08" name="Freeform 250"/>
            <p:cNvSpPr>
              <a:spLocks/>
            </p:cNvSpPr>
            <p:nvPr/>
          </p:nvSpPr>
          <p:spPr bwMode="auto">
            <a:xfrm>
              <a:off x="376" y="1620"/>
              <a:ext cx="43" cy="25"/>
            </a:xfrm>
            <a:custGeom>
              <a:avLst/>
              <a:gdLst>
                <a:gd name="T0" fmla="*/ 0 w 43"/>
                <a:gd name="T1" fmla="*/ 0 h 25"/>
                <a:gd name="T2" fmla="*/ 5 w 43"/>
                <a:gd name="T3" fmla="*/ 4 h 25"/>
                <a:gd name="T4" fmla="*/ 10 w 43"/>
                <a:gd name="T5" fmla="*/ 10 h 25"/>
                <a:gd name="T6" fmla="*/ 17 w 43"/>
                <a:gd name="T7" fmla="*/ 14 h 25"/>
                <a:gd name="T8" fmla="*/ 25 w 43"/>
                <a:gd name="T9" fmla="*/ 18 h 25"/>
                <a:gd name="T10" fmla="*/ 31 w 43"/>
                <a:gd name="T11" fmla="*/ 21 h 25"/>
                <a:gd name="T12" fmla="*/ 37 w 43"/>
                <a:gd name="T13" fmla="*/ 23 h 25"/>
                <a:gd name="T14" fmla="*/ 41 w 43"/>
                <a:gd name="T15" fmla="*/ 25 h 25"/>
                <a:gd name="T16" fmla="*/ 43 w 43"/>
                <a:gd name="T17" fmla="*/ 23 h 25"/>
                <a:gd name="T18" fmla="*/ 43 w 43"/>
                <a:gd name="T19" fmla="*/ 21 h 25"/>
                <a:gd name="T20" fmla="*/ 40 w 43"/>
                <a:gd name="T21" fmla="*/ 19 h 25"/>
                <a:gd name="T22" fmla="*/ 35 w 43"/>
                <a:gd name="T23" fmla="*/ 17 h 25"/>
                <a:gd name="T24" fmla="*/ 29 w 43"/>
                <a:gd name="T25" fmla="*/ 13 h 25"/>
                <a:gd name="T26" fmla="*/ 22 w 43"/>
                <a:gd name="T27" fmla="*/ 11 h 25"/>
                <a:gd name="T28" fmla="*/ 14 w 43"/>
                <a:gd name="T29" fmla="*/ 8 h 25"/>
                <a:gd name="T30" fmla="*/ 6 w 43"/>
                <a:gd name="T31" fmla="*/ 4 h 25"/>
                <a:gd name="T32" fmla="*/ 0 w 43"/>
                <a:gd name="T33" fmla="*/ 0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25"/>
                <a:gd name="T53" fmla="*/ 43 w 43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25">
                  <a:moveTo>
                    <a:pt x="0" y="0"/>
                  </a:moveTo>
                  <a:lnTo>
                    <a:pt x="5" y="4"/>
                  </a:lnTo>
                  <a:lnTo>
                    <a:pt x="10" y="10"/>
                  </a:lnTo>
                  <a:lnTo>
                    <a:pt x="17" y="14"/>
                  </a:lnTo>
                  <a:lnTo>
                    <a:pt x="25" y="18"/>
                  </a:lnTo>
                  <a:lnTo>
                    <a:pt x="31" y="21"/>
                  </a:lnTo>
                  <a:lnTo>
                    <a:pt x="37" y="23"/>
                  </a:lnTo>
                  <a:lnTo>
                    <a:pt x="41" y="25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0" y="19"/>
                  </a:lnTo>
                  <a:lnTo>
                    <a:pt x="35" y="17"/>
                  </a:lnTo>
                  <a:lnTo>
                    <a:pt x="29" y="13"/>
                  </a:lnTo>
                  <a:lnTo>
                    <a:pt x="22" y="11"/>
                  </a:lnTo>
                  <a:lnTo>
                    <a:pt x="14" y="8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09" name="Freeform 251"/>
            <p:cNvSpPr>
              <a:spLocks/>
            </p:cNvSpPr>
            <p:nvPr/>
          </p:nvSpPr>
          <p:spPr bwMode="auto">
            <a:xfrm>
              <a:off x="373" y="1603"/>
              <a:ext cx="46" cy="28"/>
            </a:xfrm>
            <a:custGeom>
              <a:avLst/>
              <a:gdLst>
                <a:gd name="T0" fmla="*/ 46 w 46"/>
                <a:gd name="T1" fmla="*/ 27 h 28"/>
                <a:gd name="T2" fmla="*/ 44 w 46"/>
                <a:gd name="T3" fmla="*/ 28 h 28"/>
                <a:gd name="T4" fmla="*/ 41 w 46"/>
                <a:gd name="T5" fmla="*/ 27 h 28"/>
                <a:gd name="T6" fmla="*/ 34 w 46"/>
                <a:gd name="T7" fmla="*/ 26 h 28"/>
                <a:gd name="T8" fmla="*/ 27 w 46"/>
                <a:gd name="T9" fmla="*/ 22 h 28"/>
                <a:gd name="T10" fmla="*/ 19 w 46"/>
                <a:gd name="T11" fmla="*/ 18 h 28"/>
                <a:gd name="T12" fmla="*/ 11 w 46"/>
                <a:gd name="T13" fmla="*/ 12 h 28"/>
                <a:gd name="T14" fmla="*/ 6 w 46"/>
                <a:gd name="T15" fmla="*/ 6 h 28"/>
                <a:gd name="T16" fmla="*/ 0 w 46"/>
                <a:gd name="T17" fmla="*/ 0 h 28"/>
                <a:gd name="T18" fmla="*/ 6 w 46"/>
                <a:gd name="T19" fmla="*/ 3 h 28"/>
                <a:gd name="T20" fmla="*/ 12 w 46"/>
                <a:gd name="T21" fmla="*/ 6 h 28"/>
                <a:gd name="T22" fmla="*/ 20 w 46"/>
                <a:gd name="T23" fmla="*/ 11 h 28"/>
                <a:gd name="T24" fmla="*/ 28 w 46"/>
                <a:gd name="T25" fmla="*/ 14 h 28"/>
                <a:gd name="T26" fmla="*/ 36 w 46"/>
                <a:gd name="T27" fmla="*/ 19 h 28"/>
                <a:gd name="T28" fmla="*/ 42 w 46"/>
                <a:gd name="T29" fmla="*/ 22 h 28"/>
                <a:gd name="T30" fmla="*/ 45 w 46"/>
                <a:gd name="T31" fmla="*/ 25 h 28"/>
                <a:gd name="T32" fmla="*/ 46 w 46"/>
                <a:gd name="T33" fmla="*/ 27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28"/>
                <a:gd name="T53" fmla="*/ 46 w 46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28">
                  <a:moveTo>
                    <a:pt x="46" y="27"/>
                  </a:moveTo>
                  <a:lnTo>
                    <a:pt x="44" y="28"/>
                  </a:lnTo>
                  <a:lnTo>
                    <a:pt x="41" y="27"/>
                  </a:lnTo>
                  <a:lnTo>
                    <a:pt x="34" y="26"/>
                  </a:lnTo>
                  <a:lnTo>
                    <a:pt x="27" y="22"/>
                  </a:lnTo>
                  <a:lnTo>
                    <a:pt x="19" y="18"/>
                  </a:lnTo>
                  <a:lnTo>
                    <a:pt x="11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6" y="3"/>
                  </a:lnTo>
                  <a:lnTo>
                    <a:pt x="12" y="6"/>
                  </a:lnTo>
                  <a:lnTo>
                    <a:pt x="20" y="11"/>
                  </a:lnTo>
                  <a:lnTo>
                    <a:pt x="28" y="14"/>
                  </a:lnTo>
                  <a:lnTo>
                    <a:pt x="36" y="19"/>
                  </a:lnTo>
                  <a:lnTo>
                    <a:pt x="42" y="22"/>
                  </a:lnTo>
                  <a:lnTo>
                    <a:pt x="45" y="25"/>
                  </a:lnTo>
                  <a:lnTo>
                    <a:pt x="46" y="2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10" name="Freeform 252"/>
            <p:cNvSpPr>
              <a:spLocks/>
            </p:cNvSpPr>
            <p:nvPr/>
          </p:nvSpPr>
          <p:spPr bwMode="auto">
            <a:xfrm>
              <a:off x="368" y="1563"/>
              <a:ext cx="62" cy="39"/>
            </a:xfrm>
            <a:custGeom>
              <a:avLst/>
              <a:gdLst>
                <a:gd name="T0" fmla="*/ 62 w 62"/>
                <a:gd name="T1" fmla="*/ 37 h 39"/>
                <a:gd name="T2" fmla="*/ 58 w 62"/>
                <a:gd name="T3" fmla="*/ 39 h 39"/>
                <a:gd name="T4" fmla="*/ 51 w 62"/>
                <a:gd name="T5" fmla="*/ 37 h 39"/>
                <a:gd name="T6" fmla="*/ 43 w 62"/>
                <a:gd name="T7" fmla="*/ 34 h 39"/>
                <a:gd name="T8" fmla="*/ 33 w 62"/>
                <a:gd name="T9" fmla="*/ 28 h 39"/>
                <a:gd name="T10" fmla="*/ 23 w 62"/>
                <a:gd name="T11" fmla="*/ 23 h 39"/>
                <a:gd name="T12" fmla="*/ 13 w 62"/>
                <a:gd name="T13" fmla="*/ 16 h 39"/>
                <a:gd name="T14" fmla="*/ 5 w 62"/>
                <a:gd name="T15" fmla="*/ 8 h 39"/>
                <a:gd name="T16" fmla="*/ 0 w 62"/>
                <a:gd name="T17" fmla="*/ 0 h 39"/>
                <a:gd name="T18" fmla="*/ 5 w 62"/>
                <a:gd name="T19" fmla="*/ 3 h 39"/>
                <a:gd name="T20" fmla="*/ 13 w 62"/>
                <a:gd name="T21" fmla="*/ 8 h 39"/>
                <a:gd name="T22" fmla="*/ 24 w 62"/>
                <a:gd name="T23" fmla="*/ 14 h 39"/>
                <a:gd name="T24" fmla="*/ 34 w 62"/>
                <a:gd name="T25" fmla="*/ 19 h 39"/>
                <a:gd name="T26" fmla="*/ 46 w 62"/>
                <a:gd name="T27" fmla="*/ 25 h 39"/>
                <a:gd name="T28" fmla="*/ 55 w 62"/>
                <a:gd name="T29" fmla="*/ 31 h 39"/>
                <a:gd name="T30" fmla="*/ 60 w 62"/>
                <a:gd name="T31" fmla="*/ 34 h 39"/>
                <a:gd name="T32" fmla="*/ 62 w 62"/>
                <a:gd name="T33" fmla="*/ 37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2"/>
                <a:gd name="T52" fmla="*/ 0 h 39"/>
                <a:gd name="T53" fmla="*/ 62 w 62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2" h="39">
                  <a:moveTo>
                    <a:pt x="62" y="37"/>
                  </a:moveTo>
                  <a:lnTo>
                    <a:pt x="58" y="39"/>
                  </a:lnTo>
                  <a:lnTo>
                    <a:pt x="51" y="37"/>
                  </a:lnTo>
                  <a:lnTo>
                    <a:pt x="43" y="34"/>
                  </a:lnTo>
                  <a:lnTo>
                    <a:pt x="33" y="28"/>
                  </a:lnTo>
                  <a:lnTo>
                    <a:pt x="23" y="23"/>
                  </a:lnTo>
                  <a:lnTo>
                    <a:pt x="13" y="16"/>
                  </a:lnTo>
                  <a:lnTo>
                    <a:pt x="5" y="8"/>
                  </a:lnTo>
                  <a:lnTo>
                    <a:pt x="0" y="0"/>
                  </a:lnTo>
                  <a:lnTo>
                    <a:pt x="5" y="3"/>
                  </a:lnTo>
                  <a:lnTo>
                    <a:pt x="13" y="8"/>
                  </a:lnTo>
                  <a:lnTo>
                    <a:pt x="24" y="14"/>
                  </a:lnTo>
                  <a:lnTo>
                    <a:pt x="34" y="19"/>
                  </a:lnTo>
                  <a:lnTo>
                    <a:pt x="46" y="25"/>
                  </a:lnTo>
                  <a:lnTo>
                    <a:pt x="55" y="31"/>
                  </a:lnTo>
                  <a:lnTo>
                    <a:pt x="60" y="34"/>
                  </a:lnTo>
                  <a:lnTo>
                    <a:pt x="62" y="3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11" name="Freeform 253"/>
            <p:cNvSpPr>
              <a:spLocks/>
            </p:cNvSpPr>
            <p:nvPr/>
          </p:nvSpPr>
          <p:spPr bwMode="auto">
            <a:xfrm>
              <a:off x="372" y="1527"/>
              <a:ext cx="67" cy="43"/>
            </a:xfrm>
            <a:custGeom>
              <a:avLst/>
              <a:gdLst>
                <a:gd name="T0" fmla="*/ 67 w 67"/>
                <a:gd name="T1" fmla="*/ 42 h 43"/>
                <a:gd name="T2" fmla="*/ 63 w 67"/>
                <a:gd name="T3" fmla="*/ 43 h 43"/>
                <a:gd name="T4" fmla="*/ 55 w 67"/>
                <a:gd name="T5" fmla="*/ 41 h 43"/>
                <a:gd name="T6" fmla="*/ 45 w 67"/>
                <a:gd name="T7" fmla="*/ 36 h 43"/>
                <a:gd name="T8" fmla="*/ 34 w 67"/>
                <a:gd name="T9" fmla="*/ 29 h 43"/>
                <a:gd name="T10" fmla="*/ 22 w 67"/>
                <a:gd name="T11" fmla="*/ 22 h 43"/>
                <a:gd name="T12" fmla="*/ 12 w 67"/>
                <a:gd name="T13" fmla="*/ 14 h 43"/>
                <a:gd name="T14" fmla="*/ 4 w 67"/>
                <a:gd name="T15" fmla="*/ 7 h 43"/>
                <a:gd name="T16" fmla="*/ 0 w 67"/>
                <a:gd name="T17" fmla="*/ 0 h 43"/>
                <a:gd name="T18" fmla="*/ 4 w 67"/>
                <a:gd name="T19" fmla="*/ 3 h 43"/>
                <a:gd name="T20" fmla="*/ 13 w 67"/>
                <a:gd name="T21" fmla="*/ 8 h 43"/>
                <a:gd name="T22" fmla="*/ 25 w 67"/>
                <a:gd name="T23" fmla="*/ 13 h 43"/>
                <a:gd name="T24" fmla="*/ 37 w 67"/>
                <a:gd name="T25" fmla="*/ 20 h 43"/>
                <a:gd name="T26" fmla="*/ 48 w 67"/>
                <a:gd name="T27" fmla="*/ 28 h 43"/>
                <a:gd name="T28" fmla="*/ 58 w 67"/>
                <a:gd name="T29" fmla="*/ 34 h 43"/>
                <a:gd name="T30" fmla="*/ 64 w 67"/>
                <a:gd name="T31" fmla="*/ 38 h 43"/>
                <a:gd name="T32" fmla="*/ 67 w 67"/>
                <a:gd name="T33" fmla="*/ 42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7"/>
                <a:gd name="T52" fmla="*/ 0 h 43"/>
                <a:gd name="T53" fmla="*/ 67 w 67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7" h="43">
                  <a:moveTo>
                    <a:pt x="67" y="42"/>
                  </a:moveTo>
                  <a:lnTo>
                    <a:pt x="63" y="43"/>
                  </a:lnTo>
                  <a:lnTo>
                    <a:pt x="55" y="41"/>
                  </a:lnTo>
                  <a:lnTo>
                    <a:pt x="45" y="36"/>
                  </a:lnTo>
                  <a:lnTo>
                    <a:pt x="34" y="29"/>
                  </a:lnTo>
                  <a:lnTo>
                    <a:pt x="22" y="22"/>
                  </a:lnTo>
                  <a:lnTo>
                    <a:pt x="12" y="14"/>
                  </a:lnTo>
                  <a:lnTo>
                    <a:pt x="4" y="7"/>
                  </a:lnTo>
                  <a:lnTo>
                    <a:pt x="0" y="0"/>
                  </a:lnTo>
                  <a:lnTo>
                    <a:pt x="4" y="3"/>
                  </a:lnTo>
                  <a:lnTo>
                    <a:pt x="13" y="8"/>
                  </a:lnTo>
                  <a:lnTo>
                    <a:pt x="25" y="13"/>
                  </a:lnTo>
                  <a:lnTo>
                    <a:pt x="37" y="20"/>
                  </a:lnTo>
                  <a:lnTo>
                    <a:pt x="48" y="28"/>
                  </a:lnTo>
                  <a:lnTo>
                    <a:pt x="58" y="34"/>
                  </a:lnTo>
                  <a:lnTo>
                    <a:pt x="64" y="38"/>
                  </a:lnTo>
                  <a:lnTo>
                    <a:pt x="67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12" name="Freeform 254"/>
            <p:cNvSpPr>
              <a:spLocks/>
            </p:cNvSpPr>
            <p:nvPr/>
          </p:nvSpPr>
          <p:spPr bwMode="auto">
            <a:xfrm>
              <a:off x="377" y="1503"/>
              <a:ext cx="55" cy="45"/>
            </a:xfrm>
            <a:custGeom>
              <a:avLst/>
              <a:gdLst>
                <a:gd name="T0" fmla="*/ 55 w 55"/>
                <a:gd name="T1" fmla="*/ 45 h 45"/>
                <a:gd name="T2" fmla="*/ 51 w 55"/>
                <a:gd name="T3" fmla="*/ 45 h 45"/>
                <a:gd name="T4" fmla="*/ 46 w 55"/>
                <a:gd name="T5" fmla="*/ 42 h 45"/>
                <a:gd name="T6" fmla="*/ 37 w 55"/>
                <a:gd name="T7" fmla="*/ 36 h 45"/>
                <a:gd name="T8" fmla="*/ 28 w 55"/>
                <a:gd name="T9" fmla="*/ 29 h 45"/>
                <a:gd name="T10" fmla="*/ 17 w 55"/>
                <a:gd name="T11" fmla="*/ 21 h 45"/>
                <a:gd name="T12" fmla="*/ 9 w 55"/>
                <a:gd name="T13" fmla="*/ 14 h 45"/>
                <a:gd name="T14" fmla="*/ 3 w 55"/>
                <a:gd name="T15" fmla="*/ 6 h 45"/>
                <a:gd name="T16" fmla="*/ 0 w 55"/>
                <a:gd name="T17" fmla="*/ 0 h 45"/>
                <a:gd name="T18" fmla="*/ 6 w 55"/>
                <a:gd name="T19" fmla="*/ 3 h 45"/>
                <a:gd name="T20" fmla="*/ 14 w 55"/>
                <a:gd name="T21" fmla="*/ 9 h 45"/>
                <a:gd name="T22" fmla="*/ 23 w 55"/>
                <a:gd name="T23" fmla="*/ 16 h 45"/>
                <a:gd name="T24" fmla="*/ 33 w 55"/>
                <a:gd name="T25" fmla="*/ 23 h 45"/>
                <a:gd name="T26" fmla="*/ 42 w 55"/>
                <a:gd name="T27" fmla="*/ 31 h 45"/>
                <a:gd name="T28" fmla="*/ 50 w 55"/>
                <a:gd name="T29" fmla="*/ 36 h 45"/>
                <a:gd name="T30" fmla="*/ 55 w 55"/>
                <a:gd name="T31" fmla="*/ 42 h 45"/>
                <a:gd name="T32" fmla="*/ 55 w 55"/>
                <a:gd name="T33" fmla="*/ 45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45"/>
                <a:gd name="T53" fmla="*/ 55 w 55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45">
                  <a:moveTo>
                    <a:pt x="55" y="45"/>
                  </a:moveTo>
                  <a:lnTo>
                    <a:pt x="51" y="45"/>
                  </a:lnTo>
                  <a:lnTo>
                    <a:pt x="46" y="42"/>
                  </a:lnTo>
                  <a:lnTo>
                    <a:pt x="37" y="36"/>
                  </a:lnTo>
                  <a:lnTo>
                    <a:pt x="28" y="29"/>
                  </a:lnTo>
                  <a:lnTo>
                    <a:pt x="17" y="21"/>
                  </a:lnTo>
                  <a:lnTo>
                    <a:pt x="9" y="14"/>
                  </a:lnTo>
                  <a:lnTo>
                    <a:pt x="3" y="6"/>
                  </a:lnTo>
                  <a:lnTo>
                    <a:pt x="0" y="0"/>
                  </a:lnTo>
                  <a:lnTo>
                    <a:pt x="6" y="3"/>
                  </a:lnTo>
                  <a:lnTo>
                    <a:pt x="14" y="9"/>
                  </a:lnTo>
                  <a:lnTo>
                    <a:pt x="23" y="16"/>
                  </a:lnTo>
                  <a:lnTo>
                    <a:pt x="33" y="23"/>
                  </a:lnTo>
                  <a:lnTo>
                    <a:pt x="42" y="31"/>
                  </a:lnTo>
                  <a:lnTo>
                    <a:pt x="50" y="36"/>
                  </a:lnTo>
                  <a:lnTo>
                    <a:pt x="55" y="42"/>
                  </a:lnTo>
                  <a:lnTo>
                    <a:pt x="55" y="4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13" name="Freeform 255"/>
            <p:cNvSpPr>
              <a:spLocks/>
            </p:cNvSpPr>
            <p:nvPr/>
          </p:nvSpPr>
          <p:spPr bwMode="auto">
            <a:xfrm>
              <a:off x="385" y="1485"/>
              <a:ext cx="45" cy="37"/>
            </a:xfrm>
            <a:custGeom>
              <a:avLst/>
              <a:gdLst>
                <a:gd name="T0" fmla="*/ 45 w 45"/>
                <a:gd name="T1" fmla="*/ 37 h 37"/>
                <a:gd name="T2" fmla="*/ 42 w 45"/>
                <a:gd name="T3" fmla="*/ 37 h 37"/>
                <a:gd name="T4" fmla="*/ 37 w 45"/>
                <a:gd name="T5" fmla="*/ 36 h 37"/>
                <a:gd name="T6" fmla="*/ 30 w 45"/>
                <a:gd name="T7" fmla="*/ 33 h 37"/>
                <a:gd name="T8" fmla="*/ 23 w 45"/>
                <a:gd name="T9" fmla="*/ 28 h 37"/>
                <a:gd name="T10" fmla="*/ 15 w 45"/>
                <a:gd name="T11" fmla="*/ 21 h 37"/>
                <a:gd name="T12" fmla="*/ 8 w 45"/>
                <a:gd name="T13" fmla="*/ 15 h 37"/>
                <a:gd name="T14" fmla="*/ 3 w 45"/>
                <a:gd name="T15" fmla="*/ 8 h 37"/>
                <a:gd name="T16" fmla="*/ 0 w 45"/>
                <a:gd name="T17" fmla="*/ 0 h 37"/>
                <a:gd name="T18" fmla="*/ 5 w 45"/>
                <a:gd name="T19" fmla="*/ 4 h 37"/>
                <a:gd name="T20" fmla="*/ 12 w 45"/>
                <a:gd name="T21" fmla="*/ 9 h 37"/>
                <a:gd name="T22" fmla="*/ 18 w 45"/>
                <a:gd name="T23" fmla="*/ 15 h 37"/>
                <a:gd name="T24" fmla="*/ 28 w 45"/>
                <a:gd name="T25" fmla="*/ 20 h 37"/>
                <a:gd name="T26" fmla="*/ 34 w 45"/>
                <a:gd name="T27" fmla="*/ 26 h 37"/>
                <a:gd name="T28" fmla="*/ 41 w 45"/>
                <a:gd name="T29" fmla="*/ 32 h 37"/>
                <a:gd name="T30" fmla="*/ 45 w 45"/>
                <a:gd name="T31" fmla="*/ 35 h 37"/>
                <a:gd name="T32" fmla="*/ 45 w 45"/>
                <a:gd name="T33" fmla="*/ 37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37"/>
                <a:gd name="T53" fmla="*/ 45 w 45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37">
                  <a:moveTo>
                    <a:pt x="45" y="37"/>
                  </a:moveTo>
                  <a:lnTo>
                    <a:pt x="42" y="37"/>
                  </a:lnTo>
                  <a:lnTo>
                    <a:pt x="37" y="36"/>
                  </a:lnTo>
                  <a:lnTo>
                    <a:pt x="30" y="33"/>
                  </a:lnTo>
                  <a:lnTo>
                    <a:pt x="23" y="28"/>
                  </a:lnTo>
                  <a:lnTo>
                    <a:pt x="15" y="21"/>
                  </a:lnTo>
                  <a:lnTo>
                    <a:pt x="8" y="15"/>
                  </a:lnTo>
                  <a:lnTo>
                    <a:pt x="3" y="8"/>
                  </a:lnTo>
                  <a:lnTo>
                    <a:pt x="0" y="0"/>
                  </a:lnTo>
                  <a:lnTo>
                    <a:pt x="5" y="4"/>
                  </a:lnTo>
                  <a:lnTo>
                    <a:pt x="12" y="9"/>
                  </a:lnTo>
                  <a:lnTo>
                    <a:pt x="18" y="15"/>
                  </a:lnTo>
                  <a:lnTo>
                    <a:pt x="28" y="20"/>
                  </a:lnTo>
                  <a:lnTo>
                    <a:pt x="34" y="26"/>
                  </a:lnTo>
                  <a:lnTo>
                    <a:pt x="41" y="32"/>
                  </a:lnTo>
                  <a:lnTo>
                    <a:pt x="45" y="35"/>
                  </a:lnTo>
                  <a:lnTo>
                    <a:pt x="45" y="3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14" name="Freeform 256"/>
            <p:cNvSpPr>
              <a:spLocks/>
            </p:cNvSpPr>
            <p:nvPr/>
          </p:nvSpPr>
          <p:spPr bwMode="auto">
            <a:xfrm>
              <a:off x="398" y="1467"/>
              <a:ext cx="32" cy="33"/>
            </a:xfrm>
            <a:custGeom>
              <a:avLst/>
              <a:gdLst>
                <a:gd name="T0" fmla="*/ 32 w 32"/>
                <a:gd name="T1" fmla="*/ 33 h 33"/>
                <a:gd name="T2" fmla="*/ 29 w 32"/>
                <a:gd name="T3" fmla="*/ 33 h 33"/>
                <a:gd name="T4" fmla="*/ 25 w 32"/>
                <a:gd name="T5" fmla="*/ 30 h 33"/>
                <a:gd name="T6" fmla="*/ 19 w 32"/>
                <a:gd name="T7" fmla="*/ 26 h 33"/>
                <a:gd name="T8" fmla="*/ 13 w 32"/>
                <a:gd name="T9" fmla="*/ 20 h 33"/>
                <a:gd name="T10" fmla="*/ 8 w 32"/>
                <a:gd name="T11" fmla="*/ 14 h 33"/>
                <a:gd name="T12" fmla="*/ 3 w 32"/>
                <a:gd name="T13" fmla="*/ 9 h 33"/>
                <a:gd name="T14" fmla="*/ 1 w 32"/>
                <a:gd name="T15" fmla="*/ 3 h 33"/>
                <a:gd name="T16" fmla="*/ 0 w 32"/>
                <a:gd name="T17" fmla="*/ 0 h 33"/>
                <a:gd name="T18" fmla="*/ 8 w 32"/>
                <a:gd name="T19" fmla="*/ 6 h 33"/>
                <a:gd name="T20" fmla="*/ 18 w 32"/>
                <a:gd name="T21" fmla="*/ 17 h 33"/>
                <a:gd name="T22" fmla="*/ 27 w 32"/>
                <a:gd name="T23" fmla="*/ 26 h 33"/>
                <a:gd name="T24" fmla="*/ 32 w 32"/>
                <a:gd name="T25" fmla="*/ 33 h 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"/>
                <a:gd name="T40" fmla="*/ 0 h 33"/>
                <a:gd name="T41" fmla="*/ 32 w 32"/>
                <a:gd name="T42" fmla="*/ 33 h 3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" h="33">
                  <a:moveTo>
                    <a:pt x="32" y="33"/>
                  </a:moveTo>
                  <a:lnTo>
                    <a:pt x="29" y="33"/>
                  </a:lnTo>
                  <a:lnTo>
                    <a:pt x="25" y="30"/>
                  </a:lnTo>
                  <a:lnTo>
                    <a:pt x="19" y="26"/>
                  </a:lnTo>
                  <a:lnTo>
                    <a:pt x="13" y="20"/>
                  </a:lnTo>
                  <a:lnTo>
                    <a:pt x="8" y="14"/>
                  </a:lnTo>
                  <a:lnTo>
                    <a:pt x="3" y="9"/>
                  </a:lnTo>
                  <a:lnTo>
                    <a:pt x="1" y="3"/>
                  </a:lnTo>
                  <a:lnTo>
                    <a:pt x="0" y="0"/>
                  </a:lnTo>
                  <a:lnTo>
                    <a:pt x="8" y="6"/>
                  </a:lnTo>
                  <a:lnTo>
                    <a:pt x="18" y="17"/>
                  </a:lnTo>
                  <a:lnTo>
                    <a:pt x="27" y="26"/>
                  </a:lnTo>
                  <a:lnTo>
                    <a:pt x="32" y="3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15" name="Freeform 257"/>
            <p:cNvSpPr>
              <a:spLocks/>
            </p:cNvSpPr>
            <p:nvPr/>
          </p:nvSpPr>
          <p:spPr bwMode="auto">
            <a:xfrm>
              <a:off x="406" y="1455"/>
              <a:ext cx="19" cy="22"/>
            </a:xfrm>
            <a:custGeom>
              <a:avLst/>
              <a:gdLst>
                <a:gd name="T0" fmla="*/ 19 w 19"/>
                <a:gd name="T1" fmla="*/ 22 h 22"/>
                <a:gd name="T2" fmla="*/ 13 w 19"/>
                <a:gd name="T3" fmla="*/ 21 h 22"/>
                <a:gd name="T4" fmla="*/ 7 w 19"/>
                <a:gd name="T5" fmla="*/ 16 h 22"/>
                <a:gd name="T6" fmla="*/ 0 w 19"/>
                <a:gd name="T7" fmla="*/ 8 h 22"/>
                <a:gd name="T8" fmla="*/ 0 w 19"/>
                <a:gd name="T9" fmla="*/ 0 h 22"/>
                <a:gd name="T10" fmla="*/ 4 w 19"/>
                <a:gd name="T11" fmla="*/ 8 h 22"/>
                <a:gd name="T12" fmla="*/ 13 w 19"/>
                <a:gd name="T13" fmla="*/ 14 h 22"/>
                <a:gd name="T14" fmla="*/ 19 w 19"/>
                <a:gd name="T15" fmla="*/ 18 h 22"/>
                <a:gd name="T16" fmla="*/ 19 w 19"/>
                <a:gd name="T17" fmla="*/ 22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22"/>
                <a:gd name="T29" fmla="*/ 19 w 19"/>
                <a:gd name="T30" fmla="*/ 22 h 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22">
                  <a:moveTo>
                    <a:pt x="19" y="22"/>
                  </a:moveTo>
                  <a:lnTo>
                    <a:pt x="13" y="21"/>
                  </a:lnTo>
                  <a:lnTo>
                    <a:pt x="7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4" y="8"/>
                  </a:lnTo>
                  <a:lnTo>
                    <a:pt x="13" y="14"/>
                  </a:lnTo>
                  <a:lnTo>
                    <a:pt x="19" y="18"/>
                  </a:lnTo>
                  <a:lnTo>
                    <a:pt x="19" y="2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16" name="Freeform 258"/>
            <p:cNvSpPr>
              <a:spLocks/>
            </p:cNvSpPr>
            <p:nvPr/>
          </p:nvSpPr>
          <p:spPr bwMode="auto">
            <a:xfrm>
              <a:off x="384" y="1635"/>
              <a:ext cx="27" cy="25"/>
            </a:xfrm>
            <a:custGeom>
              <a:avLst/>
              <a:gdLst>
                <a:gd name="T0" fmla="*/ 0 w 27"/>
                <a:gd name="T1" fmla="*/ 0 h 25"/>
                <a:gd name="T2" fmla="*/ 7 w 27"/>
                <a:gd name="T3" fmla="*/ 4 h 25"/>
                <a:gd name="T4" fmla="*/ 17 w 27"/>
                <a:gd name="T5" fmla="*/ 11 h 25"/>
                <a:gd name="T6" fmla="*/ 26 w 27"/>
                <a:gd name="T7" fmla="*/ 19 h 25"/>
                <a:gd name="T8" fmla="*/ 27 w 27"/>
                <a:gd name="T9" fmla="*/ 25 h 25"/>
                <a:gd name="T10" fmla="*/ 22 w 27"/>
                <a:gd name="T11" fmla="*/ 24 h 25"/>
                <a:gd name="T12" fmla="*/ 14 w 27"/>
                <a:gd name="T13" fmla="*/ 17 h 25"/>
                <a:gd name="T14" fmla="*/ 6 w 27"/>
                <a:gd name="T15" fmla="*/ 7 h 25"/>
                <a:gd name="T16" fmla="*/ 0 w 27"/>
                <a:gd name="T17" fmla="*/ 0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"/>
                <a:gd name="T28" fmla="*/ 0 h 25"/>
                <a:gd name="T29" fmla="*/ 27 w 27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" h="25">
                  <a:moveTo>
                    <a:pt x="0" y="0"/>
                  </a:moveTo>
                  <a:lnTo>
                    <a:pt x="7" y="4"/>
                  </a:lnTo>
                  <a:lnTo>
                    <a:pt x="17" y="11"/>
                  </a:lnTo>
                  <a:lnTo>
                    <a:pt x="26" y="19"/>
                  </a:lnTo>
                  <a:lnTo>
                    <a:pt x="27" y="25"/>
                  </a:lnTo>
                  <a:lnTo>
                    <a:pt x="22" y="24"/>
                  </a:lnTo>
                  <a:lnTo>
                    <a:pt x="14" y="17"/>
                  </a:lnTo>
                  <a:lnTo>
                    <a:pt x="6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17" name="Freeform 259"/>
            <p:cNvSpPr>
              <a:spLocks/>
            </p:cNvSpPr>
            <p:nvPr/>
          </p:nvSpPr>
          <p:spPr bwMode="auto">
            <a:xfrm>
              <a:off x="369" y="1634"/>
              <a:ext cx="14" cy="30"/>
            </a:xfrm>
            <a:custGeom>
              <a:avLst/>
              <a:gdLst>
                <a:gd name="T0" fmla="*/ 14 w 14"/>
                <a:gd name="T1" fmla="*/ 0 h 30"/>
                <a:gd name="T2" fmla="*/ 11 w 14"/>
                <a:gd name="T3" fmla="*/ 6 h 30"/>
                <a:gd name="T4" fmla="*/ 5 w 14"/>
                <a:gd name="T5" fmla="*/ 15 h 30"/>
                <a:gd name="T6" fmla="*/ 0 w 14"/>
                <a:gd name="T7" fmla="*/ 24 h 30"/>
                <a:gd name="T8" fmla="*/ 2 w 14"/>
                <a:gd name="T9" fmla="*/ 30 h 30"/>
                <a:gd name="T10" fmla="*/ 6 w 14"/>
                <a:gd name="T11" fmla="*/ 28 h 30"/>
                <a:gd name="T12" fmla="*/ 10 w 14"/>
                <a:gd name="T13" fmla="*/ 20 h 30"/>
                <a:gd name="T14" fmla="*/ 13 w 14"/>
                <a:gd name="T15" fmla="*/ 8 h 30"/>
                <a:gd name="T16" fmla="*/ 14 w 14"/>
                <a:gd name="T17" fmla="*/ 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30"/>
                <a:gd name="T29" fmla="*/ 14 w 14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30">
                  <a:moveTo>
                    <a:pt x="14" y="0"/>
                  </a:moveTo>
                  <a:lnTo>
                    <a:pt x="11" y="6"/>
                  </a:lnTo>
                  <a:lnTo>
                    <a:pt x="5" y="15"/>
                  </a:lnTo>
                  <a:lnTo>
                    <a:pt x="0" y="24"/>
                  </a:lnTo>
                  <a:lnTo>
                    <a:pt x="2" y="30"/>
                  </a:lnTo>
                  <a:lnTo>
                    <a:pt x="6" y="28"/>
                  </a:lnTo>
                  <a:lnTo>
                    <a:pt x="10" y="20"/>
                  </a:lnTo>
                  <a:lnTo>
                    <a:pt x="13" y="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18" name="Freeform 260"/>
            <p:cNvSpPr>
              <a:spLocks/>
            </p:cNvSpPr>
            <p:nvPr/>
          </p:nvSpPr>
          <p:spPr bwMode="auto">
            <a:xfrm>
              <a:off x="386" y="1641"/>
              <a:ext cx="8" cy="33"/>
            </a:xfrm>
            <a:custGeom>
              <a:avLst/>
              <a:gdLst>
                <a:gd name="T0" fmla="*/ 0 w 8"/>
                <a:gd name="T1" fmla="*/ 0 h 33"/>
                <a:gd name="T2" fmla="*/ 0 w 8"/>
                <a:gd name="T3" fmla="*/ 6 h 33"/>
                <a:gd name="T4" fmla="*/ 0 w 8"/>
                <a:gd name="T5" fmla="*/ 17 h 33"/>
                <a:gd name="T6" fmla="*/ 2 w 8"/>
                <a:gd name="T7" fmla="*/ 28 h 33"/>
                <a:gd name="T8" fmla="*/ 5 w 8"/>
                <a:gd name="T9" fmla="*/ 33 h 33"/>
                <a:gd name="T10" fmla="*/ 8 w 8"/>
                <a:gd name="T11" fmla="*/ 28 h 33"/>
                <a:gd name="T12" fmla="*/ 6 w 8"/>
                <a:gd name="T13" fmla="*/ 18 h 33"/>
                <a:gd name="T14" fmla="*/ 3 w 8"/>
                <a:gd name="T15" fmla="*/ 8 h 33"/>
                <a:gd name="T16" fmla="*/ 0 w 8"/>
                <a:gd name="T17" fmla="*/ 0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33"/>
                <a:gd name="T29" fmla="*/ 8 w 8"/>
                <a:gd name="T30" fmla="*/ 33 h 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33">
                  <a:moveTo>
                    <a:pt x="0" y="0"/>
                  </a:moveTo>
                  <a:lnTo>
                    <a:pt x="0" y="6"/>
                  </a:lnTo>
                  <a:lnTo>
                    <a:pt x="0" y="17"/>
                  </a:lnTo>
                  <a:lnTo>
                    <a:pt x="2" y="28"/>
                  </a:lnTo>
                  <a:lnTo>
                    <a:pt x="5" y="33"/>
                  </a:lnTo>
                  <a:lnTo>
                    <a:pt x="8" y="28"/>
                  </a:lnTo>
                  <a:lnTo>
                    <a:pt x="6" y="18"/>
                  </a:lnTo>
                  <a:lnTo>
                    <a:pt x="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19" name="Freeform 261"/>
            <p:cNvSpPr>
              <a:spLocks/>
            </p:cNvSpPr>
            <p:nvPr/>
          </p:nvSpPr>
          <p:spPr bwMode="auto">
            <a:xfrm>
              <a:off x="354" y="1624"/>
              <a:ext cx="25" cy="30"/>
            </a:xfrm>
            <a:custGeom>
              <a:avLst/>
              <a:gdLst>
                <a:gd name="T0" fmla="*/ 25 w 25"/>
                <a:gd name="T1" fmla="*/ 0 h 30"/>
                <a:gd name="T2" fmla="*/ 19 w 25"/>
                <a:gd name="T3" fmla="*/ 9 h 30"/>
                <a:gd name="T4" fmla="*/ 12 w 25"/>
                <a:gd name="T5" fmla="*/ 21 h 30"/>
                <a:gd name="T6" fmla="*/ 5 w 25"/>
                <a:gd name="T7" fmla="*/ 28 h 30"/>
                <a:gd name="T8" fmla="*/ 0 w 25"/>
                <a:gd name="T9" fmla="*/ 30 h 30"/>
                <a:gd name="T10" fmla="*/ 1 w 25"/>
                <a:gd name="T11" fmla="*/ 24 h 30"/>
                <a:gd name="T12" fmla="*/ 9 w 25"/>
                <a:gd name="T13" fmla="*/ 15 h 30"/>
                <a:gd name="T14" fmla="*/ 18 w 25"/>
                <a:gd name="T15" fmla="*/ 6 h 30"/>
                <a:gd name="T16" fmla="*/ 25 w 25"/>
                <a:gd name="T17" fmla="*/ 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30"/>
                <a:gd name="T29" fmla="*/ 25 w 25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30">
                  <a:moveTo>
                    <a:pt x="25" y="0"/>
                  </a:moveTo>
                  <a:lnTo>
                    <a:pt x="19" y="9"/>
                  </a:lnTo>
                  <a:lnTo>
                    <a:pt x="12" y="21"/>
                  </a:lnTo>
                  <a:lnTo>
                    <a:pt x="5" y="28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9" y="15"/>
                  </a:lnTo>
                  <a:lnTo>
                    <a:pt x="18" y="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20" name="Freeform 262"/>
            <p:cNvSpPr>
              <a:spLocks/>
            </p:cNvSpPr>
            <p:nvPr/>
          </p:nvSpPr>
          <p:spPr bwMode="auto">
            <a:xfrm>
              <a:off x="357" y="1461"/>
              <a:ext cx="43" cy="9"/>
            </a:xfrm>
            <a:custGeom>
              <a:avLst/>
              <a:gdLst>
                <a:gd name="T0" fmla="*/ 43 w 43"/>
                <a:gd name="T1" fmla="*/ 8 h 9"/>
                <a:gd name="T2" fmla="*/ 39 w 43"/>
                <a:gd name="T3" fmla="*/ 8 h 9"/>
                <a:gd name="T4" fmla="*/ 32 w 43"/>
                <a:gd name="T5" fmla="*/ 9 h 9"/>
                <a:gd name="T6" fmla="*/ 25 w 43"/>
                <a:gd name="T7" fmla="*/ 9 h 9"/>
                <a:gd name="T8" fmla="*/ 18 w 43"/>
                <a:gd name="T9" fmla="*/ 9 h 9"/>
                <a:gd name="T10" fmla="*/ 11 w 43"/>
                <a:gd name="T11" fmla="*/ 9 h 9"/>
                <a:gd name="T12" fmla="*/ 6 w 43"/>
                <a:gd name="T13" fmla="*/ 8 h 9"/>
                <a:gd name="T14" fmla="*/ 2 w 43"/>
                <a:gd name="T15" fmla="*/ 6 h 9"/>
                <a:gd name="T16" fmla="*/ 0 w 43"/>
                <a:gd name="T17" fmla="*/ 3 h 9"/>
                <a:gd name="T18" fmla="*/ 1 w 43"/>
                <a:gd name="T19" fmla="*/ 1 h 9"/>
                <a:gd name="T20" fmla="*/ 5 w 43"/>
                <a:gd name="T21" fmla="*/ 0 h 9"/>
                <a:gd name="T22" fmla="*/ 10 w 43"/>
                <a:gd name="T23" fmla="*/ 0 h 9"/>
                <a:gd name="T24" fmla="*/ 17 w 43"/>
                <a:gd name="T25" fmla="*/ 2 h 9"/>
                <a:gd name="T26" fmla="*/ 24 w 43"/>
                <a:gd name="T27" fmla="*/ 3 h 9"/>
                <a:gd name="T28" fmla="*/ 32 w 43"/>
                <a:gd name="T29" fmla="*/ 6 h 9"/>
                <a:gd name="T30" fmla="*/ 37 w 43"/>
                <a:gd name="T31" fmla="*/ 7 h 9"/>
                <a:gd name="T32" fmla="*/ 43 w 43"/>
                <a:gd name="T33" fmla="*/ 8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9"/>
                <a:gd name="T53" fmla="*/ 43 w 43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9">
                  <a:moveTo>
                    <a:pt x="43" y="8"/>
                  </a:moveTo>
                  <a:lnTo>
                    <a:pt x="39" y="8"/>
                  </a:lnTo>
                  <a:lnTo>
                    <a:pt x="32" y="9"/>
                  </a:lnTo>
                  <a:lnTo>
                    <a:pt x="25" y="9"/>
                  </a:lnTo>
                  <a:lnTo>
                    <a:pt x="18" y="9"/>
                  </a:lnTo>
                  <a:lnTo>
                    <a:pt x="11" y="9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3"/>
                  </a:lnTo>
                  <a:lnTo>
                    <a:pt x="1" y="1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7" y="2"/>
                  </a:lnTo>
                  <a:lnTo>
                    <a:pt x="24" y="3"/>
                  </a:lnTo>
                  <a:lnTo>
                    <a:pt x="32" y="6"/>
                  </a:lnTo>
                  <a:lnTo>
                    <a:pt x="37" y="7"/>
                  </a:lnTo>
                  <a:lnTo>
                    <a:pt x="43" y="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21" name="Freeform 263"/>
            <p:cNvSpPr>
              <a:spLocks/>
            </p:cNvSpPr>
            <p:nvPr/>
          </p:nvSpPr>
          <p:spPr bwMode="auto">
            <a:xfrm>
              <a:off x="364" y="1444"/>
              <a:ext cx="42" cy="15"/>
            </a:xfrm>
            <a:custGeom>
              <a:avLst/>
              <a:gdLst>
                <a:gd name="T0" fmla="*/ 42 w 42"/>
                <a:gd name="T1" fmla="*/ 15 h 15"/>
                <a:gd name="T2" fmla="*/ 37 w 42"/>
                <a:gd name="T3" fmla="*/ 15 h 15"/>
                <a:gd name="T4" fmla="*/ 32 w 42"/>
                <a:gd name="T5" fmla="*/ 14 h 15"/>
                <a:gd name="T6" fmla="*/ 25 w 42"/>
                <a:gd name="T7" fmla="*/ 13 h 15"/>
                <a:gd name="T8" fmla="*/ 18 w 42"/>
                <a:gd name="T9" fmla="*/ 11 h 15"/>
                <a:gd name="T10" fmla="*/ 11 w 42"/>
                <a:gd name="T11" fmla="*/ 10 h 15"/>
                <a:gd name="T12" fmla="*/ 5 w 42"/>
                <a:gd name="T13" fmla="*/ 8 h 15"/>
                <a:gd name="T14" fmla="*/ 2 w 42"/>
                <a:gd name="T15" fmla="*/ 5 h 15"/>
                <a:gd name="T16" fmla="*/ 0 w 42"/>
                <a:gd name="T17" fmla="*/ 2 h 15"/>
                <a:gd name="T18" fmla="*/ 1 w 42"/>
                <a:gd name="T19" fmla="*/ 0 h 15"/>
                <a:gd name="T20" fmla="*/ 5 w 42"/>
                <a:gd name="T21" fmla="*/ 0 h 15"/>
                <a:gd name="T22" fmla="*/ 11 w 42"/>
                <a:gd name="T23" fmla="*/ 1 h 15"/>
                <a:gd name="T24" fmla="*/ 18 w 42"/>
                <a:gd name="T25" fmla="*/ 5 h 15"/>
                <a:gd name="T26" fmla="*/ 26 w 42"/>
                <a:gd name="T27" fmla="*/ 8 h 15"/>
                <a:gd name="T28" fmla="*/ 33 w 42"/>
                <a:gd name="T29" fmla="*/ 10 h 15"/>
                <a:gd name="T30" fmla="*/ 38 w 42"/>
                <a:gd name="T31" fmla="*/ 14 h 15"/>
                <a:gd name="T32" fmla="*/ 42 w 42"/>
                <a:gd name="T33" fmla="*/ 15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15"/>
                <a:gd name="T53" fmla="*/ 42 w 42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15">
                  <a:moveTo>
                    <a:pt x="42" y="15"/>
                  </a:moveTo>
                  <a:lnTo>
                    <a:pt x="37" y="15"/>
                  </a:lnTo>
                  <a:lnTo>
                    <a:pt x="32" y="14"/>
                  </a:lnTo>
                  <a:lnTo>
                    <a:pt x="25" y="13"/>
                  </a:lnTo>
                  <a:lnTo>
                    <a:pt x="18" y="11"/>
                  </a:lnTo>
                  <a:lnTo>
                    <a:pt x="11" y="10"/>
                  </a:lnTo>
                  <a:lnTo>
                    <a:pt x="5" y="8"/>
                  </a:lnTo>
                  <a:lnTo>
                    <a:pt x="2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5" y="0"/>
                  </a:lnTo>
                  <a:lnTo>
                    <a:pt x="11" y="1"/>
                  </a:lnTo>
                  <a:lnTo>
                    <a:pt x="18" y="5"/>
                  </a:lnTo>
                  <a:lnTo>
                    <a:pt x="26" y="8"/>
                  </a:lnTo>
                  <a:lnTo>
                    <a:pt x="33" y="10"/>
                  </a:lnTo>
                  <a:lnTo>
                    <a:pt x="38" y="14"/>
                  </a:lnTo>
                  <a:lnTo>
                    <a:pt x="42" y="1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22" name="Freeform 264"/>
            <p:cNvSpPr>
              <a:spLocks/>
            </p:cNvSpPr>
            <p:nvPr/>
          </p:nvSpPr>
          <p:spPr bwMode="auto">
            <a:xfrm>
              <a:off x="346" y="1483"/>
              <a:ext cx="39" cy="9"/>
            </a:xfrm>
            <a:custGeom>
              <a:avLst/>
              <a:gdLst>
                <a:gd name="T0" fmla="*/ 39 w 39"/>
                <a:gd name="T1" fmla="*/ 3 h 9"/>
                <a:gd name="T2" fmla="*/ 38 w 39"/>
                <a:gd name="T3" fmla="*/ 5 h 9"/>
                <a:gd name="T4" fmla="*/ 34 w 39"/>
                <a:gd name="T5" fmla="*/ 6 h 9"/>
                <a:gd name="T6" fmla="*/ 28 w 39"/>
                <a:gd name="T7" fmla="*/ 7 h 9"/>
                <a:gd name="T8" fmla="*/ 21 w 39"/>
                <a:gd name="T9" fmla="*/ 9 h 9"/>
                <a:gd name="T10" fmla="*/ 13 w 39"/>
                <a:gd name="T11" fmla="*/ 9 h 9"/>
                <a:gd name="T12" fmla="*/ 8 w 39"/>
                <a:gd name="T13" fmla="*/ 7 h 9"/>
                <a:gd name="T14" fmla="*/ 2 w 39"/>
                <a:gd name="T15" fmla="*/ 6 h 9"/>
                <a:gd name="T16" fmla="*/ 0 w 39"/>
                <a:gd name="T17" fmla="*/ 3 h 9"/>
                <a:gd name="T18" fmla="*/ 0 w 39"/>
                <a:gd name="T19" fmla="*/ 1 h 9"/>
                <a:gd name="T20" fmla="*/ 2 w 39"/>
                <a:gd name="T21" fmla="*/ 0 h 9"/>
                <a:gd name="T22" fmla="*/ 8 w 39"/>
                <a:gd name="T23" fmla="*/ 0 h 9"/>
                <a:gd name="T24" fmla="*/ 13 w 39"/>
                <a:gd name="T25" fmla="*/ 1 h 9"/>
                <a:gd name="T26" fmla="*/ 20 w 39"/>
                <a:gd name="T27" fmla="*/ 2 h 9"/>
                <a:gd name="T28" fmla="*/ 28 w 39"/>
                <a:gd name="T29" fmla="*/ 2 h 9"/>
                <a:gd name="T30" fmla="*/ 34 w 39"/>
                <a:gd name="T31" fmla="*/ 3 h 9"/>
                <a:gd name="T32" fmla="*/ 39 w 39"/>
                <a:gd name="T33" fmla="*/ 3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9"/>
                <a:gd name="T53" fmla="*/ 39 w 39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9">
                  <a:moveTo>
                    <a:pt x="39" y="3"/>
                  </a:moveTo>
                  <a:lnTo>
                    <a:pt x="38" y="5"/>
                  </a:lnTo>
                  <a:lnTo>
                    <a:pt x="34" y="6"/>
                  </a:lnTo>
                  <a:lnTo>
                    <a:pt x="28" y="7"/>
                  </a:lnTo>
                  <a:lnTo>
                    <a:pt x="21" y="9"/>
                  </a:lnTo>
                  <a:lnTo>
                    <a:pt x="13" y="9"/>
                  </a:lnTo>
                  <a:lnTo>
                    <a:pt x="8" y="7"/>
                  </a:lnTo>
                  <a:lnTo>
                    <a:pt x="2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8" y="0"/>
                  </a:lnTo>
                  <a:lnTo>
                    <a:pt x="13" y="1"/>
                  </a:lnTo>
                  <a:lnTo>
                    <a:pt x="20" y="2"/>
                  </a:lnTo>
                  <a:lnTo>
                    <a:pt x="28" y="2"/>
                  </a:lnTo>
                  <a:lnTo>
                    <a:pt x="34" y="3"/>
                  </a:lnTo>
                  <a:lnTo>
                    <a:pt x="39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23" name="Freeform 265"/>
            <p:cNvSpPr>
              <a:spLocks/>
            </p:cNvSpPr>
            <p:nvPr/>
          </p:nvSpPr>
          <p:spPr bwMode="auto">
            <a:xfrm>
              <a:off x="334" y="1502"/>
              <a:ext cx="47" cy="15"/>
            </a:xfrm>
            <a:custGeom>
              <a:avLst/>
              <a:gdLst>
                <a:gd name="T0" fmla="*/ 47 w 47"/>
                <a:gd name="T1" fmla="*/ 0 h 15"/>
                <a:gd name="T2" fmla="*/ 41 w 47"/>
                <a:gd name="T3" fmla="*/ 3 h 15"/>
                <a:gd name="T4" fmla="*/ 35 w 47"/>
                <a:gd name="T5" fmla="*/ 7 h 15"/>
                <a:gd name="T6" fmla="*/ 28 w 47"/>
                <a:gd name="T7" fmla="*/ 9 h 15"/>
                <a:gd name="T8" fmla="*/ 20 w 47"/>
                <a:gd name="T9" fmla="*/ 12 h 15"/>
                <a:gd name="T10" fmla="*/ 13 w 47"/>
                <a:gd name="T11" fmla="*/ 13 h 15"/>
                <a:gd name="T12" fmla="*/ 6 w 47"/>
                <a:gd name="T13" fmla="*/ 15 h 15"/>
                <a:gd name="T14" fmla="*/ 3 w 47"/>
                <a:gd name="T15" fmla="*/ 13 h 15"/>
                <a:gd name="T16" fmla="*/ 0 w 47"/>
                <a:gd name="T17" fmla="*/ 11 h 15"/>
                <a:gd name="T18" fmla="*/ 1 w 47"/>
                <a:gd name="T19" fmla="*/ 8 h 15"/>
                <a:gd name="T20" fmla="*/ 5 w 47"/>
                <a:gd name="T21" fmla="*/ 5 h 15"/>
                <a:gd name="T22" fmla="*/ 12 w 47"/>
                <a:gd name="T23" fmla="*/ 4 h 15"/>
                <a:gd name="T24" fmla="*/ 20 w 47"/>
                <a:gd name="T25" fmla="*/ 3 h 15"/>
                <a:gd name="T26" fmla="*/ 28 w 47"/>
                <a:gd name="T27" fmla="*/ 3 h 15"/>
                <a:gd name="T28" fmla="*/ 35 w 47"/>
                <a:gd name="T29" fmla="*/ 2 h 15"/>
                <a:gd name="T30" fmla="*/ 42 w 47"/>
                <a:gd name="T31" fmla="*/ 1 h 15"/>
                <a:gd name="T32" fmla="*/ 47 w 47"/>
                <a:gd name="T33" fmla="*/ 0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15"/>
                <a:gd name="T53" fmla="*/ 47 w 47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15">
                  <a:moveTo>
                    <a:pt x="47" y="0"/>
                  </a:moveTo>
                  <a:lnTo>
                    <a:pt x="41" y="3"/>
                  </a:lnTo>
                  <a:lnTo>
                    <a:pt x="35" y="7"/>
                  </a:lnTo>
                  <a:lnTo>
                    <a:pt x="28" y="9"/>
                  </a:lnTo>
                  <a:lnTo>
                    <a:pt x="20" y="12"/>
                  </a:lnTo>
                  <a:lnTo>
                    <a:pt x="13" y="13"/>
                  </a:lnTo>
                  <a:lnTo>
                    <a:pt x="6" y="15"/>
                  </a:lnTo>
                  <a:lnTo>
                    <a:pt x="3" y="13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5"/>
                  </a:lnTo>
                  <a:lnTo>
                    <a:pt x="12" y="4"/>
                  </a:lnTo>
                  <a:lnTo>
                    <a:pt x="20" y="3"/>
                  </a:lnTo>
                  <a:lnTo>
                    <a:pt x="28" y="3"/>
                  </a:lnTo>
                  <a:lnTo>
                    <a:pt x="35" y="2"/>
                  </a:lnTo>
                  <a:lnTo>
                    <a:pt x="42" y="1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24" name="Freeform 266"/>
            <p:cNvSpPr>
              <a:spLocks/>
            </p:cNvSpPr>
            <p:nvPr/>
          </p:nvSpPr>
          <p:spPr bwMode="auto">
            <a:xfrm>
              <a:off x="322" y="1523"/>
              <a:ext cx="51" cy="17"/>
            </a:xfrm>
            <a:custGeom>
              <a:avLst/>
              <a:gdLst>
                <a:gd name="T0" fmla="*/ 51 w 51"/>
                <a:gd name="T1" fmla="*/ 0 h 17"/>
                <a:gd name="T2" fmla="*/ 46 w 51"/>
                <a:gd name="T3" fmla="*/ 3 h 17"/>
                <a:gd name="T4" fmla="*/ 38 w 51"/>
                <a:gd name="T5" fmla="*/ 6 h 17"/>
                <a:gd name="T6" fmla="*/ 30 w 51"/>
                <a:gd name="T7" fmla="*/ 9 h 17"/>
                <a:gd name="T8" fmla="*/ 21 w 51"/>
                <a:gd name="T9" fmla="*/ 13 h 17"/>
                <a:gd name="T10" fmla="*/ 13 w 51"/>
                <a:gd name="T11" fmla="*/ 15 h 17"/>
                <a:gd name="T12" fmla="*/ 6 w 51"/>
                <a:gd name="T13" fmla="*/ 17 h 17"/>
                <a:gd name="T14" fmla="*/ 1 w 51"/>
                <a:gd name="T15" fmla="*/ 16 h 17"/>
                <a:gd name="T16" fmla="*/ 0 w 51"/>
                <a:gd name="T17" fmla="*/ 14 h 17"/>
                <a:gd name="T18" fmla="*/ 2 w 51"/>
                <a:gd name="T19" fmla="*/ 11 h 17"/>
                <a:gd name="T20" fmla="*/ 8 w 51"/>
                <a:gd name="T21" fmla="*/ 8 h 17"/>
                <a:gd name="T22" fmla="*/ 15 w 51"/>
                <a:gd name="T23" fmla="*/ 6 h 17"/>
                <a:gd name="T24" fmla="*/ 24 w 51"/>
                <a:gd name="T25" fmla="*/ 5 h 17"/>
                <a:gd name="T26" fmla="*/ 33 w 51"/>
                <a:gd name="T27" fmla="*/ 4 h 17"/>
                <a:gd name="T28" fmla="*/ 41 w 51"/>
                <a:gd name="T29" fmla="*/ 3 h 17"/>
                <a:gd name="T30" fmla="*/ 47 w 51"/>
                <a:gd name="T31" fmla="*/ 1 h 17"/>
                <a:gd name="T32" fmla="*/ 51 w 51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17"/>
                <a:gd name="T53" fmla="*/ 51 w 51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17">
                  <a:moveTo>
                    <a:pt x="51" y="0"/>
                  </a:moveTo>
                  <a:lnTo>
                    <a:pt x="46" y="3"/>
                  </a:lnTo>
                  <a:lnTo>
                    <a:pt x="38" y="6"/>
                  </a:lnTo>
                  <a:lnTo>
                    <a:pt x="30" y="9"/>
                  </a:lnTo>
                  <a:lnTo>
                    <a:pt x="21" y="13"/>
                  </a:lnTo>
                  <a:lnTo>
                    <a:pt x="13" y="15"/>
                  </a:lnTo>
                  <a:lnTo>
                    <a:pt x="6" y="17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8" y="8"/>
                  </a:lnTo>
                  <a:lnTo>
                    <a:pt x="15" y="6"/>
                  </a:lnTo>
                  <a:lnTo>
                    <a:pt x="24" y="5"/>
                  </a:lnTo>
                  <a:lnTo>
                    <a:pt x="33" y="4"/>
                  </a:lnTo>
                  <a:lnTo>
                    <a:pt x="41" y="3"/>
                  </a:lnTo>
                  <a:lnTo>
                    <a:pt x="47" y="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25" name="Freeform 267"/>
            <p:cNvSpPr>
              <a:spLocks/>
            </p:cNvSpPr>
            <p:nvPr/>
          </p:nvSpPr>
          <p:spPr bwMode="auto">
            <a:xfrm>
              <a:off x="318" y="1563"/>
              <a:ext cx="55" cy="27"/>
            </a:xfrm>
            <a:custGeom>
              <a:avLst/>
              <a:gdLst>
                <a:gd name="T0" fmla="*/ 55 w 55"/>
                <a:gd name="T1" fmla="*/ 0 h 27"/>
                <a:gd name="T2" fmla="*/ 49 w 55"/>
                <a:gd name="T3" fmla="*/ 5 h 27"/>
                <a:gd name="T4" fmla="*/ 42 w 55"/>
                <a:gd name="T5" fmla="*/ 10 h 27"/>
                <a:gd name="T6" fmla="*/ 34 w 55"/>
                <a:gd name="T7" fmla="*/ 16 h 27"/>
                <a:gd name="T8" fmla="*/ 25 w 55"/>
                <a:gd name="T9" fmla="*/ 20 h 27"/>
                <a:gd name="T10" fmla="*/ 16 w 55"/>
                <a:gd name="T11" fmla="*/ 24 h 27"/>
                <a:gd name="T12" fmla="*/ 10 w 55"/>
                <a:gd name="T13" fmla="*/ 27 h 27"/>
                <a:gd name="T14" fmla="*/ 4 w 55"/>
                <a:gd name="T15" fmla="*/ 27 h 27"/>
                <a:gd name="T16" fmla="*/ 0 w 55"/>
                <a:gd name="T17" fmla="*/ 26 h 27"/>
                <a:gd name="T18" fmla="*/ 2 w 55"/>
                <a:gd name="T19" fmla="*/ 23 h 27"/>
                <a:gd name="T20" fmla="*/ 7 w 55"/>
                <a:gd name="T21" fmla="*/ 19 h 27"/>
                <a:gd name="T22" fmla="*/ 15 w 55"/>
                <a:gd name="T23" fmla="*/ 16 h 27"/>
                <a:gd name="T24" fmla="*/ 24 w 55"/>
                <a:gd name="T25" fmla="*/ 12 h 27"/>
                <a:gd name="T26" fmla="*/ 34 w 55"/>
                <a:gd name="T27" fmla="*/ 10 h 27"/>
                <a:gd name="T28" fmla="*/ 44 w 55"/>
                <a:gd name="T29" fmla="*/ 7 h 27"/>
                <a:gd name="T30" fmla="*/ 50 w 55"/>
                <a:gd name="T31" fmla="*/ 3 h 27"/>
                <a:gd name="T32" fmla="*/ 55 w 55"/>
                <a:gd name="T33" fmla="*/ 0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27"/>
                <a:gd name="T53" fmla="*/ 55 w 55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27">
                  <a:moveTo>
                    <a:pt x="55" y="0"/>
                  </a:moveTo>
                  <a:lnTo>
                    <a:pt x="49" y="5"/>
                  </a:lnTo>
                  <a:lnTo>
                    <a:pt x="42" y="10"/>
                  </a:lnTo>
                  <a:lnTo>
                    <a:pt x="34" y="16"/>
                  </a:lnTo>
                  <a:lnTo>
                    <a:pt x="25" y="20"/>
                  </a:lnTo>
                  <a:lnTo>
                    <a:pt x="16" y="24"/>
                  </a:lnTo>
                  <a:lnTo>
                    <a:pt x="10" y="27"/>
                  </a:lnTo>
                  <a:lnTo>
                    <a:pt x="4" y="27"/>
                  </a:lnTo>
                  <a:lnTo>
                    <a:pt x="0" y="26"/>
                  </a:lnTo>
                  <a:lnTo>
                    <a:pt x="2" y="23"/>
                  </a:lnTo>
                  <a:lnTo>
                    <a:pt x="7" y="19"/>
                  </a:lnTo>
                  <a:lnTo>
                    <a:pt x="15" y="16"/>
                  </a:lnTo>
                  <a:lnTo>
                    <a:pt x="24" y="12"/>
                  </a:lnTo>
                  <a:lnTo>
                    <a:pt x="34" y="10"/>
                  </a:lnTo>
                  <a:lnTo>
                    <a:pt x="44" y="7"/>
                  </a:lnTo>
                  <a:lnTo>
                    <a:pt x="50" y="3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26" name="Freeform 268"/>
            <p:cNvSpPr>
              <a:spLocks/>
            </p:cNvSpPr>
            <p:nvPr/>
          </p:nvSpPr>
          <p:spPr bwMode="auto">
            <a:xfrm>
              <a:off x="328" y="1606"/>
              <a:ext cx="49" cy="33"/>
            </a:xfrm>
            <a:custGeom>
              <a:avLst/>
              <a:gdLst>
                <a:gd name="T0" fmla="*/ 49 w 49"/>
                <a:gd name="T1" fmla="*/ 0 h 33"/>
                <a:gd name="T2" fmla="*/ 46 w 49"/>
                <a:gd name="T3" fmla="*/ 5 h 33"/>
                <a:gd name="T4" fmla="*/ 39 w 49"/>
                <a:gd name="T5" fmla="*/ 10 h 33"/>
                <a:gd name="T6" fmla="*/ 31 w 49"/>
                <a:gd name="T7" fmla="*/ 16 h 33"/>
                <a:gd name="T8" fmla="*/ 23 w 49"/>
                <a:gd name="T9" fmla="*/ 23 h 33"/>
                <a:gd name="T10" fmla="*/ 15 w 49"/>
                <a:gd name="T11" fmla="*/ 27 h 33"/>
                <a:gd name="T12" fmla="*/ 7 w 49"/>
                <a:gd name="T13" fmla="*/ 32 h 33"/>
                <a:gd name="T14" fmla="*/ 3 w 49"/>
                <a:gd name="T15" fmla="*/ 33 h 33"/>
                <a:gd name="T16" fmla="*/ 0 w 49"/>
                <a:gd name="T17" fmla="*/ 32 h 33"/>
                <a:gd name="T18" fmla="*/ 1 w 49"/>
                <a:gd name="T19" fmla="*/ 28 h 33"/>
                <a:gd name="T20" fmla="*/ 5 w 49"/>
                <a:gd name="T21" fmla="*/ 24 h 33"/>
                <a:gd name="T22" fmla="*/ 12 w 49"/>
                <a:gd name="T23" fmla="*/ 19 h 33"/>
                <a:gd name="T24" fmla="*/ 21 w 49"/>
                <a:gd name="T25" fmla="*/ 15 h 33"/>
                <a:gd name="T26" fmla="*/ 31 w 49"/>
                <a:gd name="T27" fmla="*/ 10 h 33"/>
                <a:gd name="T28" fmla="*/ 39 w 49"/>
                <a:gd name="T29" fmla="*/ 6 h 33"/>
                <a:gd name="T30" fmla="*/ 46 w 49"/>
                <a:gd name="T31" fmla="*/ 2 h 33"/>
                <a:gd name="T32" fmla="*/ 49 w 49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33"/>
                <a:gd name="T53" fmla="*/ 49 w 49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33">
                  <a:moveTo>
                    <a:pt x="49" y="0"/>
                  </a:moveTo>
                  <a:lnTo>
                    <a:pt x="46" y="5"/>
                  </a:lnTo>
                  <a:lnTo>
                    <a:pt x="39" y="10"/>
                  </a:lnTo>
                  <a:lnTo>
                    <a:pt x="31" y="16"/>
                  </a:lnTo>
                  <a:lnTo>
                    <a:pt x="23" y="23"/>
                  </a:lnTo>
                  <a:lnTo>
                    <a:pt x="15" y="27"/>
                  </a:lnTo>
                  <a:lnTo>
                    <a:pt x="7" y="32"/>
                  </a:lnTo>
                  <a:lnTo>
                    <a:pt x="3" y="33"/>
                  </a:lnTo>
                  <a:lnTo>
                    <a:pt x="0" y="32"/>
                  </a:lnTo>
                  <a:lnTo>
                    <a:pt x="1" y="28"/>
                  </a:lnTo>
                  <a:lnTo>
                    <a:pt x="5" y="24"/>
                  </a:lnTo>
                  <a:lnTo>
                    <a:pt x="12" y="19"/>
                  </a:lnTo>
                  <a:lnTo>
                    <a:pt x="21" y="15"/>
                  </a:lnTo>
                  <a:lnTo>
                    <a:pt x="31" y="10"/>
                  </a:lnTo>
                  <a:lnTo>
                    <a:pt x="39" y="6"/>
                  </a:lnTo>
                  <a:lnTo>
                    <a:pt x="46" y="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27" name="Freeform 269"/>
            <p:cNvSpPr>
              <a:spLocks/>
            </p:cNvSpPr>
            <p:nvPr/>
          </p:nvSpPr>
          <p:spPr bwMode="auto">
            <a:xfrm>
              <a:off x="325" y="1543"/>
              <a:ext cx="46" cy="28"/>
            </a:xfrm>
            <a:custGeom>
              <a:avLst/>
              <a:gdLst>
                <a:gd name="T0" fmla="*/ 46 w 46"/>
                <a:gd name="T1" fmla="*/ 0 h 28"/>
                <a:gd name="T2" fmla="*/ 42 w 46"/>
                <a:gd name="T3" fmla="*/ 3 h 28"/>
                <a:gd name="T4" fmla="*/ 35 w 46"/>
                <a:gd name="T5" fmla="*/ 8 h 28"/>
                <a:gd name="T6" fmla="*/ 29 w 46"/>
                <a:gd name="T7" fmla="*/ 13 h 28"/>
                <a:gd name="T8" fmla="*/ 21 w 46"/>
                <a:gd name="T9" fmla="*/ 19 h 28"/>
                <a:gd name="T10" fmla="*/ 14 w 46"/>
                <a:gd name="T11" fmla="*/ 23 h 28"/>
                <a:gd name="T12" fmla="*/ 7 w 46"/>
                <a:gd name="T13" fmla="*/ 27 h 28"/>
                <a:gd name="T14" fmla="*/ 3 w 46"/>
                <a:gd name="T15" fmla="*/ 28 h 28"/>
                <a:gd name="T16" fmla="*/ 0 w 46"/>
                <a:gd name="T17" fmla="*/ 26 h 28"/>
                <a:gd name="T18" fmla="*/ 1 w 46"/>
                <a:gd name="T19" fmla="*/ 22 h 28"/>
                <a:gd name="T20" fmla="*/ 6 w 46"/>
                <a:gd name="T21" fmla="*/ 18 h 28"/>
                <a:gd name="T22" fmla="*/ 13 w 46"/>
                <a:gd name="T23" fmla="*/ 14 h 28"/>
                <a:gd name="T24" fmla="*/ 21 w 46"/>
                <a:gd name="T25" fmla="*/ 11 h 28"/>
                <a:gd name="T26" fmla="*/ 29 w 46"/>
                <a:gd name="T27" fmla="*/ 8 h 28"/>
                <a:gd name="T28" fmla="*/ 37 w 46"/>
                <a:gd name="T29" fmla="*/ 4 h 28"/>
                <a:gd name="T30" fmla="*/ 42 w 46"/>
                <a:gd name="T31" fmla="*/ 2 h 28"/>
                <a:gd name="T32" fmla="*/ 46 w 46"/>
                <a:gd name="T33" fmla="*/ 0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28"/>
                <a:gd name="T53" fmla="*/ 46 w 46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28">
                  <a:moveTo>
                    <a:pt x="46" y="0"/>
                  </a:moveTo>
                  <a:lnTo>
                    <a:pt x="42" y="3"/>
                  </a:lnTo>
                  <a:lnTo>
                    <a:pt x="35" y="8"/>
                  </a:lnTo>
                  <a:lnTo>
                    <a:pt x="29" y="13"/>
                  </a:lnTo>
                  <a:lnTo>
                    <a:pt x="21" y="19"/>
                  </a:lnTo>
                  <a:lnTo>
                    <a:pt x="14" y="23"/>
                  </a:lnTo>
                  <a:lnTo>
                    <a:pt x="7" y="27"/>
                  </a:lnTo>
                  <a:lnTo>
                    <a:pt x="3" y="28"/>
                  </a:lnTo>
                  <a:lnTo>
                    <a:pt x="0" y="26"/>
                  </a:lnTo>
                  <a:lnTo>
                    <a:pt x="1" y="22"/>
                  </a:lnTo>
                  <a:lnTo>
                    <a:pt x="6" y="18"/>
                  </a:lnTo>
                  <a:lnTo>
                    <a:pt x="13" y="14"/>
                  </a:lnTo>
                  <a:lnTo>
                    <a:pt x="21" y="11"/>
                  </a:lnTo>
                  <a:lnTo>
                    <a:pt x="29" y="8"/>
                  </a:lnTo>
                  <a:lnTo>
                    <a:pt x="37" y="4"/>
                  </a:lnTo>
                  <a:lnTo>
                    <a:pt x="42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28" name="Freeform 270"/>
            <p:cNvSpPr>
              <a:spLocks/>
            </p:cNvSpPr>
            <p:nvPr/>
          </p:nvSpPr>
          <p:spPr bwMode="auto">
            <a:xfrm>
              <a:off x="367" y="1545"/>
              <a:ext cx="67" cy="43"/>
            </a:xfrm>
            <a:custGeom>
              <a:avLst/>
              <a:gdLst>
                <a:gd name="T0" fmla="*/ 67 w 67"/>
                <a:gd name="T1" fmla="*/ 42 h 43"/>
                <a:gd name="T2" fmla="*/ 64 w 67"/>
                <a:gd name="T3" fmla="*/ 43 h 43"/>
                <a:gd name="T4" fmla="*/ 56 w 67"/>
                <a:gd name="T5" fmla="*/ 41 h 43"/>
                <a:gd name="T6" fmla="*/ 46 w 67"/>
                <a:gd name="T7" fmla="*/ 36 h 43"/>
                <a:gd name="T8" fmla="*/ 34 w 67"/>
                <a:gd name="T9" fmla="*/ 30 h 43"/>
                <a:gd name="T10" fmla="*/ 23 w 67"/>
                <a:gd name="T11" fmla="*/ 23 h 43"/>
                <a:gd name="T12" fmla="*/ 13 w 67"/>
                <a:gd name="T13" fmla="*/ 15 h 43"/>
                <a:gd name="T14" fmla="*/ 5 w 67"/>
                <a:gd name="T15" fmla="*/ 7 h 43"/>
                <a:gd name="T16" fmla="*/ 0 w 67"/>
                <a:gd name="T17" fmla="*/ 0 h 43"/>
                <a:gd name="T18" fmla="*/ 6 w 67"/>
                <a:gd name="T19" fmla="*/ 3 h 43"/>
                <a:gd name="T20" fmla="*/ 14 w 67"/>
                <a:gd name="T21" fmla="*/ 8 h 43"/>
                <a:gd name="T22" fmla="*/ 25 w 67"/>
                <a:gd name="T23" fmla="*/ 13 h 43"/>
                <a:gd name="T24" fmla="*/ 38 w 67"/>
                <a:gd name="T25" fmla="*/ 20 h 43"/>
                <a:gd name="T26" fmla="*/ 49 w 67"/>
                <a:gd name="T27" fmla="*/ 28 h 43"/>
                <a:gd name="T28" fmla="*/ 59 w 67"/>
                <a:gd name="T29" fmla="*/ 34 h 43"/>
                <a:gd name="T30" fmla="*/ 65 w 67"/>
                <a:gd name="T31" fmla="*/ 38 h 43"/>
                <a:gd name="T32" fmla="*/ 67 w 67"/>
                <a:gd name="T33" fmla="*/ 42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7"/>
                <a:gd name="T52" fmla="*/ 0 h 43"/>
                <a:gd name="T53" fmla="*/ 67 w 67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7" h="43">
                  <a:moveTo>
                    <a:pt x="67" y="42"/>
                  </a:moveTo>
                  <a:lnTo>
                    <a:pt x="64" y="43"/>
                  </a:lnTo>
                  <a:lnTo>
                    <a:pt x="56" y="41"/>
                  </a:lnTo>
                  <a:lnTo>
                    <a:pt x="46" y="36"/>
                  </a:lnTo>
                  <a:lnTo>
                    <a:pt x="34" y="30"/>
                  </a:lnTo>
                  <a:lnTo>
                    <a:pt x="23" y="23"/>
                  </a:lnTo>
                  <a:lnTo>
                    <a:pt x="13" y="15"/>
                  </a:lnTo>
                  <a:lnTo>
                    <a:pt x="5" y="7"/>
                  </a:lnTo>
                  <a:lnTo>
                    <a:pt x="0" y="0"/>
                  </a:lnTo>
                  <a:lnTo>
                    <a:pt x="6" y="3"/>
                  </a:lnTo>
                  <a:lnTo>
                    <a:pt x="14" y="8"/>
                  </a:lnTo>
                  <a:lnTo>
                    <a:pt x="25" y="13"/>
                  </a:lnTo>
                  <a:lnTo>
                    <a:pt x="38" y="20"/>
                  </a:lnTo>
                  <a:lnTo>
                    <a:pt x="49" y="28"/>
                  </a:lnTo>
                  <a:lnTo>
                    <a:pt x="59" y="34"/>
                  </a:lnTo>
                  <a:lnTo>
                    <a:pt x="65" y="38"/>
                  </a:lnTo>
                  <a:lnTo>
                    <a:pt x="67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29" name="Freeform 271"/>
            <p:cNvSpPr>
              <a:spLocks/>
            </p:cNvSpPr>
            <p:nvPr/>
          </p:nvSpPr>
          <p:spPr bwMode="auto">
            <a:xfrm>
              <a:off x="371" y="1580"/>
              <a:ext cx="52" cy="36"/>
            </a:xfrm>
            <a:custGeom>
              <a:avLst/>
              <a:gdLst>
                <a:gd name="T0" fmla="*/ 52 w 52"/>
                <a:gd name="T1" fmla="*/ 36 h 36"/>
                <a:gd name="T2" fmla="*/ 49 w 52"/>
                <a:gd name="T3" fmla="*/ 36 h 36"/>
                <a:gd name="T4" fmla="*/ 44 w 52"/>
                <a:gd name="T5" fmla="*/ 35 h 36"/>
                <a:gd name="T6" fmla="*/ 36 w 52"/>
                <a:gd name="T7" fmla="*/ 32 h 36"/>
                <a:gd name="T8" fmla="*/ 28 w 52"/>
                <a:gd name="T9" fmla="*/ 27 h 36"/>
                <a:gd name="T10" fmla="*/ 19 w 52"/>
                <a:gd name="T11" fmla="*/ 22 h 36"/>
                <a:gd name="T12" fmla="*/ 11 w 52"/>
                <a:gd name="T13" fmla="*/ 15 h 36"/>
                <a:gd name="T14" fmla="*/ 4 w 52"/>
                <a:gd name="T15" fmla="*/ 8 h 36"/>
                <a:gd name="T16" fmla="*/ 0 w 52"/>
                <a:gd name="T17" fmla="*/ 0 h 36"/>
                <a:gd name="T18" fmla="*/ 5 w 52"/>
                <a:gd name="T19" fmla="*/ 5 h 36"/>
                <a:gd name="T20" fmla="*/ 13 w 52"/>
                <a:gd name="T21" fmla="*/ 9 h 36"/>
                <a:gd name="T22" fmla="*/ 21 w 52"/>
                <a:gd name="T23" fmla="*/ 15 h 36"/>
                <a:gd name="T24" fmla="*/ 31 w 52"/>
                <a:gd name="T25" fmla="*/ 20 h 36"/>
                <a:gd name="T26" fmla="*/ 39 w 52"/>
                <a:gd name="T27" fmla="*/ 26 h 36"/>
                <a:gd name="T28" fmla="*/ 46 w 52"/>
                <a:gd name="T29" fmla="*/ 31 h 36"/>
                <a:gd name="T30" fmla="*/ 51 w 52"/>
                <a:gd name="T31" fmla="*/ 34 h 36"/>
                <a:gd name="T32" fmla="*/ 52 w 52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36"/>
                <a:gd name="T53" fmla="*/ 52 w 52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36">
                  <a:moveTo>
                    <a:pt x="52" y="36"/>
                  </a:moveTo>
                  <a:lnTo>
                    <a:pt x="49" y="36"/>
                  </a:lnTo>
                  <a:lnTo>
                    <a:pt x="44" y="35"/>
                  </a:lnTo>
                  <a:lnTo>
                    <a:pt x="36" y="32"/>
                  </a:lnTo>
                  <a:lnTo>
                    <a:pt x="28" y="27"/>
                  </a:lnTo>
                  <a:lnTo>
                    <a:pt x="19" y="22"/>
                  </a:lnTo>
                  <a:lnTo>
                    <a:pt x="11" y="15"/>
                  </a:lnTo>
                  <a:lnTo>
                    <a:pt x="4" y="8"/>
                  </a:lnTo>
                  <a:lnTo>
                    <a:pt x="0" y="0"/>
                  </a:lnTo>
                  <a:lnTo>
                    <a:pt x="5" y="5"/>
                  </a:lnTo>
                  <a:lnTo>
                    <a:pt x="13" y="9"/>
                  </a:lnTo>
                  <a:lnTo>
                    <a:pt x="21" y="15"/>
                  </a:lnTo>
                  <a:lnTo>
                    <a:pt x="31" y="20"/>
                  </a:lnTo>
                  <a:lnTo>
                    <a:pt x="39" y="26"/>
                  </a:lnTo>
                  <a:lnTo>
                    <a:pt x="46" y="31"/>
                  </a:lnTo>
                  <a:lnTo>
                    <a:pt x="51" y="34"/>
                  </a:lnTo>
                  <a:lnTo>
                    <a:pt x="52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30" name="Freeform 272"/>
            <p:cNvSpPr>
              <a:spLocks/>
            </p:cNvSpPr>
            <p:nvPr/>
          </p:nvSpPr>
          <p:spPr bwMode="auto">
            <a:xfrm>
              <a:off x="323" y="1585"/>
              <a:ext cx="51" cy="31"/>
            </a:xfrm>
            <a:custGeom>
              <a:avLst/>
              <a:gdLst>
                <a:gd name="T0" fmla="*/ 51 w 51"/>
                <a:gd name="T1" fmla="*/ 0 h 31"/>
                <a:gd name="T2" fmla="*/ 48 w 51"/>
                <a:gd name="T3" fmla="*/ 4 h 31"/>
                <a:gd name="T4" fmla="*/ 41 w 51"/>
                <a:gd name="T5" fmla="*/ 10 h 31"/>
                <a:gd name="T6" fmla="*/ 33 w 51"/>
                <a:gd name="T7" fmla="*/ 15 h 31"/>
                <a:gd name="T8" fmla="*/ 25 w 51"/>
                <a:gd name="T9" fmla="*/ 21 h 31"/>
                <a:gd name="T10" fmla="*/ 16 w 51"/>
                <a:gd name="T11" fmla="*/ 27 h 31"/>
                <a:gd name="T12" fmla="*/ 9 w 51"/>
                <a:gd name="T13" fmla="*/ 30 h 31"/>
                <a:gd name="T14" fmla="*/ 3 w 51"/>
                <a:gd name="T15" fmla="*/ 31 h 31"/>
                <a:gd name="T16" fmla="*/ 0 w 51"/>
                <a:gd name="T17" fmla="*/ 30 h 31"/>
                <a:gd name="T18" fmla="*/ 1 w 51"/>
                <a:gd name="T19" fmla="*/ 27 h 31"/>
                <a:gd name="T20" fmla="*/ 6 w 51"/>
                <a:gd name="T21" fmla="*/ 23 h 31"/>
                <a:gd name="T22" fmla="*/ 14 w 51"/>
                <a:gd name="T23" fmla="*/ 19 h 31"/>
                <a:gd name="T24" fmla="*/ 23 w 51"/>
                <a:gd name="T25" fmla="*/ 14 h 31"/>
                <a:gd name="T26" fmla="*/ 33 w 51"/>
                <a:gd name="T27" fmla="*/ 10 h 31"/>
                <a:gd name="T28" fmla="*/ 41 w 51"/>
                <a:gd name="T29" fmla="*/ 5 h 31"/>
                <a:gd name="T30" fmla="*/ 48 w 51"/>
                <a:gd name="T31" fmla="*/ 2 h 31"/>
                <a:gd name="T32" fmla="*/ 51 w 51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31"/>
                <a:gd name="T53" fmla="*/ 51 w 51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31">
                  <a:moveTo>
                    <a:pt x="51" y="0"/>
                  </a:moveTo>
                  <a:lnTo>
                    <a:pt x="48" y="4"/>
                  </a:lnTo>
                  <a:lnTo>
                    <a:pt x="41" y="10"/>
                  </a:lnTo>
                  <a:lnTo>
                    <a:pt x="33" y="15"/>
                  </a:lnTo>
                  <a:lnTo>
                    <a:pt x="25" y="21"/>
                  </a:lnTo>
                  <a:lnTo>
                    <a:pt x="16" y="27"/>
                  </a:lnTo>
                  <a:lnTo>
                    <a:pt x="9" y="30"/>
                  </a:lnTo>
                  <a:lnTo>
                    <a:pt x="3" y="31"/>
                  </a:lnTo>
                  <a:lnTo>
                    <a:pt x="0" y="30"/>
                  </a:lnTo>
                  <a:lnTo>
                    <a:pt x="1" y="27"/>
                  </a:lnTo>
                  <a:lnTo>
                    <a:pt x="6" y="23"/>
                  </a:lnTo>
                  <a:lnTo>
                    <a:pt x="14" y="19"/>
                  </a:lnTo>
                  <a:lnTo>
                    <a:pt x="23" y="14"/>
                  </a:lnTo>
                  <a:lnTo>
                    <a:pt x="33" y="10"/>
                  </a:lnTo>
                  <a:lnTo>
                    <a:pt x="41" y="5"/>
                  </a:lnTo>
                  <a:lnTo>
                    <a:pt x="48" y="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31" name="Freeform 273"/>
            <p:cNvSpPr>
              <a:spLocks/>
            </p:cNvSpPr>
            <p:nvPr/>
          </p:nvSpPr>
          <p:spPr bwMode="auto">
            <a:xfrm>
              <a:off x="144" y="130"/>
              <a:ext cx="500" cy="493"/>
            </a:xfrm>
            <a:custGeom>
              <a:avLst/>
              <a:gdLst>
                <a:gd name="T0" fmla="*/ 198 w 500"/>
                <a:gd name="T1" fmla="*/ 114 h 493"/>
                <a:gd name="T2" fmla="*/ 137 w 500"/>
                <a:gd name="T3" fmla="*/ 72 h 493"/>
                <a:gd name="T4" fmla="*/ 58 w 500"/>
                <a:gd name="T5" fmla="*/ 55 h 493"/>
                <a:gd name="T6" fmla="*/ 29 w 500"/>
                <a:gd name="T7" fmla="*/ 46 h 493"/>
                <a:gd name="T8" fmla="*/ 49 w 500"/>
                <a:gd name="T9" fmla="*/ 113 h 493"/>
                <a:gd name="T10" fmla="*/ 80 w 500"/>
                <a:gd name="T11" fmla="*/ 172 h 493"/>
                <a:gd name="T12" fmla="*/ 140 w 500"/>
                <a:gd name="T13" fmla="*/ 208 h 493"/>
                <a:gd name="T14" fmla="*/ 186 w 500"/>
                <a:gd name="T15" fmla="*/ 234 h 493"/>
                <a:gd name="T16" fmla="*/ 166 w 500"/>
                <a:gd name="T17" fmla="*/ 244 h 493"/>
                <a:gd name="T18" fmla="*/ 127 w 500"/>
                <a:gd name="T19" fmla="*/ 236 h 493"/>
                <a:gd name="T20" fmla="*/ 76 w 500"/>
                <a:gd name="T21" fmla="*/ 259 h 493"/>
                <a:gd name="T22" fmla="*/ 42 w 500"/>
                <a:gd name="T23" fmla="*/ 304 h 493"/>
                <a:gd name="T24" fmla="*/ 8 w 500"/>
                <a:gd name="T25" fmla="*/ 327 h 493"/>
                <a:gd name="T26" fmla="*/ 13 w 500"/>
                <a:gd name="T27" fmla="*/ 343 h 493"/>
                <a:gd name="T28" fmla="*/ 42 w 500"/>
                <a:gd name="T29" fmla="*/ 357 h 493"/>
                <a:gd name="T30" fmla="*/ 104 w 500"/>
                <a:gd name="T31" fmla="*/ 365 h 493"/>
                <a:gd name="T32" fmla="*/ 173 w 500"/>
                <a:gd name="T33" fmla="*/ 323 h 493"/>
                <a:gd name="T34" fmla="*/ 188 w 500"/>
                <a:gd name="T35" fmla="*/ 289 h 493"/>
                <a:gd name="T36" fmla="*/ 209 w 500"/>
                <a:gd name="T37" fmla="*/ 258 h 493"/>
                <a:gd name="T38" fmla="*/ 222 w 500"/>
                <a:gd name="T39" fmla="*/ 272 h 493"/>
                <a:gd name="T40" fmla="*/ 201 w 500"/>
                <a:gd name="T41" fmla="*/ 315 h 493"/>
                <a:gd name="T42" fmla="*/ 165 w 500"/>
                <a:gd name="T43" fmla="*/ 341 h 493"/>
                <a:gd name="T44" fmla="*/ 142 w 500"/>
                <a:gd name="T45" fmla="*/ 394 h 493"/>
                <a:gd name="T46" fmla="*/ 145 w 500"/>
                <a:gd name="T47" fmla="*/ 438 h 493"/>
                <a:gd name="T48" fmla="*/ 140 w 500"/>
                <a:gd name="T49" fmla="*/ 485 h 493"/>
                <a:gd name="T50" fmla="*/ 184 w 500"/>
                <a:gd name="T51" fmla="*/ 486 h 493"/>
                <a:gd name="T52" fmla="*/ 270 w 500"/>
                <a:gd name="T53" fmla="*/ 379 h 493"/>
                <a:gd name="T54" fmla="*/ 246 w 500"/>
                <a:gd name="T55" fmla="*/ 296 h 493"/>
                <a:gd name="T56" fmla="*/ 261 w 500"/>
                <a:gd name="T57" fmla="*/ 280 h 493"/>
                <a:gd name="T58" fmla="*/ 280 w 500"/>
                <a:gd name="T59" fmla="*/ 343 h 493"/>
                <a:gd name="T60" fmla="*/ 306 w 500"/>
                <a:gd name="T61" fmla="*/ 394 h 493"/>
                <a:gd name="T62" fmla="*/ 377 w 500"/>
                <a:gd name="T63" fmla="*/ 426 h 493"/>
                <a:gd name="T64" fmla="*/ 425 w 500"/>
                <a:gd name="T65" fmla="*/ 464 h 493"/>
                <a:gd name="T66" fmla="*/ 424 w 500"/>
                <a:gd name="T67" fmla="*/ 353 h 493"/>
                <a:gd name="T68" fmla="*/ 356 w 500"/>
                <a:gd name="T69" fmla="*/ 300 h 493"/>
                <a:gd name="T70" fmla="*/ 324 w 500"/>
                <a:gd name="T71" fmla="*/ 292 h 493"/>
                <a:gd name="T72" fmla="*/ 330 w 500"/>
                <a:gd name="T73" fmla="*/ 275 h 493"/>
                <a:gd name="T74" fmla="*/ 411 w 500"/>
                <a:gd name="T75" fmla="*/ 298 h 493"/>
                <a:gd name="T76" fmla="*/ 466 w 500"/>
                <a:gd name="T77" fmla="*/ 284 h 493"/>
                <a:gd name="T78" fmla="*/ 496 w 500"/>
                <a:gd name="T79" fmla="*/ 275 h 493"/>
                <a:gd name="T80" fmla="*/ 464 w 500"/>
                <a:gd name="T81" fmla="*/ 253 h 493"/>
                <a:gd name="T82" fmla="*/ 430 w 500"/>
                <a:gd name="T83" fmla="*/ 211 h 493"/>
                <a:gd name="T84" fmla="*/ 362 w 500"/>
                <a:gd name="T85" fmla="*/ 183 h 493"/>
                <a:gd name="T86" fmla="*/ 318 w 500"/>
                <a:gd name="T87" fmla="*/ 202 h 493"/>
                <a:gd name="T88" fmla="*/ 300 w 500"/>
                <a:gd name="T89" fmla="*/ 210 h 493"/>
                <a:gd name="T90" fmla="*/ 302 w 500"/>
                <a:gd name="T91" fmla="*/ 189 h 493"/>
                <a:gd name="T92" fmla="*/ 322 w 500"/>
                <a:gd name="T93" fmla="*/ 183 h 493"/>
                <a:gd name="T94" fmla="*/ 360 w 500"/>
                <a:gd name="T95" fmla="*/ 144 h 493"/>
                <a:gd name="T96" fmla="*/ 365 w 500"/>
                <a:gd name="T97" fmla="*/ 68 h 493"/>
                <a:gd name="T98" fmla="*/ 347 w 500"/>
                <a:gd name="T99" fmla="*/ 10 h 493"/>
                <a:gd name="T100" fmla="*/ 306 w 500"/>
                <a:gd name="T101" fmla="*/ 48 h 493"/>
                <a:gd name="T102" fmla="*/ 252 w 500"/>
                <a:gd name="T103" fmla="*/ 84 h 493"/>
                <a:gd name="T104" fmla="*/ 236 w 500"/>
                <a:gd name="T105" fmla="*/ 179 h 49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00"/>
                <a:gd name="T160" fmla="*/ 0 h 493"/>
                <a:gd name="T161" fmla="*/ 500 w 500"/>
                <a:gd name="T162" fmla="*/ 493 h 49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00" h="493">
                  <a:moveTo>
                    <a:pt x="218" y="180"/>
                  </a:moveTo>
                  <a:lnTo>
                    <a:pt x="217" y="163"/>
                  </a:lnTo>
                  <a:lnTo>
                    <a:pt x="212" y="146"/>
                  </a:lnTo>
                  <a:lnTo>
                    <a:pt x="207" y="130"/>
                  </a:lnTo>
                  <a:lnTo>
                    <a:pt x="198" y="114"/>
                  </a:lnTo>
                  <a:lnTo>
                    <a:pt x="187" y="101"/>
                  </a:lnTo>
                  <a:lnTo>
                    <a:pt x="176" y="89"/>
                  </a:lnTo>
                  <a:lnTo>
                    <a:pt x="164" y="80"/>
                  </a:lnTo>
                  <a:lnTo>
                    <a:pt x="151" y="76"/>
                  </a:lnTo>
                  <a:lnTo>
                    <a:pt x="137" y="72"/>
                  </a:lnTo>
                  <a:lnTo>
                    <a:pt x="122" y="69"/>
                  </a:lnTo>
                  <a:lnTo>
                    <a:pt x="105" y="66"/>
                  </a:lnTo>
                  <a:lnTo>
                    <a:pt x="88" y="62"/>
                  </a:lnTo>
                  <a:lnTo>
                    <a:pt x="72" y="59"/>
                  </a:lnTo>
                  <a:lnTo>
                    <a:pt x="58" y="55"/>
                  </a:lnTo>
                  <a:lnTo>
                    <a:pt x="47" y="52"/>
                  </a:lnTo>
                  <a:lnTo>
                    <a:pt x="40" y="49"/>
                  </a:lnTo>
                  <a:lnTo>
                    <a:pt x="33" y="44"/>
                  </a:lnTo>
                  <a:lnTo>
                    <a:pt x="29" y="43"/>
                  </a:lnTo>
                  <a:lnTo>
                    <a:pt x="29" y="46"/>
                  </a:lnTo>
                  <a:lnTo>
                    <a:pt x="33" y="52"/>
                  </a:lnTo>
                  <a:lnTo>
                    <a:pt x="40" y="62"/>
                  </a:lnTo>
                  <a:lnTo>
                    <a:pt x="43" y="77"/>
                  </a:lnTo>
                  <a:lnTo>
                    <a:pt x="47" y="95"/>
                  </a:lnTo>
                  <a:lnTo>
                    <a:pt x="49" y="113"/>
                  </a:lnTo>
                  <a:lnTo>
                    <a:pt x="51" y="123"/>
                  </a:lnTo>
                  <a:lnTo>
                    <a:pt x="56" y="135"/>
                  </a:lnTo>
                  <a:lnTo>
                    <a:pt x="63" y="147"/>
                  </a:lnTo>
                  <a:lnTo>
                    <a:pt x="71" y="160"/>
                  </a:lnTo>
                  <a:lnTo>
                    <a:pt x="80" y="172"/>
                  </a:lnTo>
                  <a:lnTo>
                    <a:pt x="91" y="183"/>
                  </a:lnTo>
                  <a:lnTo>
                    <a:pt x="102" y="193"/>
                  </a:lnTo>
                  <a:lnTo>
                    <a:pt x="116" y="199"/>
                  </a:lnTo>
                  <a:lnTo>
                    <a:pt x="128" y="204"/>
                  </a:lnTo>
                  <a:lnTo>
                    <a:pt x="140" y="208"/>
                  </a:lnTo>
                  <a:lnTo>
                    <a:pt x="151" y="212"/>
                  </a:lnTo>
                  <a:lnTo>
                    <a:pt x="161" y="216"/>
                  </a:lnTo>
                  <a:lnTo>
                    <a:pt x="170" y="221"/>
                  </a:lnTo>
                  <a:lnTo>
                    <a:pt x="178" y="227"/>
                  </a:lnTo>
                  <a:lnTo>
                    <a:pt x="186" y="234"/>
                  </a:lnTo>
                  <a:lnTo>
                    <a:pt x="193" y="245"/>
                  </a:lnTo>
                  <a:lnTo>
                    <a:pt x="186" y="247"/>
                  </a:lnTo>
                  <a:lnTo>
                    <a:pt x="178" y="247"/>
                  </a:lnTo>
                  <a:lnTo>
                    <a:pt x="173" y="246"/>
                  </a:lnTo>
                  <a:lnTo>
                    <a:pt x="166" y="244"/>
                  </a:lnTo>
                  <a:lnTo>
                    <a:pt x="159" y="242"/>
                  </a:lnTo>
                  <a:lnTo>
                    <a:pt x="153" y="240"/>
                  </a:lnTo>
                  <a:lnTo>
                    <a:pt x="145" y="238"/>
                  </a:lnTo>
                  <a:lnTo>
                    <a:pt x="139" y="237"/>
                  </a:lnTo>
                  <a:lnTo>
                    <a:pt x="127" y="236"/>
                  </a:lnTo>
                  <a:lnTo>
                    <a:pt x="117" y="238"/>
                  </a:lnTo>
                  <a:lnTo>
                    <a:pt x="106" y="241"/>
                  </a:lnTo>
                  <a:lnTo>
                    <a:pt x="96" y="246"/>
                  </a:lnTo>
                  <a:lnTo>
                    <a:pt x="85" y="251"/>
                  </a:lnTo>
                  <a:lnTo>
                    <a:pt x="76" y="259"/>
                  </a:lnTo>
                  <a:lnTo>
                    <a:pt x="70" y="268"/>
                  </a:lnTo>
                  <a:lnTo>
                    <a:pt x="63" y="278"/>
                  </a:lnTo>
                  <a:lnTo>
                    <a:pt x="57" y="287"/>
                  </a:lnTo>
                  <a:lnTo>
                    <a:pt x="50" y="296"/>
                  </a:lnTo>
                  <a:lnTo>
                    <a:pt x="42" y="304"/>
                  </a:lnTo>
                  <a:lnTo>
                    <a:pt x="34" y="310"/>
                  </a:lnTo>
                  <a:lnTo>
                    <a:pt x="28" y="316"/>
                  </a:lnTo>
                  <a:lnTo>
                    <a:pt x="20" y="321"/>
                  </a:lnTo>
                  <a:lnTo>
                    <a:pt x="14" y="325"/>
                  </a:lnTo>
                  <a:lnTo>
                    <a:pt x="8" y="327"/>
                  </a:lnTo>
                  <a:lnTo>
                    <a:pt x="3" y="331"/>
                  </a:lnTo>
                  <a:lnTo>
                    <a:pt x="0" y="334"/>
                  </a:lnTo>
                  <a:lnTo>
                    <a:pt x="4" y="336"/>
                  </a:lnTo>
                  <a:lnTo>
                    <a:pt x="11" y="342"/>
                  </a:lnTo>
                  <a:lnTo>
                    <a:pt x="13" y="343"/>
                  </a:lnTo>
                  <a:lnTo>
                    <a:pt x="17" y="345"/>
                  </a:lnTo>
                  <a:lnTo>
                    <a:pt x="22" y="348"/>
                  </a:lnTo>
                  <a:lnTo>
                    <a:pt x="29" y="351"/>
                  </a:lnTo>
                  <a:lnTo>
                    <a:pt x="34" y="353"/>
                  </a:lnTo>
                  <a:lnTo>
                    <a:pt x="42" y="357"/>
                  </a:lnTo>
                  <a:lnTo>
                    <a:pt x="50" y="359"/>
                  </a:lnTo>
                  <a:lnTo>
                    <a:pt x="59" y="361"/>
                  </a:lnTo>
                  <a:lnTo>
                    <a:pt x="73" y="364"/>
                  </a:lnTo>
                  <a:lnTo>
                    <a:pt x="88" y="365"/>
                  </a:lnTo>
                  <a:lnTo>
                    <a:pt x="104" y="365"/>
                  </a:lnTo>
                  <a:lnTo>
                    <a:pt x="118" y="362"/>
                  </a:lnTo>
                  <a:lnTo>
                    <a:pt x="133" y="357"/>
                  </a:lnTo>
                  <a:lnTo>
                    <a:pt x="148" y="349"/>
                  </a:lnTo>
                  <a:lnTo>
                    <a:pt x="161" y="338"/>
                  </a:lnTo>
                  <a:lnTo>
                    <a:pt x="173" y="323"/>
                  </a:lnTo>
                  <a:lnTo>
                    <a:pt x="176" y="317"/>
                  </a:lnTo>
                  <a:lnTo>
                    <a:pt x="179" y="310"/>
                  </a:lnTo>
                  <a:lnTo>
                    <a:pt x="182" y="305"/>
                  </a:lnTo>
                  <a:lnTo>
                    <a:pt x="185" y="298"/>
                  </a:lnTo>
                  <a:lnTo>
                    <a:pt x="188" y="289"/>
                  </a:lnTo>
                  <a:lnTo>
                    <a:pt x="192" y="280"/>
                  </a:lnTo>
                  <a:lnTo>
                    <a:pt x="195" y="273"/>
                  </a:lnTo>
                  <a:lnTo>
                    <a:pt x="200" y="267"/>
                  </a:lnTo>
                  <a:lnTo>
                    <a:pt x="204" y="262"/>
                  </a:lnTo>
                  <a:lnTo>
                    <a:pt x="209" y="258"/>
                  </a:lnTo>
                  <a:lnTo>
                    <a:pt x="215" y="256"/>
                  </a:lnTo>
                  <a:lnTo>
                    <a:pt x="220" y="255"/>
                  </a:lnTo>
                  <a:lnTo>
                    <a:pt x="220" y="262"/>
                  </a:lnTo>
                  <a:lnTo>
                    <a:pt x="220" y="267"/>
                  </a:lnTo>
                  <a:lnTo>
                    <a:pt x="222" y="272"/>
                  </a:lnTo>
                  <a:lnTo>
                    <a:pt x="225" y="276"/>
                  </a:lnTo>
                  <a:lnTo>
                    <a:pt x="224" y="289"/>
                  </a:lnTo>
                  <a:lnTo>
                    <a:pt x="220" y="299"/>
                  </a:lnTo>
                  <a:lnTo>
                    <a:pt x="212" y="308"/>
                  </a:lnTo>
                  <a:lnTo>
                    <a:pt x="201" y="315"/>
                  </a:lnTo>
                  <a:lnTo>
                    <a:pt x="193" y="318"/>
                  </a:lnTo>
                  <a:lnTo>
                    <a:pt x="186" y="322"/>
                  </a:lnTo>
                  <a:lnTo>
                    <a:pt x="179" y="327"/>
                  </a:lnTo>
                  <a:lnTo>
                    <a:pt x="173" y="333"/>
                  </a:lnTo>
                  <a:lnTo>
                    <a:pt x="165" y="341"/>
                  </a:lnTo>
                  <a:lnTo>
                    <a:pt x="158" y="350"/>
                  </a:lnTo>
                  <a:lnTo>
                    <a:pt x="152" y="360"/>
                  </a:lnTo>
                  <a:lnTo>
                    <a:pt x="148" y="372"/>
                  </a:lnTo>
                  <a:lnTo>
                    <a:pt x="144" y="382"/>
                  </a:lnTo>
                  <a:lnTo>
                    <a:pt x="142" y="394"/>
                  </a:lnTo>
                  <a:lnTo>
                    <a:pt x="141" y="406"/>
                  </a:lnTo>
                  <a:lnTo>
                    <a:pt x="142" y="417"/>
                  </a:lnTo>
                  <a:lnTo>
                    <a:pt x="143" y="425"/>
                  </a:lnTo>
                  <a:lnTo>
                    <a:pt x="144" y="432"/>
                  </a:lnTo>
                  <a:lnTo>
                    <a:pt x="145" y="438"/>
                  </a:lnTo>
                  <a:lnTo>
                    <a:pt x="145" y="444"/>
                  </a:lnTo>
                  <a:lnTo>
                    <a:pt x="147" y="459"/>
                  </a:lnTo>
                  <a:lnTo>
                    <a:pt x="145" y="470"/>
                  </a:lnTo>
                  <a:lnTo>
                    <a:pt x="143" y="479"/>
                  </a:lnTo>
                  <a:lnTo>
                    <a:pt x="140" y="485"/>
                  </a:lnTo>
                  <a:lnTo>
                    <a:pt x="136" y="490"/>
                  </a:lnTo>
                  <a:lnTo>
                    <a:pt x="139" y="493"/>
                  </a:lnTo>
                  <a:lnTo>
                    <a:pt x="144" y="493"/>
                  </a:lnTo>
                  <a:lnTo>
                    <a:pt x="151" y="492"/>
                  </a:lnTo>
                  <a:lnTo>
                    <a:pt x="184" y="486"/>
                  </a:lnTo>
                  <a:lnTo>
                    <a:pt x="213" y="473"/>
                  </a:lnTo>
                  <a:lnTo>
                    <a:pt x="236" y="455"/>
                  </a:lnTo>
                  <a:lnTo>
                    <a:pt x="254" y="433"/>
                  </a:lnTo>
                  <a:lnTo>
                    <a:pt x="266" y="407"/>
                  </a:lnTo>
                  <a:lnTo>
                    <a:pt x="270" y="379"/>
                  </a:lnTo>
                  <a:lnTo>
                    <a:pt x="269" y="352"/>
                  </a:lnTo>
                  <a:lnTo>
                    <a:pt x="261" y="325"/>
                  </a:lnTo>
                  <a:lnTo>
                    <a:pt x="255" y="313"/>
                  </a:lnTo>
                  <a:lnTo>
                    <a:pt x="250" y="302"/>
                  </a:lnTo>
                  <a:lnTo>
                    <a:pt x="246" y="296"/>
                  </a:lnTo>
                  <a:lnTo>
                    <a:pt x="244" y="288"/>
                  </a:lnTo>
                  <a:lnTo>
                    <a:pt x="249" y="287"/>
                  </a:lnTo>
                  <a:lnTo>
                    <a:pt x="254" y="284"/>
                  </a:lnTo>
                  <a:lnTo>
                    <a:pt x="259" y="282"/>
                  </a:lnTo>
                  <a:lnTo>
                    <a:pt x="261" y="280"/>
                  </a:lnTo>
                  <a:lnTo>
                    <a:pt x="269" y="288"/>
                  </a:lnTo>
                  <a:lnTo>
                    <a:pt x="273" y="301"/>
                  </a:lnTo>
                  <a:lnTo>
                    <a:pt x="277" y="316"/>
                  </a:lnTo>
                  <a:lnTo>
                    <a:pt x="279" y="332"/>
                  </a:lnTo>
                  <a:lnTo>
                    <a:pt x="280" y="343"/>
                  </a:lnTo>
                  <a:lnTo>
                    <a:pt x="283" y="355"/>
                  </a:lnTo>
                  <a:lnTo>
                    <a:pt x="286" y="365"/>
                  </a:lnTo>
                  <a:lnTo>
                    <a:pt x="290" y="375"/>
                  </a:lnTo>
                  <a:lnTo>
                    <a:pt x="297" y="385"/>
                  </a:lnTo>
                  <a:lnTo>
                    <a:pt x="306" y="394"/>
                  </a:lnTo>
                  <a:lnTo>
                    <a:pt x="318" y="402"/>
                  </a:lnTo>
                  <a:lnTo>
                    <a:pt x="331" y="409"/>
                  </a:lnTo>
                  <a:lnTo>
                    <a:pt x="347" y="415"/>
                  </a:lnTo>
                  <a:lnTo>
                    <a:pt x="362" y="420"/>
                  </a:lnTo>
                  <a:lnTo>
                    <a:pt x="377" y="426"/>
                  </a:lnTo>
                  <a:lnTo>
                    <a:pt x="389" y="432"/>
                  </a:lnTo>
                  <a:lnTo>
                    <a:pt x="400" y="438"/>
                  </a:lnTo>
                  <a:lnTo>
                    <a:pt x="411" y="445"/>
                  </a:lnTo>
                  <a:lnTo>
                    <a:pt x="418" y="454"/>
                  </a:lnTo>
                  <a:lnTo>
                    <a:pt x="425" y="464"/>
                  </a:lnTo>
                  <a:lnTo>
                    <a:pt x="429" y="449"/>
                  </a:lnTo>
                  <a:lnTo>
                    <a:pt x="431" y="428"/>
                  </a:lnTo>
                  <a:lnTo>
                    <a:pt x="432" y="404"/>
                  </a:lnTo>
                  <a:lnTo>
                    <a:pt x="430" y="378"/>
                  </a:lnTo>
                  <a:lnTo>
                    <a:pt x="424" y="353"/>
                  </a:lnTo>
                  <a:lnTo>
                    <a:pt x="413" y="332"/>
                  </a:lnTo>
                  <a:lnTo>
                    <a:pt x="396" y="315"/>
                  </a:lnTo>
                  <a:lnTo>
                    <a:pt x="372" y="304"/>
                  </a:lnTo>
                  <a:lnTo>
                    <a:pt x="364" y="301"/>
                  </a:lnTo>
                  <a:lnTo>
                    <a:pt x="356" y="300"/>
                  </a:lnTo>
                  <a:lnTo>
                    <a:pt x="348" y="298"/>
                  </a:lnTo>
                  <a:lnTo>
                    <a:pt x="341" y="297"/>
                  </a:lnTo>
                  <a:lnTo>
                    <a:pt x="335" y="295"/>
                  </a:lnTo>
                  <a:lnTo>
                    <a:pt x="329" y="293"/>
                  </a:lnTo>
                  <a:lnTo>
                    <a:pt x="324" y="292"/>
                  </a:lnTo>
                  <a:lnTo>
                    <a:pt x="321" y="291"/>
                  </a:lnTo>
                  <a:lnTo>
                    <a:pt x="323" y="288"/>
                  </a:lnTo>
                  <a:lnTo>
                    <a:pt x="327" y="283"/>
                  </a:lnTo>
                  <a:lnTo>
                    <a:pt x="329" y="279"/>
                  </a:lnTo>
                  <a:lnTo>
                    <a:pt x="330" y="275"/>
                  </a:lnTo>
                  <a:lnTo>
                    <a:pt x="347" y="283"/>
                  </a:lnTo>
                  <a:lnTo>
                    <a:pt x="364" y="290"/>
                  </a:lnTo>
                  <a:lnTo>
                    <a:pt x="380" y="295"/>
                  </a:lnTo>
                  <a:lnTo>
                    <a:pt x="396" y="297"/>
                  </a:lnTo>
                  <a:lnTo>
                    <a:pt x="411" y="298"/>
                  </a:lnTo>
                  <a:lnTo>
                    <a:pt x="424" y="298"/>
                  </a:lnTo>
                  <a:lnTo>
                    <a:pt x="437" y="296"/>
                  </a:lnTo>
                  <a:lnTo>
                    <a:pt x="448" y="292"/>
                  </a:lnTo>
                  <a:lnTo>
                    <a:pt x="458" y="288"/>
                  </a:lnTo>
                  <a:lnTo>
                    <a:pt x="466" y="284"/>
                  </a:lnTo>
                  <a:lnTo>
                    <a:pt x="474" y="281"/>
                  </a:lnTo>
                  <a:lnTo>
                    <a:pt x="481" y="279"/>
                  </a:lnTo>
                  <a:lnTo>
                    <a:pt x="486" y="276"/>
                  </a:lnTo>
                  <a:lnTo>
                    <a:pt x="491" y="275"/>
                  </a:lnTo>
                  <a:lnTo>
                    <a:pt x="496" y="275"/>
                  </a:lnTo>
                  <a:lnTo>
                    <a:pt x="500" y="275"/>
                  </a:lnTo>
                  <a:lnTo>
                    <a:pt x="490" y="271"/>
                  </a:lnTo>
                  <a:lnTo>
                    <a:pt x="481" y="266"/>
                  </a:lnTo>
                  <a:lnTo>
                    <a:pt x="472" y="259"/>
                  </a:lnTo>
                  <a:lnTo>
                    <a:pt x="464" y="253"/>
                  </a:lnTo>
                  <a:lnTo>
                    <a:pt x="457" y="246"/>
                  </a:lnTo>
                  <a:lnTo>
                    <a:pt x="450" y="238"/>
                  </a:lnTo>
                  <a:lnTo>
                    <a:pt x="443" y="229"/>
                  </a:lnTo>
                  <a:lnTo>
                    <a:pt x="438" y="220"/>
                  </a:lnTo>
                  <a:lnTo>
                    <a:pt x="430" y="211"/>
                  </a:lnTo>
                  <a:lnTo>
                    <a:pt x="420" y="202"/>
                  </a:lnTo>
                  <a:lnTo>
                    <a:pt x="406" y="194"/>
                  </a:lnTo>
                  <a:lnTo>
                    <a:pt x="392" y="188"/>
                  </a:lnTo>
                  <a:lnTo>
                    <a:pt x="377" y="185"/>
                  </a:lnTo>
                  <a:lnTo>
                    <a:pt x="362" y="183"/>
                  </a:lnTo>
                  <a:lnTo>
                    <a:pt x="348" y="186"/>
                  </a:lnTo>
                  <a:lnTo>
                    <a:pt x="337" y="190"/>
                  </a:lnTo>
                  <a:lnTo>
                    <a:pt x="330" y="195"/>
                  </a:lnTo>
                  <a:lnTo>
                    <a:pt x="323" y="199"/>
                  </a:lnTo>
                  <a:lnTo>
                    <a:pt x="318" y="202"/>
                  </a:lnTo>
                  <a:lnTo>
                    <a:pt x="313" y="205"/>
                  </a:lnTo>
                  <a:lnTo>
                    <a:pt x="309" y="206"/>
                  </a:lnTo>
                  <a:lnTo>
                    <a:pt x="305" y="208"/>
                  </a:lnTo>
                  <a:lnTo>
                    <a:pt x="302" y="208"/>
                  </a:lnTo>
                  <a:lnTo>
                    <a:pt x="300" y="210"/>
                  </a:lnTo>
                  <a:lnTo>
                    <a:pt x="301" y="206"/>
                  </a:lnTo>
                  <a:lnTo>
                    <a:pt x="301" y="200"/>
                  </a:lnTo>
                  <a:lnTo>
                    <a:pt x="300" y="195"/>
                  </a:lnTo>
                  <a:lnTo>
                    <a:pt x="297" y="191"/>
                  </a:lnTo>
                  <a:lnTo>
                    <a:pt x="302" y="189"/>
                  </a:lnTo>
                  <a:lnTo>
                    <a:pt x="305" y="187"/>
                  </a:lnTo>
                  <a:lnTo>
                    <a:pt x="310" y="186"/>
                  </a:lnTo>
                  <a:lnTo>
                    <a:pt x="314" y="185"/>
                  </a:lnTo>
                  <a:lnTo>
                    <a:pt x="318" y="185"/>
                  </a:lnTo>
                  <a:lnTo>
                    <a:pt x="322" y="183"/>
                  </a:lnTo>
                  <a:lnTo>
                    <a:pt x="327" y="182"/>
                  </a:lnTo>
                  <a:lnTo>
                    <a:pt x="331" y="180"/>
                  </a:lnTo>
                  <a:lnTo>
                    <a:pt x="343" y="171"/>
                  </a:lnTo>
                  <a:lnTo>
                    <a:pt x="352" y="159"/>
                  </a:lnTo>
                  <a:lnTo>
                    <a:pt x="360" y="144"/>
                  </a:lnTo>
                  <a:lnTo>
                    <a:pt x="365" y="127"/>
                  </a:lnTo>
                  <a:lnTo>
                    <a:pt x="370" y="110"/>
                  </a:lnTo>
                  <a:lnTo>
                    <a:pt x="371" y="93"/>
                  </a:lnTo>
                  <a:lnTo>
                    <a:pt x="370" y="79"/>
                  </a:lnTo>
                  <a:lnTo>
                    <a:pt x="365" y="68"/>
                  </a:lnTo>
                  <a:lnTo>
                    <a:pt x="358" y="51"/>
                  </a:lnTo>
                  <a:lnTo>
                    <a:pt x="355" y="32"/>
                  </a:lnTo>
                  <a:lnTo>
                    <a:pt x="354" y="14"/>
                  </a:lnTo>
                  <a:lnTo>
                    <a:pt x="355" y="0"/>
                  </a:lnTo>
                  <a:lnTo>
                    <a:pt x="347" y="10"/>
                  </a:lnTo>
                  <a:lnTo>
                    <a:pt x="339" y="20"/>
                  </a:lnTo>
                  <a:lnTo>
                    <a:pt x="331" y="29"/>
                  </a:lnTo>
                  <a:lnTo>
                    <a:pt x="323" y="36"/>
                  </a:lnTo>
                  <a:lnTo>
                    <a:pt x="314" y="43"/>
                  </a:lnTo>
                  <a:lnTo>
                    <a:pt x="306" y="48"/>
                  </a:lnTo>
                  <a:lnTo>
                    <a:pt x="298" y="52"/>
                  </a:lnTo>
                  <a:lnTo>
                    <a:pt x="292" y="54"/>
                  </a:lnTo>
                  <a:lnTo>
                    <a:pt x="277" y="60"/>
                  </a:lnTo>
                  <a:lnTo>
                    <a:pt x="263" y="70"/>
                  </a:lnTo>
                  <a:lnTo>
                    <a:pt x="252" y="84"/>
                  </a:lnTo>
                  <a:lnTo>
                    <a:pt x="242" y="100"/>
                  </a:lnTo>
                  <a:lnTo>
                    <a:pt x="234" y="118"/>
                  </a:lnTo>
                  <a:lnTo>
                    <a:pt x="230" y="137"/>
                  </a:lnTo>
                  <a:lnTo>
                    <a:pt x="230" y="157"/>
                  </a:lnTo>
                  <a:lnTo>
                    <a:pt x="236" y="179"/>
                  </a:lnTo>
                  <a:lnTo>
                    <a:pt x="233" y="178"/>
                  </a:lnTo>
                  <a:lnTo>
                    <a:pt x="227" y="178"/>
                  </a:lnTo>
                  <a:lnTo>
                    <a:pt x="221" y="178"/>
                  </a:lnTo>
                  <a:lnTo>
                    <a:pt x="218" y="180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32" name="Freeform 274"/>
            <p:cNvSpPr>
              <a:spLocks/>
            </p:cNvSpPr>
            <p:nvPr/>
          </p:nvSpPr>
          <p:spPr bwMode="auto">
            <a:xfrm>
              <a:off x="287" y="96"/>
              <a:ext cx="152" cy="214"/>
            </a:xfrm>
            <a:custGeom>
              <a:avLst/>
              <a:gdLst>
                <a:gd name="T0" fmla="*/ 152 w 152"/>
                <a:gd name="T1" fmla="*/ 88 h 214"/>
                <a:gd name="T2" fmla="*/ 143 w 152"/>
                <a:gd name="T3" fmla="*/ 92 h 214"/>
                <a:gd name="T4" fmla="*/ 133 w 152"/>
                <a:gd name="T5" fmla="*/ 97 h 214"/>
                <a:gd name="T6" fmla="*/ 124 w 152"/>
                <a:gd name="T7" fmla="*/ 104 h 214"/>
                <a:gd name="T8" fmla="*/ 115 w 152"/>
                <a:gd name="T9" fmla="*/ 112 h 214"/>
                <a:gd name="T10" fmla="*/ 109 w 152"/>
                <a:gd name="T11" fmla="*/ 121 h 214"/>
                <a:gd name="T12" fmla="*/ 102 w 152"/>
                <a:gd name="T13" fmla="*/ 133 h 214"/>
                <a:gd name="T14" fmla="*/ 96 w 152"/>
                <a:gd name="T15" fmla="*/ 144 h 214"/>
                <a:gd name="T16" fmla="*/ 93 w 152"/>
                <a:gd name="T17" fmla="*/ 156 h 214"/>
                <a:gd name="T18" fmla="*/ 92 w 152"/>
                <a:gd name="T19" fmla="*/ 161 h 214"/>
                <a:gd name="T20" fmla="*/ 92 w 152"/>
                <a:gd name="T21" fmla="*/ 164 h 214"/>
                <a:gd name="T22" fmla="*/ 90 w 152"/>
                <a:gd name="T23" fmla="*/ 169 h 214"/>
                <a:gd name="T24" fmla="*/ 90 w 152"/>
                <a:gd name="T25" fmla="*/ 173 h 214"/>
                <a:gd name="T26" fmla="*/ 90 w 152"/>
                <a:gd name="T27" fmla="*/ 182 h 214"/>
                <a:gd name="T28" fmla="*/ 92 w 152"/>
                <a:gd name="T29" fmla="*/ 193 h 214"/>
                <a:gd name="T30" fmla="*/ 93 w 152"/>
                <a:gd name="T31" fmla="*/ 203 h 214"/>
                <a:gd name="T32" fmla="*/ 96 w 152"/>
                <a:gd name="T33" fmla="*/ 213 h 214"/>
                <a:gd name="T34" fmla="*/ 93 w 152"/>
                <a:gd name="T35" fmla="*/ 212 h 214"/>
                <a:gd name="T36" fmla="*/ 87 w 152"/>
                <a:gd name="T37" fmla="*/ 212 h 214"/>
                <a:gd name="T38" fmla="*/ 81 w 152"/>
                <a:gd name="T39" fmla="*/ 212 h 214"/>
                <a:gd name="T40" fmla="*/ 78 w 152"/>
                <a:gd name="T41" fmla="*/ 214 h 214"/>
                <a:gd name="T42" fmla="*/ 77 w 152"/>
                <a:gd name="T43" fmla="*/ 197 h 214"/>
                <a:gd name="T44" fmla="*/ 72 w 152"/>
                <a:gd name="T45" fmla="*/ 180 h 214"/>
                <a:gd name="T46" fmla="*/ 67 w 152"/>
                <a:gd name="T47" fmla="*/ 164 h 214"/>
                <a:gd name="T48" fmla="*/ 58 w 152"/>
                <a:gd name="T49" fmla="*/ 148 h 214"/>
                <a:gd name="T50" fmla="*/ 47 w 152"/>
                <a:gd name="T51" fmla="*/ 135 h 214"/>
                <a:gd name="T52" fmla="*/ 36 w 152"/>
                <a:gd name="T53" fmla="*/ 123 h 214"/>
                <a:gd name="T54" fmla="*/ 24 w 152"/>
                <a:gd name="T55" fmla="*/ 114 h 214"/>
                <a:gd name="T56" fmla="*/ 11 w 152"/>
                <a:gd name="T57" fmla="*/ 110 h 214"/>
                <a:gd name="T58" fmla="*/ 12 w 152"/>
                <a:gd name="T59" fmla="*/ 100 h 214"/>
                <a:gd name="T60" fmla="*/ 12 w 152"/>
                <a:gd name="T61" fmla="*/ 89 h 214"/>
                <a:gd name="T62" fmla="*/ 8 w 152"/>
                <a:gd name="T63" fmla="*/ 82 h 214"/>
                <a:gd name="T64" fmla="*/ 0 w 152"/>
                <a:gd name="T65" fmla="*/ 76 h 214"/>
                <a:gd name="T66" fmla="*/ 9 w 152"/>
                <a:gd name="T67" fmla="*/ 61 h 214"/>
                <a:gd name="T68" fmla="*/ 17 w 152"/>
                <a:gd name="T69" fmla="*/ 41 h 214"/>
                <a:gd name="T70" fmla="*/ 20 w 152"/>
                <a:gd name="T71" fmla="*/ 18 h 214"/>
                <a:gd name="T72" fmla="*/ 13 w 152"/>
                <a:gd name="T73" fmla="*/ 0 h 214"/>
                <a:gd name="T74" fmla="*/ 20 w 152"/>
                <a:gd name="T75" fmla="*/ 6 h 214"/>
                <a:gd name="T76" fmla="*/ 28 w 152"/>
                <a:gd name="T77" fmla="*/ 12 h 214"/>
                <a:gd name="T78" fmla="*/ 36 w 152"/>
                <a:gd name="T79" fmla="*/ 19 h 214"/>
                <a:gd name="T80" fmla="*/ 45 w 152"/>
                <a:gd name="T81" fmla="*/ 25 h 214"/>
                <a:gd name="T82" fmla="*/ 55 w 152"/>
                <a:gd name="T83" fmla="*/ 29 h 214"/>
                <a:gd name="T84" fmla="*/ 67 w 152"/>
                <a:gd name="T85" fmla="*/ 33 h 214"/>
                <a:gd name="T86" fmla="*/ 79 w 152"/>
                <a:gd name="T87" fmla="*/ 34 h 214"/>
                <a:gd name="T88" fmla="*/ 93 w 152"/>
                <a:gd name="T89" fmla="*/ 33 h 214"/>
                <a:gd name="T90" fmla="*/ 93 w 152"/>
                <a:gd name="T91" fmla="*/ 43 h 214"/>
                <a:gd name="T92" fmla="*/ 94 w 152"/>
                <a:gd name="T93" fmla="*/ 54 h 214"/>
                <a:gd name="T94" fmla="*/ 96 w 152"/>
                <a:gd name="T95" fmla="*/ 66 h 214"/>
                <a:gd name="T96" fmla="*/ 101 w 152"/>
                <a:gd name="T97" fmla="*/ 76 h 214"/>
                <a:gd name="T98" fmla="*/ 109 w 152"/>
                <a:gd name="T99" fmla="*/ 85 h 214"/>
                <a:gd name="T100" fmla="*/ 119 w 152"/>
                <a:gd name="T101" fmla="*/ 89 h 214"/>
                <a:gd name="T102" fmla="*/ 133 w 152"/>
                <a:gd name="T103" fmla="*/ 92 h 214"/>
                <a:gd name="T104" fmla="*/ 152 w 152"/>
                <a:gd name="T105" fmla="*/ 88 h 21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2"/>
                <a:gd name="T160" fmla="*/ 0 h 214"/>
                <a:gd name="T161" fmla="*/ 152 w 152"/>
                <a:gd name="T162" fmla="*/ 214 h 21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2" h="214">
                  <a:moveTo>
                    <a:pt x="152" y="88"/>
                  </a:moveTo>
                  <a:lnTo>
                    <a:pt x="143" y="92"/>
                  </a:lnTo>
                  <a:lnTo>
                    <a:pt x="133" y="97"/>
                  </a:lnTo>
                  <a:lnTo>
                    <a:pt x="124" y="104"/>
                  </a:lnTo>
                  <a:lnTo>
                    <a:pt x="115" y="112"/>
                  </a:lnTo>
                  <a:lnTo>
                    <a:pt x="109" y="121"/>
                  </a:lnTo>
                  <a:lnTo>
                    <a:pt x="102" y="133"/>
                  </a:lnTo>
                  <a:lnTo>
                    <a:pt x="96" y="144"/>
                  </a:lnTo>
                  <a:lnTo>
                    <a:pt x="93" y="156"/>
                  </a:lnTo>
                  <a:lnTo>
                    <a:pt x="92" y="161"/>
                  </a:lnTo>
                  <a:lnTo>
                    <a:pt x="92" y="164"/>
                  </a:lnTo>
                  <a:lnTo>
                    <a:pt x="90" y="169"/>
                  </a:lnTo>
                  <a:lnTo>
                    <a:pt x="90" y="173"/>
                  </a:lnTo>
                  <a:lnTo>
                    <a:pt x="90" y="182"/>
                  </a:lnTo>
                  <a:lnTo>
                    <a:pt x="92" y="193"/>
                  </a:lnTo>
                  <a:lnTo>
                    <a:pt x="93" y="203"/>
                  </a:lnTo>
                  <a:lnTo>
                    <a:pt x="96" y="213"/>
                  </a:lnTo>
                  <a:lnTo>
                    <a:pt x="93" y="212"/>
                  </a:lnTo>
                  <a:lnTo>
                    <a:pt x="87" y="212"/>
                  </a:lnTo>
                  <a:lnTo>
                    <a:pt x="81" y="212"/>
                  </a:lnTo>
                  <a:lnTo>
                    <a:pt x="78" y="214"/>
                  </a:lnTo>
                  <a:lnTo>
                    <a:pt x="77" y="197"/>
                  </a:lnTo>
                  <a:lnTo>
                    <a:pt x="72" y="180"/>
                  </a:lnTo>
                  <a:lnTo>
                    <a:pt x="67" y="164"/>
                  </a:lnTo>
                  <a:lnTo>
                    <a:pt x="58" y="148"/>
                  </a:lnTo>
                  <a:lnTo>
                    <a:pt x="47" y="135"/>
                  </a:lnTo>
                  <a:lnTo>
                    <a:pt x="36" y="123"/>
                  </a:lnTo>
                  <a:lnTo>
                    <a:pt x="24" y="114"/>
                  </a:lnTo>
                  <a:lnTo>
                    <a:pt x="11" y="110"/>
                  </a:lnTo>
                  <a:lnTo>
                    <a:pt x="12" y="100"/>
                  </a:lnTo>
                  <a:lnTo>
                    <a:pt x="12" y="89"/>
                  </a:lnTo>
                  <a:lnTo>
                    <a:pt x="8" y="82"/>
                  </a:lnTo>
                  <a:lnTo>
                    <a:pt x="0" y="76"/>
                  </a:lnTo>
                  <a:lnTo>
                    <a:pt x="9" y="61"/>
                  </a:lnTo>
                  <a:lnTo>
                    <a:pt x="17" y="41"/>
                  </a:lnTo>
                  <a:lnTo>
                    <a:pt x="20" y="18"/>
                  </a:lnTo>
                  <a:lnTo>
                    <a:pt x="13" y="0"/>
                  </a:lnTo>
                  <a:lnTo>
                    <a:pt x="20" y="6"/>
                  </a:lnTo>
                  <a:lnTo>
                    <a:pt x="28" y="12"/>
                  </a:lnTo>
                  <a:lnTo>
                    <a:pt x="36" y="19"/>
                  </a:lnTo>
                  <a:lnTo>
                    <a:pt x="45" y="25"/>
                  </a:lnTo>
                  <a:lnTo>
                    <a:pt x="55" y="29"/>
                  </a:lnTo>
                  <a:lnTo>
                    <a:pt x="67" y="33"/>
                  </a:lnTo>
                  <a:lnTo>
                    <a:pt x="79" y="34"/>
                  </a:lnTo>
                  <a:lnTo>
                    <a:pt x="93" y="33"/>
                  </a:lnTo>
                  <a:lnTo>
                    <a:pt x="93" y="43"/>
                  </a:lnTo>
                  <a:lnTo>
                    <a:pt x="94" y="54"/>
                  </a:lnTo>
                  <a:lnTo>
                    <a:pt x="96" y="66"/>
                  </a:lnTo>
                  <a:lnTo>
                    <a:pt x="101" y="76"/>
                  </a:lnTo>
                  <a:lnTo>
                    <a:pt x="109" y="85"/>
                  </a:lnTo>
                  <a:lnTo>
                    <a:pt x="119" y="89"/>
                  </a:lnTo>
                  <a:lnTo>
                    <a:pt x="133" y="92"/>
                  </a:lnTo>
                  <a:lnTo>
                    <a:pt x="152" y="8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33" name="Freeform 275"/>
            <p:cNvSpPr>
              <a:spLocks/>
            </p:cNvSpPr>
            <p:nvPr/>
          </p:nvSpPr>
          <p:spPr bwMode="auto">
            <a:xfrm>
              <a:off x="150" y="453"/>
              <a:ext cx="171" cy="199"/>
            </a:xfrm>
            <a:custGeom>
              <a:avLst/>
              <a:gdLst>
                <a:gd name="T0" fmla="*/ 61 w 171"/>
                <a:gd name="T1" fmla="*/ 39 h 199"/>
                <a:gd name="T2" fmla="*/ 71 w 171"/>
                <a:gd name="T3" fmla="*/ 42 h 199"/>
                <a:gd name="T4" fmla="*/ 81 w 171"/>
                <a:gd name="T5" fmla="*/ 42 h 199"/>
                <a:gd name="T6" fmla="*/ 93 w 171"/>
                <a:gd name="T7" fmla="*/ 42 h 199"/>
                <a:gd name="T8" fmla="*/ 104 w 171"/>
                <a:gd name="T9" fmla="*/ 42 h 199"/>
                <a:gd name="T10" fmla="*/ 114 w 171"/>
                <a:gd name="T11" fmla="*/ 39 h 199"/>
                <a:gd name="T12" fmla="*/ 127 w 171"/>
                <a:gd name="T13" fmla="*/ 36 h 199"/>
                <a:gd name="T14" fmla="*/ 140 w 171"/>
                <a:gd name="T15" fmla="*/ 29 h 199"/>
                <a:gd name="T16" fmla="*/ 153 w 171"/>
                <a:gd name="T17" fmla="*/ 20 h 199"/>
                <a:gd name="T18" fmla="*/ 164 w 171"/>
                <a:gd name="T19" fmla="*/ 8 h 199"/>
                <a:gd name="T20" fmla="*/ 171 w 171"/>
                <a:gd name="T21" fmla="*/ 2 h 199"/>
                <a:gd name="T22" fmla="*/ 171 w 171"/>
                <a:gd name="T23" fmla="*/ 8 h 199"/>
                <a:gd name="T24" fmla="*/ 162 w 171"/>
                <a:gd name="T25" fmla="*/ 18 h 199"/>
                <a:gd name="T26" fmla="*/ 149 w 171"/>
                <a:gd name="T27" fmla="*/ 37 h 199"/>
                <a:gd name="T28" fmla="*/ 141 w 171"/>
                <a:gd name="T29" fmla="*/ 59 h 199"/>
                <a:gd name="T30" fmla="*/ 138 w 171"/>
                <a:gd name="T31" fmla="*/ 83 h 199"/>
                <a:gd name="T32" fmla="*/ 140 w 171"/>
                <a:gd name="T33" fmla="*/ 102 h 199"/>
                <a:gd name="T34" fmla="*/ 142 w 171"/>
                <a:gd name="T35" fmla="*/ 115 h 199"/>
                <a:gd name="T36" fmla="*/ 138 w 171"/>
                <a:gd name="T37" fmla="*/ 120 h 199"/>
                <a:gd name="T38" fmla="*/ 124 w 171"/>
                <a:gd name="T39" fmla="*/ 127 h 199"/>
                <a:gd name="T40" fmla="*/ 112 w 171"/>
                <a:gd name="T41" fmla="*/ 141 h 199"/>
                <a:gd name="T42" fmla="*/ 105 w 171"/>
                <a:gd name="T43" fmla="*/ 167 h 199"/>
                <a:gd name="T44" fmla="*/ 98 w 171"/>
                <a:gd name="T45" fmla="*/ 179 h 199"/>
                <a:gd name="T46" fmla="*/ 78 w 171"/>
                <a:gd name="T47" fmla="*/ 173 h 199"/>
                <a:gd name="T48" fmla="*/ 54 w 171"/>
                <a:gd name="T49" fmla="*/ 175 h 199"/>
                <a:gd name="T50" fmla="*/ 35 w 171"/>
                <a:gd name="T51" fmla="*/ 188 h 199"/>
                <a:gd name="T52" fmla="*/ 29 w 171"/>
                <a:gd name="T53" fmla="*/ 178 h 199"/>
                <a:gd name="T54" fmla="*/ 16 w 171"/>
                <a:gd name="T55" fmla="*/ 136 h 199"/>
                <a:gd name="T56" fmla="*/ 10 w 171"/>
                <a:gd name="T57" fmla="*/ 113 h 199"/>
                <a:gd name="T58" fmla="*/ 18 w 171"/>
                <a:gd name="T59" fmla="*/ 81 h 199"/>
                <a:gd name="T60" fmla="*/ 21 w 171"/>
                <a:gd name="T61" fmla="*/ 69 h 199"/>
                <a:gd name="T62" fmla="*/ 34 w 171"/>
                <a:gd name="T63" fmla="*/ 63 h 199"/>
                <a:gd name="T64" fmla="*/ 45 w 171"/>
                <a:gd name="T65" fmla="*/ 55 h 199"/>
                <a:gd name="T66" fmla="*/ 54 w 171"/>
                <a:gd name="T67" fmla="*/ 45 h 19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1"/>
                <a:gd name="T103" fmla="*/ 0 h 199"/>
                <a:gd name="T104" fmla="*/ 171 w 171"/>
                <a:gd name="T105" fmla="*/ 199 h 19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1" h="199">
                  <a:moveTo>
                    <a:pt x="56" y="38"/>
                  </a:moveTo>
                  <a:lnTo>
                    <a:pt x="61" y="39"/>
                  </a:lnTo>
                  <a:lnTo>
                    <a:pt x="67" y="41"/>
                  </a:lnTo>
                  <a:lnTo>
                    <a:pt x="71" y="42"/>
                  </a:lnTo>
                  <a:lnTo>
                    <a:pt x="77" y="42"/>
                  </a:lnTo>
                  <a:lnTo>
                    <a:pt x="81" y="42"/>
                  </a:lnTo>
                  <a:lnTo>
                    <a:pt x="87" y="42"/>
                  </a:lnTo>
                  <a:lnTo>
                    <a:pt x="93" y="42"/>
                  </a:lnTo>
                  <a:lnTo>
                    <a:pt x="98" y="42"/>
                  </a:lnTo>
                  <a:lnTo>
                    <a:pt x="104" y="42"/>
                  </a:lnTo>
                  <a:lnTo>
                    <a:pt x="110" y="41"/>
                  </a:lnTo>
                  <a:lnTo>
                    <a:pt x="114" y="39"/>
                  </a:lnTo>
                  <a:lnTo>
                    <a:pt x="120" y="38"/>
                  </a:lnTo>
                  <a:lnTo>
                    <a:pt x="127" y="36"/>
                  </a:lnTo>
                  <a:lnTo>
                    <a:pt x="133" y="33"/>
                  </a:lnTo>
                  <a:lnTo>
                    <a:pt x="140" y="29"/>
                  </a:lnTo>
                  <a:lnTo>
                    <a:pt x="147" y="25"/>
                  </a:lnTo>
                  <a:lnTo>
                    <a:pt x="153" y="20"/>
                  </a:lnTo>
                  <a:lnTo>
                    <a:pt x="158" y="15"/>
                  </a:lnTo>
                  <a:lnTo>
                    <a:pt x="164" y="8"/>
                  </a:lnTo>
                  <a:lnTo>
                    <a:pt x="170" y="0"/>
                  </a:lnTo>
                  <a:lnTo>
                    <a:pt x="171" y="2"/>
                  </a:lnTo>
                  <a:lnTo>
                    <a:pt x="171" y="4"/>
                  </a:lnTo>
                  <a:lnTo>
                    <a:pt x="171" y="8"/>
                  </a:lnTo>
                  <a:lnTo>
                    <a:pt x="170" y="10"/>
                  </a:lnTo>
                  <a:lnTo>
                    <a:pt x="162" y="18"/>
                  </a:lnTo>
                  <a:lnTo>
                    <a:pt x="155" y="27"/>
                  </a:lnTo>
                  <a:lnTo>
                    <a:pt x="149" y="37"/>
                  </a:lnTo>
                  <a:lnTo>
                    <a:pt x="145" y="49"/>
                  </a:lnTo>
                  <a:lnTo>
                    <a:pt x="141" y="59"/>
                  </a:lnTo>
                  <a:lnTo>
                    <a:pt x="139" y="71"/>
                  </a:lnTo>
                  <a:lnTo>
                    <a:pt x="138" y="83"/>
                  </a:lnTo>
                  <a:lnTo>
                    <a:pt x="139" y="94"/>
                  </a:lnTo>
                  <a:lnTo>
                    <a:pt x="140" y="102"/>
                  </a:lnTo>
                  <a:lnTo>
                    <a:pt x="141" y="109"/>
                  </a:lnTo>
                  <a:lnTo>
                    <a:pt x="142" y="115"/>
                  </a:lnTo>
                  <a:lnTo>
                    <a:pt x="142" y="121"/>
                  </a:lnTo>
                  <a:lnTo>
                    <a:pt x="138" y="120"/>
                  </a:lnTo>
                  <a:lnTo>
                    <a:pt x="131" y="122"/>
                  </a:lnTo>
                  <a:lnTo>
                    <a:pt x="124" y="127"/>
                  </a:lnTo>
                  <a:lnTo>
                    <a:pt x="118" y="132"/>
                  </a:lnTo>
                  <a:lnTo>
                    <a:pt x="112" y="141"/>
                  </a:lnTo>
                  <a:lnTo>
                    <a:pt x="107" y="154"/>
                  </a:lnTo>
                  <a:lnTo>
                    <a:pt x="105" y="167"/>
                  </a:lnTo>
                  <a:lnTo>
                    <a:pt x="105" y="184"/>
                  </a:lnTo>
                  <a:lnTo>
                    <a:pt x="98" y="179"/>
                  </a:lnTo>
                  <a:lnTo>
                    <a:pt x="88" y="174"/>
                  </a:lnTo>
                  <a:lnTo>
                    <a:pt x="78" y="173"/>
                  </a:lnTo>
                  <a:lnTo>
                    <a:pt x="65" y="173"/>
                  </a:lnTo>
                  <a:lnTo>
                    <a:pt x="54" y="175"/>
                  </a:lnTo>
                  <a:lnTo>
                    <a:pt x="44" y="180"/>
                  </a:lnTo>
                  <a:lnTo>
                    <a:pt x="35" y="188"/>
                  </a:lnTo>
                  <a:lnTo>
                    <a:pt x="29" y="199"/>
                  </a:lnTo>
                  <a:lnTo>
                    <a:pt x="29" y="178"/>
                  </a:lnTo>
                  <a:lnTo>
                    <a:pt x="25" y="154"/>
                  </a:lnTo>
                  <a:lnTo>
                    <a:pt x="16" y="136"/>
                  </a:lnTo>
                  <a:lnTo>
                    <a:pt x="0" y="127"/>
                  </a:lnTo>
                  <a:lnTo>
                    <a:pt x="10" y="113"/>
                  </a:lnTo>
                  <a:lnTo>
                    <a:pt x="16" y="97"/>
                  </a:lnTo>
                  <a:lnTo>
                    <a:pt x="18" y="81"/>
                  </a:lnTo>
                  <a:lnTo>
                    <a:pt x="14" y="71"/>
                  </a:lnTo>
                  <a:lnTo>
                    <a:pt x="21" y="69"/>
                  </a:lnTo>
                  <a:lnTo>
                    <a:pt x="28" y="67"/>
                  </a:lnTo>
                  <a:lnTo>
                    <a:pt x="34" y="63"/>
                  </a:lnTo>
                  <a:lnTo>
                    <a:pt x="40" y="60"/>
                  </a:lnTo>
                  <a:lnTo>
                    <a:pt x="45" y="55"/>
                  </a:lnTo>
                  <a:lnTo>
                    <a:pt x="51" y="51"/>
                  </a:lnTo>
                  <a:lnTo>
                    <a:pt x="54" y="45"/>
                  </a:lnTo>
                  <a:lnTo>
                    <a:pt x="56" y="3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34" name="Freeform 276"/>
            <p:cNvSpPr>
              <a:spLocks/>
            </p:cNvSpPr>
            <p:nvPr/>
          </p:nvSpPr>
          <p:spPr bwMode="auto">
            <a:xfrm>
              <a:off x="295" y="120"/>
              <a:ext cx="105" cy="149"/>
            </a:xfrm>
            <a:custGeom>
              <a:avLst/>
              <a:gdLst>
                <a:gd name="T0" fmla="*/ 84 w 105"/>
                <a:gd name="T1" fmla="*/ 137 h 149"/>
                <a:gd name="T2" fmla="*/ 82 w 105"/>
                <a:gd name="T3" fmla="*/ 145 h 149"/>
                <a:gd name="T4" fmla="*/ 78 w 105"/>
                <a:gd name="T5" fmla="*/ 141 h 149"/>
                <a:gd name="T6" fmla="*/ 69 w 105"/>
                <a:gd name="T7" fmla="*/ 121 h 149"/>
                <a:gd name="T8" fmla="*/ 64 w 105"/>
                <a:gd name="T9" fmla="*/ 113 h 149"/>
                <a:gd name="T10" fmla="*/ 55 w 105"/>
                <a:gd name="T11" fmla="*/ 109 h 149"/>
                <a:gd name="T12" fmla="*/ 44 w 105"/>
                <a:gd name="T13" fmla="*/ 105 h 149"/>
                <a:gd name="T14" fmla="*/ 34 w 105"/>
                <a:gd name="T15" fmla="*/ 102 h 149"/>
                <a:gd name="T16" fmla="*/ 29 w 105"/>
                <a:gd name="T17" fmla="*/ 101 h 149"/>
                <a:gd name="T18" fmla="*/ 27 w 105"/>
                <a:gd name="T19" fmla="*/ 98 h 149"/>
                <a:gd name="T20" fmla="*/ 29 w 105"/>
                <a:gd name="T21" fmla="*/ 97 h 149"/>
                <a:gd name="T22" fmla="*/ 40 w 105"/>
                <a:gd name="T23" fmla="*/ 98 h 149"/>
                <a:gd name="T24" fmla="*/ 53 w 105"/>
                <a:gd name="T25" fmla="*/ 101 h 149"/>
                <a:gd name="T26" fmla="*/ 63 w 105"/>
                <a:gd name="T27" fmla="*/ 102 h 149"/>
                <a:gd name="T28" fmla="*/ 63 w 105"/>
                <a:gd name="T29" fmla="*/ 94 h 149"/>
                <a:gd name="T30" fmla="*/ 57 w 105"/>
                <a:gd name="T31" fmla="*/ 82 h 149"/>
                <a:gd name="T32" fmla="*/ 47 w 105"/>
                <a:gd name="T33" fmla="*/ 75 h 149"/>
                <a:gd name="T34" fmla="*/ 31 w 105"/>
                <a:gd name="T35" fmla="*/ 67 h 149"/>
                <a:gd name="T36" fmla="*/ 18 w 105"/>
                <a:gd name="T37" fmla="*/ 59 h 149"/>
                <a:gd name="T38" fmla="*/ 6 w 105"/>
                <a:gd name="T39" fmla="*/ 53 h 149"/>
                <a:gd name="T40" fmla="*/ 1 w 105"/>
                <a:gd name="T41" fmla="*/ 51 h 149"/>
                <a:gd name="T42" fmla="*/ 1 w 105"/>
                <a:gd name="T43" fmla="*/ 47 h 149"/>
                <a:gd name="T44" fmla="*/ 9 w 105"/>
                <a:gd name="T45" fmla="*/ 51 h 149"/>
                <a:gd name="T46" fmla="*/ 20 w 105"/>
                <a:gd name="T47" fmla="*/ 55 h 149"/>
                <a:gd name="T48" fmla="*/ 34 w 105"/>
                <a:gd name="T49" fmla="*/ 62 h 149"/>
                <a:gd name="T50" fmla="*/ 47 w 105"/>
                <a:gd name="T51" fmla="*/ 68 h 149"/>
                <a:gd name="T52" fmla="*/ 50 w 105"/>
                <a:gd name="T53" fmla="*/ 53 h 149"/>
                <a:gd name="T54" fmla="*/ 31 w 105"/>
                <a:gd name="T55" fmla="*/ 16 h 149"/>
                <a:gd name="T56" fmla="*/ 21 w 105"/>
                <a:gd name="T57" fmla="*/ 1 h 149"/>
                <a:gd name="T58" fmla="*/ 26 w 105"/>
                <a:gd name="T59" fmla="*/ 1 h 149"/>
                <a:gd name="T60" fmla="*/ 39 w 105"/>
                <a:gd name="T61" fmla="*/ 18 h 149"/>
                <a:gd name="T62" fmla="*/ 56 w 105"/>
                <a:gd name="T63" fmla="*/ 50 h 149"/>
                <a:gd name="T64" fmla="*/ 68 w 105"/>
                <a:gd name="T65" fmla="*/ 54 h 149"/>
                <a:gd name="T66" fmla="*/ 78 w 105"/>
                <a:gd name="T67" fmla="*/ 29 h 149"/>
                <a:gd name="T68" fmla="*/ 79 w 105"/>
                <a:gd name="T69" fmla="*/ 16 h 149"/>
                <a:gd name="T70" fmla="*/ 81 w 105"/>
                <a:gd name="T71" fmla="*/ 18 h 149"/>
                <a:gd name="T72" fmla="*/ 81 w 105"/>
                <a:gd name="T73" fmla="*/ 33 h 149"/>
                <a:gd name="T74" fmla="*/ 76 w 105"/>
                <a:gd name="T75" fmla="*/ 62 h 149"/>
                <a:gd name="T76" fmla="*/ 69 w 105"/>
                <a:gd name="T77" fmla="*/ 82 h 149"/>
                <a:gd name="T78" fmla="*/ 73 w 105"/>
                <a:gd name="T79" fmla="*/ 98 h 149"/>
                <a:gd name="T80" fmla="*/ 82 w 105"/>
                <a:gd name="T81" fmla="*/ 98 h 149"/>
                <a:gd name="T82" fmla="*/ 95 w 105"/>
                <a:gd name="T83" fmla="*/ 88 h 149"/>
                <a:gd name="T84" fmla="*/ 102 w 105"/>
                <a:gd name="T85" fmla="*/ 76 h 149"/>
                <a:gd name="T86" fmla="*/ 105 w 105"/>
                <a:gd name="T87" fmla="*/ 77 h 149"/>
                <a:gd name="T88" fmla="*/ 102 w 105"/>
                <a:gd name="T89" fmla="*/ 89 h 149"/>
                <a:gd name="T90" fmla="*/ 86 w 105"/>
                <a:gd name="T91" fmla="*/ 109 h 149"/>
                <a:gd name="T92" fmla="*/ 80 w 105"/>
                <a:gd name="T93" fmla="*/ 119 h 149"/>
                <a:gd name="T94" fmla="*/ 84 w 105"/>
                <a:gd name="T95" fmla="*/ 129 h 14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5"/>
                <a:gd name="T145" fmla="*/ 0 h 149"/>
                <a:gd name="T146" fmla="*/ 105 w 105"/>
                <a:gd name="T147" fmla="*/ 149 h 14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5" h="149">
                  <a:moveTo>
                    <a:pt x="85" y="132"/>
                  </a:moveTo>
                  <a:lnTo>
                    <a:pt x="84" y="137"/>
                  </a:lnTo>
                  <a:lnTo>
                    <a:pt x="84" y="140"/>
                  </a:lnTo>
                  <a:lnTo>
                    <a:pt x="82" y="145"/>
                  </a:lnTo>
                  <a:lnTo>
                    <a:pt x="82" y="149"/>
                  </a:lnTo>
                  <a:lnTo>
                    <a:pt x="78" y="141"/>
                  </a:lnTo>
                  <a:lnTo>
                    <a:pt x="73" y="131"/>
                  </a:lnTo>
                  <a:lnTo>
                    <a:pt x="69" y="121"/>
                  </a:lnTo>
                  <a:lnTo>
                    <a:pt x="68" y="114"/>
                  </a:lnTo>
                  <a:lnTo>
                    <a:pt x="64" y="113"/>
                  </a:lnTo>
                  <a:lnTo>
                    <a:pt x="60" y="111"/>
                  </a:lnTo>
                  <a:lnTo>
                    <a:pt x="55" y="109"/>
                  </a:lnTo>
                  <a:lnTo>
                    <a:pt x="50" y="106"/>
                  </a:lnTo>
                  <a:lnTo>
                    <a:pt x="44" y="105"/>
                  </a:lnTo>
                  <a:lnTo>
                    <a:pt x="39" y="103"/>
                  </a:lnTo>
                  <a:lnTo>
                    <a:pt x="34" y="102"/>
                  </a:lnTo>
                  <a:lnTo>
                    <a:pt x="30" y="102"/>
                  </a:lnTo>
                  <a:lnTo>
                    <a:pt x="29" y="101"/>
                  </a:lnTo>
                  <a:lnTo>
                    <a:pt x="28" y="99"/>
                  </a:lnTo>
                  <a:lnTo>
                    <a:pt x="27" y="98"/>
                  </a:lnTo>
                  <a:lnTo>
                    <a:pt x="26" y="97"/>
                  </a:lnTo>
                  <a:lnTo>
                    <a:pt x="29" y="97"/>
                  </a:lnTo>
                  <a:lnTo>
                    <a:pt x="35" y="98"/>
                  </a:lnTo>
                  <a:lnTo>
                    <a:pt x="40" y="98"/>
                  </a:lnTo>
                  <a:lnTo>
                    <a:pt x="47" y="99"/>
                  </a:lnTo>
                  <a:lnTo>
                    <a:pt x="53" y="101"/>
                  </a:lnTo>
                  <a:lnTo>
                    <a:pt x="59" y="102"/>
                  </a:lnTo>
                  <a:lnTo>
                    <a:pt x="63" y="102"/>
                  </a:lnTo>
                  <a:lnTo>
                    <a:pt x="65" y="103"/>
                  </a:lnTo>
                  <a:lnTo>
                    <a:pt x="63" y="94"/>
                  </a:lnTo>
                  <a:lnTo>
                    <a:pt x="61" y="87"/>
                  </a:lnTo>
                  <a:lnTo>
                    <a:pt x="57" y="82"/>
                  </a:lnTo>
                  <a:lnTo>
                    <a:pt x="55" y="78"/>
                  </a:lnTo>
                  <a:lnTo>
                    <a:pt x="47" y="75"/>
                  </a:lnTo>
                  <a:lnTo>
                    <a:pt x="39" y="71"/>
                  </a:lnTo>
                  <a:lnTo>
                    <a:pt x="31" y="67"/>
                  </a:lnTo>
                  <a:lnTo>
                    <a:pt x="25" y="63"/>
                  </a:lnTo>
                  <a:lnTo>
                    <a:pt x="18" y="59"/>
                  </a:lnTo>
                  <a:lnTo>
                    <a:pt x="12" y="55"/>
                  </a:lnTo>
                  <a:lnTo>
                    <a:pt x="6" y="53"/>
                  </a:lnTo>
                  <a:lnTo>
                    <a:pt x="3" y="52"/>
                  </a:lnTo>
                  <a:lnTo>
                    <a:pt x="1" y="51"/>
                  </a:lnTo>
                  <a:lnTo>
                    <a:pt x="0" y="48"/>
                  </a:lnTo>
                  <a:lnTo>
                    <a:pt x="1" y="47"/>
                  </a:lnTo>
                  <a:lnTo>
                    <a:pt x="5" y="48"/>
                  </a:lnTo>
                  <a:lnTo>
                    <a:pt x="9" y="51"/>
                  </a:lnTo>
                  <a:lnTo>
                    <a:pt x="14" y="53"/>
                  </a:lnTo>
                  <a:lnTo>
                    <a:pt x="20" y="55"/>
                  </a:lnTo>
                  <a:lnTo>
                    <a:pt x="27" y="59"/>
                  </a:lnTo>
                  <a:lnTo>
                    <a:pt x="34" y="62"/>
                  </a:lnTo>
                  <a:lnTo>
                    <a:pt x="40" y="65"/>
                  </a:lnTo>
                  <a:lnTo>
                    <a:pt x="47" y="68"/>
                  </a:lnTo>
                  <a:lnTo>
                    <a:pt x="53" y="69"/>
                  </a:lnTo>
                  <a:lnTo>
                    <a:pt x="50" y="53"/>
                  </a:lnTo>
                  <a:lnTo>
                    <a:pt x="40" y="34"/>
                  </a:lnTo>
                  <a:lnTo>
                    <a:pt x="31" y="16"/>
                  </a:lnTo>
                  <a:lnTo>
                    <a:pt x="23" y="5"/>
                  </a:lnTo>
                  <a:lnTo>
                    <a:pt x="21" y="1"/>
                  </a:lnTo>
                  <a:lnTo>
                    <a:pt x="22" y="0"/>
                  </a:lnTo>
                  <a:lnTo>
                    <a:pt x="26" y="1"/>
                  </a:lnTo>
                  <a:lnTo>
                    <a:pt x="31" y="7"/>
                  </a:lnTo>
                  <a:lnTo>
                    <a:pt x="39" y="18"/>
                  </a:lnTo>
                  <a:lnTo>
                    <a:pt x="48" y="34"/>
                  </a:lnTo>
                  <a:lnTo>
                    <a:pt x="56" y="50"/>
                  </a:lnTo>
                  <a:lnTo>
                    <a:pt x="61" y="62"/>
                  </a:lnTo>
                  <a:lnTo>
                    <a:pt x="68" y="54"/>
                  </a:lnTo>
                  <a:lnTo>
                    <a:pt x="73" y="42"/>
                  </a:lnTo>
                  <a:lnTo>
                    <a:pt x="78" y="29"/>
                  </a:lnTo>
                  <a:lnTo>
                    <a:pt x="79" y="19"/>
                  </a:lnTo>
                  <a:lnTo>
                    <a:pt x="79" y="16"/>
                  </a:lnTo>
                  <a:lnTo>
                    <a:pt x="80" y="15"/>
                  </a:lnTo>
                  <a:lnTo>
                    <a:pt x="81" y="18"/>
                  </a:lnTo>
                  <a:lnTo>
                    <a:pt x="81" y="22"/>
                  </a:lnTo>
                  <a:lnTo>
                    <a:pt x="81" y="33"/>
                  </a:lnTo>
                  <a:lnTo>
                    <a:pt x="80" y="46"/>
                  </a:lnTo>
                  <a:lnTo>
                    <a:pt x="76" y="62"/>
                  </a:lnTo>
                  <a:lnTo>
                    <a:pt x="65" y="75"/>
                  </a:lnTo>
                  <a:lnTo>
                    <a:pt x="69" y="82"/>
                  </a:lnTo>
                  <a:lnTo>
                    <a:pt x="72" y="90"/>
                  </a:lnTo>
                  <a:lnTo>
                    <a:pt x="73" y="98"/>
                  </a:lnTo>
                  <a:lnTo>
                    <a:pt x="74" y="103"/>
                  </a:lnTo>
                  <a:lnTo>
                    <a:pt x="82" y="98"/>
                  </a:lnTo>
                  <a:lnTo>
                    <a:pt x="89" y="94"/>
                  </a:lnTo>
                  <a:lnTo>
                    <a:pt x="95" y="88"/>
                  </a:lnTo>
                  <a:lnTo>
                    <a:pt x="99" y="80"/>
                  </a:lnTo>
                  <a:lnTo>
                    <a:pt x="102" y="76"/>
                  </a:lnTo>
                  <a:lnTo>
                    <a:pt x="104" y="75"/>
                  </a:lnTo>
                  <a:lnTo>
                    <a:pt x="105" y="77"/>
                  </a:lnTo>
                  <a:lnTo>
                    <a:pt x="105" y="81"/>
                  </a:lnTo>
                  <a:lnTo>
                    <a:pt x="102" y="89"/>
                  </a:lnTo>
                  <a:lnTo>
                    <a:pt x="95" y="99"/>
                  </a:lnTo>
                  <a:lnTo>
                    <a:pt x="86" y="109"/>
                  </a:lnTo>
                  <a:lnTo>
                    <a:pt x="78" y="114"/>
                  </a:lnTo>
                  <a:lnTo>
                    <a:pt x="80" y="119"/>
                  </a:lnTo>
                  <a:lnTo>
                    <a:pt x="81" y="124"/>
                  </a:lnTo>
                  <a:lnTo>
                    <a:pt x="84" y="129"/>
                  </a:lnTo>
                  <a:lnTo>
                    <a:pt x="85" y="132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35" name="Freeform 277"/>
            <p:cNvSpPr>
              <a:spLocks/>
            </p:cNvSpPr>
            <p:nvPr/>
          </p:nvSpPr>
          <p:spPr bwMode="auto">
            <a:xfrm>
              <a:off x="166" y="491"/>
              <a:ext cx="104" cy="135"/>
            </a:xfrm>
            <a:custGeom>
              <a:avLst/>
              <a:gdLst>
                <a:gd name="T0" fmla="*/ 98 w 104"/>
                <a:gd name="T1" fmla="*/ 1 h 135"/>
                <a:gd name="T2" fmla="*/ 88 w 104"/>
                <a:gd name="T3" fmla="*/ 4 h 135"/>
                <a:gd name="T4" fmla="*/ 81 w 104"/>
                <a:gd name="T5" fmla="*/ 9 h 135"/>
                <a:gd name="T6" fmla="*/ 73 w 104"/>
                <a:gd name="T7" fmla="*/ 22 h 135"/>
                <a:gd name="T8" fmla="*/ 62 w 104"/>
                <a:gd name="T9" fmla="*/ 25 h 135"/>
                <a:gd name="T10" fmla="*/ 48 w 104"/>
                <a:gd name="T11" fmla="*/ 28 h 135"/>
                <a:gd name="T12" fmla="*/ 32 w 104"/>
                <a:gd name="T13" fmla="*/ 31 h 135"/>
                <a:gd name="T14" fmla="*/ 20 w 104"/>
                <a:gd name="T15" fmla="*/ 37 h 135"/>
                <a:gd name="T16" fmla="*/ 15 w 104"/>
                <a:gd name="T17" fmla="*/ 42 h 135"/>
                <a:gd name="T18" fmla="*/ 15 w 104"/>
                <a:gd name="T19" fmla="*/ 42 h 135"/>
                <a:gd name="T20" fmla="*/ 22 w 104"/>
                <a:gd name="T21" fmla="*/ 40 h 135"/>
                <a:gd name="T22" fmla="*/ 32 w 104"/>
                <a:gd name="T23" fmla="*/ 37 h 135"/>
                <a:gd name="T24" fmla="*/ 45 w 104"/>
                <a:gd name="T25" fmla="*/ 33 h 135"/>
                <a:gd name="T26" fmla="*/ 58 w 104"/>
                <a:gd name="T27" fmla="*/ 33 h 135"/>
                <a:gd name="T28" fmla="*/ 60 w 104"/>
                <a:gd name="T29" fmla="*/ 43 h 135"/>
                <a:gd name="T30" fmla="*/ 51 w 104"/>
                <a:gd name="T31" fmla="*/ 63 h 135"/>
                <a:gd name="T32" fmla="*/ 43 w 104"/>
                <a:gd name="T33" fmla="*/ 68 h 135"/>
                <a:gd name="T34" fmla="*/ 31 w 104"/>
                <a:gd name="T35" fmla="*/ 72 h 135"/>
                <a:gd name="T36" fmla="*/ 18 w 104"/>
                <a:gd name="T37" fmla="*/ 75 h 135"/>
                <a:gd name="T38" fmla="*/ 6 w 104"/>
                <a:gd name="T39" fmla="*/ 77 h 135"/>
                <a:gd name="T40" fmla="*/ 1 w 104"/>
                <a:gd name="T41" fmla="*/ 80 h 135"/>
                <a:gd name="T42" fmla="*/ 1 w 104"/>
                <a:gd name="T43" fmla="*/ 81 h 135"/>
                <a:gd name="T44" fmla="*/ 9 w 104"/>
                <a:gd name="T45" fmla="*/ 81 h 135"/>
                <a:gd name="T46" fmla="*/ 18 w 104"/>
                <a:gd name="T47" fmla="*/ 80 h 135"/>
                <a:gd name="T48" fmla="*/ 28 w 104"/>
                <a:gd name="T49" fmla="*/ 77 h 135"/>
                <a:gd name="T50" fmla="*/ 39 w 104"/>
                <a:gd name="T51" fmla="*/ 76 h 135"/>
                <a:gd name="T52" fmla="*/ 37 w 104"/>
                <a:gd name="T53" fmla="*/ 84 h 135"/>
                <a:gd name="T54" fmla="*/ 24 w 104"/>
                <a:gd name="T55" fmla="*/ 109 h 135"/>
                <a:gd name="T56" fmla="*/ 28 w 104"/>
                <a:gd name="T57" fmla="*/ 123 h 135"/>
                <a:gd name="T58" fmla="*/ 44 w 104"/>
                <a:gd name="T59" fmla="*/ 90 h 135"/>
                <a:gd name="T60" fmla="*/ 54 w 104"/>
                <a:gd name="T61" fmla="*/ 91 h 135"/>
                <a:gd name="T62" fmla="*/ 64 w 104"/>
                <a:gd name="T63" fmla="*/ 114 h 135"/>
                <a:gd name="T64" fmla="*/ 73 w 104"/>
                <a:gd name="T65" fmla="*/ 125 h 135"/>
                <a:gd name="T66" fmla="*/ 72 w 104"/>
                <a:gd name="T67" fmla="*/ 122 h 135"/>
                <a:gd name="T68" fmla="*/ 65 w 104"/>
                <a:gd name="T69" fmla="*/ 106 h 135"/>
                <a:gd name="T70" fmla="*/ 60 w 104"/>
                <a:gd name="T71" fmla="*/ 82 h 135"/>
                <a:gd name="T72" fmla="*/ 62 w 104"/>
                <a:gd name="T73" fmla="*/ 64 h 135"/>
                <a:gd name="T74" fmla="*/ 73 w 104"/>
                <a:gd name="T75" fmla="*/ 42 h 135"/>
                <a:gd name="T76" fmla="*/ 83 w 104"/>
                <a:gd name="T77" fmla="*/ 43 h 135"/>
                <a:gd name="T78" fmla="*/ 97 w 104"/>
                <a:gd name="T79" fmla="*/ 65 h 135"/>
                <a:gd name="T80" fmla="*/ 100 w 104"/>
                <a:gd name="T81" fmla="*/ 86 h 135"/>
                <a:gd name="T82" fmla="*/ 104 w 104"/>
                <a:gd name="T83" fmla="*/ 83 h 135"/>
                <a:gd name="T84" fmla="*/ 102 w 104"/>
                <a:gd name="T85" fmla="*/ 64 h 135"/>
                <a:gd name="T86" fmla="*/ 92 w 104"/>
                <a:gd name="T87" fmla="*/ 37 h 135"/>
                <a:gd name="T88" fmla="*/ 92 w 104"/>
                <a:gd name="T89" fmla="*/ 23 h 135"/>
                <a:gd name="T90" fmla="*/ 102 w 104"/>
                <a:gd name="T91" fmla="*/ 7 h 135"/>
                <a:gd name="T92" fmla="*/ 104 w 104"/>
                <a:gd name="T93" fmla="*/ 0 h 13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4"/>
                <a:gd name="T142" fmla="*/ 0 h 135"/>
                <a:gd name="T143" fmla="*/ 104 w 104"/>
                <a:gd name="T144" fmla="*/ 135 h 13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4" h="135">
                  <a:moveTo>
                    <a:pt x="104" y="0"/>
                  </a:moveTo>
                  <a:lnTo>
                    <a:pt x="98" y="1"/>
                  </a:lnTo>
                  <a:lnTo>
                    <a:pt x="94" y="3"/>
                  </a:lnTo>
                  <a:lnTo>
                    <a:pt x="88" y="4"/>
                  </a:lnTo>
                  <a:lnTo>
                    <a:pt x="82" y="4"/>
                  </a:lnTo>
                  <a:lnTo>
                    <a:pt x="81" y="9"/>
                  </a:lnTo>
                  <a:lnTo>
                    <a:pt x="78" y="16"/>
                  </a:lnTo>
                  <a:lnTo>
                    <a:pt x="73" y="22"/>
                  </a:lnTo>
                  <a:lnTo>
                    <a:pt x="68" y="24"/>
                  </a:lnTo>
                  <a:lnTo>
                    <a:pt x="62" y="25"/>
                  </a:lnTo>
                  <a:lnTo>
                    <a:pt x="55" y="25"/>
                  </a:lnTo>
                  <a:lnTo>
                    <a:pt x="48" y="28"/>
                  </a:lnTo>
                  <a:lnTo>
                    <a:pt x="40" y="29"/>
                  </a:lnTo>
                  <a:lnTo>
                    <a:pt x="32" y="31"/>
                  </a:lnTo>
                  <a:lnTo>
                    <a:pt x="26" y="34"/>
                  </a:lnTo>
                  <a:lnTo>
                    <a:pt x="20" y="37"/>
                  </a:lnTo>
                  <a:lnTo>
                    <a:pt x="17" y="40"/>
                  </a:lnTo>
                  <a:lnTo>
                    <a:pt x="15" y="42"/>
                  </a:lnTo>
                  <a:lnTo>
                    <a:pt x="14" y="42"/>
                  </a:lnTo>
                  <a:lnTo>
                    <a:pt x="15" y="42"/>
                  </a:lnTo>
                  <a:lnTo>
                    <a:pt x="19" y="41"/>
                  </a:lnTo>
                  <a:lnTo>
                    <a:pt x="22" y="40"/>
                  </a:lnTo>
                  <a:lnTo>
                    <a:pt x="27" y="38"/>
                  </a:lnTo>
                  <a:lnTo>
                    <a:pt x="32" y="37"/>
                  </a:lnTo>
                  <a:lnTo>
                    <a:pt x="38" y="34"/>
                  </a:lnTo>
                  <a:lnTo>
                    <a:pt x="45" y="33"/>
                  </a:lnTo>
                  <a:lnTo>
                    <a:pt x="52" y="33"/>
                  </a:lnTo>
                  <a:lnTo>
                    <a:pt x="58" y="33"/>
                  </a:lnTo>
                  <a:lnTo>
                    <a:pt x="64" y="34"/>
                  </a:lnTo>
                  <a:lnTo>
                    <a:pt x="60" y="43"/>
                  </a:lnTo>
                  <a:lnTo>
                    <a:pt x="55" y="54"/>
                  </a:lnTo>
                  <a:lnTo>
                    <a:pt x="51" y="63"/>
                  </a:lnTo>
                  <a:lnTo>
                    <a:pt x="46" y="67"/>
                  </a:lnTo>
                  <a:lnTo>
                    <a:pt x="43" y="68"/>
                  </a:lnTo>
                  <a:lnTo>
                    <a:pt x="37" y="71"/>
                  </a:lnTo>
                  <a:lnTo>
                    <a:pt x="31" y="72"/>
                  </a:lnTo>
                  <a:lnTo>
                    <a:pt x="24" y="74"/>
                  </a:lnTo>
                  <a:lnTo>
                    <a:pt x="18" y="75"/>
                  </a:lnTo>
                  <a:lnTo>
                    <a:pt x="12" y="76"/>
                  </a:lnTo>
                  <a:lnTo>
                    <a:pt x="6" y="77"/>
                  </a:lnTo>
                  <a:lnTo>
                    <a:pt x="3" y="79"/>
                  </a:lnTo>
                  <a:lnTo>
                    <a:pt x="1" y="80"/>
                  </a:lnTo>
                  <a:lnTo>
                    <a:pt x="0" y="80"/>
                  </a:lnTo>
                  <a:lnTo>
                    <a:pt x="1" y="81"/>
                  </a:lnTo>
                  <a:lnTo>
                    <a:pt x="5" y="81"/>
                  </a:lnTo>
                  <a:lnTo>
                    <a:pt x="9" y="81"/>
                  </a:lnTo>
                  <a:lnTo>
                    <a:pt x="13" y="80"/>
                  </a:lnTo>
                  <a:lnTo>
                    <a:pt x="18" y="80"/>
                  </a:lnTo>
                  <a:lnTo>
                    <a:pt x="23" y="79"/>
                  </a:lnTo>
                  <a:lnTo>
                    <a:pt x="28" y="77"/>
                  </a:lnTo>
                  <a:lnTo>
                    <a:pt x="34" y="77"/>
                  </a:lnTo>
                  <a:lnTo>
                    <a:pt x="39" y="76"/>
                  </a:lnTo>
                  <a:lnTo>
                    <a:pt x="44" y="75"/>
                  </a:lnTo>
                  <a:lnTo>
                    <a:pt x="37" y="84"/>
                  </a:lnTo>
                  <a:lnTo>
                    <a:pt x="30" y="93"/>
                  </a:lnTo>
                  <a:lnTo>
                    <a:pt x="24" y="109"/>
                  </a:lnTo>
                  <a:lnTo>
                    <a:pt x="22" y="135"/>
                  </a:lnTo>
                  <a:lnTo>
                    <a:pt x="28" y="123"/>
                  </a:lnTo>
                  <a:lnTo>
                    <a:pt x="36" y="106"/>
                  </a:lnTo>
                  <a:lnTo>
                    <a:pt x="44" y="90"/>
                  </a:lnTo>
                  <a:lnTo>
                    <a:pt x="52" y="80"/>
                  </a:lnTo>
                  <a:lnTo>
                    <a:pt x="54" y="91"/>
                  </a:lnTo>
                  <a:lnTo>
                    <a:pt x="58" y="103"/>
                  </a:lnTo>
                  <a:lnTo>
                    <a:pt x="64" y="114"/>
                  </a:lnTo>
                  <a:lnTo>
                    <a:pt x="70" y="122"/>
                  </a:lnTo>
                  <a:lnTo>
                    <a:pt x="73" y="125"/>
                  </a:lnTo>
                  <a:lnTo>
                    <a:pt x="73" y="124"/>
                  </a:lnTo>
                  <a:lnTo>
                    <a:pt x="72" y="122"/>
                  </a:lnTo>
                  <a:lnTo>
                    <a:pt x="70" y="118"/>
                  </a:lnTo>
                  <a:lnTo>
                    <a:pt x="65" y="106"/>
                  </a:lnTo>
                  <a:lnTo>
                    <a:pt x="62" y="93"/>
                  </a:lnTo>
                  <a:lnTo>
                    <a:pt x="60" y="82"/>
                  </a:lnTo>
                  <a:lnTo>
                    <a:pt x="60" y="73"/>
                  </a:lnTo>
                  <a:lnTo>
                    <a:pt x="62" y="64"/>
                  </a:lnTo>
                  <a:lnTo>
                    <a:pt x="68" y="52"/>
                  </a:lnTo>
                  <a:lnTo>
                    <a:pt x="73" y="42"/>
                  </a:lnTo>
                  <a:lnTo>
                    <a:pt x="77" y="37"/>
                  </a:lnTo>
                  <a:lnTo>
                    <a:pt x="83" y="43"/>
                  </a:lnTo>
                  <a:lnTo>
                    <a:pt x="91" y="54"/>
                  </a:lnTo>
                  <a:lnTo>
                    <a:pt x="97" y="65"/>
                  </a:lnTo>
                  <a:lnTo>
                    <a:pt x="100" y="81"/>
                  </a:lnTo>
                  <a:lnTo>
                    <a:pt x="100" y="86"/>
                  </a:lnTo>
                  <a:lnTo>
                    <a:pt x="103" y="86"/>
                  </a:lnTo>
                  <a:lnTo>
                    <a:pt x="104" y="83"/>
                  </a:lnTo>
                  <a:lnTo>
                    <a:pt x="104" y="79"/>
                  </a:lnTo>
                  <a:lnTo>
                    <a:pt x="102" y="64"/>
                  </a:lnTo>
                  <a:lnTo>
                    <a:pt x="98" y="48"/>
                  </a:lnTo>
                  <a:lnTo>
                    <a:pt x="92" y="37"/>
                  </a:lnTo>
                  <a:lnTo>
                    <a:pt x="88" y="30"/>
                  </a:lnTo>
                  <a:lnTo>
                    <a:pt x="92" y="23"/>
                  </a:lnTo>
                  <a:lnTo>
                    <a:pt x="97" y="15"/>
                  </a:lnTo>
                  <a:lnTo>
                    <a:pt x="102" y="7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36" name="Freeform 278"/>
            <p:cNvSpPr>
              <a:spLocks/>
            </p:cNvSpPr>
            <p:nvPr/>
          </p:nvSpPr>
          <p:spPr bwMode="auto">
            <a:xfrm>
              <a:off x="329" y="308"/>
              <a:ext cx="148" cy="114"/>
            </a:xfrm>
            <a:custGeom>
              <a:avLst/>
              <a:gdLst>
                <a:gd name="T0" fmla="*/ 88 w 148"/>
                <a:gd name="T1" fmla="*/ 7 h 114"/>
                <a:gd name="T2" fmla="*/ 103 w 148"/>
                <a:gd name="T3" fmla="*/ 7 h 114"/>
                <a:gd name="T4" fmla="*/ 116 w 148"/>
                <a:gd name="T5" fmla="*/ 15 h 114"/>
                <a:gd name="T6" fmla="*/ 119 w 148"/>
                <a:gd name="T7" fmla="*/ 22 h 114"/>
                <a:gd name="T8" fmla="*/ 115 w 148"/>
                <a:gd name="T9" fmla="*/ 35 h 114"/>
                <a:gd name="T10" fmla="*/ 95 w 148"/>
                <a:gd name="T11" fmla="*/ 41 h 114"/>
                <a:gd name="T12" fmla="*/ 86 w 148"/>
                <a:gd name="T13" fmla="*/ 49 h 114"/>
                <a:gd name="T14" fmla="*/ 85 w 148"/>
                <a:gd name="T15" fmla="*/ 52 h 114"/>
                <a:gd name="T16" fmla="*/ 89 w 148"/>
                <a:gd name="T17" fmla="*/ 50 h 114"/>
                <a:gd name="T18" fmla="*/ 104 w 148"/>
                <a:gd name="T19" fmla="*/ 46 h 114"/>
                <a:gd name="T20" fmla="*/ 111 w 148"/>
                <a:gd name="T21" fmla="*/ 52 h 114"/>
                <a:gd name="T22" fmla="*/ 114 w 148"/>
                <a:gd name="T23" fmla="*/ 56 h 114"/>
                <a:gd name="T24" fmla="*/ 114 w 148"/>
                <a:gd name="T25" fmla="*/ 63 h 114"/>
                <a:gd name="T26" fmla="*/ 110 w 148"/>
                <a:gd name="T27" fmla="*/ 71 h 114"/>
                <a:gd name="T28" fmla="*/ 114 w 148"/>
                <a:gd name="T29" fmla="*/ 75 h 114"/>
                <a:gd name="T30" fmla="*/ 130 w 148"/>
                <a:gd name="T31" fmla="*/ 72 h 114"/>
                <a:gd name="T32" fmla="*/ 146 w 148"/>
                <a:gd name="T33" fmla="*/ 86 h 114"/>
                <a:gd name="T34" fmla="*/ 142 w 148"/>
                <a:gd name="T35" fmla="*/ 107 h 114"/>
                <a:gd name="T36" fmla="*/ 121 w 148"/>
                <a:gd name="T37" fmla="*/ 114 h 114"/>
                <a:gd name="T38" fmla="*/ 107 w 148"/>
                <a:gd name="T39" fmla="*/ 100 h 114"/>
                <a:gd name="T40" fmla="*/ 104 w 148"/>
                <a:gd name="T41" fmla="*/ 85 h 114"/>
                <a:gd name="T42" fmla="*/ 85 w 148"/>
                <a:gd name="T43" fmla="*/ 71 h 114"/>
                <a:gd name="T44" fmla="*/ 82 w 148"/>
                <a:gd name="T45" fmla="*/ 71 h 114"/>
                <a:gd name="T46" fmla="*/ 86 w 148"/>
                <a:gd name="T47" fmla="*/ 88 h 114"/>
                <a:gd name="T48" fmla="*/ 77 w 148"/>
                <a:gd name="T49" fmla="*/ 104 h 114"/>
                <a:gd name="T50" fmla="*/ 62 w 148"/>
                <a:gd name="T51" fmla="*/ 110 h 114"/>
                <a:gd name="T52" fmla="*/ 46 w 148"/>
                <a:gd name="T53" fmla="*/ 103 h 114"/>
                <a:gd name="T54" fmla="*/ 38 w 148"/>
                <a:gd name="T55" fmla="*/ 89 h 114"/>
                <a:gd name="T56" fmla="*/ 40 w 148"/>
                <a:gd name="T57" fmla="*/ 75 h 114"/>
                <a:gd name="T58" fmla="*/ 48 w 148"/>
                <a:gd name="T59" fmla="*/ 67 h 114"/>
                <a:gd name="T60" fmla="*/ 34 w 148"/>
                <a:gd name="T61" fmla="*/ 59 h 114"/>
                <a:gd name="T62" fmla="*/ 28 w 148"/>
                <a:gd name="T63" fmla="*/ 64 h 114"/>
                <a:gd name="T64" fmla="*/ 8 w 148"/>
                <a:gd name="T65" fmla="*/ 63 h 114"/>
                <a:gd name="T66" fmla="*/ 0 w 148"/>
                <a:gd name="T67" fmla="*/ 51 h 114"/>
                <a:gd name="T68" fmla="*/ 6 w 148"/>
                <a:gd name="T69" fmla="*/ 34 h 114"/>
                <a:gd name="T70" fmla="*/ 12 w 148"/>
                <a:gd name="T71" fmla="*/ 28 h 114"/>
                <a:gd name="T72" fmla="*/ 20 w 148"/>
                <a:gd name="T73" fmla="*/ 26 h 114"/>
                <a:gd name="T74" fmla="*/ 26 w 148"/>
                <a:gd name="T75" fmla="*/ 25 h 114"/>
                <a:gd name="T76" fmla="*/ 29 w 148"/>
                <a:gd name="T77" fmla="*/ 7 h 114"/>
                <a:gd name="T78" fmla="*/ 45 w 148"/>
                <a:gd name="T79" fmla="*/ 0 h 114"/>
                <a:gd name="T80" fmla="*/ 61 w 148"/>
                <a:gd name="T81" fmla="*/ 4 h 114"/>
                <a:gd name="T82" fmla="*/ 59 w 148"/>
                <a:gd name="T83" fmla="*/ 27 h 114"/>
                <a:gd name="T84" fmla="*/ 72 w 148"/>
                <a:gd name="T85" fmla="*/ 36 h 114"/>
                <a:gd name="T86" fmla="*/ 72 w 148"/>
                <a:gd name="T87" fmla="*/ 45 h 114"/>
                <a:gd name="T88" fmla="*/ 77 w 148"/>
                <a:gd name="T89" fmla="*/ 43 h 114"/>
                <a:gd name="T90" fmla="*/ 82 w 148"/>
                <a:gd name="T91" fmla="*/ 34 h 114"/>
                <a:gd name="T92" fmla="*/ 79 w 148"/>
                <a:gd name="T93" fmla="*/ 18 h 11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48"/>
                <a:gd name="T142" fmla="*/ 0 h 114"/>
                <a:gd name="T143" fmla="*/ 148 w 148"/>
                <a:gd name="T144" fmla="*/ 114 h 11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48" h="114">
                  <a:moveTo>
                    <a:pt x="81" y="11"/>
                  </a:moveTo>
                  <a:lnTo>
                    <a:pt x="84" y="9"/>
                  </a:lnTo>
                  <a:lnTo>
                    <a:pt x="88" y="7"/>
                  </a:lnTo>
                  <a:lnTo>
                    <a:pt x="93" y="5"/>
                  </a:lnTo>
                  <a:lnTo>
                    <a:pt x="98" y="7"/>
                  </a:lnTo>
                  <a:lnTo>
                    <a:pt x="103" y="7"/>
                  </a:lnTo>
                  <a:lnTo>
                    <a:pt x="107" y="8"/>
                  </a:lnTo>
                  <a:lnTo>
                    <a:pt x="112" y="10"/>
                  </a:lnTo>
                  <a:lnTo>
                    <a:pt x="116" y="15"/>
                  </a:lnTo>
                  <a:lnTo>
                    <a:pt x="115" y="13"/>
                  </a:lnTo>
                  <a:lnTo>
                    <a:pt x="118" y="17"/>
                  </a:lnTo>
                  <a:lnTo>
                    <a:pt x="119" y="22"/>
                  </a:lnTo>
                  <a:lnTo>
                    <a:pt x="119" y="28"/>
                  </a:lnTo>
                  <a:lnTo>
                    <a:pt x="118" y="32"/>
                  </a:lnTo>
                  <a:lnTo>
                    <a:pt x="115" y="35"/>
                  </a:lnTo>
                  <a:lnTo>
                    <a:pt x="113" y="39"/>
                  </a:lnTo>
                  <a:lnTo>
                    <a:pt x="106" y="42"/>
                  </a:lnTo>
                  <a:lnTo>
                    <a:pt x="95" y="41"/>
                  </a:lnTo>
                  <a:lnTo>
                    <a:pt x="91" y="43"/>
                  </a:lnTo>
                  <a:lnTo>
                    <a:pt x="89" y="46"/>
                  </a:lnTo>
                  <a:lnTo>
                    <a:pt x="86" y="49"/>
                  </a:lnTo>
                  <a:lnTo>
                    <a:pt x="84" y="50"/>
                  </a:lnTo>
                  <a:lnTo>
                    <a:pt x="85" y="51"/>
                  </a:lnTo>
                  <a:lnTo>
                    <a:pt x="85" y="52"/>
                  </a:lnTo>
                  <a:lnTo>
                    <a:pt x="86" y="53"/>
                  </a:lnTo>
                  <a:lnTo>
                    <a:pt x="86" y="54"/>
                  </a:lnTo>
                  <a:lnTo>
                    <a:pt x="89" y="50"/>
                  </a:lnTo>
                  <a:lnTo>
                    <a:pt x="94" y="46"/>
                  </a:lnTo>
                  <a:lnTo>
                    <a:pt x="98" y="45"/>
                  </a:lnTo>
                  <a:lnTo>
                    <a:pt x="104" y="46"/>
                  </a:lnTo>
                  <a:lnTo>
                    <a:pt x="107" y="49"/>
                  </a:lnTo>
                  <a:lnTo>
                    <a:pt x="110" y="50"/>
                  </a:lnTo>
                  <a:lnTo>
                    <a:pt x="111" y="52"/>
                  </a:lnTo>
                  <a:lnTo>
                    <a:pt x="113" y="54"/>
                  </a:lnTo>
                  <a:lnTo>
                    <a:pt x="114" y="55"/>
                  </a:lnTo>
                  <a:lnTo>
                    <a:pt x="114" y="56"/>
                  </a:lnTo>
                  <a:lnTo>
                    <a:pt x="114" y="59"/>
                  </a:lnTo>
                  <a:lnTo>
                    <a:pt x="114" y="60"/>
                  </a:lnTo>
                  <a:lnTo>
                    <a:pt x="114" y="63"/>
                  </a:lnTo>
                  <a:lnTo>
                    <a:pt x="113" y="66"/>
                  </a:lnTo>
                  <a:lnTo>
                    <a:pt x="112" y="69"/>
                  </a:lnTo>
                  <a:lnTo>
                    <a:pt x="110" y="71"/>
                  </a:lnTo>
                  <a:lnTo>
                    <a:pt x="111" y="72"/>
                  </a:lnTo>
                  <a:lnTo>
                    <a:pt x="112" y="73"/>
                  </a:lnTo>
                  <a:lnTo>
                    <a:pt x="114" y="75"/>
                  </a:lnTo>
                  <a:lnTo>
                    <a:pt x="115" y="76"/>
                  </a:lnTo>
                  <a:lnTo>
                    <a:pt x="122" y="72"/>
                  </a:lnTo>
                  <a:lnTo>
                    <a:pt x="130" y="72"/>
                  </a:lnTo>
                  <a:lnTo>
                    <a:pt x="137" y="75"/>
                  </a:lnTo>
                  <a:lnTo>
                    <a:pt x="142" y="79"/>
                  </a:lnTo>
                  <a:lnTo>
                    <a:pt x="146" y="86"/>
                  </a:lnTo>
                  <a:lnTo>
                    <a:pt x="148" y="94"/>
                  </a:lnTo>
                  <a:lnTo>
                    <a:pt x="146" y="102"/>
                  </a:lnTo>
                  <a:lnTo>
                    <a:pt x="142" y="107"/>
                  </a:lnTo>
                  <a:lnTo>
                    <a:pt x="136" y="112"/>
                  </a:lnTo>
                  <a:lnTo>
                    <a:pt x="129" y="114"/>
                  </a:lnTo>
                  <a:lnTo>
                    <a:pt x="121" y="114"/>
                  </a:lnTo>
                  <a:lnTo>
                    <a:pt x="114" y="111"/>
                  </a:lnTo>
                  <a:lnTo>
                    <a:pt x="110" y="105"/>
                  </a:lnTo>
                  <a:lnTo>
                    <a:pt x="107" y="100"/>
                  </a:lnTo>
                  <a:lnTo>
                    <a:pt x="107" y="94"/>
                  </a:lnTo>
                  <a:lnTo>
                    <a:pt x="108" y="88"/>
                  </a:lnTo>
                  <a:lnTo>
                    <a:pt x="104" y="85"/>
                  </a:lnTo>
                  <a:lnTo>
                    <a:pt x="97" y="80"/>
                  </a:lnTo>
                  <a:lnTo>
                    <a:pt x="89" y="75"/>
                  </a:lnTo>
                  <a:lnTo>
                    <a:pt x="85" y="71"/>
                  </a:lnTo>
                  <a:lnTo>
                    <a:pt x="84" y="70"/>
                  </a:lnTo>
                  <a:lnTo>
                    <a:pt x="82" y="70"/>
                  </a:lnTo>
                  <a:lnTo>
                    <a:pt x="82" y="71"/>
                  </a:lnTo>
                  <a:lnTo>
                    <a:pt x="82" y="72"/>
                  </a:lnTo>
                  <a:lnTo>
                    <a:pt x="86" y="80"/>
                  </a:lnTo>
                  <a:lnTo>
                    <a:pt x="86" y="88"/>
                  </a:lnTo>
                  <a:lnTo>
                    <a:pt x="82" y="96"/>
                  </a:lnTo>
                  <a:lnTo>
                    <a:pt x="79" y="102"/>
                  </a:lnTo>
                  <a:lnTo>
                    <a:pt x="77" y="104"/>
                  </a:lnTo>
                  <a:lnTo>
                    <a:pt x="72" y="106"/>
                  </a:lnTo>
                  <a:lnTo>
                    <a:pt x="67" y="109"/>
                  </a:lnTo>
                  <a:lnTo>
                    <a:pt x="62" y="110"/>
                  </a:lnTo>
                  <a:lnTo>
                    <a:pt x="56" y="109"/>
                  </a:lnTo>
                  <a:lnTo>
                    <a:pt x="51" y="106"/>
                  </a:lnTo>
                  <a:lnTo>
                    <a:pt x="46" y="103"/>
                  </a:lnTo>
                  <a:lnTo>
                    <a:pt x="43" y="98"/>
                  </a:lnTo>
                  <a:lnTo>
                    <a:pt x="40" y="94"/>
                  </a:lnTo>
                  <a:lnTo>
                    <a:pt x="38" y="89"/>
                  </a:lnTo>
                  <a:lnTo>
                    <a:pt x="38" y="84"/>
                  </a:lnTo>
                  <a:lnTo>
                    <a:pt x="38" y="77"/>
                  </a:lnTo>
                  <a:lnTo>
                    <a:pt x="40" y="75"/>
                  </a:lnTo>
                  <a:lnTo>
                    <a:pt x="43" y="71"/>
                  </a:lnTo>
                  <a:lnTo>
                    <a:pt x="45" y="69"/>
                  </a:lnTo>
                  <a:lnTo>
                    <a:pt x="48" y="67"/>
                  </a:lnTo>
                  <a:lnTo>
                    <a:pt x="43" y="66"/>
                  </a:lnTo>
                  <a:lnTo>
                    <a:pt x="38" y="62"/>
                  </a:lnTo>
                  <a:lnTo>
                    <a:pt x="34" y="59"/>
                  </a:lnTo>
                  <a:lnTo>
                    <a:pt x="31" y="54"/>
                  </a:lnTo>
                  <a:lnTo>
                    <a:pt x="30" y="60"/>
                  </a:lnTo>
                  <a:lnTo>
                    <a:pt x="28" y="64"/>
                  </a:lnTo>
                  <a:lnTo>
                    <a:pt x="22" y="67"/>
                  </a:lnTo>
                  <a:lnTo>
                    <a:pt x="13" y="66"/>
                  </a:lnTo>
                  <a:lnTo>
                    <a:pt x="8" y="63"/>
                  </a:lnTo>
                  <a:lnTo>
                    <a:pt x="3" y="59"/>
                  </a:lnTo>
                  <a:lnTo>
                    <a:pt x="1" y="54"/>
                  </a:lnTo>
                  <a:lnTo>
                    <a:pt x="0" y="51"/>
                  </a:lnTo>
                  <a:lnTo>
                    <a:pt x="1" y="45"/>
                  </a:lnTo>
                  <a:lnTo>
                    <a:pt x="3" y="39"/>
                  </a:lnTo>
                  <a:lnTo>
                    <a:pt x="6" y="34"/>
                  </a:lnTo>
                  <a:lnTo>
                    <a:pt x="9" y="30"/>
                  </a:lnTo>
                  <a:lnTo>
                    <a:pt x="10" y="29"/>
                  </a:lnTo>
                  <a:lnTo>
                    <a:pt x="12" y="28"/>
                  </a:lnTo>
                  <a:lnTo>
                    <a:pt x="14" y="27"/>
                  </a:lnTo>
                  <a:lnTo>
                    <a:pt x="17" y="26"/>
                  </a:lnTo>
                  <a:lnTo>
                    <a:pt x="20" y="26"/>
                  </a:lnTo>
                  <a:lnTo>
                    <a:pt x="22" y="25"/>
                  </a:lnTo>
                  <a:lnTo>
                    <a:pt x="23" y="25"/>
                  </a:lnTo>
                  <a:lnTo>
                    <a:pt x="26" y="25"/>
                  </a:lnTo>
                  <a:lnTo>
                    <a:pt x="26" y="19"/>
                  </a:lnTo>
                  <a:lnTo>
                    <a:pt x="26" y="12"/>
                  </a:lnTo>
                  <a:lnTo>
                    <a:pt x="29" y="7"/>
                  </a:lnTo>
                  <a:lnTo>
                    <a:pt x="36" y="2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54" y="1"/>
                  </a:lnTo>
                  <a:lnTo>
                    <a:pt x="61" y="4"/>
                  </a:lnTo>
                  <a:lnTo>
                    <a:pt x="64" y="12"/>
                  </a:lnTo>
                  <a:lnTo>
                    <a:pt x="64" y="20"/>
                  </a:lnTo>
                  <a:lnTo>
                    <a:pt x="59" y="27"/>
                  </a:lnTo>
                  <a:lnTo>
                    <a:pt x="63" y="28"/>
                  </a:lnTo>
                  <a:lnTo>
                    <a:pt x="69" y="30"/>
                  </a:lnTo>
                  <a:lnTo>
                    <a:pt x="72" y="36"/>
                  </a:lnTo>
                  <a:lnTo>
                    <a:pt x="73" y="42"/>
                  </a:lnTo>
                  <a:lnTo>
                    <a:pt x="72" y="44"/>
                  </a:lnTo>
                  <a:lnTo>
                    <a:pt x="72" y="45"/>
                  </a:lnTo>
                  <a:lnTo>
                    <a:pt x="72" y="46"/>
                  </a:lnTo>
                  <a:lnTo>
                    <a:pt x="74" y="45"/>
                  </a:lnTo>
                  <a:lnTo>
                    <a:pt x="77" y="43"/>
                  </a:lnTo>
                  <a:lnTo>
                    <a:pt x="79" y="39"/>
                  </a:lnTo>
                  <a:lnTo>
                    <a:pt x="81" y="37"/>
                  </a:lnTo>
                  <a:lnTo>
                    <a:pt x="82" y="34"/>
                  </a:lnTo>
                  <a:lnTo>
                    <a:pt x="80" y="28"/>
                  </a:lnTo>
                  <a:lnTo>
                    <a:pt x="79" y="24"/>
                  </a:lnTo>
                  <a:lnTo>
                    <a:pt x="79" y="18"/>
                  </a:lnTo>
                  <a:lnTo>
                    <a:pt x="81" y="11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37" name="Freeform 279"/>
            <p:cNvSpPr>
              <a:spLocks/>
            </p:cNvSpPr>
            <p:nvPr/>
          </p:nvSpPr>
          <p:spPr bwMode="auto">
            <a:xfrm>
              <a:off x="207" y="204"/>
              <a:ext cx="139" cy="134"/>
            </a:xfrm>
            <a:custGeom>
              <a:avLst/>
              <a:gdLst>
                <a:gd name="T0" fmla="*/ 134 w 139"/>
                <a:gd name="T1" fmla="*/ 132 h 134"/>
                <a:gd name="T2" fmla="*/ 127 w 139"/>
                <a:gd name="T3" fmla="*/ 129 h 134"/>
                <a:gd name="T4" fmla="*/ 113 w 139"/>
                <a:gd name="T5" fmla="*/ 125 h 134"/>
                <a:gd name="T6" fmla="*/ 99 w 139"/>
                <a:gd name="T7" fmla="*/ 126 h 134"/>
                <a:gd name="T8" fmla="*/ 83 w 139"/>
                <a:gd name="T9" fmla="*/ 126 h 134"/>
                <a:gd name="T10" fmla="*/ 73 w 139"/>
                <a:gd name="T11" fmla="*/ 122 h 134"/>
                <a:gd name="T12" fmla="*/ 79 w 139"/>
                <a:gd name="T13" fmla="*/ 120 h 134"/>
                <a:gd name="T14" fmla="*/ 104 w 139"/>
                <a:gd name="T15" fmla="*/ 116 h 134"/>
                <a:gd name="T16" fmla="*/ 97 w 139"/>
                <a:gd name="T17" fmla="*/ 100 h 134"/>
                <a:gd name="T18" fmla="*/ 82 w 139"/>
                <a:gd name="T19" fmla="*/ 93 h 134"/>
                <a:gd name="T20" fmla="*/ 58 w 139"/>
                <a:gd name="T21" fmla="*/ 96 h 134"/>
                <a:gd name="T22" fmla="*/ 36 w 139"/>
                <a:gd name="T23" fmla="*/ 94 h 134"/>
                <a:gd name="T24" fmla="*/ 28 w 139"/>
                <a:gd name="T25" fmla="*/ 86 h 134"/>
                <a:gd name="T26" fmla="*/ 39 w 139"/>
                <a:gd name="T27" fmla="*/ 88 h 134"/>
                <a:gd name="T28" fmla="*/ 55 w 139"/>
                <a:gd name="T29" fmla="*/ 87 h 134"/>
                <a:gd name="T30" fmla="*/ 71 w 139"/>
                <a:gd name="T31" fmla="*/ 83 h 134"/>
                <a:gd name="T32" fmla="*/ 67 w 139"/>
                <a:gd name="T33" fmla="*/ 70 h 134"/>
                <a:gd name="T34" fmla="*/ 49 w 139"/>
                <a:gd name="T35" fmla="*/ 64 h 134"/>
                <a:gd name="T36" fmla="*/ 24 w 139"/>
                <a:gd name="T37" fmla="*/ 65 h 134"/>
                <a:gd name="T38" fmla="*/ 5 w 139"/>
                <a:gd name="T39" fmla="*/ 57 h 134"/>
                <a:gd name="T40" fmla="*/ 0 w 139"/>
                <a:gd name="T41" fmla="*/ 49 h 134"/>
                <a:gd name="T42" fmla="*/ 10 w 139"/>
                <a:gd name="T43" fmla="*/ 54 h 134"/>
                <a:gd name="T44" fmla="*/ 24 w 139"/>
                <a:gd name="T45" fmla="*/ 56 h 134"/>
                <a:gd name="T46" fmla="*/ 41 w 139"/>
                <a:gd name="T47" fmla="*/ 55 h 134"/>
                <a:gd name="T48" fmla="*/ 34 w 139"/>
                <a:gd name="T49" fmla="*/ 43 h 134"/>
                <a:gd name="T50" fmla="*/ 16 w 139"/>
                <a:gd name="T51" fmla="*/ 23 h 134"/>
                <a:gd name="T52" fmla="*/ 4 w 139"/>
                <a:gd name="T53" fmla="*/ 8 h 134"/>
                <a:gd name="T54" fmla="*/ 5 w 139"/>
                <a:gd name="T55" fmla="*/ 1 h 134"/>
                <a:gd name="T56" fmla="*/ 15 w 139"/>
                <a:gd name="T57" fmla="*/ 12 h 134"/>
                <a:gd name="T58" fmla="*/ 33 w 139"/>
                <a:gd name="T59" fmla="*/ 31 h 134"/>
                <a:gd name="T60" fmla="*/ 48 w 139"/>
                <a:gd name="T61" fmla="*/ 45 h 134"/>
                <a:gd name="T62" fmla="*/ 55 w 139"/>
                <a:gd name="T63" fmla="*/ 22 h 134"/>
                <a:gd name="T64" fmla="*/ 54 w 139"/>
                <a:gd name="T65" fmla="*/ 8 h 134"/>
                <a:gd name="T66" fmla="*/ 61 w 139"/>
                <a:gd name="T67" fmla="*/ 23 h 134"/>
                <a:gd name="T68" fmla="*/ 63 w 139"/>
                <a:gd name="T69" fmla="*/ 52 h 134"/>
                <a:gd name="T70" fmla="*/ 79 w 139"/>
                <a:gd name="T71" fmla="*/ 69 h 134"/>
                <a:gd name="T72" fmla="*/ 96 w 139"/>
                <a:gd name="T73" fmla="*/ 63 h 134"/>
                <a:gd name="T74" fmla="*/ 98 w 139"/>
                <a:gd name="T75" fmla="*/ 36 h 134"/>
                <a:gd name="T76" fmla="*/ 102 w 139"/>
                <a:gd name="T77" fmla="*/ 38 h 134"/>
                <a:gd name="T78" fmla="*/ 106 w 139"/>
                <a:gd name="T79" fmla="*/ 74 h 134"/>
                <a:gd name="T80" fmla="*/ 114 w 139"/>
                <a:gd name="T81" fmla="*/ 96 h 134"/>
                <a:gd name="T82" fmla="*/ 125 w 139"/>
                <a:gd name="T83" fmla="*/ 103 h 134"/>
                <a:gd name="T84" fmla="*/ 131 w 139"/>
                <a:gd name="T85" fmla="*/ 90 h 134"/>
                <a:gd name="T86" fmla="*/ 136 w 139"/>
                <a:gd name="T87" fmla="*/ 88 h 134"/>
                <a:gd name="T88" fmla="*/ 134 w 139"/>
                <a:gd name="T89" fmla="*/ 105 h 134"/>
                <a:gd name="T90" fmla="*/ 132 w 139"/>
                <a:gd name="T91" fmla="*/ 119 h 134"/>
                <a:gd name="T92" fmla="*/ 139 w 139"/>
                <a:gd name="T93" fmla="*/ 130 h 13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39"/>
                <a:gd name="T142" fmla="*/ 0 h 134"/>
                <a:gd name="T143" fmla="*/ 139 w 139"/>
                <a:gd name="T144" fmla="*/ 134 h 13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39" h="134">
                  <a:moveTo>
                    <a:pt x="139" y="130"/>
                  </a:moveTo>
                  <a:lnTo>
                    <a:pt x="136" y="131"/>
                  </a:lnTo>
                  <a:lnTo>
                    <a:pt x="134" y="132"/>
                  </a:lnTo>
                  <a:lnTo>
                    <a:pt x="132" y="133"/>
                  </a:lnTo>
                  <a:lnTo>
                    <a:pt x="131" y="134"/>
                  </a:lnTo>
                  <a:lnTo>
                    <a:pt x="127" y="129"/>
                  </a:lnTo>
                  <a:lnTo>
                    <a:pt x="124" y="125"/>
                  </a:lnTo>
                  <a:lnTo>
                    <a:pt x="119" y="124"/>
                  </a:lnTo>
                  <a:lnTo>
                    <a:pt x="113" y="125"/>
                  </a:lnTo>
                  <a:lnTo>
                    <a:pt x="108" y="126"/>
                  </a:lnTo>
                  <a:lnTo>
                    <a:pt x="104" y="126"/>
                  </a:lnTo>
                  <a:lnTo>
                    <a:pt x="99" y="126"/>
                  </a:lnTo>
                  <a:lnTo>
                    <a:pt x="93" y="126"/>
                  </a:lnTo>
                  <a:lnTo>
                    <a:pt x="88" y="126"/>
                  </a:lnTo>
                  <a:lnTo>
                    <a:pt x="83" y="126"/>
                  </a:lnTo>
                  <a:lnTo>
                    <a:pt x="80" y="125"/>
                  </a:lnTo>
                  <a:lnTo>
                    <a:pt x="76" y="124"/>
                  </a:lnTo>
                  <a:lnTo>
                    <a:pt x="73" y="122"/>
                  </a:lnTo>
                  <a:lnTo>
                    <a:pt x="72" y="120"/>
                  </a:lnTo>
                  <a:lnTo>
                    <a:pt x="73" y="119"/>
                  </a:lnTo>
                  <a:lnTo>
                    <a:pt x="79" y="120"/>
                  </a:lnTo>
                  <a:lnTo>
                    <a:pt x="87" y="120"/>
                  </a:lnTo>
                  <a:lnTo>
                    <a:pt x="96" y="119"/>
                  </a:lnTo>
                  <a:lnTo>
                    <a:pt x="104" y="116"/>
                  </a:lnTo>
                  <a:lnTo>
                    <a:pt x="109" y="114"/>
                  </a:lnTo>
                  <a:lnTo>
                    <a:pt x="104" y="107"/>
                  </a:lnTo>
                  <a:lnTo>
                    <a:pt x="97" y="100"/>
                  </a:lnTo>
                  <a:lnTo>
                    <a:pt x="91" y="95"/>
                  </a:lnTo>
                  <a:lnTo>
                    <a:pt x="88" y="91"/>
                  </a:lnTo>
                  <a:lnTo>
                    <a:pt x="82" y="93"/>
                  </a:lnTo>
                  <a:lnTo>
                    <a:pt x="74" y="94"/>
                  </a:lnTo>
                  <a:lnTo>
                    <a:pt x="66" y="95"/>
                  </a:lnTo>
                  <a:lnTo>
                    <a:pt x="58" y="96"/>
                  </a:lnTo>
                  <a:lnTo>
                    <a:pt x="49" y="96"/>
                  </a:lnTo>
                  <a:lnTo>
                    <a:pt x="42" y="95"/>
                  </a:lnTo>
                  <a:lnTo>
                    <a:pt x="36" y="94"/>
                  </a:lnTo>
                  <a:lnTo>
                    <a:pt x="31" y="91"/>
                  </a:lnTo>
                  <a:lnTo>
                    <a:pt x="28" y="88"/>
                  </a:lnTo>
                  <a:lnTo>
                    <a:pt x="28" y="86"/>
                  </a:lnTo>
                  <a:lnTo>
                    <a:pt x="30" y="86"/>
                  </a:lnTo>
                  <a:lnTo>
                    <a:pt x="34" y="87"/>
                  </a:lnTo>
                  <a:lnTo>
                    <a:pt x="39" y="88"/>
                  </a:lnTo>
                  <a:lnTo>
                    <a:pt x="44" y="88"/>
                  </a:lnTo>
                  <a:lnTo>
                    <a:pt x="49" y="88"/>
                  </a:lnTo>
                  <a:lnTo>
                    <a:pt x="55" y="87"/>
                  </a:lnTo>
                  <a:lnTo>
                    <a:pt x="61" y="86"/>
                  </a:lnTo>
                  <a:lnTo>
                    <a:pt x="66" y="85"/>
                  </a:lnTo>
                  <a:lnTo>
                    <a:pt x="71" y="83"/>
                  </a:lnTo>
                  <a:lnTo>
                    <a:pt x="75" y="81"/>
                  </a:lnTo>
                  <a:lnTo>
                    <a:pt x="72" y="76"/>
                  </a:lnTo>
                  <a:lnTo>
                    <a:pt x="67" y="70"/>
                  </a:lnTo>
                  <a:lnTo>
                    <a:pt x="62" y="65"/>
                  </a:lnTo>
                  <a:lnTo>
                    <a:pt x="56" y="62"/>
                  </a:lnTo>
                  <a:lnTo>
                    <a:pt x="49" y="64"/>
                  </a:lnTo>
                  <a:lnTo>
                    <a:pt x="41" y="65"/>
                  </a:lnTo>
                  <a:lnTo>
                    <a:pt x="32" y="65"/>
                  </a:lnTo>
                  <a:lnTo>
                    <a:pt x="24" y="65"/>
                  </a:lnTo>
                  <a:lnTo>
                    <a:pt x="17" y="63"/>
                  </a:lnTo>
                  <a:lnTo>
                    <a:pt x="11" y="61"/>
                  </a:lnTo>
                  <a:lnTo>
                    <a:pt x="5" y="57"/>
                  </a:lnTo>
                  <a:lnTo>
                    <a:pt x="2" y="53"/>
                  </a:lnTo>
                  <a:lnTo>
                    <a:pt x="0" y="51"/>
                  </a:lnTo>
                  <a:lnTo>
                    <a:pt x="0" y="49"/>
                  </a:lnTo>
                  <a:lnTo>
                    <a:pt x="3" y="51"/>
                  </a:lnTo>
                  <a:lnTo>
                    <a:pt x="6" y="53"/>
                  </a:lnTo>
                  <a:lnTo>
                    <a:pt x="10" y="54"/>
                  </a:lnTo>
                  <a:lnTo>
                    <a:pt x="13" y="55"/>
                  </a:lnTo>
                  <a:lnTo>
                    <a:pt x="19" y="56"/>
                  </a:lnTo>
                  <a:lnTo>
                    <a:pt x="24" y="56"/>
                  </a:lnTo>
                  <a:lnTo>
                    <a:pt x="30" y="56"/>
                  </a:lnTo>
                  <a:lnTo>
                    <a:pt x="36" y="56"/>
                  </a:lnTo>
                  <a:lnTo>
                    <a:pt x="41" y="55"/>
                  </a:lnTo>
                  <a:lnTo>
                    <a:pt x="46" y="54"/>
                  </a:lnTo>
                  <a:lnTo>
                    <a:pt x="40" y="48"/>
                  </a:lnTo>
                  <a:lnTo>
                    <a:pt x="34" y="43"/>
                  </a:lnTo>
                  <a:lnTo>
                    <a:pt x="29" y="37"/>
                  </a:lnTo>
                  <a:lnTo>
                    <a:pt x="22" y="30"/>
                  </a:lnTo>
                  <a:lnTo>
                    <a:pt x="16" y="23"/>
                  </a:lnTo>
                  <a:lnTo>
                    <a:pt x="11" y="18"/>
                  </a:lnTo>
                  <a:lnTo>
                    <a:pt x="7" y="12"/>
                  </a:lnTo>
                  <a:lnTo>
                    <a:pt x="4" y="8"/>
                  </a:lnTo>
                  <a:lnTo>
                    <a:pt x="2" y="2"/>
                  </a:lnTo>
                  <a:lnTo>
                    <a:pt x="2" y="0"/>
                  </a:lnTo>
                  <a:lnTo>
                    <a:pt x="5" y="1"/>
                  </a:lnTo>
                  <a:lnTo>
                    <a:pt x="8" y="4"/>
                  </a:lnTo>
                  <a:lnTo>
                    <a:pt x="11" y="8"/>
                  </a:lnTo>
                  <a:lnTo>
                    <a:pt x="15" y="12"/>
                  </a:lnTo>
                  <a:lnTo>
                    <a:pt x="21" y="19"/>
                  </a:lnTo>
                  <a:lnTo>
                    <a:pt x="27" y="25"/>
                  </a:lnTo>
                  <a:lnTo>
                    <a:pt x="33" y="31"/>
                  </a:lnTo>
                  <a:lnTo>
                    <a:pt x="39" y="37"/>
                  </a:lnTo>
                  <a:lnTo>
                    <a:pt x="45" y="43"/>
                  </a:lnTo>
                  <a:lnTo>
                    <a:pt x="48" y="45"/>
                  </a:lnTo>
                  <a:lnTo>
                    <a:pt x="51" y="38"/>
                  </a:lnTo>
                  <a:lnTo>
                    <a:pt x="54" y="30"/>
                  </a:lnTo>
                  <a:lnTo>
                    <a:pt x="55" y="22"/>
                  </a:lnTo>
                  <a:lnTo>
                    <a:pt x="54" y="15"/>
                  </a:lnTo>
                  <a:lnTo>
                    <a:pt x="53" y="11"/>
                  </a:lnTo>
                  <a:lnTo>
                    <a:pt x="54" y="8"/>
                  </a:lnTo>
                  <a:lnTo>
                    <a:pt x="55" y="9"/>
                  </a:lnTo>
                  <a:lnTo>
                    <a:pt x="57" y="11"/>
                  </a:lnTo>
                  <a:lnTo>
                    <a:pt x="61" y="23"/>
                  </a:lnTo>
                  <a:lnTo>
                    <a:pt x="63" y="36"/>
                  </a:lnTo>
                  <a:lnTo>
                    <a:pt x="63" y="46"/>
                  </a:lnTo>
                  <a:lnTo>
                    <a:pt x="63" y="52"/>
                  </a:lnTo>
                  <a:lnTo>
                    <a:pt x="68" y="56"/>
                  </a:lnTo>
                  <a:lnTo>
                    <a:pt x="74" y="63"/>
                  </a:lnTo>
                  <a:lnTo>
                    <a:pt x="79" y="69"/>
                  </a:lnTo>
                  <a:lnTo>
                    <a:pt x="83" y="72"/>
                  </a:lnTo>
                  <a:lnTo>
                    <a:pt x="90" y="70"/>
                  </a:lnTo>
                  <a:lnTo>
                    <a:pt x="96" y="63"/>
                  </a:lnTo>
                  <a:lnTo>
                    <a:pt x="99" y="54"/>
                  </a:lnTo>
                  <a:lnTo>
                    <a:pt x="99" y="44"/>
                  </a:lnTo>
                  <a:lnTo>
                    <a:pt x="98" y="36"/>
                  </a:lnTo>
                  <a:lnTo>
                    <a:pt x="99" y="32"/>
                  </a:lnTo>
                  <a:lnTo>
                    <a:pt x="100" y="34"/>
                  </a:lnTo>
                  <a:lnTo>
                    <a:pt x="102" y="38"/>
                  </a:lnTo>
                  <a:lnTo>
                    <a:pt x="105" y="49"/>
                  </a:lnTo>
                  <a:lnTo>
                    <a:pt x="106" y="62"/>
                  </a:lnTo>
                  <a:lnTo>
                    <a:pt x="106" y="74"/>
                  </a:lnTo>
                  <a:lnTo>
                    <a:pt x="101" y="83"/>
                  </a:lnTo>
                  <a:lnTo>
                    <a:pt x="108" y="90"/>
                  </a:lnTo>
                  <a:lnTo>
                    <a:pt x="114" y="96"/>
                  </a:lnTo>
                  <a:lnTo>
                    <a:pt x="117" y="102"/>
                  </a:lnTo>
                  <a:lnTo>
                    <a:pt x="121" y="106"/>
                  </a:lnTo>
                  <a:lnTo>
                    <a:pt x="125" y="103"/>
                  </a:lnTo>
                  <a:lnTo>
                    <a:pt x="127" y="98"/>
                  </a:lnTo>
                  <a:lnTo>
                    <a:pt x="130" y="94"/>
                  </a:lnTo>
                  <a:lnTo>
                    <a:pt x="131" y="90"/>
                  </a:lnTo>
                  <a:lnTo>
                    <a:pt x="132" y="88"/>
                  </a:lnTo>
                  <a:lnTo>
                    <a:pt x="134" y="87"/>
                  </a:lnTo>
                  <a:lnTo>
                    <a:pt x="136" y="88"/>
                  </a:lnTo>
                  <a:lnTo>
                    <a:pt x="138" y="93"/>
                  </a:lnTo>
                  <a:lnTo>
                    <a:pt x="136" y="99"/>
                  </a:lnTo>
                  <a:lnTo>
                    <a:pt x="134" y="105"/>
                  </a:lnTo>
                  <a:lnTo>
                    <a:pt x="132" y="112"/>
                  </a:lnTo>
                  <a:lnTo>
                    <a:pt x="130" y="115"/>
                  </a:lnTo>
                  <a:lnTo>
                    <a:pt x="132" y="119"/>
                  </a:lnTo>
                  <a:lnTo>
                    <a:pt x="134" y="122"/>
                  </a:lnTo>
                  <a:lnTo>
                    <a:pt x="136" y="126"/>
                  </a:lnTo>
                  <a:lnTo>
                    <a:pt x="139" y="13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38" name="Freeform 280"/>
            <p:cNvSpPr>
              <a:spLocks/>
            </p:cNvSpPr>
            <p:nvPr/>
          </p:nvSpPr>
          <p:spPr bwMode="auto">
            <a:xfrm>
              <a:off x="388" y="171"/>
              <a:ext cx="111" cy="148"/>
            </a:xfrm>
            <a:custGeom>
              <a:avLst/>
              <a:gdLst>
                <a:gd name="T0" fmla="*/ 14 w 111"/>
                <a:gd name="T1" fmla="*/ 141 h 148"/>
                <a:gd name="T2" fmla="*/ 0 w 111"/>
                <a:gd name="T3" fmla="*/ 112 h 148"/>
                <a:gd name="T4" fmla="*/ 2 w 111"/>
                <a:gd name="T5" fmla="*/ 89 h 148"/>
                <a:gd name="T6" fmla="*/ 5 w 111"/>
                <a:gd name="T7" fmla="*/ 90 h 148"/>
                <a:gd name="T8" fmla="*/ 6 w 111"/>
                <a:gd name="T9" fmla="*/ 106 h 148"/>
                <a:gd name="T10" fmla="*/ 15 w 111"/>
                <a:gd name="T11" fmla="*/ 131 h 148"/>
                <a:gd name="T12" fmla="*/ 28 w 111"/>
                <a:gd name="T13" fmla="*/ 136 h 148"/>
                <a:gd name="T14" fmla="*/ 31 w 111"/>
                <a:gd name="T15" fmla="*/ 128 h 148"/>
                <a:gd name="T16" fmla="*/ 29 w 111"/>
                <a:gd name="T17" fmla="*/ 112 h 148"/>
                <a:gd name="T18" fmla="*/ 23 w 111"/>
                <a:gd name="T19" fmla="*/ 80 h 148"/>
                <a:gd name="T20" fmla="*/ 25 w 111"/>
                <a:gd name="T21" fmla="*/ 64 h 148"/>
                <a:gd name="T22" fmla="*/ 28 w 111"/>
                <a:gd name="T23" fmla="*/ 64 h 148"/>
                <a:gd name="T24" fmla="*/ 29 w 111"/>
                <a:gd name="T25" fmla="*/ 80 h 148"/>
                <a:gd name="T26" fmla="*/ 35 w 111"/>
                <a:gd name="T27" fmla="*/ 105 h 148"/>
                <a:gd name="T28" fmla="*/ 44 w 111"/>
                <a:gd name="T29" fmla="*/ 106 h 148"/>
                <a:gd name="T30" fmla="*/ 52 w 111"/>
                <a:gd name="T31" fmla="*/ 88 h 148"/>
                <a:gd name="T32" fmla="*/ 48 w 111"/>
                <a:gd name="T33" fmla="*/ 64 h 148"/>
                <a:gd name="T34" fmla="*/ 48 w 111"/>
                <a:gd name="T35" fmla="*/ 31 h 148"/>
                <a:gd name="T36" fmla="*/ 57 w 111"/>
                <a:gd name="T37" fmla="*/ 17 h 148"/>
                <a:gd name="T38" fmla="*/ 60 w 111"/>
                <a:gd name="T39" fmla="*/ 18 h 148"/>
                <a:gd name="T40" fmla="*/ 55 w 111"/>
                <a:gd name="T41" fmla="*/ 35 h 148"/>
                <a:gd name="T42" fmla="*/ 56 w 111"/>
                <a:gd name="T43" fmla="*/ 60 h 148"/>
                <a:gd name="T44" fmla="*/ 66 w 111"/>
                <a:gd name="T45" fmla="*/ 59 h 148"/>
                <a:gd name="T46" fmla="*/ 74 w 111"/>
                <a:gd name="T47" fmla="*/ 42 h 148"/>
                <a:gd name="T48" fmla="*/ 78 w 111"/>
                <a:gd name="T49" fmla="*/ 26 h 148"/>
                <a:gd name="T50" fmla="*/ 87 w 111"/>
                <a:gd name="T51" fmla="*/ 9 h 148"/>
                <a:gd name="T52" fmla="*/ 95 w 111"/>
                <a:gd name="T53" fmla="*/ 1 h 148"/>
                <a:gd name="T54" fmla="*/ 100 w 111"/>
                <a:gd name="T55" fmla="*/ 1 h 148"/>
                <a:gd name="T56" fmla="*/ 91 w 111"/>
                <a:gd name="T57" fmla="*/ 14 h 148"/>
                <a:gd name="T58" fmla="*/ 80 w 111"/>
                <a:gd name="T59" fmla="*/ 33 h 148"/>
                <a:gd name="T60" fmla="*/ 78 w 111"/>
                <a:gd name="T61" fmla="*/ 47 h 148"/>
                <a:gd name="T62" fmla="*/ 72 w 111"/>
                <a:gd name="T63" fmla="*/ 64 h 148"/>
                <a:gd name="T64" fmla="*/ 74 w 111"/>
                <a:gd name="T65" fmla="*/ 69 h 148"/>
                <a:gd name="T66" fmla="*/ 86 w 111"/>
                <a:gd name="T67" fmla="*/ 64 h 148"/>
                <a:gd name="T68" fmla="*/ 97 w 111"/>
                <a:gd name="T69" fmla="*/ 59 h 148"/>
                <a:gd name="T70" fmla="*/ 104 w 111"/>
                <a:gd name="T71" fmla="*/ 53 h 148"/>
                <a:gd name="T72" fmla="*/ 108 w 111"/>
                <a:gd name="T73" fmla="*/ 48 h 148"/>
                <a:gd name="T74" fmla="*/ 111 w 111"/>
                <a:gd name="T75" fmla="*/ 50 h 148"/>
                <a:gd name="T76" fmla="*/ 105 w 111"/>
                <a:gd name="T77" fmla="*/ 60 h 148"/>
                <a:gd name="T78" fmla="*/ 94 w 111"/>
                <a:gd name="T79" fmla="*/ 70 h 148"/>
                <a:gd name="T80" fmla="*/ 81 w 111"/>
                <a:gd name="T81" fmla="*/ 76 h 148"/>
                <a:gd name="T82" fmla="*/ 71 w 111"/>
                <a:gd name="T83" fmla="*/ 79 h 148"/>
                <a:gd name="T84" fmla="*/ 63 w 111"/>
                <a:gd name="T85" fmla="*/ 88 h 148"/>
                <a:gd name="T86" fmla="*/ 52 w 111"/>
                <a:gd name="T87" fmla="*/ 111 h 148"/>
                <a:gd name="T88" fmla="*/ 54 w 111"/>
                <a:gd name="T89" fmla="*/ 120 h 148"/>
                <a:gd name="T90" fmla="*/ 65 w 111"/>
                <a:gd name="T91" fmla="*/ 121 h 148"/>
                <a:gd name="T92" fmla="*/ 77 w 111"/>
                <a:gd name="T93" fmla="*/ 119 h 148"/>
                <a:gd name="T94" fmla="*/ 87 w 111"/>
                <a:gd name="T95" fmla="*/ 113 h 148"/>
                <a:gd name="T96" fmla="*/ 94 w 111"/>
                <a:gd name="T97" fmla="*/ 104 h 148"/>
                <a:gd name="T98" fmla="*/ 96 w 111"/>
                <a:gd name="T99" fmla="*/ 104 h 148"/>
                <a:gd name="T100" fmla="*/ 91 w 111"/>
                <a:gd name="T101" fmla="*/ 114 h 148"/>
                <a:gd name="T102" fmla="*/ 81 w 111"/>
                <a:gd name="T103" fmla="*/ 124 h 148"/>
                <a:gd name="T104" fmla="*/ 68 w 111"/>
                <a:gd name="T105" fmla="*/ 129 h 148"/>
                <a:gd name="T106" fmla="*/ 54 w 111"/>
                <a:gd name="T107" fmla="*/ 130 h 148"/>
                <a:gd name="T108" fmla="*/ 45 w 111"/>
                <a:gd name="T109" fmla="*/ 132 h 148"/>
                <a:gd name="T110" fmla="*/ 40 w 111"/>
                <a:gd name="T111" fmla="*/ 140 h 148"/>
                <a:gd name="T112" fmla="*/ 34 w 111"/>
                <a:gd name="T113" fmla="*/ 142 h 148"/>
                <a:gd name="T114" fmla="*/ 25 w 111"/>
                <a:gd name="T115" fmla="*/ 146 h 14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1"/>
                <a:gd name="T175" fmla="*/ 0 h 148"/>
                <a:gd name="T176" fmla="*/ 111 w 111"/>
                <a:gd name="T177" fmla="*/ 148 h 14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1" h="148">
                  <a:moveTo>
                    <a:pt x="22" y="148"/>
                  </a:moveTo>
                  <a:lnTo>
                    <a:pt x="14" y="141"/>
                  </a:lnTo>
                  <a:lnTo>
                    <a:pt x="6" y="128"/>
                  </a:lnTo>
                  <a:lnTo>
                    <a:pt x="0" y="112"/>
                  </a:lnTo>
                  <a:lnTo>
                    <a:pt x="0" y="94"/>
                  </a:lnTo>
                  <a:lnTo>
                    <a:pt x="2" y="89"/>
                  </a:lnTo>
                  <a:lnTo>
                    <a:pt x="3" y="89"/>
                  </a:lnTo>
                  <a:lnTo>
                    <a:pt x="5" y="90"/>
                  </a:lnTo>
                  <a:lnTo>
                    <a:pt x="5" y="94"/>
                  </a:lnTo>
                  <a:lnTo>
                    <a:pt x="6" y="106"/>
                  </a:lnTo>
                  <a:lnTo>
                    <a:pt x="10" y="120"/>
                  </a:lnTo>
                  <a:lnTo>
                    <a:pt x="15" y="131"/>
                  </a:lnTo>
                  <a:lnTo>
                    <a:pt x="25" y="139"/>
                  </a:lnTo>
                  <a:lnTo>
                    <a:pt x="28" y="136"/>
                  </a:lnTo>
                  <a:lnTo>
                    <a:pt x="30" y="131"/>
                  </a:lnTo>
                  <a:lnTo>
                    <a:pt x="31" y="128"/>
                  </a:lnTo>
                  <a:lnTo>
                    <a:pt x="34" y="126"/>
                  </a:lnTo>
                  <a:lnTo>
                    <a:pt x="29" y="112"/>
                  </a:lnTo>
                  <a:lnTo>
                    <a:pt x="26" y="96"/>
                  </a:lnTo>
                  <a:lnTo>
                    <a:pt x="23" y="80"/>
                  </a:lnTo>
                  <a:lnTo>
                    <a:pt x="23" y="70"/>
                  </a:lnTo>
                  <a:lnTo>
                    <a:pt x="25" y="64"/>
                  </a:lnTo>
                  <a:lnTo>
                    <a:pt x="27" y="63"/>
                  </a:lnTo>
                  <a:lnTo>
                    <a:pt x="28" y="64"/>
                  </a:lnTo>
                  <a:lnTo>
                    <a:pt x="29" y="70"/>
                  </a:lnTo>
                  <a:lnTo>
                    <a:pt x="29" y="80"/>
                  </a:lnTo>
                  <a:lnTo>
                    <a:pt x="31" y="93"/>
                  </a:lnTo>
                  <a:lnTo>
                    <a:pt x="35" y="105"/>
                  </a:lnTo>
                  <a:lnTo>
                    <a:pt x="39" y="113"/>
                  </a:lnTo>
                  <a:lnTo>
                    <a:pt x="44" y="106"/>
                  </a:lnTo>
                  <a:lnTo>
                    <a:pt x="48" y="97"/>
                  </a:lnTo>
                  <a:lnTo>
                    <a:pt x="52" y="88"/>
                  </a:lnTo>
                  <a:lnTo>
                    <a:pt x="54" y="81"/>
                  </a:lnTo>
                  <a:lnTo>
                    <a:pt x="48" y="64"/>
                  </a:lnTo>
                  <a:lnTo>
                    <a:pt x="46" y="47"/>
                  </a:lnTo>
                  <a:lnTo>
                    <a:pt x="48" y="31"/>
                  </a:lnTo>
                  <a:lnTo>
                    <a:pt x="54" y="19"/>
                  </a:lnTo>
                  <a:lnTo>
                    <a:pt x="57" y="17"/>
                  </a:lnTo>
                  <a:lnTo>
                    <a:pt x="59" y="17"/>
                  </a:lnTo>
                  <a:lnTo>
                    <a:pt x="60" y="18"/>
                  </a:lnTo>
                  <a:lnTo>
                    <a:pt x="59" y="21"/>
                  </a:lnTo>
                  <a:lnTo>
                    <a:pt x="55" y="35"/>
                  </a:lnTo>
                  <a:lnTo>
                    <a:pt x="54" y="48"/>
                  </a:lnTo>
                  <a:lnTo>
                    <a:pt x="56" y="60"/>
                  </a:lnTo>
                  <a:lnTo>
                    <a:pt x="60" y="68"/>
                  </a:lnTo>
                  <a:lnTo>
                    <a:pt x="66" y="59"/>
                  </a:lnTo>
                  <a:lnTo>
                    <a:pt x="71" y="50"/>
                  </a:lnTo>
                  <a:lnTo>
                    <a:pt x="74" y="42"/>
                  </a:lnTo>
                  <a:lnTo>
                    <a:pt x="76" y="34"/>
                  </a:lnTo>
                  <a:lnTo>
                    <a:pt x="78" y="26"/>
                  </a:lnTo>
                  <a:lnTo>
                    <a:pt x="82" y="17"/>
                  </a:lnTo>
                  <a:lnTo>
                    <a:pt x="87" y="9"/>
                  </a:lnTo>
                  <a:lnTo>
                    <a:pt x="91" y="3"/>
                  </a:lnTo>
                  <a:lnTo>
                    <a:pt x="95" y="1"/>
                  </a:lnTo>
                  <a:lnTo>
                    <a:pt x="99" y="0"/>
                  </a:lnTo>
                  <a:lnTo>
                    <a:pt x="100" y="1"/>
                  </a:lnTo>
                  <a:lnTo>
                    <a:pt x="99" y="4"/>
                  </a:lnTo>
                  <a:lnTo>
                    <a:pt x="91" y="14"/>
                  </a:lnTo>
                  <a:lnTo>
                    <a:pt x="85" y="24"/>
                  </a:lnTo>
                  <a:lnTo>
                    <a:pt x="80" y="33"/>
                  </a:lnTo>
                  <a:lnTo>
                    <a:pt x="79" y="39"/>
                  </a:lnTo>
                  <a:lnTo>
                    <a:pt x="78" y="47"/>
                  </a:lnTo>
                  <a:lnTo>
                    <a:pt x="76" y="56"/>
                  </a:lnTo>
                  <a:lnTo>
                    <a:pt x="72" y="64"/>
                  </a:lnTo>
                  <a:lnTo>
                    <a:pt x="69" y="70"/>
                  </a:lnTo>
                  <a:lnTo>
                    <a:pt x="74" y="69"/>
                  </a:lnTo>
                  <a:lnTo>
                    <a:pt x="80" y="67"/>
                  </a:lnTo>
                  <a:lnTo>
                    <a:pt x="86" y="64"/>
                  </a:lnTo>
                  <a:lnTo>
                    <a:pt x="91" y="62"/>
                  </a:lnTo>
                  <a:lnTo>
                    <a:pt x="97" y="59"/>
                  </a:lnTo>
                  <a:lnTo>
                    <a:pt x="100" y="55"/>
                  </a:lnTo>
                  <a:lnTo>
                    <a:pt x="104" y="53"/>
                  </a:lnTo>
                  <a:lnTo>
                    <a:pt x="106" y="51"/>
                  </a:lnTo>
                  <a:lnTo>
                    <a:pt x="108" y="48"/>
                  </a:lnTo>
                  <a:lnTo>
                    <a:pt x="111" y="47"/>
                  </a:lnTo>
                  <a:lnTo>
                    <a:pt x="111" y="50"/>
                  </a:lnTo>
                  <a:lnTo>
                    <a:pt x="110" y="53"/>
                  </a:lnTo>
                  <a:lnTo>
                    <a:pt x="105" y="60"/>
                  </a:lnTo>
                  <a:lnTo>
                    <a:pt x="99" y="65"/>
                  </a:lnTo>
                  <a:lnTo>
                    <a:pt x="94" y="70"/>
                  </a:lnTo>
                  <a:lnTo>
                    <a:pt x="88" y="73"/>
                  </a:lnTo>
                  <a:lnTo>
                    <a:pt x="81" y="76"/>
                  </a:lnTo>
                  <a:lnTo>
                    <a:pt x="76" y="78"/>
                  </a:lnTo>
                  <a:lnTo>
                    <a:pt x="71" y="79"/>
                  </a:lnTo>
                  <a:lnTo>
                    <a:pt x="68" y="79"/>
                  </a:lnTo>
                  <a:lnTo>
                    <a:pt x="63" y="88"/>
                  </a:lnTo>
                  <a:lnTo>
                    <a:pt x="56" y="99"/>
                  </a:lnTo>
                  <a:lnTo>
                    <a:pt x="52" y="111"/>
                  </a:lnTo>
                  <a:lnTo>
                    <a:pt x="49" y="119"/>
                  </a:lnTo>
                  <a:lnTo>
                    <a:pt x="54" y="120"/>
                  </a:lnTo>
                  <a:lnTo>
                    <a:pt x="59" y="121"/>
                  </a:lnTo>
                  <a:lnTo>
                    <a:pt x="65" y="121"/>
                  </a:lnTo>
                  <a:lnTo>
                    <a:pt x="71" y="120"/>
                  </a:lnTo>
                  <a:lnTo>
                    <a:pt x="77" y="119"/>
                  </a:lnTo>
                  <a:lnTo>
                    <a:pt x="82" y="116"/>
                  </a:lnTo>
                  <a:lnTo>
                    <a:pt x="87" y="113"/>
                  </a:lnTo>
                  <a:lnTo>
                    <a:pt x="90" y="109"/>
                  </a:lnTo>
                  <a:lnTo>
                    <a:pt x="94" y="104"/>
                  </a:lnTo>
                  <a:lnTo>
                    <a:pt x="96" y="103"/>
                  </a:lnTo>
                  <a:lnTo>
                    <a:pt x="96" y="104"/>
                  </a:lnTo>
                  <a:lnTo>
                    <a:pt x="95" y="109"/>
                  </a:lnTo>
                  <a:lnTo>
                    <a:pt x="91" y="114"/>
                  </a:lnTo>
                  <a:lnTo>
                    <a:pt x="87" y="120"/>
                  </a:lnTo>
                  <a:lnTo>
                    <a:pt x="81" y="124"/>
                  </a:lnTo>
                  <a:lnTo>
                    <a:pt x="74" y="127"/>
                  </a:lnTo>
                  <a:lnTo>
                    <a:pt x="68" y="129"/>
                  </a:lnTo>
                  <a:lnTo>
                    <a:pt x="61" y="130"/>
                  </a:lnTo>
                  <a:lnTo>
                    <a:pt x="54" y="130"/>
                  </a:lnTo>
                  <a:lnTo>
                    <a:pt x="48" y="129"/>
                  </a:lnTo>
                  <a:lnTo>
                    <a:pt x="45" y="132"/>
                  </a:lnTo>
                  <a:lnTo>
                    <a:pt x="43" y="136"/>
                  </a:lnTo>
                  <a:lnTo>
                    <a:pt x="40" y="140"/>
                  </a:lnTo>
                  <a:lnTo>
                    <a:pt x="39" y="144"/>
                  </a:lnTo>
                  <a:lnTo>
                    <a:pt x="34" y="142"/>
                  </a:lnTo>
                  <a:lnTo>
                    <a:pt x="29" y="144"/>
                  </a:lnTo>
                  <a:lnTo>
                    <a:pt x="25" y="146"/>
                  </a:lnTo>
                  <a:lnTo>
                    <a:pt x="22" y="148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39" name="Freeform 281"/>
            <p:cNvSpPr>
              <a:spLocks/>
            </p:cNvSpPr>
            <p:nvPr/>
          </p:nvSpPr>
          <p:spPr bwMode="auto">
            <a:xfrm>
              <a:off x="442" y="337"/>
              <a:ext cx="178" cy="82"/>
            </a:xfrm>
            <a:custGeom>
              <a:avLst/>
              <a:gdLst>
                <a:gd name="T0" fmla="*/ 1 w 178"/>
                <a:gd name="T1" fmla="*/ 26 h 82"/>
                <a:gd name="T2" fmla="*/ 1 w 178"/>
                <a:gd name="T3" fmla="*/ 30 h 82"/>
                <a:gd name="T4" fmla="*/ 8 w 178"/>
                <a:gd name="T5" fmla="*/ 31 h 82"/>
                <a:gd name="T6" fmla="*/ 23 w 178"/>
                <a:gd name="T7" fmla="*/ 31 h 82"/>
                <a:gd name="T8" fmla="*/ 39 w 178"/>
                <a:gd name="T9" fmla="*/ 33 h 82"/>
                <a:gd name="T10" fmla="*/ 49 w 178"/>
                <a:gd name="T11" fmla="*/ 37 h 82"/>
                <a:gd name="T12" fmla="*/ 56 w 178"/>
                <a:gd name="T13" fmla="*/ 46 h 82"/>
                <a:gd name="T14" fmla="*/ 68 w 178"/>
                <a:gd name="T15" fmla="*/ 66 h 82"/>
                <a:gd name="T16" fmla="*/ 84 w 178"/>
                <a:gd name="T17" fmla="*/ 75 h 82"/>
                <a:gd name="T18" fmla="*/ 84 w 178"/>
                <a:gd name="T19" fmla="*/ 72 h 82"/>
                <a:gd name="T20" fmla="*/ 74 w 178"/>
                <a:gd name="T21" fmla="*/ 60 h 82"/>
                <a:gd name="T22" fmla="*/ 68 w 178"/>
                <a:gd name="T23" fmla="*/ 46 h 82"/>
                <a:gd name="T24" fmla="*/ 75 w 178"/>
                <a:gd name="T25" fmla="*/ 40 h 82"/>
                <a:gd name="T26" fmla="*/ 93 w 178"/>
                <a:gd name="T27" fmla="*/ 43 h 82"/>
                <a:gd name="T28" fmla="*/ 102 w 178"/>
                <a:gd name="T29" fmla="*/ 55 h 82"/>
                <a:gd name="T30" fmla="*/ 118 w 178"/>
                <a:gd name="T31" fmla="*/ 73 h 82"/>
                <a:gd name="T32" fmla="*/ 136 w 178"/>
                <a:gd name="T33" fmla="*/ 82 h 82"/>
                <a:gd name="T34" fmla="*/ 143 w 178"/>
                <a:gd name="T35" fmla="*/ 81 h 82"/>
                <a:gd name="T36" fmla="*/ 128 w 178"/>
                <a:gd name="T37" fmla="*/ 71 h 82"/>
                <a:gd name="T38" fmla="*/ 112 w 178"/>
                <a:gd name="T39" fmla="*/ 56 h 82"/>
                <a:gd name="T40" fmla="*/ 117 w 178"/>
                <a:gd name="T41" fmla="*/ 52 h 82"/>
                <a:gd name="T42" fmla="*/ 135 w 178"/>
                <a:gd name="T43" fmla="*/ 57 h 82"/>
                <a:gd name="T44" fmla="*/ 154 w 178"/>
                <a:gd name="T45" fmla="*/ 60 h 82"/>
                <a:gd name="T46" fmla="*/ 169 w 178"/>
                <a:gd name="T47" fmla="*/ 63 h 82"/>
                <a:gd name="T48" fmla="*/ 177 w 178"/>
                <a:gd name="T49" fmla="*/ 63 h 82"/>
                <a:gd name="T50" fmla="*/ 174 w 178"/>
                <a:gd name="T51" fmla="*/ 58 h 82"/>
                <a:gd name="T52" fmla="*/ 163 w 178"/>
                <a:gd name="T53" fmla="*/ 56 h 82"/>
                <a:gd name="T54" fmla="*/ 147 w 178"/>
                <a:gd name="T55" fmla="*/ 52 h 82"/>
                <a:gd name="T56" fmla="*/ 131 w 178"/>
                <a:gd name="T57" fmla="*/ 47 h 82"/>
                <a:gd name="T58" fmla="*/ 119 w 178"/>
                <a:gd name="T59" fmla="*/ 42 h 82"/>
                <a:gd name="T60" fmla="*/ 121 w 178"/>
                <a:gd name="T61" fmla="*/ 35 h 82"/>
                <a:gd name="T62" fmla="*/ 133 w 178"/>
                <a:gd name="T63" fmla="*/ 30 h 82"/>
                <a:gd name="T64" fmla="*/ 143 w 178"/>
                <a:gd name="T65" fmla="*/ 27 h 82"/>
                <a:gd name="T66" fmla="*/ 142 w 178"/>
                <a:gd name="T67" fmla="*/ 24 h 82"/>
                <a:gd name="T68" fmla="*/ 129 w 178"/>
                <a:gd name="T69" fmla="*/ 22 h 82"/>
                <a:gd name="T70" fmla="*/ 112 w 178"/>
                <a:gd name="T71" fmla="*/ 30 h 82"/>
                <a:gd name="T72" fmla="*/ 103 w 178"/>
                <a:gd name="T73" fmla="*/ 35 h 82"/>
                <a:gd name="T74" fmla="*/ 92 w 178"/>
                <a:gd name="T75" fmla="*/ 33 h 82"/>
                <a:gd name="T76" fmla="*/ 82 w 178"/>
                <a:gd name="T77" fmla="*/ 32 h 82"/>
                <a:gd name="T78" fmla="*/ 74 w 178"/>
                <a:gd name="T79" fmla="*/ 32 h 82"/>
                <a:gd name="T80" fmla="*/ 70 w 178"/>
                <a:gd name="T81" fmla="*/ 25 h 82"/>
                <a:gd name="T82" fmla="*/ 78 w 178"/>
                <a:gd name="T83" fmla="*/ 10 h 82"/>
                <a:gd name="T84" fmla="*/ 92 w 178"/>
                <a:gd name="T85" fmla="*/ 3 h 82"/>
                <a:gd name="T86" fmla="*/ 91 w 178"/>
                <a:gd name="T87" fmla="*/ 0 h 82"/>
                <a:gd name="T88" fmla="*/ 83 w 178"/>
                <a:gd name="T89" fmla="*/ 1 h 82"/>
                <a:gd name="T90" fmla="*/ 73 w 178"/>
                <a:gd name="T91" fmla="*/ 7 h 82"/>
                <a:gd name="T92" fmla="*/ 62 w 178"/>
                <a:gd name="T93" fmla="*/ 15 h 82"/>
                <a:gd name="T94" fmla="*/ 54 w 178"/>
                <a:gd name="T95" fmla="*/ 22 h 82"/>
                <a:gd name="T96" fmla="*/ 48 w 178"/>
                <a:gd name="T97" fmla="*/ 24 h 82"/>
                <a:gd name="T98" fmla="*/ 34 w 178"/>
                <a:gd name="T99" fmla="*/ 24 h 82"/>
                <a:gd name="T100" fmla="*/ 18 w 178"/>
                <a:gd name="T101" fmla="*/ 24 h 82"/>
                <a:gd name="T102" fmla="*/ 5 w 178"/>
                <a:gd name="T103" fmla="*/ 24 h 8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8"/>
                <a:gd name="T157" fmla="*/ 0 h 82"/>
                <a:gd name="T158" fmla="*/ 178 w 178"/>
                <a:gd name="T159" fmla="*/ 82 h 8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8" h="82">
                  <a:moveTo>
                    <a:pt x="0" y="25"/>
                  </a:moveTo>
                  <a:lnTo>
                    <a:pt x="1" y="26"/>
                  </a:lnTo>
                  <a:lnTo>
                    <a:pt x="1" y="27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8" y="31"/>
                  </a:lnTo>
                  <a:lnTo>
                    <a:pt x="15" y="31"/>
                  </a:lnTo>
                  <a:lnTo>
                    <a:pt x="23" y="31"/>
                  </a:lnTo>
                  <a:lnTo>
                    <a:pt x="31" y="32"/>
                  </a:lnTo>
                  <a:lnTo>
                    <a:pt x="39" y="33"/>
                  </a:lnTo>
                  <a:lnTo>
                    <a:pt x="44" y="35"/>
                  </a:lnTo>
                  <a:lnTo>
                    <a:pt x="49" y="37"/>
                  </a:lnTo>
                  <a:lnTo>
                    <a:pt x="52" y="39"/>
                  </a:lnTo>
                  <a:lnTo>
                    <a:pt x="56" y="46"/>
                  </a:lnTo>
                  <a:lnTo>
                    <a:pt x="60" y="56"/>
                  </a:lnTo>
                  <a:lnTo>
                    <a:pt x="68" y="66"/>
                  </a:lnTo>
                  <a:lnTo>
                    <a:pt x="78" y="74"/>
                  </a:lnTo>
                  <a:lnTo>
                    <a:pt x="84" y="75"/>
                  </a:lnTo>
                  <a:lnTo>
                    <a:pt x="85" y="74"/>
                  </a:lnTo>
                  <a:lnTo>
                    <a:pt x="84" y="72"/>
                  </a:lnTo>
                  <a:lnTo>
                    <a:pt x="79" y="67"/>
                  </a:lnTo>
                  <a:lnTo>
                    <a:pt x="74" y="60"/>
                  </a:lnTo>
                  <a:lnTo>
                    <a:pt x="70" y="54"/>
                  </a:lnTo>
                  <a:lnTo>
                    <a:pt x="68" y="46"/>
                  </a:lnTo>
                  <a:lnTo>
                    <a:pt x="67" y="40"/>
                  </a:lnTo>
                  <a:lnTo>
                    <a:pt x="75" y="40"/>
                  </a:lnTo>
                  <a:lnTo>
                    <a:pt x="85" y="41"/>
                  </a:lnTo>
                  <a:lnTo>
                    <a:pt x="93" y="43"/>
                  </a:lnTo>
                  <a:lnTo>
                    <a:pt x="100" y="46"/>
                  </a:lnTo>
                  <a:lnTo>
                    <a:pt x="102" y="55"/>
                  </a:lnTo>
                  <a:lnTo>
                    <a:pt x="109" y="64"/>
                  </a:lnTo>
                  <a:lnTo>
                    <a:pt x="118" y="73"/>
                  </a:lnTo>
                  <a:lnTo>
                    <a:pt x="128" y="80"/>
                  </a:lnTo>
                  <a:lnTo>
                    <a:pt x="136" y="82"/>
                  </a:lnTo>
                  <a:lnTo>
                    <a:pt x="142" y="82"/>
                  </a:lnTo>
                  <a:lnTo>
                    <a:pt x="143" y="81"/>
                  </a:lnTo>
                  <a:lnTo>
                    <a:pt x="139" y="77"/>
                  </a:lnTo>
                  <a:lnTo>
                    <a:pt x="128" y="71"/>
                  </a:lnTo>
                  <a:lnTo>
                    <a:pt x="119" y="63"/>
                  </a:lnTo>
                  <a:lnTo>
                    <a:pt x="112" y="56"/>
                  </a:lnTo>
                  <a:lnTo>
                    <a:pt x="110" y="49"/>
                  </a:lnTo>
                  <a:lnTo>
                    <a:pt x="117" y="52"/>
                  </a:lnTo>
                  <a:lnTo>
                    <a:pt x="126" y="56"/>
                  </a:lnTo>
                  <a:lnTo>
                    <a:pt x="135" y="57"/>
                  </a:lnTo>
                  <a:lnTo>
                    <a:pt x="145" y="59"/>
                  </a:lnTo>
                  <a:lnTo>
                    <a:pt x="154" y="60"/>
                  </a:lnTo>
                  <a:lnTo>
                    <a:pt x="162" y="61"/>
                  </a:lnTo>
                  <a:lnTo>
                    <a:pt x="169" y="63"/>
                  </a:lnTo>
                  <a:lnTo>
                    <a:pt x="173" y="63"/>
                  </a:lnTo>
                  <a:lnTo>
                    <a:pt x="177" y="63"/>
                  </a:lnTo>
                  <a:lnTo>
                    <a:pt x="178" y="60"/>
                  </a:lnTo>
                  <a:lnTo>
                    <a:pt x="174" y="58"/>
                  </a:lnTo>
                  <a:lnTo>
                    <a:pt x="170" y="57"/>
                  </a:lnTo>
                  <a:lnTo>
                    <a:pt x="163" y="56"/>
                  </a:lnTo>
                  <a:lnTo>
                    <a:pt x="156" y="55"/>
                  </a:lnTo>
                  <a:lnTo>
                    <a:pt x="147" y="52"/>
                  </a:lnTo>
                  <a:lnTo>
                    <a:pt x="139" y="50"/>
                  </a:lnTo>
                  <a:lnTo>
                    <a:pt x="131" y="47"/>
                  </a:lnTo>
                  <a:lnTo>
                    <a:pt x="123" y="44"/>
                  </a:lnTo>
                  <a:lnTo>
                    <a:pt x="119" y="42"/>
                  </a:lnTo>
                  <a:lnTo>
                    <a:pt x="116" y="41"/>
                  </a:lnTo>
                  <a:lnTo>
                    <a:pt x="121" y="35"/>
                  </a:lnTo>
                  <a:lnTo>
                    <a:pt x="127" y="32"/>
                  </a:lnTo>
                  <a:lnTo>
                    <a:pt x="133" y="30"/>
                  </a:lnTo>
                  <a:lnTo>
                    <a:pt x="138" y="29"/>
                  </a:lnTo>
                  <a:lnTo>
                    <a:pt x="143" y="27"/>
                  </a:lnTo>
                  <a:lnTo>
                    <a:pt x="144" y="26"/>
                  </a:lnTo>
                  <a:lnTo>
                    <a:pt x="142" y="24"/>
                  </a:lnTo>
                  <a:lnTo>
                    <a:pt x="136" y="22"/>
                  </a:lnTo>
                  <a:lnTo>
                    <a:pt x="129" y="22"/>
                  </a:lnTo>
                  <a:lnTo>
                    <a:pt x="120" y="25"/>
                  </a:lnTo>
                  <a:lnTo>
                    <a:pt x="112" y="30"/>
                  </a:lnTo>
                  <a:lnTo>
                    <a:pt x="108" y="35"/>
                  </a:lnTo>
                  <a:lnTo>
                    <a:pt x="103" y="35"/>
                  </a:lnTo>
                  <a:lnTo>
                    <a:pt x="97" y="34"/>
                  </a:lnTo>
                  <a:lnTo>
                    <a:pt x="92" y="33"/>
                  </a:lnTo>
                  <a:lnTo>
                    <a:pt x="86" y="33"/>
                  </a:lnTo>
                  <a:lnTo>
                    <a:pt x="82" y="32"/>
                  </a:lnTo>
                  <a:lnTo>
                    <a:pt x="77" y="32"/>
                  </a:lnTo>
                  <a:lnTo>
                    <a:pt x="74" y="32"/>
                  </a:lnTo>
                  <a:lnTo>
                    <a:pt x="71" y="32"/>
                  </a:lnTo>
                  <a:lnTo>
                    <a:pt x="70" y="25"/>
                  </a:lnTo>
                  <a:lnTo>
                    <a:pt x="73" y="17"/>
                  </a:lnTo>
                  <a:lnTo>
                    <a:pt x="78" y="10"/>
                  </a:lnTo>
                  <a:lnTo>
                    <a:pt x="86" y="6"/>
                  </a:lnTo>
                  <a:lnTo>
                    <a:pt x="92" y="3"/>
                  </a:lnTo>
                  <a:lnTo>
                    <a:pt x="93" y="1"/>
                  </a:lnTo>
                  <a:lnTo>
                    <a:pt x="91" y="0"/>
                  </a:lnTo>
                  <a:lnTo>
                    <a:pt x="86" y="0"/>
                  </a:lnTo>
                  <a:lnTo>
                    <a:pt x="83" y="1"/>
                  </a:lnTo>
                  <a:lnTo>
                    <a:pt x="78" y="4"/>
                  </a:lnTo>
                  <a:lnTo>
                    <a:pt x="73" y="7"/>
                  </a:lnTo>
                  <a:lnTo>
                    <a:pt x="68" y="10"/>
                  </a:lnTo>
                  <a:lnTo>
                    <a:pt x="62" y="15"/>
                  </a:lnTo>
                  <a:lnTo>
                    <a:pt x="58" y="18"/>
                  </a:lnTo>
                  <a:lnTo>
                    <a:pt x="54" y="22"/>
                  </a:lnTo>
                  <a:lnTo>
                    <a:pt x="52" y="24"/>
                  </a:lnTo>
                  <a:lnTo>
                    <a:pt x="48" y="24"/>
                  </a:lnTo>
                  <a:lnTo>
                    <a:pt x="41" y="24"/>
                  </a:lnTo>
                  <a:lnTo>
                    <a:pt x="34" y="24"/>
                  </a:lnTo>
                  <a:lnTo>
                    <a:pt x="26" y="24"/>
                  </a:lnTo>
                  <a:lnTo>
                    <a:pt x="18" y="24"/>
                  </a:lnTo>
                  <a:lnTo>
                    <a:pt x="10" y="24"/>
                  </a:lnTo>
                  <a:lnTo>
                    <a:pt x="5" y="24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0" name="Freeform 282"/>
            <p:cNvSpPr>
              <a:spLocks/>
            </p:cNvSpPr>
            <p:nvPr/>
          </p:nvSpPr>
          <p:spPr bwMode="auto">
            <a:xfrm>
              <a:off x="424" y="410"/>
              <a:ext cx="145" cy="165"/>
            </a:xfrm>
            <a:custGeom>
              <a:avLst/>
              <a:gdLst>
                <a:gd name="T0" fmla="*/ 6 w 145"/>
                <a:gd name="T1" fmla="*/ 4 h 165"/>
                <a:gd name="T2" fmla="*/ 19 w 145"/>
                <a:gd name="T3" fmla="*/ 21 h 165"/>
                <a:gd name="T4" fmla="*/ 20 w 145"/>
                <a:gd name="T5" fmla="*/ 38 h 165"/>
                <a:gd name="T6" fmla="*/ 21 w 145"/>
                <a:gd name="T7" fmla="*/ 75 h 165"/>
                <a:gd name="T8" fmla="*/ 26 w 145"/>
                <a:gd name="T9" fmla="*/ 72 h 165"/>
                <a:gd name="T10" fmla="*/ 29 w 145"/>
                <a:gd name="T11" fmla="*/ 44 h 165"/>
                <a:gd name="T12" fmla="*/ 36 w 145"/>
                <a:gd name="T13" fmla="*/ 34 h 165"/>
                <a:gd name="T14" fmla="*/ 40 w 145"/>
                <a:gd name="T15" fmla="*/ 37 h 165"/>
                <a:gd name="T16" fmla="*/ 47 w 145"/>
                <a:gd name="T17" fmla="*/ 46 h 165"/>
                <a:gd name="T18" fmla="*/ 61 w 145"/>
                <a:gd name="T19" fmla="*/ 62 h 165"/>
                <a:gd name="T20" fmla="*/ 63 w 145"/>
                <a:gd name="T21" fmla="*/ 81 h 165"/>
                <a:gd name="T22" fmla="*/ 63 w 145"/>
                <a:gd name="T23" fmla="*/ 112 h 165"/>
                <a:gd name="T24" fmla="*/ 70 w 145"/>
                <a:gd name="T25" fmla="*/ 110 h 165"/>
                <a:gd name="T26" fmla="*/ 72 w 145"/>
                <a:gd name="T27" fmla="*/ 82 h 165"/>
                <a:gd name="T28" fmla="*/ 84 w 145"/>
                <a:gd name="T29" fmla="*/ 80 h 165"/>
                <a:gd name="T30" fmla="*/ 100 w 145"/>
                <a:gd name="T31" fmla="*/ 101 h 165"/>
                <a:gd name="T32" fmla="*/ 119 w 145"/>
                <a:gd name="T33" fmla="*/ 127 h 165"/>
                <a:gd name="T34" fmla="*/ 135 w 145"/>
                <a:gd name="T35" fmla="*/ 150 h 165"/>
                <a:gd name="T36" fmla="*/ 143 w 145"/>
                <a:gd name="T37" fmla="*/ 164 h 165"/>
                <a:gd name="T38" fmla="*/ 145 w 145"/>
                <a:gd name="T39" fmla="*/ 162 h 165"/>
                <a:gd name="T40" fmla="*/ 140 w 145"/>
                <a:gd name="T41" fmla="*/ 149 h 165"/>
                <a:gd name="T42" fmla="*/ 127 w 145"/>
                <a:gd name="T43" fmla="*/ 126 h 165"/>
                <a:gd name="T44" fmla="*/ 109 w 145"/>
                <a:gd name="T45" fmla="*/ 98 h 165"/>
                <a:gd name="T46" fmla="*/ 93 w 145"/>
                <a:gd name="T47" fmla="*/ 77 h 165"/>
                <a:gd name="T48" fmla="*/ 91 w 145"/>
                <a:gd name="T49" fmla="*/ 69 h 165"/>
                <a:gd name="T50" fmla="*/ 100 w 145"/>
                <a:gd name="T51" fmla="*/ 64 h 165"/>
                <a:gd name="T52" fmla="*/ 108 w 145"/>
                <a:gd name="T53" fmla="*/ 62 h 165"/>
                <a:gd name="T54" fmla="*/ 117 w 145"/>
                <a:gd name="T55" fmla="*/ 63 h 165"/>
                <a:gd name="T56" fmla="*/ 128 w 145"/>
                <a:gd name="T57" fmla="*/ 69 h 165"/>
                <a:gd name="T58" fmla="*/ 131 w 145"/>
                <a:gd name="T59" fmla="*/ 69 h 165"/>
                <a:gd name="T60" fmla="*/ 126 w 145"/>
                <a:gd name="T61" fmla="*/ 61 h 165"/>
                <a:gd name="T62" fmla="*/ 113 w 145"/>
                <a:gd name="T63" fmla="*/ 56 h 165"/>
                <a:gd name="T64" fmla="*/ 98 w 145"/>
                <a:gd name="T65" fmla="*/ 55 h 165"/>
                <a:gd name="T66" fmla="*/ 85 w 145"/>
                <a:gd name="T67" fmla="*/ 58 h 165"/>
                <a:gd name="T68" fmla="*/ 71 w 145"/>
                <a:gd name="T69" fmla="*/ 54 h 165"/>
                <a:gd name="T70" fmla="*/ 55 w 145"/>
                <a:gd name="T71" fmla="*/ 39 h 165"/>
                <a:gd name="T72" fmla="*/ 57 w 145"/>
                <a:gd name="T73" fmla="*/ 32 h 165"/>
                <a:gd name="T74" fmla="*/ 74 w 145"/>
                <a:gd name="T75" fmla="*/ 29 h 165"/>
                <a:gd name="T76" fmla="*/ 85 w 145"/>
                <a:gd name="T77" fmla="*/ 32 h 165"/>
                <a:gd name="T78" fmla="*/ 84 w 145"/>
                <a:gd name="T79" fmla="*/ 28 h 165"/>
                <a:gd name="T80" fmla="*/ 76 w 145"/>
                <a:gd name="T81" fmla="*/ 27 h 165"/>
                <a:gd name="T82" fmla="*/ 66 w 145"/>
                <a:gd name="T83" fmla="*/ 25 h 165"/>
                <a:gd name="T84" fmla="*/ 54 w 145"/>
                <a:gd name="T85" fmla="*/ 24 h 165"/>
                <a:gd name="T86" fmla="*/ 44 w 145"/>
                <a:gd name="T87" fmla="*/ 24 h 165"/>
                <a:gd name="T88" fmla="*/ 36 w 145"/>
                <a:gd name="T89" fmla="*/ 22 h 165"/>
                <a:gd name="T90" fmla="*/ 25 w 145"/>
                <a:gd name="T91" fmla="*/ 15 h 165"/>
                <a:gd name="T92" fmla="*/ 13 w 145"/>
                <a:gd name="T93" fmla="*/ 5 h 165"/>
                <a:gd name="T94" fmla="*/ 4 w 145"/>
                <a:gd name="T95" fmla="*/ 0 h 16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5"/>
                <a:gd name="T145" fmla="*/ 0 h 165"/>
                <a:gd name="T146" fmla="*/ 145 w 145"/>
                <a:gd name="T147" fmla="*/ 165 h 16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5" h="165">
                  <a:moveTo>
                    <a:pt x="0" y="0"/>
                  </a:moveTo>
                  <a:lnTo>
                    <a:pt x="6" y="4"/>
                  </a:lnTo>
                  <a:lnTo>
                    <a:pt x="12" y="12"/>
                  </a:lnTo>
                  <a:lnTo>
                    <a:pt x="19" y="21"/>
                  </a:lnTo>
                  <a:lnTo>
                    <a:pt x="24" y="26"/>
                  </a:lnTo>
                  <a:lnTo>
                    <a:pt x="20" y="38"/>
                  </a:lnTo>
                  <a:lnTo>
                    <a:pt x="20" y="56"/>
                  </a:lnTo>
                  <a:lnTo>
                    <a:pt x="21" y="75"/>
                  </a:lnTo>
                  <a:lnTo>
                    <a:pt x="27" y="87"/>
                  </a:lnTo>
                  <a:lnTo>
                    <a:pt x="26" y="72"/>
                  </a:lnTo>
                  <a:lnTo>
                    <a:pt x="27" y="58"/>
                  </a:lnTo>
                  <a:lnTo>
                    <a:pt x="29" y="44"/>
                  </a:lnTo>
                  <a:lnTo>
                    <a:pt x="34" y="36"/>
                  </a:lnTo>
                  <a:lnTo>
                    <a:pt x="36" y="34"/>
                  </a:lnTo>
                  <a:lnTo>
                    <a:pt x="38" y="35"/>
                  </a:lnTo>
                  <a:lnTo>
                    <a:pt x="40" y="37"/>
                  </a:lnTo>
                  <a:lnTo>
                    <a:pt x="42" y="41"/>
                  </a:lnTo>
                  <a:lnTo>
                    <a:pt x="47" y="46"/>
                  </a:lnTo>
                  <a:lnTo>
                    <a:pt x="54" y="54"/>
                  </a:lnTo>
                  <a:lnTo>
                    <a:pt x="61" y="62"/>
                  </a:lnTo>
                  <a:lnTo>
                    <a:pt x="66" y="68"/>
                  </a:lnTo>
                  <a:lnTo>
                    <a:pt x="63" y="81"/>
                  </a:lnTo>
                  <a:lnTo>
                    <a:pt x="61" y="97"/>
                  </a:lnTo>
                  <a:lnTo>
                    <a:pt x="63" y="112"/>
                  </a:lnTo>
                  <a:lnTo>
                    <a:pt x="72" y="124"/>
                  </a:lnTo>
                  <a:lnTo>
                    <a:pt x="70" y="110"/>
                  </a:lnTo>
                  <a:lnTo>
                    <a:pt x="70" y="95"/>
                  </a:lnTo>
                  <a:lnTo>
                    <a:pt x="72" y="82"/>
                  </a:lnTo>
                  <a:lnTo>
                    <a:pt x="78" y="75"/>
                  </a:lnTo>
                  <a:lnTo>
                    <a:pt x="84" y="80"/>
                  </a:lnTo>
                  <a:lnTo>
                    <a:pt x="92" y="88"/>
                  </a:lnTo>
                  <a:lnTo>
                    <a:pt x="100" y="101"/>
                  </a:lnTo>
                  <a:lnTo>
                    <a:pt x="110" y="113"/>
                  </a:lnTo>
                  <a:lnTo>
                    <a:pt x="119" y="127"/>
                  </a:lnTo>
                  <a:lnTo>
                    <a:pt x="128" y="139"/>
                  </a:lnTo>
                  <a:lnTo>
                    <a:pt x="135" y="150"/>
                  </a:lnTo>
                  <a:lnTo>
                    <a:pt x="139" y="158"/>
                  </a:lnTo>
                  <a:lnTo>
                    <a:pt x="143" y="164"/>
                  </a:lnTo>
                  <a:lnTo>
                    <a:pt x="145" y="165"/>
                  </a:lnTo>
                  <a:lnTo>
                    <a:pt x="145" y="162"/>
                  </a:lnTo>
                  <a:lnTo>
                    <a:pt x="144" y="156"/>
                  </a:lnTo>
                  <a:lnTo>
                    <a:pt x="140" y="149"/>
                  </a:lnTo>
                  <a:lnTo>
                    <a:pt x="135" y="139"/>
                  </a:lnTo>
                  <a:lnTo>
                    <a:pt x="127" y="126"/>
                  </a:lnTo>
                  <a:lnTo>
                    <a:pt x="119" y="112"/>
                  </a:lnTo>
                  <a:lnTo>
                    <a:pt x="109" y="98"/>
                  </a:lnTo>
                  <a:lnTo>
                    <a:pt x="101" y="86"/>
                  </a:lnTo>
                  <a:lnTo>
                    <a:pt x="93" y="77"/>
                  </a:lnTo>
                  <a:lnTo>
                    <a:pt x="87" y="71"/>
                  </a:lnTo>
                  <a:lnTo>
                    <a:pt x="91" y="69"/>
                  </a:lnTo>
                  <a:lnTo>
                    <a:pt x="95" y="65"/>
                  </a:lnTo>
                  <a:lnTo>
                    <a:pt x="100" y="64"/>
                  </a:lnTo>
                  <a:lnTo>
                    <a:pt x="104" y="63"/>
                  </a:lnTo>
                  <a:lnTo>
                    <a:pt x="108" y="62"/>
                  </a:lnTo>
                  <a:lnTo>
                    <a:pt x="112" y="62"/>
                  </a:lnTo>
                  <a:lnTo>
                    <a:pt x="117" y="63"/>
                  </a:lnTo>
                  <a:lnTo>
                    <a:pt x="121" y="65"/>
                  </a:lnTo>
                  <a:lnTo>
                    <a:pt x="128" y="69"/>
                  </a:lnTo>
                  <a:lnTo>
                    <a:pt x="131" y="70"/>
                  </a:lnTo>
                  <a:lnTo>
                    <a:pt x="131" y="69"/>
                  </a:lnTo>
                  <a:lnTo>
                    <a:pt x="129" y="64"/>
                  </a:lnTo>
                  <a:lnTo>
                    <a:pt x="126" y="61"/>
                  </a:lnTo>
                  <a:lnTo>
                    <a:pt x="120" y="59"/>
                  </a:lnTo>
                  <a:lnTo>
                    <a:pt x="113" y="56"/>
                  </a:lnTo>
                  <a:lnTo>
                    <a:pt x="106" y="55"/>
                  </a:lnTo>
                  <a:lnTo>
                    <a:pt x="98" y="55"/>
                  </a:lnTo>
                  <a:lnTo>
                    <a:pt x="91" y="56"/>
                  </a:lnTo>
                  <a:lnTo>
                    <a:pt x="85" y="58"/>
                  </a:lnTo>
                  <a:lnTo>
                    <a:pt x="79" y="61"/>
                  </a:lnTo>
                  <a:lnTo>
                    <a:pt x="71" y="54"/>
                  </a:lnTo>
                  <a:lnTo>
                    <a:pt x="63" y="46"/>
                  </a:lnTo>
                  <a:lnTo>
                    <a:pt x="55" y="39"/>
                  </a:lnTo>
                  <a:lnTo>
                    <a:pt x="51" y="35"/>
                  </a:lnTo>
                  <a:lnTo>
                    <a:pt x="57" y="32"/>
                  </a:lnTo>
                  <a:lnTo>
                    <a:pt x="64" y="30"/>
                  </a:lnTo>
                  <a:lnTo>
                    <a:pt x="74" y="29"/>
                  </a:lnTo>
                  <a:lnTo>
                    <a:pt x="81" y="30"/>
                  </a:lnTo>
                  <a:lnTo>
                    <a:pt x="85" y="32"/>
                  </a:lnTo>
                  <a:lnTo>
                    <a:pt x="86" y="30"/>
                  </a:lnTo>
                  <a:lnTo>
                    <a:pt x="84" y="28"/>
                  </a:lnTo>
                  <a:lnTo>
                    <a:pt x="79" y="27"/>
                  </a:lnTo>
                  <a:lnTo>
                    <a:pt x="76" y="27"/>
                  </a:lnTo>
                  <a:lnTo>
                    <a:pt x="71" y="26"/>
                  </a:lnTo>
                  <a:lnTo>
                    <a:pt x="66" y="25"/>
                  </a:lnTo>
                  <a:lnTo>
                    <a:pt x="60" y="25"/>
                  </a:lnTo>
                  <a:lnTo>
                    <a:pt x="54" y="24"/>
                  </a:lnTo>
                  <a:lnTo>
                    <a:pt x="50" y="24"/>
                  </a:lnTo>
                  <a:lnTo>
                    <a:pt x="44" y="24"/>
                  </a:lnTo>
                  <a:lnTo>
                    <a:pt x="41" y="24"/>
                  </a:lnTo>
                  <a:lnTo>
                    <a:pt x="36" y="22"/>
                  </a:lnTo>
                  <a:lnTo>
                    <a:pt x="30" y="19"/>
                  </a:lnTo>
                  <a:lnTo>
                    <a:pt x="25" y="15"/>
                  </a:lnTo>
                  <a:lnTo>
                    <a:pt x="19" y="10"/>
                  </a:lnTo>
                  <a:lnTo>
                    <a:pt x="13" y="5"/>
                  </a:lnTo>
                  <a:lnTo>
                    <a:pt x="9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1" name="Freeform 283"/>
            <p:cNvSpPr>
              <a:spLocks/>
            </p:cNvSpPr>
            <p:nvPr/>
          </p:nvSpPr>
          <p:spPr bwMode="auto">
            <a:xfrm>
              <a:off x="299" y="425"/>
              <a:ext cx="109" cy="191"/>
            </a:xfrm>
            <a:custGeom>
              <a:avLst/>
              <a:gdLst>
                <a:gd name="T0" fmla="*/ 72 w 109"/>
                <a:gd name="T1" fmla="*/ 23 h 191"/>
                <a:gd name="T2" fmla="*/ 60 w 109"/>
                <a:gd name="T3" fmla="*/ 35 h 191"/>
                <a:gd name="T4" fmla="*/ 35 w 109"/>
                <a:gd name="T5" fmla="*/ 47 h 191"/>
                <a:gd name="T6" fmla="*/ 14 w 109"/>
                <a:gd name="T7" fmla="*/ 62 h 191"/>
                <a:gd name="T8" fmla="*/ 13 w 109"/>
                <a:gd name="T9" fmla="*/ 71 h 191"/>
                <a:gd name="T10" fmla="*/ 21 w 109"/>
                <a:gd name="T11" fmla="*/ 64 h 191"/>
                <a:gd name="T12" fmla="*/ 36 w 109"/>
                <a:gd name="T13" fmla="*/ 54 h 191"/>
                <a:gd name="T14" fmla="*/ 56 w 109"/>
                <a:gd name="T15" fmla="*/ 47 h 191"/>
                <a:gd name="T16" fmla="*/ 58 w 109"/>
                <a:gd name="T17" fmla="*/ 66 h 191"/>
                <a:gd name="T18" fmla="*/ 44 w 109"/>
                <a:gd name="T19" fmla="*/ 80 h 191"/>
                <a:gd name="T20" fmla="*/ 22 w 109"/>
                <a:gd name="T21" fmla="*/ 90 h 191"/>
                <a:gd name="T22" fmla="*/ 8 w 109"/>
                <a:gd name="T23" fmla="*/ 105 h 191"/>
                <a:gd name="T24" fmla="*/ 8 w 109"/>
                <a:gd name="T25" fmla="*/ 115 h 191"/>
                <a:gd name="T26" fmla="*/ 14 w 109"/>
                <a:gd name="T27" fmla="*/ 106 h 191"/>
                <a:gd name="T28" fmla="*/ 29 w 109"/>
                <a:gd name="T29" fmla="*/ 96 h 191"/>
                <a:gd name="T30" fmla="*/ 48 w 109"/>
                <a:gd name="T31" fmla="*/ 89 h 191"/>
                <a:gd name="T32" fmla="*/ 51 w 109"/>
                <a:gd name="T33" fmla="*/ 108 h 191"/>
                <a:gd name="T34" fmla="*/ 39 w 109"/>
                <a:gd name="T35" fmla="*/ 124 h 191"/>
                <a:gd name="T36" fmla="*/ 21 w 109"/>
                <a:gd name="T37" fmla="*/ 133 h 191"/>
                <a:gd name="T38" fmla="*/ 10 w 109"/>
                <a:gd name="T39" fmla="*/ 148 h 191"/>
                <a:gd name="T40" fmla="*/ 26 w 109"/>
                <a:gd name="T41" fmla="*/ 138 h 191"/>
                <a:gd name="T42" fmla="*/ 41 w 109"/>
                <a:gd name="T43" fmla="*/ 135 h 191"/>
                <a:gd name="T44" fmla="*/ 31 w 109"/>
                <a:gd name="T45" fmla="*/ 159 h 191"/>
                <a:gd name="T46" fmla="*/ 12 w 109"/>
                <a:gd name="T47" fmla="*/ 181 h 191"/>
                <a:gd name="T48" fmla="*/ 0 w 109"/>
                <a:gd name="T49" fmla="*/ 190 h 191"/>
                <a:gd name="T50" fmla="*/ 10 w 109"/>
                <a:gd name="T51" fmla="*/ 188 h 191"/>
                <a:gd name="T52" fmla="*/ 30 w 109"/>
                <a:gd name="T53" fmla="*/ 171 h 191"/>
                <a:gd name="T54" fmla="*/ 48 w 109"/>
                <a:gd name="T55" fmla="*/ 141 h 191"/>
                <a:gd name="T56" fmla="*/ 66 w 109"/>
                <a:gd name="T57" fmla="*/ 138 h 191"/>
                <a:gd name="T58" fmla="*/ 68 w 109"/>
                <a:gd name="T59" fmla="*/ 159 h 191"/>
                <a:gd name="T60" fmla="*/ 73 w 109"/>
                <a:gd name="T61" fmla="*/ 162 h 191"/>
                <a:gd name="T62" fmla="*/ 77 w 109"/>
                <a:gd name="T63" fmla="*/ 151 h 191"/>
                <a:gd name="T64" fmla="*/ 68 w 109"/>
                <a:gd name="T65" fmla="*/ 131 h 191"/>
                <a:gd name="T66" fmla="*/ 63 w 109"/>
                <a:gd name="T67" fmla="*/ 113 h 191"/>
                <a:gd name="T68" fmla="*/ 66 w 109"/>
                <a:gd name="T69" fmla="*/ 86 h 191"/>
                <a:gd name="T70" fmla="*/ 72 w 109"/>
                <a:gd name="T71" fmla="*/ 83 h 191"/>
                <a:gd name="T72" fmla="*/ 90 w 109"/>
                <a:gd name="T73" fmla="*/ 96 h 191"/>
                <a:gd name="T74" fmla="*/ 99 w 109"/>
                <a:gd name="T75" fmla="*/ 122 h 191"/>
                <a:gd name="T76" fmla="*/ 102 w 109"/>
                <a:gd name="T77" fmla="*/ 116 h 191"/>
                <a:gd name="T78" fmla="*/ 99 w 109"/>
                <a:gd name="T79" fmla="*/ 98 h 191"/>
                <a:gd name="T80" fmla="*/ 84 w 109"/>
                <a:gd name="T81" fmla="*/ 79 h 191"/>
                <a:gd name="T82" fmla="*/ 70 w 109"/>
                <a:gd name="T83" fmla="*/ 65 h 191"/>
                <a:gd name="T84" fmla="*/ 75 w 109"/>
                <a:gd name="T85" fmla="*/ 46 h 191"/>
                <a:gd name="T86" fmla="*/ 101 w 109"/>
                <a:gd name="T87" fmla="*/ 58 h 191"/>
                <a:gd name="T88" fmla="*/ 108 w 109"/>
                <a:gd name="T89" fmla="*/ 74 h 191"/>
                <a:gd name="T90" fmla="*/ 106 w 109"/>
                <a:gd name="T91" fmla="*/ 57 h 191"/>
                <a:gd name="T92" fmla="*/ 81 w 109"/>
                <a:gd name="T93" fmla="*/ 35 h 191"/>
                <a:gd name="T94" fmla="*/ 81 w 109"/>
                <a:gd name="T95" fmla="*/ 11 h 191"/>
                <a:gd name="T96" fmla="*/ 76 w 109"/>
                <a:gd name="T97" fmla="*/ 0 h 19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9"/>
                <a:gd name="T148" fmla="*/ 0 h 191"/>
                <a:gd name="T149" fmla="*/ 109 w 109"/>
                <a:gd name="T150" fmla="*/ 191 h 19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9" h="191">
                  <a:moveTo>
                    <a:pt x="73" y="9"/>
                  </a:moveTo>
                  <a:lnTo>
                    <a:pt x="73" y="17"/>
                  </a:lnTo>
                  <a:lnTo>
                    <a:pt x="72" y="23"/>
                  </a:lnTo>
                  <a:lnTo>
                    <a:pt x="69" y="28"/>
                  </a:lnTo>
                  <a:lnTo>
                    <a:pt x="66" y="31"/>
                  </a:lnTo>
                  <a:lnTo>
                    <a:pt x="60" y="35"/>
                  </a:lnTo>
                  <a:lnTo>
                    <a:pt x="52" y="38"/>
                  </a:lnTo>
                  <a:lnTo>
                    <a:pt x="44" y="43"/>
                  </a:lnTo>
                  <a:lnTo>
                    <a:pt x="35" y="47"/>
                  </a:lnTo>
                  <a:lnTo>
                    <a:pt x="26" y="52"/>
                  </a:lnTo>
                  <a:lnTo>
                    <a:pt x="19" y="56"/>
                  </a:lnTo>
                  <a:lnTo>
                    <a:pt x="14" y="62"/>
                  </a:lnTo>
                  <a:lnTo>
                    <a:pt x="12" y="66"/>
                  </a:lnTo>
                  <a:lnTo>
                    <a:pt x="12" y="70"/>
                  </a:lnTo>
                  <a:lnTo>
                    <a:pt x="13" y="71"/>
                  </a:lnTo>
                  <a:lnTo>
                    <a:pt x="14" y="70"/>
                  </a:lnTo>
                  <a:lnTo>
                    <a:pt x="17" y="67"/>
                  </a:lnTo>
                  <a:lnTo>
                    <a:pt x="21" y="64"/>
                  </a:lnTo>
                  <a:lnTo>
                    <a:pt x="25" y="60"/>
                  </a:lnTo>
                  <a:lnTo>
                    <a:pt x="31" y="56"/>
                  </a:lnTo>
                  <a:lnTo>
                    <a:pt x="36" y="54"/>
                  </a:lnTo>
                  <a:lnTo>
                    <a:pt x="42" y="50"/>
                  </a:lnTo>
                  <a:lnTo>
                    <a:pt x="49" y="49"/>
                  </a:lnTo>
                  <a:lnTo>
                    <a:pt x="56" y="47"/>
                  </a:lnTo>
                  <a:lnTo>
                    <a:pt x="61" y="47"/>
                  </a:lnTo>
                  <a:lnTo>
                    <a:pt x="60" y="57"/>
                  </a:lnTo>
                  <a:lnTo>
                    <a:pt x="58" y="66"/>
                  </a:lnTo>
                  <a:lnTo>
                    <a:pt x="55" y="73"/>
                  </a:lnTo>
                  <a:lnTo>
                    <a:pt x="52" y="79"/>
                  </a:lnTo>
                  <a:lnTo>
                    <a:pt x="44" y="80"/>
                  </a:lnTo>
                  <a:lnTo>
                    <a:pt x="35" y="83"/>
                  </a:lnTo>
                  <a:lnTo>
                    <a:pt x="29" y="86"/>
                  </a:lnTo>
                  <a:lnTo>
                    <a:pt x="22" y="90"/>
                  </a:lnTo>
                  <a:lnTo>
                    <a:pt x="15" y="95"/>
                  </a:lnTo>
                  <a:lnTo>
                    <a:pt x="10" y="99"/>
                  </a:lnTo>
                  <a:lnTo>
                    <a:pt x="8" y="105"/>
                  </a:lnTo>
                  <a:lnTo>
                    <a:pt x="7" y="111"/>
                  </a:lnTo>
                  <a:lnTo>
                    <a:pt x="7" y="114"/>
                  </a:lnTo>
                  <a:lnTo>
                    <a:pt x="8" y="115"/>
                  </a:lnTo>
                  <a:lnTo>
                    <a:pt x="10" y="113"/>
                  </a:lnTo>
                  <a:lnTo>
                    <a:pt x="12" y="109"/>
                  </a:lnTo>
                  <a:lnTo>
                    <a:pt x="14" y="106"/>
                  </a:lnTo>
                  <a:lnTo>
                    <a:pt x="17" y="103"/>
                  </a:lnTo>
                  <a:lnTo>
                    <a:pt x="23" y="99"/>
                  </a:lnTo>
                  <a:lnTo>
                    <a:pt x="29" y="96"/>
                  </a:lnTo>
                  <a:lnTo>
                    <a:pt x="35" y="92"/>
                  </a:lnTo>
                  <a:lnTo>
                    <a:pt x="42" y="90"/>
                  </a:lnTo>
                  <a:lnTo>
                    <a:pt x="48" y="89"/>
                  </a:lnTo>
                  <a:lnTo>
                    <a:pt x="53" y="88"/>
                  </a:lnTo>
                  <a:lnTo>
                    <a:pt x="53" y="99"/>
                  </a:lnTo>
                  <a:lnTo>
                    <a:pt x="51" y="108"/>
                  </a:lnTo>
                  <a:lnTo>
                    <a:pt x="49" y="116"/>
                  </a:lnTo>
                  <a:lnTo>
                    <a:pt x="46" y="122"/>
                  </a:lnTo>
                  <a:lnTo>
                    <a:pt x="39" y="124"/>
                  </a:lnTo>
                  <a:lnTo>
                    <a:pt x="32" y="126"/>
                  </a:lnTo>
                  <a:lnTo>
                    <a:pt x="26" y="130"/>
                  </a:lnTo>
                  <a:lnTo>
                    <a:pt x="21" y="133"/>
                  </a:lnTo>
                  <a:lnTo>
                    <a:pt x="16" y="138"/>
                  </a:lnTo>
                  <a:lnTo>
                    <a:pt x="13" y="142"/>
                  </a:lnTo>
                  <a:lnTo>
                    <a:pt x="10" y="148"/>
                  </a:lnTo>
                  <a:lnTo>
                    <a:pt x="9" y="154"/>
                  </a:lnTo>
                  <a:lnTo>
                    <a:pt x="17" y="146"/>
                  </a:lnTo>
                  <a:lnTo>
                    <a:pt x="26" y="138"/>
                  </a:lnTo>
                  <a:lnTo>
                    <a:pt x="35" y="132"/>
                  </a:lnTo>
                  <a:lnTo>
                    <a:pt x="42" y="130"/>
                  </a:lnTo>
                  <a:lnTo>
                    <a:pt x="41" y="135"/>
                  </a:lnTo>
                  <a:lnTo>
                    <a:pt x="39" y="142"/>
                  </a:lnTo>
                  <a:lnTo>
                    <a:pt x="35" y="150"/>
                  </a:lnTo>
                  <a:lnTo>
                    <a:pt x="31" y="159"/>
                  </a:lnTo>
                  <a:lnTo>
                    <a:pt x="24" y="167"/>
                  </a:lnTo>
                  <a:lnTo>
                    <a:pt x="18" y="175"/>
                  </a:lnTo>
                  <a:lnTo>
                    <a:pt x="12" y="181"/>
                  </a:lnTo>
                  <a:lnTo>
                    <a:pt x="5" y="185"/>
                  </a:lnTo>
                  <a:lnTo>
                    <a:pt x="1" y="188"/>
                  </a:lnTo>
                  <a:lnTo>
                    <a:pt x="0" y="190"/>
                  </a:lnTo>
                  <a:lnTo>
                    <a:pt x="1" y="191"/>
                  </a:lnTo>
                  <a:lnTo>
                    <a:pt x="6" y="190"/>
                  </a:lnTo>
                  <a:lnTo>
                    <a:pt x="10" y="188"/>
                  </a:lnTo>
                  <a:lnTo>
                    <a:pt x="16" y="184"/>
                  </a:lnTo>
                  <a:lnTo>
                    <a:pt x="23" y="178"/>
                  </a:lnTo>
                  <a:lnTo>
                    <a:pt x="30" y="171"/>
                  </a:lnTo>
                  <a:lnTo>
                    <a:pt x="36" y="163"/>
                  </a:lnTo>
                  <a:lnTo>
                    <a:pt x="43" y="152"/>
                  </a:lnTo>
                  <a:lnTo>
                    <a:pt x="48" y="141"/>
                  </a:lnTo>
                  <a:lnTo>
                    <a:pt x="51" y="130"/>
                  </a:lnTo>
                  <a:lnTo>
                    <a:pt x="59" y="132"/>
                  </a:lnTo>
                  <a:lnTo>
                    <a:pt x="66" y="138"/>
                  </a:lnTo>
                  <a:lnTo>
                    <a:pt x="70" y="146"/>
                  </a:lnTo>
                  <a:lnTo>
                    <a:pt x="70" y="152"/>
                  </a:lnTo>
                  <a:lnTo>
                    <a:pt x="68" y="159"/>
                  </a:lnTo>
                  <a:lnTo>
                    <a:pt x="68" y="164"/>
                  </a:lnTo>
                  <a:lnTo>
                    <a:pt x="69" y="165"/>
                  </a:lnTo>
                  <a:lnTo>
                    <a:pt x="73" y="162"/>
                  </a:lnTo>
                  <a:lnTo>
                    <a:pt x="75" y="158"/>
                  </a:lnTo>
                  <a:lnTo>
                    <a:pt x="77" y="155"/>
                  </a:lnTo>
                  <a:lnTo>
                    <a:pt x="77" y="151"/>
                  </a:lnTo>
                  <a:lnTo>
                    <a:pt x="76" y="147"/>
                  </a:lnTo>
                  <a:lnTo>
                    <a:pt x="73" y="139"/>
                  </a:lnTo>
                  <a:lnTo>
                    <a:pt x="68" y="131"/>
                  </a:lnTo>
                  <a:lnTo>
                    <a:pt x="64" y="125"/>
                  </a:lnTo>
                  <a:lnTo>
                    <a:pt x="60" y="122"/>
                  </a:lnTo>
                  <a:lnTo>
                    <a:pt x="63" y="113"/>
                  </a:lnTo>
                  <a:lnTo>
                    <a:pt x="64" y="103"/>
                  </a:lnTo>
                  <a:lnTo>
                    <a:pt x="66" y="92"/>
                  </a:lnTo>
                  <a:lnTo>
                    <a:pt x="66" y="86"/>
                  </a:lnTo>
                  <a:lnTo>
                    <a:pt x="67" y="82"/>
                  </a:lnTo>
                  <a:lnTo>
                    <a:pt x="68" y="82"/>
                  </a:lnTo>
                  <a:lnTo>
                    <a:pt x="72" y="83"/>
                  </a:lnTo>
                  <a:lnTo>
                    <a:pt x="77" y="86"/>
                  </a:lnTo>
                  <a:lnTo>
                    <a:pt x="84" y="90"/>
                  </a:lnTo>
                  <a:lnTo>
                    <a:pt x="90" y="96"/>
                  </a:lnTo>
                  <a:lnTo>
                    <a:pt x="95" y="105"/>
                  </a:lnTo>
                  <a:lnTo>
                    <a:pt x="98" y="117"/>
                  </a:lnTo>
                  <a:lnTo>
                    <a:pt x="99" y="122"/>
                  </a:lnTo>
                  <a:lnTo>
                    <a:pt x="100" y="123"/>
                  </a:lnTo>
                  <a:lnTo>
                    <a:pt x="102" y="122"/>
                  </a:lnTo>
                  <a:lnTo>
                    <a:pt x="102" y="116"/>
                  </a:lnTo>
                  <a:lnTo>
                    <a:pt x="102" y="112"/>
                  </a:lnTo>
                  <a:lnTo>
                    <a:pt x="101" y="106"/>
                  </a:lnTo>
                  <a:lnTo>
                    <a:pt x="99" y="98"/>
                  </a:lnTo>
                  <a:lnTo>
                    <a:pt x="95" y="91"/>
                  </a:lnTo>
                  <a:lnTo>
                    <a:pt x="91" y="84"/>
                  </a:lnTo>
                  <a:lnTo>
                    <a:pt x="84" y="79"/>
                  </a:lnTo>
                  <a:lnTo>
                    <a:pt x="77" y="73"/>
                  </a:lnTo>
                  <a:lnTo>
                    <a:pt x="68" y="71"/>
                  </a:lnTo>
                  <a:lnTo>
                    <a:pt x="70" y="65"/>
                  </a:lnTo>
                  <a:lnTo>
                    <a:pt x="73" y="57"/>
                  </a:lnTo>
                  <a:lnTo>
                    <a:pt x="75" y="50"/>
                  </a:lnTo>
                  <a:lnTo>
                    <a:pt x="75" y="46"/>
                  </a:lnTo>
                  <a:lnTo>
                    <a:pt x="84" y="48"/>
                  </a:lnTo>
                  <a:lnTo>
                    <a:pt x="94" y="52"/>
                  </a:lnTo>
                  <a:lnTo>
                    <a:pt x="101" y="58"/>
                  </a:lnTo>
                  <a:lnTo>
                    <a:pt x="106" y="69"/>
                  </a:lnTo>
                  <a:lnTo>
                    <a:pt x="107" y="73"/>
                  </a:lnTo>
                  <a:lnTo>
                    <a:pt x="108" y="74"/>
                  </a:lnTo>
                  <a:lnTo>
                    <a:pt x="109" y="72"/>
                  </a:lnTo>
                  <a:lnTo>
                    <a:pt x="109" y="66"/>
                  </a:lnTo>
                  <a:lnTo>
                    <a:pt x="106" y="57"/>
                  </a:lnTo>
                  <a:lnTo>
                    <a:pt x="99" y="47"/>
                  </a:lnTo>
                  <a:lnTo>
                    <a:pt x="90" y="38"/>
                  </a:lnTo>
                  <a:lnTo>
                    <a:pt x="81" y="35"/>
                  </a:lnTo>
                  <a:lnTo>
                    <a:pt x="81" y="26"/>
                  </a:lnTo>
                  <a:lnTo>
                    <a:pt x="81" y="18"/>
                  </a:lnTo>
                  <a:lnTo>
                    <a:pt x="81" y="11"/>
                  </a:lnTo>
                  <a:lnTo>
                    <a:pt x="81" y="4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4" y="4"/>
                  </a:lnTo>
                  <a:lnTo>
                    <a:pt x="73" y="9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2" name="Freeform 284"/>
            <p:cNvSpPr>
              <a:spLocks/>
            </p:cNvSpPr>
            <p:nvPr/>
          </p:nvSpPr>
          <p:spPr bwMode="auto">
            <a:xfrm>
              <a:off x="179" y="380"/>
              <a:ext cx="175" cy="99"/>
            </a:xfrm>
            <a:custGeom>
              <a:avLst/>
              <a:gdLst>
                <a:gd name="T0" fmla="*/ 150 w 175"/>
                <a:gd name="T1" fmla="*/ 5 h 99"/>
                <a:gd name="T2" fmla="*/ 135 w 175"/>
                <a:gd name="T3" fmla="*/ 11 h 99"/>
                <a:gd name="T4" fmla="*/ 118 w 175"/>
                <a:gd name="T5" fmla="*/ 18 h 99"/>
                <a:gd name="T6" fmla="*/ 105 w 175"/>
                <a:gd name="T7" fmla="*/ 24 h 99"/>
                <a:gd name="T8" fmla="*/ 100 w 175"/>
                <a:gd name="T9" fmla="*/ 24 h 99"/>
                <a:gd name="T10" fmla="*/ 90 w 175"/>
                <a:gd name="T11" fmla="*/ 20 h 99"/>
                <a:gd name="T12" fmla="*/ 77 w 175"/>
                <a:gd name="T13" fmla="*/ 17 h 99"/>
                <a:gd name="T14" fmla="*/ 66 w 175"/>
                <a:gd name="T15" fmla="*/ 17 h 99"/>
                <a:gd name="T16" fmla="*/ 57 w 175"/>
                <a:gd name="T17" fmla="*/ 21 h 99"/>
                <a:gd name="T18" fmla="*/ 60 w 175"/>
                <a:gd name="T19" fmla="*/ 22 h 99"/>
                <a:gd name="T20" fmla="*/ 72 w 175"/>
                <a:gd name="T21" fmla="*/ 23 h 99"/>
                <a:gd name="T22" fmla="*/ 90 w 175"/>
                <a:gd name="T23" fmla="*/ 31 h 99"/>
                <a:gd name="T24" fmla="*/ 92 w 175"/>
                <a:gd name="T25" fmla="*/ 39 h 99"/>
                <a:gd name="T26" fmla="*/ 82 w 175"/>
                <a:gd name="T27" fmla="*/ 48 h 99"/>
                <a:gd name="T28" fmla="*/ 72 w 175"/>
                <a:gd name="T29" fmla="*/ 49 h 99"/>
                <a:gd name="T30" fmla="*/ 57 w 175"/>
                <a:gd name="T31" fmla="*/ 47 h 99"/>
                <a:gd name="T32" fmla="*/ 41 w 175"/>
                <a:gd name="T33" fmla="*/ 45 h 99"/>
                <a:gd name="T34" fmla="*/ 28 w 175"/>
                <a:gd name="T35" fmla="*/ 46 h 99"/>
                <a:gd name="T36" fmla="*/ 28 w 175"/>
                <a:gd name="T37" fmla="*/ 47 h 99"/>
                <a:gd name="T38" fmla="*/ 39 w 175"/>
                <a:gd name="T39" fmla="*/ 49 h 99"/>
                <a:gd name="T40" fmla="*/ 50 w 175"/>
                <a:gd name="T41" fmla="*/ 51 h 99"/>
                <a:gd name="T42" fmla="*/ 60 w 175"/>
                <a:gd name="T43" fmla="*/ 55 h 99"/>
                <a:gd name="T44" fmla="*/ 59 w 175"/>
                <a:gd name="T45" fmla="*/ 63 h 99"/>
                <a:gd name="T46" fmla="*/ 44 w 175"/>
                <a:gd name="T47" fmla="*/ 72 h 99"/>
                <a:gd name="T48" fmla="*/ 28 w 175"/>
                <a:gd name="T49" fmla="*/ 77 h 99"/>
                <a:gd name="T50" fmla="*/ 13 w 175"/>
                <a:gd name="T51" fmla="*/ 80 h 99"/>
                <a:gd name="T52" fmla="*/ 2 w 175"/>
                <a:gd name="T53" fmla="*/ 80 h 99"/>
                <a:gd name="T54" fmla="*/ 1 w 175"/>
                <a:gd name="T55" fmla="*/ 82 h 99"/>
                <a:gd name="T56" fmla="*/ 11 w 175"/>
                <a:gd name="T57" fmla="*/ 83 h 99"/>
                <a:gd name="T58" fmla="*/ 27 w 175"/>
                <a:gd name="T59" fmla="*/ 82 h 99"/>
                <a:gd name="T60" fmla="*/ 47 w 175"/>
                <a:gd name="T61" fmla="*/ 78 h 99"/>
                <a:gd name="T62" fmla="*/ 65 w 175"/>
                <a:gd name="T63" fmla="*/ 71 h 99"/>
                <a:gd name="T64" fmla="*/ 77 w 175"/>
                <a:gd name="T65" fmla="*/ 72 h 99"/>
                <a:gd name="T66" fmla="*/ 76 w 175"/>
                <a:gd name="T67" fmla="*/ 88 h 99"/>
                <a:gd name="T68" fmla="*/ 69 w 175"/>
                <a:gd name="T69" fmla="*/ 98 h 99"/>
                <a:gd name="T70" fmla="*/ 73 w 175"/>
                <a:gd name="T71" fmla="*/ 99 h 99"/>
                <a:gd name="T72" fmla="*/ 81 w 175"/>
                <a:gd name="T73" fmla="*/ 92 h 99"/>
                <a:gd name="T74" fmla="*/ 85 w 175"/>
                <a:gd name="T75" fmla="*/ 73 h 99"/>
                <a:gd name="T76" fmla="*/ 92 w 175"/>
                <a:gd name="T77" fmla="*/ 55 h 99"/>
                <a:gd name="T78" fmla="*/ 108 w 175"/>
                <a:gd name="T79" fmla="*/ 39 h 99"/>
                <a:gd name="T80" fmla="*/ 121 w 175"/>
                <a:gd name="T81" fmla="*/ 42 h 99"/>
                <a:gd name="T82" fmla="*/ 124 w 175"/>
                <a:gd name="T83" fmla="*/ 63 h 99"/>
                <a:gd name="T84" fmla="*/ 120 w 175"/>
                <a:gd name="T85" fmla="*/ 75 h 99"/>
                <a:gd name="T86" fmla="*/ 124 w 175"/>
                <a:gd name="T87" fmla="*/ 76 h 99"/>
                <a:gd name="T88" fmla="*/ 129 w 175"/>
                <a:gd name="T89" fmla="*/ 65 h 99"/>
                <a:gd name="T90" fmla="*/ 130 w 175"/>
                <a:gd name="T91" fmla="*/ 42 h 99"/>
                <a:gd name="T92" fmla="*/ 130 w 175"/>
                <a:gd name="T93" fmla="*/ 26 h 99"/>
                <a:gd name="T94" fmla="*/ 142 w 175"/>
                <a:gd name="T95" fmla="*/ 18 h 99"/>
                <a:gd name="T96" fmla="*/ 158 w 175"/>
                <a:gd name="T97" fmla="*/ 9 h 99"/>
                <a:gd name="T98" fmla="*/ 170 w 175"/>
                <a:gd name="T99" fmla="*/ 4 h 99"/>
                <a:gd name="T100" fmla="*/ 171 w 175"/>
                <a:gd name="T101" fmla="*/ 0 h 99"/>
                <a:gd name="T102" fmla="*/ 159 w 175"/>
                <a:gd name="T103" fmla="*/ 3 h 9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5"/>
                <a:gd name="T157" fmla="*/ 0 h 99"/>
                <a:gd name="T158" fmla="*/ 175 w 175"/>
                <a:gd name="T159" fmla="*/ 99 h 9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5" h="99">
                  <a:moveTo>
                    <a:pt x="155" y="3"/>
                  </a:moveTo>
                  <a:lnTo>
                    <a:pt x="150" y="5"/>
                  </a:lnTo>
                  <a:lnTo>
                    <a:pt x="143" y="7"/>
                  </a:lnTo>
                  <a:lnTo>
                    <a:pt x="135" y="11"/>
                  </a:lnTo>
                  <a:lnTo>
                    <a:pt x="126" y="14"/>
                  </a:lnTo>
                  <a:lnTo>
                    <a:pt x="118" y="18"/>
                  </a:lnTo>
                  <a:lnTo>
                    <a:pt x="111" y="22"/>
                  </a:lnTo>
                  <a:lnTo>
                    <a:pt x="105" y="24"/>
                  </a:lnTo>
                  <a:lnTo>
                    <a:pt x="103" y="26"/>
                  </a:lnTo>
                  <a:lnTo>
                    <a:pt x="100" y="24"/>
                  </a:lnTo>
                  <a:lnTo>
                    <a:pt x="95" y="21"/>
                  </a:lnTo>
                  <a:lnTo>
                    <a:pt x="90" y="20"/>
                  </a:lnTo>
                  <a:lnTo>
                    <a:pt x="84" y="17"/>
                  </a:lnTo>
                  <a:lnTo>
                    <a:pt x="77" y="17"/>
                  </a:lnTo>
                  <a:lnTo>
                    <a:pt x="72" y="16"/>
                  </a:lnTo>
                  <a:lnTo>
                    <a:pt x="66" y="17"/>
                  </a:lnTo>
                  <a:lnTo>
                    <a:pt x="60" y="18"/>
                  </a:lnTo>
                  <a:lnTo>
                    <a:pt x="57" y="21"/>
                  </a:lnTo>
                  <a:lnTo>
                    <a:pt x="58" y="22"/>
                  </a:lnTo>
                  <a:lnTo>
                    <a:pt x="60" y="22"/>
                  </a:lnTo>
                  <a:lnTo>
                    <a:pt x="65" y="22"/>
                  </a:lnTo>
                  <a:lnTo>
                    <a:pt x="72" y="23"/>
                  </a:lnTo>
                  <a:lnTo>
                    <a:pt x="82" y="26"/>
                  </a:lnTo>
                  <a:lnTo>
                    <a:pt x="90" y="31"/>
                  </a:lnTo>
                  <a:lnTo>
                    <a:pt x="95" y="34"/>
                  </a:lnTo>
                  <a:lnTo>
                    <a:pt x="92" y="39"/>
                  </a:lnTo>
                  <a:lnTo>
                    <a:pt x="87" y="43"/>
                  </a:lnTo>
                  <a:lnTo>
                    <a:pt x="82" y="48"/>
                  </a:lnTo>
                  <a:lnTo>
                    <a:pt x="78" y="50"/>
                  </a:lnTo>
                  <a:lnTo>
                    <a:pt x="72" y="49"/>
                  </a:lnTo>
                  <a:lnTo>
                    <a:pt x="65" y="48"/>
                  </a:lnTo>
                  <a:lnTo>
                    <a:pt x="57" y="47"/>
                  </a:lnTo>
                  <a:lnTo>
                    <a:pt x="49" y="46"/>
                  </a:lnTo>
                  <a:lnTo>
                    <a:pt x="41" y="45"/>
                  </a:lnTo>
                  <a:lnTo>
                    <a:pt x="34" y="45"/>
                  </a:lnTo>
                  <a:lnTo>
                    <a:pt x="28" y="46"/>
                  </a:lnTo>
                  <a:lnTo>
                    <a:pt x="24" y="47"/>
                  </a:lnTo>
                  <a:lnTo>
                    <a:pt x="28" y="47"/>
                  </a:lnTo>
                  <a:lnTo>
                    <a:pt x="33" y="48"/>
                  </a:lnTo>
                  <a:lnTo>
                    <a:pt x="39" y="49"/>
                  </a:lnTo>
                  <a:lnTo>
                    <a:pt x="44" y="50"/>
                  </a:lnTo>
                  <a:lnTo>
                    <a:pt x="50" y="51"/>
                  </a:lnTo>
                  <a:lnTo>
                    <a:pt x="56" y="52"/>
                  </a:lnTo>
                  <a:lnTo>
                    <a:pt x="60" y="55"/>
                  </a:lnTo>
                  <a:lnTo>
                    <a:pt x="65" y="57"/>
                  </a:lnTo>
                  <a:lnTo>
                    <a:pt x="59" y="63"/>
                  </a:lnTo>
                  <a:lnTo>
                    <a:pt x="52" y="67"/>
                  </a:lnTo>
                  <a:lnTo>
                    <a:pt x="44" y="72"/>
                  </a:lnTo>
                  <a:lnTo>
                    <a:pt x="36" y="75"/>
                  </a:lnTo>
                  <a:lnTo>
                    <a:pt x="28" y="77"/>
                  </a:lnTo>
                  <a:lnTo>
                    <a:pt x="19" y="78"/>
                  </a:lnTo>
                  <a:lnTo>
                    <a:pt x="13" y="80"/>
                  </a:lnTo>
                  <a:lnTo>
                    <a:pt x="7" y="80"/>
                  </a:lnTo>
                  <a:lnTo>
                    <a:pt x="2" y="80"/>
                  </a:lnTo>
                  <a:lnTo>
                    <a:pt x="0" y="81"/>
                  </a:lnTo>
                  <a:lnTo>
                    <a:pt x="1" y="82"/>
                  </a:lnTo>
                  <a:lnTo>
                    <a:pt x="6" y="83"/>
                  </a:lnTo>
                  <a:lnTo>
                    <a:pt x="11" y="83"/>
                  </a:lnTo>
                  <a:lnTo>
                    <a:pt x="18" y="83"/>
                  </a:lnTo>
                  <a:lnTo>
                    <a:pt x="27" y="82"/>
                  </a:lnTo>
                  <a:lnTo>
                    <a:pt x="36" y="81"/>
                  </a:lnTo>
                  <a:lnTo>
                    <a:pt x="47" y="78"/>
                  </a:lnTo>
                  <a:lnTo>
                    <a:pt x="56" y="75"/>
                  </a:lnTo>
                  <a:lnTo>
                    <a:pt x="65" y="71"/>
                  </a:lnTo>
                  <a:lnTo>
                    <a:pt x="73" y="65"/>
                  </a:lnTo>
                  <a:lnTo>
                    <a:pt x="77" y="72"/>
                  </a:lnTo>
                  <a:lnTo>
                    <a:pt x="78" y="80"/>
                  </a:lnTo>
                  <a:lnTo>
                    <a:pt x="76" y="88"/>
                  </a:lnTo>
                  <a:lnTo>
                    <a:pt x="72" y="95"/>
                  </a:lnTo>
                  <a:lnTo>
                    <a:pt x="69" y="98"/>
                  </a:lnTo>
                  <a:lnTo>
                    <a:pt x="69" y="99"/>
                  </a:lnTo>
                  <a:lnTo>
                    <a:pt x="73" y="99"/>
                  </a:lnTo>
                  <a:lnTo>
                    <a:pt x="76" y="97"/>
                  </a:lnTo>
                  <a:lnTo>
                    <a:pt x="81" y="92"/>
                  </a:lnTo>
                  <a:lnTo>
                    <a:pt x="84" y="83"/>
                  </a:lnTo>
                  <a:lnTo>
                    <a:pt x="85" y="73"/>
                  </a:lnTo>
                  <a:lnTo>
                    <a:pt x="84" y="63"/>
                  </a:lnTo>
                  <a:lnTo>
                    <a:pt x="92" y="55"/>
                  </a:lnTo>
                  <a:lnTo>
                    <a:pt x="100" y="46"/>
                  </a:lnTo>
                  <a:lnTo>
                    <a:pt x="108" y="39"/>
                  </a:lnTo>
                  <a:lnTo>
                    <a:pt x="117" y="35"/>
                  </a:lnTo>
                  <a:lnTo>
                    <a:pt x="121" y="42"/>
                  </a:lnTo>
                  <a:lnTo>
                    <a:pt x="124" y="51"/>
                  </a:lnTo>
                  <a:lnTo>
                    <a:pt x="124" y="63"/>
                  </a:lnTo>
                  <a:lnTo>
                    <a:pt x="121" y="72"/>
                  </a:lnTo>
                  <a:lnTo>
                    <a:pt x="120" y="75"/>
                  </a:lnTo>
                  <a:lnTo>
                    <a:pt x="121" y="76"/>
                  </a:lnTo>
                  <a:lnTo>
                    <a:pt x="124" y="76"/>
                  </a:lnTo>
                  <a:lnTo>
                    <a:pt x="126" y="73"/>
                  </a:lnTo>
                  <a:lnTo>
                    <a:pt x="129" y="65"/>
                  </a:lnTo>
                  <a:lnTo>
                    <a:pt x="132" y="55"/>
                  </a:lnTo>
                  <a:lnTo>
                    <a:pt x="130" y="42"/>
                  </a:lnTo>
                  <a:lnTo>
                    <a:pt x="127" y="30"/>
                  </a:lnTo>
                  <a:lnTo>
                    <a:pt x="130" y="26"/>
                  </a:lnTo>
                  <a:lnTo>
                    <a:pt x="136" y="23"/>
                  </a:lnTo>
                  <a:lnTo>
                    <a:pt x="142" y="18"/>
                  </a:lnTo>
                  <a:lnTo>
                    <a:pt x="150" y="14"/>
                  </a:lnTo>
                  <a:lnTo>
                    <a:pt x="158" y="9"/>
                  </a:lnTo>
                  <a:lnTo>
                    <a:pt x="164" y="6"/>
                  </a:lnTo>
                  <a:lnTo>
                    <a:pt x="170" y="4"/>
                  </a:lnTo>
                  <a:lnTo>
                    <a:pt x="175" y="1"/>
                  </a:lnTo>
                  <a:lnTo>
                    <a:pt x="171" y="0"/>
                  </a:lnTo>
                  <a:lnTo>
                    <a:pt x="166" y="1"/>
                  </a:lnTo>
                  <a:lnTo>
                    <a:pt x="159" y="3"/>
                  </a:lnTo>
                  <a:lnTo>
                    <a:pt x="155" y="3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3" name="Freeform 285"/>
            <p:cNvSpPr>
              <a:spLocks/>
            </p:cNvSpPr>
            <p:nvPr/>
          </p:nvSpPr>
          <p:spPr bwMode="auto">
            <a:xfrm>
              <a:off x="422" y="326"/>
              <a:ext cx="15" cy="17"/>
            </a:xfrm>
            <a:custGeom>
              <a:avLst/>
              <a:gdLst>
                <a:gd name="T0" fmla="*/ 2 w 15"/>
                <a:gd name="T1" fmla="*/ 1 h 17"/>
                <a:gd name="T2" fmla="*/ 6 w 15"/>
                <a:gd name="T3" fmla="*/ 0 h 17"/>
                <a:gd name="T4" fmla="*/ 10 w 15"/>
                <a:gd name="T5" fmla="*/ 0 h 17"/>
                <a:gd name="T6" fmla="*/ 13 w 15"/>
                <a:gd name="T7" fmla="*/ 1 h 17"/>
                <a:gd name="T8" fmla="*/ 14 w 15"/>
                <a:gd name="T9" fmla="*/ 4 h 17"/>
                <a:gd name="T10" fmla="*/ 15 w 15"/>
                <a:gd name="T11" fmla="*/ 8 h 17"/>
                <a:gd name="T12" fmla="*/ 15 w 15"/>
                <a:gd name="T13" fmla="*/ 11 h 17"/>
                <a:gd name="T14" fmla="*/ 14 w 15"/>
                <a:gd name="T15" fmla="*/ 14 h 17"/>
                <a:gd name="T16" fmla="*/ 13 w 15"/>
                <a:gd name="T17" fmla="*/ 16 h 17"/>
                <a:gd name="T18" fmla="*/ 11 w 15"/>
                <a:gd name="T19" fmla="*/ 17 h 17"/>
                <a:gd name="T20" fmla="*/ 9 w 15"/>
                <a:gd name="T21" fmla="*/ 17 h 17"/>
                <a:gd name="T22" fmla="*/ 5 w 15"/>
                <a:gd name="T23" fmla="*/ 16 h 17"/>
                <a:gd name="T24" fmla="*/ 2 w 15"/>
                <a:gd name="T25" fmla="*/ 14 h 17"/>
                <a:gd name="T26" fmla="*/ 1 w 15"/>
                <a:gd name="T27" fmla="*/ 10 h 17"/>
                <a:gd name="T28" fmla="*/ 0 w 15"/>
                <a:gd name="T29" fmla="*/ 6 h 17"/>
                <a:gd name="T30" fmla="*/ 0 w 15"/>
                <a:gd name="T31" fmla="*/ 2 h 17"/>
                <a:gd name="T32" fmla="*/ 2 w 15"/>
                <a:gd name="T33" fmla="*/ 1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7"/>
                <a:gd name="T53" fmla="*/ 15 w 15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7">
                  <a:moveTo>
                    <a:pt x="2" y="1"/>
                  </a:moveTo>
                  <a:lnTo>
                    <a:pt x="6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4" y="4"/>
                  </a:lnTo>
                  <a:lnTo>
                    <a:pt x="15" y="8"/>
                  </a:lnTo>
                  <a:lnTo>
                    <a:pt x="15" y="11"/>
                  </a:lnTo>
                  <a:lnTo>
                    <a:pt x="14" y="14"/>
                  </a:lnTo>
                  <a:lnTo>
                    <a:pt x="13" y="16"/>
                  </a:lnTo>
                  <a:lnTo>
                    <a:pt x="11" y="17"/>
                  </a:lnTo>
                  <a:lnTo>
                    <a:pt x="9" y="17"/>
                  </a:lnTo>
                  <a:lnTo>
                    <a:pt x="5" y="16"/>
                  </a:lnTo>
                  <a:lnTo>
                    <a:pt x="2" y="14"/>
                  </a:lnTo>
                  <a:lnTo>
                    <a:pt x="1" y="10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4" name="Freeform 286"/>
            <p:cNvSpPr>
              <a:spLocks/>
            </p:cNvSpPr>
            <p:nvPr/>
          </p:nvSpPr>
          <p:spPr bwMode="auto">
            <a:xfrm>
              <a:off x="418" y="366"/>
              <a:ext cx="14" cy="11"/>
            </a:xfrm>
            <a:custGeom>
              <a:avLst/>
              <a:gdLst>
                <a:gd name="T0" fmla="*/ 1 w 14"/>
                <a:gd name="T1" fmla="*/ 1 h 11"/>
                <a:gd name="T2" fmla="*/ 5 w 14"/>
                <a:gd name="T3" fmla="*/ 0 h 11"/>
                <a:gd name="T4" fmla="*/ 7 w 14"/>
                <a:gd name="T5" fmla="*/ 0 h 11"/>
                <a:gd name="T6" fmla="*/ 10 w 14"/>
                <a:gd name="T7" fmla="*/ 1 h 11"/>
                <a:gd name="T8" fmla="*/ 13 w 14"/>
                <a:gd name="T9" fmla="*/ 2 h 11"/>
                <a:gd name="T10" fmla="*/ 14 w 14"/>
                <a:gd name="T11" fmla="*/ 4 h 11"/>
                <a:gd name="T12" fmla="*/ 14 w 14"/>
                <a:gd name="T13" fmla="*/ 5 h 11"/>
                <a:gd name="T14" fmla="*/ 13 w 14"/>
                <a:gd name="T15" fmla="*/ 8 h 11"/>
                <a:gd name="T16" fmla="*/ 12 w 14"/>
                <a:gd name="T17" fmla="*/ 10 h 11"/>
                <a:gd name="T18" fmla="*/ 9 w 14"/>
                <a:gd name="T19" fmla="*/ 11 h 11"/>
                <a:gd name="T20" fmla="*/ 6 w 14"/>
                <a:gd name="T21" fmla="*/ 11 h 11"/>
                <a:gd name="T22" fmla="*/ 2 w 14"/>
                <a:gd name="T23" fmla="*/ 10 h 11"/>
                <a:gd name="T24" fmla="*/ 1 w 14"/>
                <a:gd name="T25" fmla="*/ 9 h 11"/>
                <a:gd name="T26" fmla="*/ 1 w 14"/>
                <a:gd name="T27" fmla="*/ 8 h 11"/>
                <a:gd name="T28" fmla="*/ 0 w 14"/>
                <a:gd name="T29" fmla="*/ 6 h 11"/>
                <a:gd name="T30" fmla="*/ 0 w 14"/>
                <a:gd name="T31" fmla="*/ 3 h 11"/>
                <a:gd name="T32" fmla="*/ 1 w 14"/>
                <a:gd name="T33" fmla="*/ 1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1"/>
                <a:gd name="T53" fmla="*/ 14 w 14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1">
                  <a:moveTo>
                    <a:pt x="1" y="1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3" y="2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3" y="8"/>
                  </a:lnTo>
                  <a:lnTo>
                    <a:pt x="12" y="10"/>
                  </a:lnTo>
                  <a:lnTo>
                    <a:pt x="9" y="11"/>
                  </a:lnTo>
                  <a:lnTo>
                    <a:pt x="6" y="11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5" name="Freeform 287"/>
            <p:cNvSpPr>
              <a:spLocks/>
            </p:cNvSpPr>
            <p:nvPr/>
          </p:nvSpPr>
          <p:spPr bwMode="auto">
            <a:xfrm>
              <a:off x="448" y="393"/>
              <a:ext cx="18" cy="17"/>
            </a:xfrm>
            <a:custGeom>
              <a:avLst/>
              <a:gdLst>
                <a:gd name="T0" fmla="*/ 2 w 18"/>
                <a:gd name="T1" fmla="*/ 4 h 17"/>
                <a:gd name="T2" fmla="*/ 5 w 18"/>
                <a:gd name="T3" fmla="*/ 1 h 17"/>
                <a:gd name="T4" fmla="*/ 9 w 18"/>
                <a:gd name="T5" fmla="*/ 0 h 17"/>
                <a:gd name="T6" fmla="*/ 11 w 18"/>
                <a:gd name="T7" fmla="*/ 0 h 17"/>
                <a:gd name="T8" fmla="*/ 14 w 18"/>
                <a:gd name="T9" fmla="*/ 2 h 17"/>
                <a:gd name="T10" fmla="*/ 17 w 18"/>
                <a:gd name="T11" fmla="*/ 4 h 17"/>
                <a:gd name="T12" fmla="*/ 18 w 18"/>
                <a:gd name="T13" fmla="*/ 8 h 17"/>
                <a:gd name="T14" fmla="*/ 18 w 18"/>
                <a:gd name="T15" fmla="*/ 11 h 17"/>
                <a:gd name="T16" fmla="*/ 16 w 18"/>
                <a:gd name="T17" fmla="*/ 13 h 17"/>
                <a:gd name="T18" fmla="*/ 13 w 18"/>
                <a:gd name="T19" fmla="*/ 16 h 17"/>
                <a:gd name="T20" fmla="*/ 10 w 18"/>
                <a:gd name="T21" fmla="*/ 17 h 17"/>
                <a:gd name="T22" fmla="*/ 5 w 18"/>
                <a:gd name="T23" fmla="*/ 17 h 17"/>
                <a:gd name="T24" fmla="*/ 3 w 18"/>
                <a:gd name="T25" fmla="*/ 16 h 17"/>
                <a:gd name="T26" fmla="*/ 1 w 18"/>
                <a:gd name="T27" fmla="*/ 12 h 17"/>
                <a:gd name="T28" fmla="*/ 0 w 18"/>
                <a:gd name="T29" fmla="*/ 10 h 17"/>
                <a:gd name="T30" fmla="*/ 0 w 18"/>
                <a:gd name="T31" fmla="*/ 7 h 17"/>
                <a:gd name="T32" fmla="*/ 2 w 18"/>
                <a:gd name="T33" fmla="*/ 4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7"/>
                <a:gd name="T53" fmla="*/ 18 w 18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7">
                  <a:moveTo>
                    <a:pt x="2" y="4"/>
                  </a:moveTo>
                  <a:lnTo>
                    <a:pt x="5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2"/>
                  </a:lnTo>
                  <a:lnTo>
                    <a:pt x="17" y="4"/>
                  </a:lnTo>
                  <a:lnTo>
                    <a:pt x="18" y="8"/>
                  </a:lnTo>
                  <a:lnTo>
                    <a:pt x="18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10" y="17"/>
                  </a:lnTo>
                  <a:lnTo>
                    <a:pt x="5" y="17"/>
                  </a:lnTo>
                  <a:lnTo>
                    <a:pt x="3" y="16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6" name="Freeform 288"/>
            <p:cNvSpPr>
              <a:spLocks/>
            </p:cNvSpPr>
            <p:nvPr/>
          </p:nvSpPr>
          <p:spPr bwMode="auto">
            <a:xfrm>
              <a:off x="381" y="386"/>
              <a:ext cx="20" cy="19"/>
            </a:xfrm>
            <a:custGeom>
              <a:avLst/>
              <a:gdLst>
                <a:gd name="T0" fmla="*/ 10 w 20"/>
                <a:gd name="T1" fmla="*/ 0 h 19"/>
                <a:gd name="T2" fmla="*/ 15 w 20"/>
                <a:gd name="T3" fmla="*/ 1 h 19"/>
                <a:gd name="T4" fmla="*/ 18 w 20"/>
                <a:gd name="T5" fmla="*/ 2 h 19"/>
                <a:gd name="T6" fmla="*/ 20 w 20"/>
                <a:gd name="T7" fmla="*/ 6 h 19"/>
                <a:gd name="T8" fmla="*/ 20 w 20"/>
                <a:gd name="T9" fmla="*/ 9 h 19"/>
                <a:gd name="T10" fmla="*/ 19 w 20"/>
                <a:gd name="T11" fmla="*/ 14 h 19"/>
                <a:gd name="T12" fmla="*/ 18 w 20"/>
                <a:gd name="T13" fmla="*/ 17 h 19"/>
                <a:gd name="T14" fmla="*/ 15 w 20"/>
                <a:gd name="T15" fmla="*/ 19 h 19"/>
                <a:gd name="T16" fmla="*/ 11 w 20"/>
                <a:gd name="T17" fmla="*/ 19 h 19"/>
                <a:gd name="T18" fmla="*/ 7 w 20"/>
                <a:gd name="T19" fmla="*/ 18 h 19"/>
                <a:gd name="T20" fmla="*/ 3 w 20"/>
                <a:gd name="T21" fmla="*/ 17 h 19"/>
                <a:gd name="T22" fmla="*/ 1 w 20"/>
                <a:gd name="T23" fmla="*/ 15 h 19"/>
                <a:gd name="T24" fmla="*/ 0 w 20"/>
                <a:gd name="T25" fmla="*/ 11 h 19"/>
                <a:gd name="T26" fmla="*/ 1 w 20"/>
                <a:gd name="T27" fmla="*/ 8 h 19"/>
                <a:gd name="T28" fmla="*/ 2 w 20"/>
                <a:gd name="T29" fmla="*/ 3 h 19"/>
                <a:gd name="T30" fmla="*/ 5 w 20"/>
                <a:gd name="T31" fmla="*/ 1 h 19"/>
                <a:gd name="T32" fmla="*/ 10 w 20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19"/>
                <a:gd name="T53" fmla="*/ 20 w 20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19">
                  <a:moveTo>
                    <a:pt x="10" y="0"/>
                  </a:moveTo>
                  <a:lnTo>
                    <a:pt x="15" y="1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0" y="9"/>
                  </a:lnTo>
                  <a:lnTo>
                    <a:pt x="19" y="14"/>
                  </a:lnTo>
                  <a:lnTo>
                    <a:pt x="18" y="17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7" y="18"/>
                  </a:lnTo>
                  <a:lnTo>
                    <a:pt x="3" y="17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8"/>
                  </a:lnTo>
                  <a:lnTo>
                    <a:pt x="2" y="3"/>
                  </a:lnTo>
                  <a:lnTo>
                    <a:pt x="5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7" name="Freeform 289"/>
            <p:cNvSpPr>
              <a:spLocks/>
            </p:cNvSpPr>
            <p:nvPr/>
          </p:nvSpPr>
          <p:spPr bwMode="auto">
            <a:xfrm>
              <a:off x="371" y="344"/>
              <a:ext cx="20" cy="18"/>
            </a:xfrm>
            <a:custGeom>
              <a:avLst/>
              <a:gdLst>
                <a:gd name="T0" fmla="*/ 0 w 20"/>
                <a:gd name="T1" fmla="*/ 10 h 18"/>
                <a:gd name="T2" fmla="*/ 0 w 20"/>
                <a:gd name="T3" fmla="*/ 6 h 18"/>
                <a:gd name="T4" fmla="*/ 2 w 20"/>
                <a:gd name="T5" fmla="*/ 2 h 18"/>
                <a:gd name="T6" fmla="*/ 5 w 20"/>
                <a:gd name="T7" fmla="*/ 1 h 18"/>
                <a:gd name="T8" fmla="*/ 10 w 20"/>
                <a:gd name="T9" fmla="*/ 0 h 18"/>
                <a:gd name="T10" fmla="*/ 13 w 20"/>
                <a:gd name="T11" fmla="*/ 0 h 18"/>
                <a:gd name="T12" fmla="*/ 17 w 20"/>
                <a:gd name="T13" fmla="*/ 1 h 18"/>
                <a:gd name="T14" fmla="*/ 19 w 20"/>
                <a:gd name="T15" fmla="*/ 3 h 18"/>
                <a:gd name="T16" fmla="*/ 20 w 20"/>
                <a:gd name="T17" fmla="*/ 6 h 18"/>
                <a:gd name="T18" fmla="*/ 20 w 20"/>
                <a:gd name="T19" fmla="*/ 9 h 18"/>
                <a:gd name="T20" fmla="*/ 19 w 20"/>
                <a:gd name="T21" fmla="*/ 13 h 18"/>
                <a:gd name="T22" fmla="*/ 17 w 20"/>
                <a:gd name="T23" fmla="*/ 16 h 18"/>
                <a:gd name="T24" fmla="*/ 13 w 20"/>
                <a:gd name="T25" fmla="*/ 18 h 18"/>
                <a:gd name="T26" fmla="*/ 10 w 20"/>
                <a:gd name="T27" fmla="*/ 18 h 18"/>
                <a:gd name="T28" fmla="*/ 5 w 20"/>
                <a:gd name="T29" fmla="*/ 17 h 18"/>
                <a:gd name="T30" fmla="*/ 2 w 20"/>
                <a:gd name="T31" fmla="*/ 14 h 18"/>
                <a:gd name="T32" fmla="*/ 0 w 20"/>
                <a:gd name="T33" fmla="*/ 1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18"/>
                <a:gd name="T53" fmla="*/ 20 w 20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18">
                  <a:moveTo>
                    <a:pt x="0" y="10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5" y="1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19" y="3"/>
                  </a:lnTo>
                  <a:lnTo>
                    <a:pt x="20" y="6"/>
                  </a:lnTo>
                  <a:lnTo>
                    <a:pt x="20" y="9"/>
                  </a:lnTo>
                  <a:lnTo>
                    <a:pt x="19" y="13"/>
                  </a:lnTo>
                  <a:lnTo>
                    <a:pt x="17" y="16"/>
                  </a:lnTo>
                  <a:lnTo>
                    <a:pt x="13" y="18"/>
                  </a:lnTo>
                  <a:lnTo>
                    <a:pt x="10" y="18"/>
                  </a:lnTo>
                  <a:lnTo>
                    <a:pt x="5" y="17"/>
                  </a:lnTo>
                  <a:lnTo>
                    <a:pt x="2" y="1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8" name="Freeform 290"/>
            <p:cNvSpPr>
              <a:spLocks/>
            </p:cNvSpPr>
            <p:nvPr/>
          </p:nvSpPr>
          <p:spPr bwMode="auto">
            <a:xfrm>
              <a:off x="340" y="343"/>
              <a:ext cx="17" cy="16"/>
            </a:xfrm>
            <a:custGeom>
              <a:avLst/>
              <a:gdLst>
                <a:gd name="T0" fmla="*/ 0 w 17"/>
                <a:gd name="T1" fmla="*/ 10 h 16"/>
                <a:gd name="T2" fmla="*/ 0 w 17"/>
                <a:gd name="T3" fmla="*/ 7 h 16"/>
                <a:gd name="T4" fmla="*/ 2 w 17"/>
                <a:gd name="T5" fmla="*/ 3 h 16"/>
                <a:gd name="T6" fmla="*/ 5 w 17"/>
                <a:gd name="T7" fmla="*/ 1 h 16"/>
                <a:gd name="T8" fmla="*/ 8 w 17"/>
                <a:gd name="T9" fmla="*/ 0 h 16"/>
                <a:gd name="T10" fmla="*/ 11 w 17"/>
                <a:gd name="T11" fmla="*/ 0 h 16"/>
                <a:gd name="T12" fmla="*/ 15 w 17"/>
                <a:gd name="T13" fmla="*/ 1 h 16"/>
                <a:gd name="T14" fmla="*/ 16 w 17"/>
                <a:gd name="T15" fmla="*/ 4 h 16"/>
                <a:gd name="T16" fmla="*/ 17 w 17"/>
                <a:gd name="T17" fmla="*/ 7 h 16"/>
                <a:gd name="T18" fmla="*/ 16 w 17"/>
                <a:gd name="T19" fmla="*/ 10 h 16"/>
                <a:gd name="T20" fmla="*/ 15 w 17"/>
                <a:gd name="T21" fmla="*/ 12 h 16"/>
                <a:gd name="T22" fmla="*/ 12 w 17"/>
                <a:gd name="T23" fmla="*/ 15 h 16"/>
                <a:gd name="T24" fmla="*/ 10 w 17"/>
                <a:gd name="T25" fmla="*/ 16 h 16"/>
                <a:gd name="T26" fmla="*/ 7 w 17"/>
                <a:gd name="T27" fmla="*/ 16 h 16"/>
                <a:gd name="T28" fmla="*/ 3 w 17"/>
                <a:gd name="T29" fmla="*/ 15 h 16"/>
                <a:gd name="T30" fmla="*/ 0 w 17"/>
                <a:gd name="T31" fmla="*/ 14 h 16"/>
                <a:gd name="T32" fmla="*/ 0 w 17"/>
                <a:gd name="T33" fmla="*/ 1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6"/>
                <a:gd name="T53" fmla="*/ 17 w 17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6">
                  <a:moveTo>
                    <a:pt x="0" y="10"/>
                  </a:moveTo>
                  <a:lnTo>
                    <a:pt x="0" y="7"/>
                  </a:lnTo>
                  <a:lnTo>
                    <a:pt x="2" y="3"/>
                  </a:lnTo>
                  <a:lnTo>
                    <a:pt x="5" y="1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16" y="4"/>
                  </a:lnTo>
                  <a:lnTo>
                    <a:pt x="17" y="7"/>
                  </a:lnTo>
                  <a:lnTo>
                    <a:pt x="16" y="10"/>
                  </a:lnTo>
                  <a:lnTo>
                    <a:pt x="15" y="12"/>
                  </a:lnTo>
                  <a:lnTo>
                    <a:pt x="12" y="15"/>
                  </a:lnTo>
                  <a:lnTo>
                    <a:pt x="10" y="16"/>
                  </a:lnTo>
                  <a:lnTo>
                    <a:pt x="7" y="16"/>
                  </a:lnTo>
                  <a:lnTo>
                    <a:pt x="3" y="15"/>
                  </a:lnTo>
                  <a:lnTo>
                    <a:pt x="0" y="1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9" name="Freeform 291"/>
            <p:cNvSpPr>
              <a:spLocks/>
            </p:cNvSpPr>
            <p:nvPr/>
          </p:nvSpPr>
          <p:spPr bwMode="auto">
            <a:xfrm>
              <a:off x="365" y="315"/>
              <a:ext cx="18" cy="17"/>
            </a:xfrm>
            <a:custGeom>
              <a:avLst/>
              <a:gdLst>
                <a:gd name="T0" fmla="*/ 0 w 18"/>
                <a:gd name="T1" fmla="*/ 9 h 17"/>
                <a:gd name="T2" fmla="*/ 1 w 18"/>
                <a:gd name="T3" fmla="*/ 6 h 17"/>
                <a:gd name="T4" fmla="*/ 2 w 18"/>
                <a:gd name="T5" fmla="*/ 3 h 17"/>
                <a:gd name="T6" fmla="*/ 4 w 18"/>
                <a:gd name="T7" fmla="*/ 1 h 17"/>
                <a:gd name="T8" fmla="*/ 8 w 18"/>
                <a:gd name="T9" fmla="*/ 0 h 17"/>
                <a:gd name="T10" fmla="*/ 11 w 18"/>
                <a:gd name="T11" fmla="*/ 0 h 17"/>
                <a:gd name="T12" fmla="*/ 15 w 18"/>
                <a:gd name="T13" fmla="*/ 1 h 17"/>
                <a:gd name="T14" fmla="*/ 17 w 18"/>
                <a:gd name="T15" fmla="*/ 3 h 17"/>
                <a:gd name="T16" fmla="*/ 18 w 18"/>
                <a:gd name="T17" fmla="*/ 5 h 17"/>
                <a:gd name="T18" fmla="*/ 18 w 18"/>
                <a:gd name="T19" fmla="*/ 9 h 17"/>
                <a:gd name="T20" fmla="*/ 17 w 18"/>
                <a:gd name="T21" fmla="*/ 12 h 17"/>
                <a:gd name="T22" fmla="*/ 15 w 18"/>
                <a:gd name="T23" fmla="*/ 15 h 17"/>
                <a:gd name="T24" fmla="*/ 11 w 18"/>
                <a:gd name="T25" fmla="*/ 17 h 17"/>
                <a:gd name="T26" fmla="*/ 8 w 18"/>
                <a:gd name="T27" fmla="*/ 17 h 17"/>
                <a:gd name="T28" fmla="*/ 4 w 18"/>
                <a:gd name="T29" fmla="*/ 15 h 17"/>
                <a:gd name="T30" fmla="*/ 1 w 18"/>
                <a:gd name="T31" fmla="*/ 12 h 17"/>
                <a:gd name="T32" fmla="*/ 0 w 18"/>
                <a:gd name="T33" fmla="*/ 9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7"/>
                <a:gd name="T53" fmla="*/ 18 w 18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7">
                  <a:moveTo>
                    <a:pt x="0" y="9"/>
                  </a:moveTo>
                  <a:lnTo>
                    <a:pt x="1" y="6"/>
                  </a:lnTo>
                  <a:lnTo>
                    <a:pt x="2" y="3"/>
                  </a:lnTo>
                  <a:lnTo>
                    <a:pt x="4" y="1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17" y="3"/>
                  </a:lnTo>
                  <a:lnTo>
                    <a:pt x="18" y="5"/>
                  </a:lnTo>
                  <a:lnTo>
                    <a:pt x="18" y="9"/>
                  </a:lnTo>
                  <a:lnTo>
                    <a:pt x="17" y="12"/>
                  </a:lnTo>
                  <a:lnTo>
                    <a:pt x="15" y="15"/>
                  </a:lnTo>
                  <a:lnTo>
                    <a:pt x="11" y="17"/>
                  </a:lnTo>
                  <a:lnTo>
                    <a:pt x="8" y="17"/>
                  </a:lnTo>
                  <a:lnTo>
                    <a:pt x="4" y="15"/>
                  </a:lnTo>
                  <a:lnTo>
                    <a:pt x="1" y="1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50" name="Freeform 292"/>
            <p:cNvSpPr>
              <a:spLocks/>
            </p:cNvSpPr>
            <p:nvPr/>
          </p:nvSpPr>
          <p:spPr bwMode="auto">
            <a:xfrm>
              <a:off x="715" y="310"/>
              <a:ext cx="129" cy="132"/>
            </a:xfrm>
            <a:custGeom>
              <a:avLst/>
              <a:gdLst>
                <a:gd name="T0" fmla="*/ 14 w 129"/>
                <a:gd name="T1" fmla="*/ 37 h 132"/>
                <a:gd name="T2" fmla="*/ 20 w 129"/>
                <a:gd name="T3" fmla="*/ 64 h 132"/>
                <a:gd name="T4" fmla="*/ 32 w 129"/>
                <a:gd name="T5" fmla="*/ 61 h 132"/>
                <a:gd name="T6" fmla="*/ 42 w 129"/>
                <a:gd name="T7" fmla="*/ 70 h 132"/>
                <a:gd name="T8" fmla="*/ 45 w 129"/>
                <a:gd name="T9" fmla="*/ 77 h 132"/>
                <a:gd name="T10" fmla="*/ 34 w 129"/>
                <a:gd name="T11" fmla="*/ 75 h 132"/>
                <a:gd name="T12" fmla="*/ 27 w 129"/>
                <a:gd name="T13" fmla="*/ 73 h 132"/>
                <a:gd name="T14" fmla="*/ 18 w 129"/>
                <a:gd name="T15" fmla="*/ 67 h 132"/>
                <a:gd name="T16" fmla="*/ 2 w 129"/>
                <a:gd name="T17" fmla="*/ 74 h 132"/>
                <a:gd name="T18" fmla="*/ 1 w 129"/>
                <a:gd name="T19" fmla="*/ 91 h 132"/>
                <a:gd name="T20" fmla="*/ 5 w 129"/>
                <a:gd name="T21" fmla="*/ 99 h 132"/>
                <a:gd name="T22" fmla="*/ 26 w 129"/>
                <a:gd name="T23" fmla="*/ 101 h 132"/>
                <a:gd name="T24" fmla="*/ 37 w 129"/>
                <a:gd name="T25" fmla="*/ 95 h 132"/>
                <a:gd name="T26" fmla="*/ 37 w 129"/>
                <a:gd name="T27" fmla="*/ 102 h 132"/>
                <a:gd name="T28" fmla="*/ 31 w 129"/>
                <a:gd name="T29" fmla="*/ 127 h 132"/>
                <a:gd name="T30" fmla="*/ 52 w 129"/>
                <a:gd name="T31" fmla="*/ 129 h 132"/>
                <a:gd name="T32" fmla="*/ 61 w 129"/>
                <a:gd name="T33" fmla="*/ 111 h 132"/>
                <a:gd name="T34" fmla="*/ 54 w 129"/>
                <a:gd name="T35" fmla="*/ 96 h 132"/>
                <a:gd name="T36" fmla="*/ 59 w 129"/>
                <a:gd name="T37" fmla="*/ 92 h 132"/>
                <a:gd name="T38" fmla="*/ 62 w 129"/>
                <a:gd name="T39" fmla="*/ 99 h 132"/>
                <a:gd name="T40" fmla="*/ 69 w 129"/>
                <a:gd name="T41" fmla="*/ 112 h 132"/>
                <a:gd name="T42" fmla="*/ 87 w 129"/>
                <a:gd name="T43" fmla="*/ 111 h 132"/>
                <a:gd name="T44" fmla="*/ 103 w 129"/>
                <a:gd name="T45" fmla="*/ 116 h 132"/>
                <a:gd name="T46" fmla="*/ 118 w 129"/>
                <a:gd name="T47" fmla="*/ 107 h 132"/>
                <a:gd name="T48" fmla="*/ 121 w 129"/>
                <a:gd name="T49" fmla="*/ 98 h 132"/>
                <a:gd name="T50" fmla="*/ 118 w 129"/>
                <a:gd name="T51" fmla="*/ 92 h 132"/>
                <a:gd name="T52" fmla="*/ 101 w 129"/>
                <a:gd name="T53" fmla="*/ 84 h 132"/>
                <a:gd name="T54" fmla="*/ 90 w 129"/>
                <a:gd name="T55" fmla="*/ 81 h 132"/>
                <a:gd name="T56" fmla="*/ 95 w 129"/>
                <a:gd name="T57" fmla="*/ 68 h 132"/>
                <a:gd name="T58" fmla="*/ 111 w 129"/>
                <a:gd name="T59" fmla="*/ 62 h 132"/>
                <a:gd name="T60" fmla="*/ 127 w 129"/>
                <a:gd name="T61" fmla="*/ 53 h 132"/>
                <a:gd name="T62" fmla="*/ 127 w 129"/>
                <a:gd name="T63" fmla="*/ 37 h 132"/>
                <a:gd name="T64" fmla="*/ 112 w 129"/>
                <a:gd name="T65" fmla="*/ 28 h 132"/>
                <a:gd name="T66" fmla="*/ 96 w 129"/>
                <a:gd name="T67" fmla="*/ 36 h 132"/>
                <a:gd name="T68" fmla="*/ 96 w 129"/>
                <a:gd name="T69" fmla="*/ 47 h 132"/>
                <a:gd name="T70" fmla="*/ 82 w 129"/>
                <a:gd name="T71" fmla="*/ 59 h 132"/>
                <a:gd name="T72" fmla="*/ 76 w 129"/>
                <a:gd name="T73" fmla="*/ 58 h 132"/>
                <a:gd name="T74" fmla="*/ 74 w 129"/>
                <a:gd name="T75" fmla="*/ 50 h 132"/>
                <a:gd name="T76" fmla="*/ 78 w 129"/>
                <a:gd name="T77" fmla="*/ 35 h 132"/>
                <a:gd name="T78" fmla="*/ 91 w 129"/>
                <a:gd name="T79" fmla="*/ 19 h 132"/>
                <a:gd name="T80" fmla="*/ 83 w 129"/>
                <a:gd name="T81" fmla="*/ 2 h 132"/>
                <a:gd name="T82" fmla="*/ 66 w 129"/>
                <a:gd name="T83" fmla="*/ 1 h 132"/>
                <a:gd name="T84" fmla="*/ 56 w 129"/>
                <a:gd name="T85" fmla="*/ 8 h 132"/>
                <a:gd name="T86" fmla="*/ 51 w 129"/>
                <a:gd name="T87" fmla="*/ 16 h 132"/>
                <a:gd name="T88" fmla="*/ 56 w 129"/>
                <a:gd name="T89" fmla="*/ 28 h 132"/>
                <a:gd name="T90" fmla="*/ 62 w 129"/>
                <a:gd name="T91" fmla="*/ 40 h 132"/>
                <a:gd name="T92" fmla="*/ 61 w 129"/>
                <a:gd name="T93" fmla="*/ 52 h 132"/>
                <a:gd name="T94" fmla="*/ 54 w 129"/>
                <a:gd name="T95" fmla="*/ 54 h 132"/>
                <a:gd name="T96" fmla="*/ 47 w 129"/>
                <a:gd name="T97" fmla="*/ 40 h 1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9"/>
                <a:gd name="T148" fmla="*/ 0 h 132"/>
                <a:gd name="T149" fmla="*/ 129 w 129"/>
                <a:gd name="T150" fmla="*/ 132 h 1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9" h="132">
                  <a:moveTo>
                    <a:pt x="32" y="30"/>
                  </a:moveTo>
                  <a:lnTo>
                    <a:pt x="23" y="32"/>
                  </a:lnTo>
                  <a:lnTo>
                    <a:pt x="14" y="37"/>
                  </a:lnTo>
                  <a:lnTo>
                    <a:pt x="10" y="48"/>
                  </a:lnTo>
                  <a:lnTo>
                    <a:pt x="16" y="61"/>
                  </a:lnTo>
                  <a:lnTo>
                    <a:pt x="20" y="64"/>
                  </a:lnTo>
                  <a:lnTo>
                    <a:pt x="25" y="65"/>
                  </a:lnTo>
                  <a:lnTo>
                    <a:pt x="30" y="64"/>
                  </a:lnTo>
                  <a:lnTo>
                    <a:pt x="32" y="61"/>
                  </a:lnTo>
                  <a:lnTo>
                    <a:pt x="35" y="65"/>
                  </a:lnTo>
                  <a:lnTo>
                    <a:pt x="39" y="67"/>
                  </a:lnTo>
                  <a:lnTo>
                    <a:pt x="42" y="70"/>
                  </a:lnTo>
                  <a:lnTo>
                    <a:pt x="44" y="74"/>
                  </a:lnTo>
                  <a:lnTo>
                    <a:pt x="45" y="76"/>
                  </a:lnTo>
                  <a:lnTo>
                    <a:pt x="45" y="77"/>
                  </a:lnTo>
                  <a:lnTo>
                    <a:pt x="43" y="77"/>
                  </a:lnTo>
                  <a:lnTo>
                    <a:pt x="39" y="76"/>
                  </a:lnTo>
                  <a:lnTo>
                    <a:pt x="34" y="75"/>
                  </a:lnTo>
                  <a:lnTo>
                    <a:pt x="31" y="75"/>
                  </a:lnTo>
                  <a:lnTo>
                    <a:pt x="28" y="74"/>
                  </a:lnTo>
                  <a:lnTo>
                    <a:pt x="27" y="73"/>
                  </a:lnTo>
                  <a:lnTo>
                    <a:pt x="26" y="70"/>
                  </a:lnTo>
                  <a:lnTo>
                    <a:pt x="23" y="68"/>
                  </a:lnTo>
                  <a:lnTo>
                    <a:pt x="18" y="67"/>
                  </a:lnTo>
                  <a:lnTo>
                    <a:pt x="13" y="67"/>
                  </a:lnTo>
                  <a:lnTo>
                    <a:pt x="7" y="69"/>
                  </a:lnTo>
                  <a:lnTo>
                    <a:pt x="2" y="74"/>
                  </a:lnTo>
                  <a:lnTo>
                    <a:pt x="0" y="81"/>
                  </a:lnTo>
                  <a:lnTo>
                    <a:pt x="0" y="87"/>
                  </a:lnTo>
                  <a:lnTo>
                    <a:pt x="1" y="91"/>
                  </a:lnTo>
                  <a:lnTo>
                    <a:pt x="2" y="94"/>
                  </a:lnTo>
                  <a:lnTo>
                    <a:pt x="3" y="96"/>
                  </a:lnTo>
                  <a:lnTo>
                    <a:pt x="5" y="99"/>
                  </a:lnTo>
                  <a:lnTo>
                    <a:pt x="11" y="102"/>
                  </a:lnTo>
                  <a:lnTo>
                    <a:pt x="19" y="102"/>
                  </a:lnTo>
                  <a:lnTo>
                    <a:pt x="26" y="101"/>
                  </a:lnTo>
                  <a:lnTo>
                    <a:pt x="31" y="98"/>
                  </a:lnTo>
                  <a:lnTo>
                    <a:pt x="34" y="95"/>
                  </a:lnTo>
                  <a:lnTo>
                    <a:pt x="37" y="95"/>
                  </a:lnTo>
                  <a:lnTo>
                    <a:pt x="41" y="95"/>
                  </a:lnTo>
                  <a:lnTo>
                    <a:pt x="44" y="96"/>
                  </a:lnTo>
                  <a:lnTo>
                    <a:pt x="37" y="102"/>
                  </a:lnTo>
                  <a:lnTo>
                    <a:pt x="32" y="111"/>
                  </a:lnTo>
                  <a:lnTo>
                    <a:pt x="28" y="120"/>
                  </a:lnTo>
                  <a:lnTo>
                    <a:pt x="31" y="127"/>
                  </a:lnTo>
                  <a:lnTo>
                    <a:pt x="37" y="130"/>
                  </a:lnTo>
                  <a:lnTo>
                    <a:pt x="45" y="132"/>
                  </a:lnTo>
                  <a:lnTo>
                    <a:pt x="52" y="129"/>
                  </a:lnTo>
                  <a:lnTo>
                    <a:pt x="58" y="125"/>
                  </a:lnTo>
                  <a:lnTo>
                    <a:pt x="60" y="118"/>
                  </a:lnTo>
                  <a:lnTo>
                    <a:pt x="61" y="111"/>
                  </a:lnTo>
                  <a:lnTo>
                    <a:pt x="59" y="105"/>
                  </a:lnTo>
                  <a:lnTo>
                    <a:pt x="57" y="100"/>
                  </a:lnTo>
                  <a:lnTo>
                    <a:pt x="54" y="96"/>
                  </a:lnTo>
                  <a:lnTo>
                    <a:pt x="54" y="94"/>
                  </a:lnTo>
                  <a:lnTo>
                    <a:pt x="57" y="93"/>
                  </a:lnTo>
                  <a:lnTo>
                    <a:pt x="59" y="92"/>
                  </a:lnTo>
                  <a:lnTo>
                    <a:pt x="60" y="93"/>
                  </a:lnTo>
                  <a:lnTo>
                    <a:pt x="61" y="95"/>
                  </a:lnTo>
                  <a:lnTo>
                    <a:pt x="62" y="99"/>
                  </a:lnTo>
                  <a:lnTo>
                    <a:pt x="64" y="103"/>
                  </a:lnTo>
                  <a:lnTo>
                    <a:pt x="65" y="108"/>
                  </a:lnTo>
                  <a:lnTo>
                    <a:pt x="69" y="112"/>
                  </a:lnTo>
                  <a:lnTo>
                    <a:pt x="75" y="112"/>
                  </a:lnTo>
                  <a:lnTo>
                    <a:pt x="84" y="108"/>
                  </a:lnTo>
                  <a:lnTo>
                    <a:pt x="87" y="111"/>
                  </a:lnTo>
                  <a:lnTo>
                    <a:pt x="92" y="113"/>
                  </a:lnTo>
                  <a:lnTo>
                    <a:pt x="97" y="116"/>
                  </a:lnTo>
                  <a:lnTo>
                    <a:pt x="103" y="116"/>
                  </a:lnTo>
                  <a:lnTo>
                    <a:pt x="108" y="115"/>
                  </a:lnTo>
                  <a:lnTo>
                    <a:pt x="113" y="112"/>
                  </a:lnTo>
                  <a:lnTo>
                    <a:pt x="118" y="107"/>
                  </a:lnTo>
                  <a:lnTo>
                    <a:pt x="121" y="100"/>
                  </a:lnTo>
                  <a:lnTo>
                    <a:pt x="121" y="99"/>
                  </a:lnTo>
                  <a:lnTo>
                    <a:pt x="121" y="98"/>
                  </a:lnTo>
                  <a:lnTo>
                    <a:pt x="120" y="96"/>
                  </a:lnTo>
                  <a:lnTo>
                    <a:pt x="120" y="95"/>
                  </a:lnTo>
                  <a:lnTo>
                    <a:pt x="118" y="92"/>
                  </a:lnTo>
                  <a:lnTo>
                    <a:pt x="114" y="87"/>
                  </a:lnTo>
                  <a:lnTo>
                    <a:pt x="109" y="84"/>
                  </a:lnTo>
                  <a:lnTo>
                    <a:pt x="101" y="84"/>
                  </a:lnTo>
                  <a:lnTo>
                    <a:pt x="96" y="84"/>
                  </a:lnTo>
                  <a:lnTo>
                    <a:pt x="93" y="83"/>
                  </a:lnTo>
                  <a:lnTo>
                    <a:pt x="90" y="81"/>
                  </a:lnTo>
                  <a:lnTo>
                    <a:pt x="87" y="78"/>
                  </a:lnTo>
                  <a:lnTo>
                    <a:pt x="91" y="74"/>
                  </a:lnTo>
                  <a:lnTo>
                    <a:pt x="95" y="68"/>
                  </a:lnTo>
                  <a:lnTo>
                    <a:pt x="99" y="65"/>
                  </a:lnTo>
                  <a:lnTo>
                    <a:pt x="102" y="62"/>
                  </a:lnTo>
                  <a:lnTo>
                    <a:pt x="111" y="62"/>
                  </a:lnTo>
                  <a:lnTo>
                    <a:pt x="118" y="61"/>
                  </a:lnTo>
                  <a:lnTo>
                    <a:pt x="122" y="58"/>
                  </a:lnTo>
                  <a:lnTo>
                    <a:pt x="127" y="53"/>
                  </a:lnTo>
                  <a:lnTo>
                    <a:pt x="129" y="48"/>
                  </a:lnTo>
                  <a:lnTo>
                    <a:pt x="129" y="43"/>
                  </a:lnTo>
                  <a:lnTo>
                    <a:pt x="127" y="37"/>
                  </a:lnTo>
                  <a:lnTo>
                    <a:pt x="125" y="33"/>
                  </a:lnTo>
                  <a:lnTo>
                    <a:pt x="119" y="30"/>
                  </a:lnTo>
                  <a:lnTo>
                    <a:pt x="112" y="28"/>
                  </a:lnTo>
                  <a:lnTo>
                    <a:pt x="105" y="30"/>
                  </a:lnTo>
                  <a:lnTo>
                    <a:pt x="100" y="32"/>
                  </a:lnTo>
                  <a:lnTo>
                    <a:pt x="96" y="36"/>
                  </a:lnTo>
                  <a:lnTo>
                    <a:pt x="95" y="40"/>
                  </a:lnTo>
                  <a:lnTo>
                    <a:pt x="95" y="43"/>
                  </a:lnTo>
                  <a:lnTo>
                    <a:pt x="96" y="47"/>
                  </a:lnTo>
                  <a:lnTo>
                    <a:pt x="92" y="51"/>
                  </a:lnTo>
                  <a:lnTo>
                    <a:pt x="86" y="56"/>
                  </a:lnTo>
                  <a:lnTo>
                    <a:pt x="82" y="59"/>
                  </a:lnTo>
                  <a:lnTo>
                    <a:pt x="79" y="61"/>
                  </a:lnTo>
                  <a:lnTo>
                    <a:pt x="78" y="59"/>
                  </a:lnTo>
                  <a:lnTo>
                    <a:pt x="76" y="58"/>
                  </a:lnTo>
                  <a:lnTo>
                    <a:pt x="74" y="56"/>
                  </a:lnTo>
                  <a:lnTo>
                    <a:pt x="71" y="54"/>
                  </a:lnTo>
                  <a:lnTo>
                    <a:pt x="74" y="50"/>
                  </a:lnTo>
                  <a:lnTo>
                    <a:pt x="76" y="44"/>
                  </a:lnTo>
                  <a:lnTo>
                    <a:pt x="77" y="40"/>
                  </a:lnTo>
                  <a:lnTo>
                    <a:pt x="78" y="35"/>
                  </a:lnTo>
                  <a:lnTo>
                    <a:pt x="84" y="31"/>
                  </a:lnTo>
                  <a:lnTo>
                    <a:pt x="88" y="25"/>
                  </a:lnTo>
                  <a:lnTo>
                    <a:pt x="91" y="19"/>
                  </a:lnTo>
                  <a:lnTo>
                    <a:pt x="91" y="13"/>
                  </a:lnTo>
                  <a:lnTo>
                    <a:pt x="87" y="7"/>
                  </a:lnTo>
                  <a:lnTo>
                    <a:pt x="83" y="2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66" y="1"/>
                  </a:lnTo>
                  <a:lnTo>
                    <a:pt x="62" y="2"/>
                  </a:lnTo>
                  <a:lnTo>
                    <a:pt x="59" y="6"/>
                  </a:lnTo>
                  <a:lnTo>
                    <a:pt x="56" y="8"/>
                  </a:lnTo>
                  <a:lnTo>
                    <a:pt x="53" y="10"/>
                  </a:lnTo>
                  <a:lnTo>
                    <a:pt x="52" y="14"/>
                  </a:lnTo>
                  <a:lnTo>
                    <a:pt x="51" y="16"/>
                  </a:lnTo>
                  <a:lnTo>
                    <a:pt x="51" y="19"/>
                  </a:lnTo>
                  <a:lnTo>
                    <a:pt x="52" y="25"/>
                  </a:lnTo>
                  <a:lnTo>
                    <a:pt x="56" y="28"/>
                  </a:lnTo>
                  <a:lnTo>
                    <a:pt x="59" y="32"/>
                  </a:lnTo>
                  <a:lnTo>
                    <a:pt x="62" y="34"/>
                  </a:lnTo>
                  <a:lnTo>
                    <a:pt x="62" y="40"/>
                  </a:lnTo>
                  <a:lnTo>
                    <a:pt x="62" y="44"/>
                  </a:lnTo>
                  <a:lnTo>
                    <a:pt x="61" y="49"/>
                  </a:lnTo>
                  <a:lnTo>
                    <a:pt x="61" y="52"/>
                  </a:lnTo>
                  <a:lnTo>
                    <a:pt x="59" y="52"/>
                  </a:lnTo>
                  <a:lnTo>
                    <a:pt x="56" y="53"/>
                  </a:lnTo>
                  <a:lnTo>
                    <a:pt x="54" y="54"/>
                  </a:lnTo>
                  <a:lnTo>
                    <a:pt x="53" y="54"/>
                  </a:lnTo>
                  <a:lnTo>
                    <a:pt x="49" y="49"/>
                  </a:lnTo>
                  <a:lnTo>
                    <a:pt x="47" y="40"/>
                  </a:lnTo>
                  <a:lnTo>
                    <a:pt x="41" y="33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51" name="Freeform 293"/>
            <p:cNvSpPr>
              <a:spLocks/>
            </p:cNvSpPr>
            <p:nvPr/>
          </p:nvSpPr>
          <p:spPr bwMode="auto">
            <a:xfrm>
              <a:off x="624" y="483"/>
              <a:ext cx="133" cy="232"/>
            </a:xfrm>
            <a:custGeom>
              <a:avLst/>
              <a:gdLst>
                <a:gd name="T0" fmla="*/ 132 w 133"/>
                <a:gd name="T1" fmla="*/ 0 h 232"/>
                <a:gd name="T2" fmla="*/ 122 w 133"/>
                <a:gd name="T3" fmla="*/ 15 h 232"/>
                <a:gd name="T4" fmla="*/ 109 w 133"/>
                <a:gd name="T5" fmla="*/ 28 h 232"/>
                <a:gd name="T6" fmla="*/ 96 w 133"/>
                <a:gd name="T7" fmla="*/ 39 h 232"/>
                <a:gd name="T8" fmla="*/ 82 w 133"/>
                <a:gd name="T9" fmla="*/ 47 h 232"/>
                <a:gd name="T10" fmla="*/ 67 w 133"/>
                <a:gd name="T11" fmla="*/ 53 h 232"/>
                <a:gd name="T12" fmla="*/ 53 w 133"/>
                <a:gd name="T13" fmla="*/ 57 h 232"/>
                <a:gd name="T14" fmla="*/ 39 w 133"/>
                <a:gd name="T15" fmla="*/ 59 h 232"/>
                <a:gd name="T16" fmla="*/ 25 w 133"/>
                <a:gd name="T17" fmla="*/ 59 h 232"/>
                <a:gd name="T18" fmla="*/ 25 w 133"/>
                <a:gd name="T19" fmla="*/ 71 h 232"/>
                <a:gd name="T20" fmla="*/ 23 w 133"/>
                <a:gd name="T21" fmla="*/ 83 h 232"/>
                <a:gd name="T22" fmla="*/ 15 w 133"/>
                <a:gd name="T23" fmla="*/ 97 h 232"/>
                <a:gd name="T24" fmla="*/ 0 w 133"/>
                <a:gd name="T25" fmla="*/ 107 h 232"/>
                <a:gd name="T26" fmla="*/ 9 w 133"/>
                <a:gd name="T27" fmla="*/ 122 h 232"/>
                <a:gd name="T28" fmla="*/ 15 w 133"/>
                <a:gd name="T29" fmla="*/ 140 h 232"/>
                <a:gd name="T30" fmla="*/ 16 w 133"/>
                <a:gd name="T31" fmla="*/ 159 h 232"/>
                <a:gd name="T32" fmla="*/ 9 w 133"/>
                <a:gd name="T33" fmla="*/ 175 h 232"/>
                <a:gd name="T34" fmla="*/ 15 w 133"/>
                <a:gd name="T35" fmla="*/ 177 h 232"/>
                <a:gd name="T36" fmla="*/ 22 w 133"/>
                <a:gd name="T37" fmla="*/ 181 h 232"/>
                <a:gd name="T38" fmla="*/ 30 w 133"/>
                <a:gd name="T39" fmla="*/ 184 h 232"/>
                <a:gd name="T40" fmla="*/ 39 w 133"/>
                <a:gd name="T41" fmla="*/ 190 h 232"/>
                <a:gd name="T42" fmla="*/ 47 w 133"/>
                <a:gd name="T43" fmla="*/ 198 h 232"/>
                <a:gd name="T44" fmla="*/ 55 w 133"/>
                <a:gd name="T45" fmla="*/ 207 h 232"/>
                <a:gd name="T46" fmla="*/ 60 w 133"/>
                <a:gd name="T47" fmla="*/ 218 h 232"/>
                <a:gd name="T48" fmla="*/ 65 w 133"/>
                <a:gd name="T49" fmla="*/ 232 h 232"/>
                <a:gd name="T50" fmla="*/ 68 w 133"/>
                <a:gd name="T51" fmla="*/ 224 h 232"/>
                <a:gd name="T52" fmla="*/ 73 w 133"/>
                <a:gd name="T53" fmla="*/ 215 h 232"/>
                <a:gd name="T54" fmla="*/ 79 w 133"/>
                <a:gd name="T55" fmla="*/ 207 h 232"/>
                <a:gd name="T56" fmla="*/ 84 w 133"/>
                <a:gd name="T57" fmla="*/ 199 h 232"/>
                <a:gd name="T58" fmla="*/ 92 w 133"/>
                <a:gd name="T59" fmla="*/ 191 h 232"/>
                <a:gd name="T60" fmla="*/ 101 w 133"/>
                <a:gd name="T61" fmla="*/ 185 h 232"/>
                <a:gd name="T62" fmla="*/ 110 w 133"/>
                <a:gd name="T63" fmla="*/ 182 h 232"/>
                <a:gd name="T64" fmla="*/ 121 w 133"/>
                <a:gd name="T65" fmla="*/ 179 h 232"/>
                <a:gd name="T66" fmla="*/ 116 w 133"/>
                <a:gd name="T67" fmla="*/ 169 h 232"/>
                <a:gd name="T68" fmla="*/ 113 w 133"/>
                <a:gd name="T69" fmla="*/ 156 h 232"/>
                <a:gd name="T70" fmla="*/ 115 w 133"/>
                <a:gd name="T71" fmla="*/ 142 h 232"/>
                <a:gd name="T72" fmla="*/ 124 w 133"/>
                <a:gd name="T73" fmla="*/ 126 h 232"/>
                <a:gd name="T74" fmla="*/ 115 w 133"/>
                <a:gd name="T75" fmla="*/ 101 h 232"/>
                <a:gd name="T76" fmla="*/ 113 w 133"/>
                <a:gd name="T77" fmla="*/ 77 h 232"/>
                <a:gd name="T78" fmla="*/ 114 w 133"/>
                <a:gd name="T79" fmla="*/ 56 h 232"/>
                <a:gd name="T80" fmla="*/ 116 w 133"/>
                <a:gd name="T81" fmla="*/ 40 h 232"/>
                <a:gd name="T82" fmla="*/ 119 w 133"/>
                <a:gd name="T83" fmla="*/ 31 h 232"/>
                <a:gd name="T84" fmla="*/ 124 w 133"/>
                <a:gd name="T85" fmla="*/ 21 h 232"/>
                <a:gd name="T86" fmla="*/ 128 w 133"/>
                <a:gd name="T87" fmla="*/ 12 h 232"/>
                <a:gd name="T88" fmla="*/ 132 w 133"/>
                <a:gd name="T89" fmla="*/ 7 h 232"/>
                <a:gd name="T90" fmla="*/ 133 w 133"/>
                <a:gd name="T91" fmla="*/ 6 h 232"/>
                <a:gd name="T92" fmla="*/ 133 w 133"/>
                <a:gd name="T93" fmla="*/ 4 h 232"/>
                <a:gd name="T94" fmla="*/ 132 w 133"/>
                <a:gd name="T95" fmla="*/ 3 h 232"/>
                <a:gd name="T96" fmla="*/ 132 w 133"/>
                <a:gd name="T97" fmla="*/ 3 h 232"/>
                <a:gd name="T98" fmla="*/ 132 w 133"/>
                <a:gd name="T99" fmla="*/ 0 h 23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3"/>
                <a:gd name="T151" fmla="*/ 0 h 232"/>
                <a:gd name="T152" fmla="*/ 133 w 133"/>
                <a:gd name="T153" fmla="*/ 232 h 23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3" h="232">
                  <a:moveTo>
                    <a:pt x="132" y="0"/>
                  </a:moveTo>
                  <a:lnTo>
                    <a:pt x="122" y="15"/>
                  </a:lnTo>
                  <a:lnTo>
                    <a:pt x="109" y="28"/>
                  </a:lnTo>
                  <a:lnTo>
                    <a:pt x="96" y="39"/>
                  </a:lnTo>
                  <a:lnTo>
                    <a:pt x="82" y="47"/>
                  </a:lnTo>
                  <a:lnTo>
                    <a:pt x="67" y="53"/>
                  </a:lnTo>
                  <a:lnTo>
                    <a:pt x="53" y="57"/>
                  </a:lnTo>
                  <a:lnTo>
                    <a:pt x="39" y="59"/>
                  </a:lnTo>
                  <a:lnTo>
                    <a:pt x="25" y="59"/>
                  </a:lnTo>
                  <a:lnTo>
                    <a:pt x="25" y="71"/>
                  </a:lnTo>
                  <a:lnTo>
                    <a:pt x="23" y="83"/>
                  </a:lnTo>
                  <a:lnTo>
                    <a:pt x="15" y="97"/>
                  </a:lnTo>
                  <a:lnTo>
                    <a:pt x="0" y="107"/>
                  </a:lnTo>
                  <a:lnTo>
                    <a:pt x="9" y="122"/>
                  </a:lnTo>
                  <a:lnTo>
                    <a:pt x="15" y="140"/>
                  </a:lnTo>
                  <a:lnTo>
                    <a:pt x="16" y="159"/>
                  </a:lnTo>
                  <a:lnTo>
                    <a:pt x="9" y="175"/>
                  </a:lnTo>
                  <a:lnTo>
                    <a:pt x="15" y="177"/>
                  </a:lnTo>
                  <a:lnTo>
                    <a:pt x="22" y="181"/>
                  </a:lnTo>
                  <a:lnTo>
                    <a:pt x="30" y="184"/>
                  </a:lnTo>
                  <a:lnTo>
                    <a:pt x="39" y="190"/>
                  </a:lnTo>
                  <a:lnTo>
                    <a:pt x="47" y="198"/>
                  </a:lnTo>
                  <a:lnTo>
                    <a:pt x="55" y="207"/>
                  </a:lnTo>
                  <a:lnTo>
                    <a:pt x="60" y="218"/>
                  </a:lnTo>
                  <a:lnTo>
                    <a:pt x="65" y="232"/>
                  </a:lnTo>
                  <a:lnTo>
                    <a:pt x="68" y="224"/>
                  </a:lnTo>
                  <a:lnTo>
                    <a:pt x="73" y="215"/>
                  </a:lnTo>
                  <a:lnTo>
                    <a:pt x="79" y="207"/>
                  </a:lnTo>
                  <a:lnTo>
                    <a:pt x="84" y="199"/>
                  </a:lnTo>
                  <a:lnTo>
                    <a:pt x="92" y="191"/>
                  </a:lnTo>
                  <a:lnTo>
                    <a:pt x="101" y="185"/>
                  </a:lnTo>
                  <a:lnTo>
                    <a:pt x="110" y="182"/>
                  </a:lnTo>
                  <a:lnTo>
                    <a:pt x="121" y="179"/>
                  </a:lnTo>
                  <a:lnTo>
                    <a:pt x="116" y="169"/>
                  </a:lnTo>
                  <a:lnTo>
                    <a:pt x="113" y="156"/>
                  </a:lnTo>
                  <a:lnTo>
                    <a:pt x="115" y="142"/>
                  </a:lnTo>
                  <a:lnTo>
                    <a:pt x="124" y="126"/>
                  </a:lnTo>
                  <a:lnTo>
                    <a:pt x="115" y="101"/>
                  </a:lnTo>
                  <a:lnTo>
                    <a:pt x="113" y="77"/>
                  </a:lnTo>
                  <a:lnTo>
                    <a:pt x="114" y="56"/>
                  </a:lnTo>
                  <a:lnTo>
                    <a:pt x="116" y="40"/>
                  </a:lnTo>
                  <a:lnTo>
                    <a:pt x="119" y="31"/>
                  </a:lnTo>
                  <a:lnTo>
                    <a:pt x="124" y="21"/>
                  </a:lnTo>
                  <a:lnTo>
                    <a:pt x="128" y="12"/>
                  </a:lnTo>
                  <a:lnTo>
                    <a:pt x="132" y="7"/>
                  </a:lnTo>
                  <a:lnTo>
                    <a:pt x="133" y="6"/>
                  </a:lnTo>
                  <a:lnTo>
                    <a:pt x="133" y="4"/>
                  </a:lnTo>
                  <a:lnTo>
                    <a:pt x="132" y="3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52" name="Freeform 294"/>
            <p:cNvSpPr>
              <a:spLocks/>
            </p:cNvSpPr>
            <p:nvPr/>
          </p:nvSpPr>
          <p:spPr bwMode="auto">
            <a:xfrm>
              <a:off x="963" y="426"/>
              <a:ext cx="249" cy="190"/>
            </a:xfrm>
            <a:custGeom>
              <a:avLst/>
              <a:gdLst>
                <a:gd name="T0" fmla="*/ 113 w 249"/>
                <a:gd name="T1" fmla="*/ 0 h 190"/>
                <a:gd name="T2" fmla="*/ 104 w 249"/>
                <a:gd name="T3" fmla="*/ 2 h 190"/>
                <a:gd name="T4" fmla="*/ 94 w 249"/>
                <a:gd name="T5" fmla="*/ 6 h 190"/>
                <a:gd name="T6" fmla="*/ 82 w 249"/>
                <a:gd name="T7" fmla="*/ 10 h 190"/>
                <a:gd name="T8" fmla="*/ 68 w 249"/>
                <a:gd name="T9" fmla="*/ 14 h 190"/>
                <a:gd name="T10" fmla="*/ 53 w 249"/>
                <a:gd name="T11" fmla="*/ 19 h 190"/>
                <a:gd name="T12" fmla="*/ 40 w 249"/>
                <a:gd name="T13" fmla="*/ 22 h 190"/>
                <a:gd name="T14" fmla="*/ 27 w 249"/>
                <a:gd name="T15" fmla="*/ 25 h 190"/>
                <a:gd name="T16" fmla="*/ 16 w 249"/>
                <a:gd name="T17" fmla="*/ 26 h 190"/>
                <a:gd name="T18" fmla="*/ 12 w 249"/>
                <a:gd name="T19" fmla="*/ 25 h 190"/>
                <a:gd name="T20" fmla="*/ 7 w 249"/>
                <a:gd name="T21" fmla="*/ 25 h 190"/>
                <a:gd name="T22" fmla="*/ 2 w 249"/>
                <a:gd name="T23" fmla="*/ 23 h 190"/>
                <a:gd name="T24" fmla="*/ 0 w 249"/>
                <a:gd name="T25" fmla="*/ 23 h 190"/>
                <a:gd name="T26" fmla="*/ 14 w 249"/>
                <a:gd name="T27" fmla="*/ 31 h 190"/>
                <a:gd name="T28" fmla="*/ 26 w 249"/>
                <a:gd name="T29" fmla="*/ 43 h 190"/>
                <a:gd name="T30" fmla="*/ 36 w 249"/>
                <a:gd name="T31" fmla="*/ 56 h 190"/>
                <a:gd name="T32" fmla="*/ 47 w 249"/>
                <a:gd name="T33" fmla="*/ 71 h 190"/>
                <a:gd name="T34" fmla="*/ 55 w 249"/>
                <a:gd name="T35" fmla="*/ 88 h 190"/>
                <a:gd name="T36" fmla="*/ 61 w 249"/>
                <a:gd name="T37" fmla="*/ 106 h 190"/>
                <a:gd name="T38" fmla="*/ 66 w 249"/>
                <a:gd name="T39" fmla="*/ 124 h 190"/>
                <a:gd name="T40" fmla="*/ 69 w 249"/>
                <a:gd name="T41" fmla="*/ 142 h 190"/>
                <a:gd name="T42" fmla="*/ 76 w 249"/>
                <a:gd name="T43" fmla="*/ 142 h 190"/>
                <a:gd name="T44" fmla="*/ 84 w 249"/>
                <a:gd name="T45" fmla="*/ 145 h 190"/>
                <a:gd name="T46" fmla="*/ 93 w 249"/>
                <a:gd name="T47" fmla="*/ 149 h 190"/>
                <a:gd name="T48" fmla="*/ 103 w 249"/>
                <a:gd name="T49" fmla="*/ 154 h 190"/>
                <a:gd name="T50" fmla="*/ 112 w 249"/>
                <a:gd name="T51" fmla="*/ 162 h 190"/>
                <a:gd name="T52" fmla="*/ 121 w 249"/>
                <a:gd name="T53" fmla="*/ 170 h 190"/>
                <a:gd name="T54" fmla="*/ 129 w 249"/>
                <a:gd name="T55" fmla="*/ 180 h 190"/>
                <a:gd name="T56" fmla="*/ 135 w 249"/>
                <a:gd name="T57" fmla="*/ 190 h 190"/>
                <a:gd name="T58" fmla="*/ 142 w 249"/>
                <a:gd name="T59" fmla="*/ 184 h 190"/>
                <a:gd name="T60" fmla="*/ 152 w 249"/>
                <a:gd name="T61" fmla="*/ 179 h 190"/>
                <a:gd name="T62" fmla="*/ 163 w 249"/>
                <a:gd name="T63" fmla="*/ 174 h 190"/>
                <a:gd name="T64" fmla="*/ 177 w 249"/>
                <a:gd name="T65" fmla="*/ 171 h 190"/>
                <a:gd name="T66" fmla="*/ 193 w 249"/>
                <a:gd name="T67" fmla="*/ 170 h 190"/>
                <a:gd name="T68" fmla="*/ 211 w 249"/>
                <a:gd name="T69" fmla="*/ 171 h 190"/>
                <a:gd name="T70" fmla="*/ 229 w 249"/>
                <a:gd name="T71" fmla="*/ 176 h 190"/>
                <a:gd name="T72" fmla="*/ 249 w 249"/>
                <a:gd name="T73" fmla="*/ 184 h 190"/>
                <a:gd name="T74" fmla="*/ 244 w 249"/>
                <a:gd name="T75" fmla="*/ 176 h 190"/>
                <a:gd name="T76" fmla="*/ 237 w 249"/>
                <a:gd name="T77" fmla="*/ 168 h 190"/>
                <a:gd name="T78" fmla="*/ 232 w 249"/>
                <a:gd name="T79" fmla="*/ 158 h 190"/>
                <a:gd name="T80" fmla="*/ 228 w 249"/>
                <a:gd name="T81" fmla="*/ 146 h 190"/>
                <a:gd name="T82" fmla="*/ 227 w 249"/>
                <a:gd name="T83" fmla="*/ 132 h 190"/>
                <a:gd name="T84" fmla="*/ 227 w 249"/>
                <a:gd name="T85" fmla="*/ 117 h 190"/>
                <a:gd name="T86" fmla="*/ 231 w 249"/>
                <a:gd name="T87" fmla="*/ 100 h 190"/>
                <a:gd name="T88" fmla="*/ 239 w 249"/>
                <a:gd name="T89" fmla="*/ 81 h 190"/>
                <a:gd name="T90" fmla="*/ 228 w 249"/>
                <a:gd name="T91" fmla="*/ 79 h 190"/>
                <a:gd name="T92" fmla="*/ 215 w 249"/>
                <a:gd name="T93" fmla="*/ 76 h 190"/>
                <a:gd name="T94" fmla="*/ 204 w 249"/>
                <a:gd name="T95" fmla="*/ 70 h 190"/>
                <a:gd name="T96" fmla="*/ 194 w 249"/>
                <a:gd name="T97" fmla="*/ 63 h 190"/>
                <a:gd name="T98" fmla="*/ 185 w 249"/>
                <a:gd name="T99" fmla="*/ 55 h 190"/>
                <a:gd name="T100" fmla="*/ 178 w 249"/>
                <a:gd name="T101" fmla="*/ 43 h 190"/>
                <a:gd name="T102" fmla="*/ 175 w 249"/>
                <a:gd name="T103" fmla="*/ 29 h 190"/>
                <a:gd name="T104" fmla="*/ 174 w 249"/>
                <a:gd name="T105" fmla="*/ 11 h 190"/>
                <a:gd name="T106" fmla="*/ 167 w 249"/>
                <a:gd name="T107" fmla="*/ 12 h 190"/>
                <a:gd name="T108" fmla="*/ 160 w 249"/>
                <a:gd name="T109" fmla="*/ 14 h 190"/>
                <a:gd name="T110" fmla="*/ 153 w 249"/>
                <a:gd name="T111" fmla="*/ 14 h 190"/>
                <a:gd name="T112" fmla="*/ 146 w 249"/>
                <a:gd name="T113" fmla="*/ 14 h 190"/>
                <a:gd name="T114" fmla="*/ 138 w 249"/>
                <a:gd name="T115" fmla="*/ 13 h 190"/>
                <a:gd name="T116" fmla="*/ 130 w 249"/>
                <a:gd name="T117" fmla="*/ 10 h 190"/>
                <a:gd name="T118" fmla="*/ 123 w 249"/>
                <a:gd name="T119" fmla="*/ 5 h 190"/>
                <a:gd name="T120" fmla="*/ 113 w 249"/>
                <a:gd name="T121" fmla="*/ 0 h 19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9"/>
                <a:gd name="T184" fmla="*/ 0 h 190"/>
                <a:gd name="T185" fmla="*/ 249 w 249"/>
                <a:gd name="T186" fmla="*/ 190 h 19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9" h="190">
                  <a:moveTo>
                    <a:pt x="113" y="0"/>
                  </a:moveTo>
                  <a:lnTo>
                    <a:pt x="104" y="2"/>
                  </a:lnTo>
                  <a:lnTo>
                    <a:pt x="94" y="6"/>
                  </a:lnTo>
                  <a:lnTo>
                    <a:pt x="82" y="10"/>
                  </a:lnTo>
                  <a:lnTo>
                    <a:pt x="68" y="14"/>
                  </a:lnTo>
                  <a:lnTo>
                    <a:pt x="53" y="19"/>
                  </a:lnTo>
                  <a:lnTo>
                    <a:pt x="40" y="22"/>
                  </a:lnTo>
                  <a:lnTo>
                    <a:pt x="27" y="25"/>
                  </a:lnTo>
                  <a:lnTo>
                    <a:pt x="16" y="26"/>
                  </a:lnTo>
                  <a:lnTo>
                    <a:pt x="12" y="25"/>
                  </a:lnTo>
                  <a:lnTo>
                    <a:pt x="7" y="25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14" y="31"/>
                  </a:lnTo>
                  <a:lnTo>
                    <a:pt x="26" y="43"/>
                  </a:lnTo>
                  <a:lnTo>
                    <a:pt x="36" y="56"/>
                  </a:lnTo>
                  <a:lnTo>
                    <a:pt x="47" y="71"/>
                  </a:lnTo>
                  <a:lnTo>
                    <a:pt x="55" y="88"/>
                  </a:lnTo>
                  <a:lnTo>
                    <a:pt x="61" y="106"/>
                  </a:lnTo>
                  <a:lnTo>
                    <a:pt x="66" y="124"/>
                  </a:lnTo>
                  <a:lnTo>
                    <a:pt x="69" y="142"/>
                  </a:lnTo>
                  <a:lnTo>
                    <a:pt x="76" y="142"/>
                  </a:lnTo>
                  <a:lnTo>
                    <a:pt x="84" y="145"/>
                  </a:lnTo>
                  <a:lnTo>
                    <a:pt x="93" y="149"/>
                  </a:lnTo>
                  <a:lnTo>
                    <a:pt x="103" y="154"/>
                  </a:lnTo>
                  <a:lnTo>
                    <a:pt x="112" y="162"/>
                  </a:lnTo>
                  <a:lnTo>
                    <a:pt x="121" y="170"/>
                  </a:lnTo>
                  <a:lnTo>
                    <a:pt x="129" y="180"/>
                  </a:lnTo>
                  <a:lnTo>
                    <a:pt x="135" y="190"/>
                  </a:lnTo>
                  <a:lnTo>
                    <a:pt x="142" y="184"/>
                  </a:lnTo>
                  <a:lnTo>
                    <a:pt x="152" y="179"/>
                  </a:lnTo>
                  <a:lnTo>
                    <a:pt x="163" y="174"/>
                  </a:lnTo>
                  <a:lnTo>
                    <a:pt x="177" y="171"/>
                  </a:lnTo>
                  <a:lnTo>
                    <a:pt x="193" y="170"/>
                  </a:lnTo>
                  <a:lnTo>
                    <a:pt x="211" y="171"/>
                  </a:lnTo>
                  <a:lnTo>
                    <a:pt x="229" y="176"/>
                  </a:lnTo>
                  <a:lnTo>
                    <a:pt x="249" y="184"/>
                  </a:lnTo>
                  <a:lnTo>
                    <a:pt x="244" y="176"/>
                  </a:lnTo>
                  <a:lnTo>
                    <a:pt x="237" y="168"/>
                  </a:lnTo>
                  <a:lnTo>
                    <a:pt x="232" y="158"/>
                  </a:lnTo>
                  <a:lnTo>
                    <a:pt x="228" y="146"/>
                  </a:lnTo>
                  <a:lnTo>
                    <a:pt x="227" y="132"/>
                  </a:lnTo>
                  <a:lnTo>
                    <a:pt x="227" y="117"/>
                  </a:lnTo>
                  <a:lnTo>
                    <a:pt x="231" y="100"/>
                  </a:lnTo>
                  <a:lnTo>
                    <a:pt x="239" y="81"/>
                  </a:lnTo>
                  <a:lnTo>
                    <a:pt x="228" y="79"/>
                  </a:lnTo>
                  <a:lnTo>
                    <a:pt x="215" y="76"/>
                  </a:lnTo>
                  <a:lnTo>
                    <a:pt x="204" y="70"/>
                  </a:lnTo>
                  <a:lnTo>
                    <a:pt x="194" y="63"/>
                  </a:lnTo>
                  <a:lnTo>
                    <a:pt x="185" y="55"/>
                  </a:lnTo>
                  <a:lnTo>
                    <a:pt x="178" y="43"/>
                  </a:lnTo>
                  <a:lnTo>
                    <a:pt x="175" y="29"/>
                  </a:lnTo>
                  <a:lnTo>
                    <a:pt x="174" y="11"/>
                  </a:lnTo>
                  <a:lnTo>
                    <a:pt x="167" y="12"/>
                  </a:lnTo>
                  <a:lnTo>
                    <a:pt x="160" y="14"/>
                  </a:lnTo>
                  <a:lnTo>
                    <a:pt x="153" y="14"/>
                  </a:lnTo>
                  <a:lnTo>
                    <a:pt x="146" y="14"/>
                  </a:lnTo>
                  <a:lnTo>
                    <a:pt x="138" y="13"/>
                  </a:lnTo>
                  <a:lnTo>
                    <a:pt x="130" y="10"/>
                  </a:lnTo>
                  <a:lnTo>
                    <a:pt x="123" y="5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53" name="Freeform 295"/>
            <p:cNvSpPr>
              <a:spLocks/>
            </p:cNvSpPr>
            <p:nvPr/>
          </p:nvSpPr>
          <p:spPr bwMode="auto">
            <a:xfrm>
              <a:off x="835" y="140"/>
              <a:ext cx="219" cy="270"/>
            </a:xfrm>
            <a:custGeom>
              <a:avLst/>
              <a:gdLst>
                <a:gd name="T0" fmla="*/ 185 w 219"/>
                <a:gd name="T1" fmla="*/ 130 h 270"/>
                <a:gd name="T2" fmla="*/ 157 w 219"/>
                <a:gd name="T3" fmla="*/ 133 h 270"/>
                <a:gd name="T4" fmla="*/ 119 w 219"/>
                <a:gd name="T5" fmla="*/ 145 h 270"/>
                <a:gd name="T6" fmla="*/ 84 w 219"/>
                <a:gd name="T7" fmla="*/ 176 h 270"/>
                <a:gd name="T8" fmla="*/ 64 w 219"/>
                <a:gd name="T9" fmla="*/ 224 h 270"/>
                <a:gd name="T10" fmla="*/ 49 w 219"/>
                <a:gd name="T11" fmla="*/ 254 h 270"/>
                <a:gd name="T12" fmla="*/ 34 w 219"/>
                <a:gd name="T13" fmla="*/ 261 h 270"/>
                <a:gd name="T14" fmla="*/ 24 w 219"/>
                <a:gd name="T15" fmla="*/ 263 h 270"/>
                <a:gd name="T16" fmla="*/ 14 w 219"/>
                <a:gd name="T17" fmla="*/ 265 h 270"/>
                <a:gd name="T18" fmla="*/ 5 w 219"/>
                <a:gd name="T19" fmla="*/ 269 h 270"/>
                <a:gd name="T20" fmla="*/ 1 w 219"/>
                <a:gd name="T21" fmla="*/ 269 h 270"/>
                <a:gd name="T22" fmla="*/ 0 w 219"/>
                <a:gd name="T23" fmla="*/ 266 h 270"/>
                <a:gd name="T24" fmla="*/ 18 w 219"/>
                <a:gd name="T25" fmla="*/ 257 h 270"/>
                <a:gd name="T26" fmla="*/ 42 w 219"/>
                <a:gd name="T27" fmla="*/ 230 h 270"/>
                <a:gd name="T28" fmla="*/ 52 w 219"/>
                <a:gd name="T29" fmla="*/ 197 h 270"/>
                <a:gd name="T30" fmla="*/ 55 w 219"/>
                <a:gd name="T31" fmla="*/ 169 h 270"/>
                <a:gd name="T32" fmla="*/ 53 w 219"/>
                <a:gd name="T33" fmla="*/ 150 h 270"/>
                <a:gd name="T34" fmla="*/ 49 w 219"/>
                <a:gd name="T35" fmla="*/ 128 h 270"/>
                <a:gd name="T36" fmla="*/ 52 w 219"/>
                <a:gd name="T37" fmla="*/ 115 h 270"/>
                <a:gd name="T38" fmla="*/ 69 w 219"/>
                <a:gd name="T39" fmla="*/ 102 h 270"/>
                <a:gd name="T40" fmla="*/ 85 w 219"/>
                <a:gd name="T41" fmla="*/ 83 h 270"/>
                <a:gd name="T42" fmla="*/ 91 w 219"/>
                <a:gd name="T43" fmla="*/ 60 h 270"/>
                <a:gd name="T44" fmla="*/ 96 w 219"/>
                <a:gd name="T45" fmla="*/ 47 h 270"/>
                <a:gd name="T46" fmla="*/ 121 w 219"/>
                <a:gd name="T47" fmla="*/ 39 h 270"/>
                <a:gd name="T48" fmla="*/ 149 w 219"/>
                <a:gd name="T49" fmla="*/ 25 h 270"/>
                <a:gd name="T50" fmla="*/ 171 w 219"/>
                <a:gd name="T51" fmla="*/ 8 h 270"/>
                <a:gd name="T52" fmla="*/ 178 w 219"/>
                <a:gd name="T53" fmla="*/ 10 h 270"/>
                <a:gd name="T54" fmla="*/ 181 w 219"/>
                <a:gd name="T55" fmla="*/ 36 h 270"/>
                <a:gd name="T56" fmla="*/ 192 w 219"/>
                <a:gd name="T57" fmla="*/ 61 h 270"/>
                <a:gd name="T58" fmla="*/ 209 w 219"/>
                <a:gd name="T59" fmla="*/ 82 h 270"/>
                <a:gd name="T60" fmla="*/ 212 w 219"/>
                <a:gd name="T61" fmla="*/ 90 h 270"/>
                <a:gd name="T62" fmla="*/ 198 w 219"/>
                <a:gd name="T63" fmla="*/ 95 h 270"/>
                <a:gd name="T64" fmla="*/ 188 w 219"/>
                <a:gd name="T65" fmla="*/ 106 h 270"/>
                <a:gd name="T66" fmla="*/ 187 w 219"/>
                <a:gd name="T67" fmla="*/ 121 h 2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9"/>
                <a:gd name="T103" fmla="*/ 0 h 270"/>
                <a:gd name="T104" fmla="*/ 219 w 219"/>
                <a:gd name="T105" fmla="*/ 270 h 2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9" h="270">
                  <a:moveTo>
                    <a:pt x="192" y="130"/>
                  </a:moveTo>
                  <a:lnTo>
                    <a:pt x="185" y="130"/>
                  </a:lnTo>
                  <a:lnTo>
                    <a:pt x="172" y="130"/>
                  </a:lnTo>
                  <a:lnTo>
                    <a:pt x="157" y="133"/>
                  </a:lnTo>
                  <a:lnTo>
                    <a:pt x="138" y="137"/>
                  </a:lnTo>
                  <a:lnTo>
                    <a:pt x="119" y="145"/>
                  </a:lnTo>
                  <a:lnTo>
                    <a:pt x="101" y="158"/>
                  </a:lnTo>
                  <a:lnTo>
                    <a:pt x="84" y="176"/>
                  </a:lnTo>
                  <a:lnTo>
                    <a:pt x="72" y="202"/>
                  </a:lnTo>
                  <a:lnTo>
                    <a:pt x="64" y="224"/>
                  </a:lnTo>
                  <a:lnTo>
                    <a:pt x="57" y="243"/>
                  </a:lnTo>
                  <a:lnTo>
                    <a:pt x="49" y="254"/>
                  </a:lnTo>
                  <a:lnTo>
                    <a:pt x="40" y="260"/>
                  </a:lnTo>
                  <a:lnTo>
                    <a:pt x="34" y="261"/>
                  </a:lnTo>
                  <a:lnTo>
                    <a:pt x="30" y="262"/>
                  </a:lnTo>
                  <a:lnTo>
                    <a:pt x="24" y="263"/>
                  </a:lnTo>
                  <a:lnTo>
                    <a:pt x="18" y="264"/>
                  </a:lnTo>
                  <a:lnTo>
                    <a:pt x="14" y="265"/>
                  </a:lnTo>
                  <a:lnTo>
                    <a:pt x="9" y="266"/>
                  </a:lnTo>
                  <a:lnTo>
                    <a:pt x="5" y="269"/>
                  </a:lnTo>
                  <a:lnTo>
                    <a:pt x="1" y="270"/>
                  </a:lnTo>
                  <a:lnTo>
                    <a:pt x="1" y="269"/>
                  </a:lnTo>
                  <a:lnTo>
                    <a:pt x="1" y="268"/>
                  </a:lnTo>
                  <a:lnTo>
                    <a:pt x="0" y="266"/>
                  </a:lnTo>
                  <a:lnTo>
                    <a:pt x="0" y="265"/>
                  </a:lnTo>
                  <a:lnTo>
                    <a:pt x="18" y="257"/>
                  </a:lnTo>
                  <a:lnTo>
                    <a:pt x="33" y="245"/>
                  </a:lnTo>
                  <a:lnTo>
                    <a:pt x="42" y="230"/>
                  </a:lnTo>
                  <a:lnTo>
                    <a:pt x="49" y="214"/>
                  </a:lnTo>
                  <a:lnTo>
                    <a:pt x="52" y="197"/>
                  </a:lnTo>
                  <a:lnTo>
                    <a:pt x="55" y="183"/>
                  </a:lnTo>
                  <a:lnTo>
                    <a:pt x="55" y="169"/>
                  </a:lnTo>
                  <a:lnTo>
                    <a:pt x="55" y="159"/>
                  </a:lnTo>
                  <a:lnTo>
                    <a:pt x="53" y="150"/>
                  </a:lnTo>
                  <a:lnTo>
                    <a:pt x="52" y="140"/>
                  </a:lnTo>
                  <a:lnTo>
                    <a:pt x="49" y="128"/>
                  </a:lnTo>
                  <a:lnTo>
                    <a:pt x="45" y="116"/>
                  </a:lnTo>
                  <a:lnTo>
                    <a:pt x="52" y="115"/>
                  </a:lnTo>
                  <a:lnTo>
                    <a:pt x="61" y="110"/>
                  </a:lnTo>
                  <a:lnTo>
                    <a:pt x="69" y="102"/>
                  </a:lnTo>
                  <a:lnTo>
                    <a:pt x="78" y="93"/>
                  </a:lnTo>
                  <a:lnTo>
                    <a:pt x="85" y="83"/>
                  </a:lnTo>
                  <a:lnTo>
                    <a:pt x="90" y="72"/>
                  </a:lnTo>
                  <a:lnTo>
                    <a:pt x="91" y="60"/>
                  </a:lnTo>
                  <a:lnTo>
                    <a:pt x="87" y="48"/>
                  </a:lnTo>
                  <a:lnTo>
                    <a:pt x="96" y="47"/>
                  </a:lnTo>
                  <a:lnTo>
                    <a:pt x="109" y="43"/>
                  </a:lnTo>
                  <a:lnTo>
                    <a:pt x="121" y="39"/>
                  </a:lnTo>
                  <a:lnTo>
                    <a:pt x="136" y="32"/>
                  </a:lnTo>
                  <a:lnTo>
                    <a:pt x="149" y="25"/>
                  </a:lnTo>
                  <a:lnTo>
                    <a:pt x="161" y="17"/>
                  </a:lnTo>
                  <a:lnTo>
                    <a:pt x="171" y="8"/>
                  </a:lnTo>
                  <a:lnTo>
                    <a:pt x="178" y="0"/>
                  </a:lnTo>
                  <a:lnTo>
                    <a:pt x="178" y="10"/>
                  </a:lnTo>
                  <a:lnTo>
                    <a:pt x="179" y="23"/>
                  </a:lnTo>
                  <a:lnTo>
                    <a:pt x="181" y="36"/>
                  </a:lnTo>
                  <a:lnTo>
                    <a:pt x="186" y="49"/>
                  </a:lnTo>
                  <a:lnTo>
                    <a:pt x="192" y="61"/>
                  </a:lnTo>
                  <a:lnTo>
                    <a:pt x="200" y="73"/>
                  </a:lnTo>
                  <a:lnTo>
                    <a:pt x="209" y="82"/>
                  </a:lnTo>
                  <a:lnTo>
                    <a:pt x="219" y="89"/>
                  </a:lnTo>
                  <a:lnTo>
                    <a:pt x="212" y="90"/>
                  </a:lnTo>
                  <a:lnTo>
                    <a:pt x="205" y="92"/>
                  </a:lnTo>
                  <a:lnTo>
                    <a:pt x="198" y="95"/>
                  </a:lnTo>
                  <a:lnTo>
                    <a:pt x="193" y="100"/>
                  </a:lnTo>
                  <a:lnTo>
                    <a:pt x="188" y="106"/>
                  </a:lnTo>
                  <a:lnTo>
                    <a:pt x="187" y="113"/>
                  </a:lnTo>
                  <a:lnTo>
                    <a:pt x="187" y="121"/>
                  </a:lnTo>
                  <a:lnTo>
                    <a:pt x="192" y="13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54" name="Freeform 296"/>
            <p:cNvSpPr>
              <a:spLocks/>
            </p:cNvSpPr>
            <p:nvPr/>
          </p:nvSpPr>
          <p:spPr bwMode="auto">
            <a:xfrm>
              <a:off x="764" y="145"/>
              <a:ext cx="129" cy="260"/>
            </a:xfrm>
            <a:custGeom>
              <a:avLst/>
              <a:gdLst>
                <a:gd name="T0" fmla="*/ 69 w 129"/>
                <a:gd name="T1" fmla="*/ 257 h 260"/>
                <a:gd name="T2" fmla="*/ 60 w 129"/>
                <a:gd name="T3" fmla="*/ 249 h 260"/>
                <a:gd name="T4" fmla="*/ 47 w 129"/>
                <a:gd name="T5" fmla="*/ 249 h 260"/>
                <a:gd name="T6" fmla="*/ 41 w 129"/>
                <a:gd name="T7" fmla="*/ 246 h 260"/>
                <a:gd name="T8" fmla="*/ 42 w 129"/>
                <a:gd name="T9" fmla="*/ 239 h 260"/>
                <a:gd name="T10" fmla="*/ 50 w 129"/>
                <a:gd name="T11" fmla="*/ 230 h 260"/>
                <a:gd name="T12" fmla="*/ 62 w 129"/>
                <a:gd name="T13" fmla="*/ 227 h 260"/>
                <a:gd name="T14" fmla="*/ 73 w 129"/>
                <a:gd name="T15" fmla="*/ 223 h 260"/>
                <a:gd name="T16" fmla="*/ 79 w 129"/>
                <a:gd name="T17" fmla="*/ 216 h 260"/>
                <a:gd name="T18" fmla="*/ 80 w 129"/>
                <a:gd name="T19" fmla="*/ 210 h 260"/>
                <a:gd name="T20" fmla="*/ 79 w 129"/>
                <a:gd name="T21" fmla="*/ 206 h 260"/>
                <a:gd name="T22" fmla="*/ 77 w 129"/>
                <a:gd name="T23" fmla="*/ 200 h 260"/>
                <a:gd name="T24" fmla="*/ 70 w 129"/>
                <a:gd name="T25" fmla="*/ 195 h 260"/>
                <a:gd name="T26" fmla="*/ 56 w 129"/>
                <a:gd name="T27" fmla="*/ 195 h 260"/>
                <a:gd name="T28" fmla="*/ 47 w 129"/>
                <a:gd name="T29" fmla="*/ 201 h 260"/>
                <a:gd name="T30" fmla="*/ 46 w 129"/>
                <a:gd name="T31" fmla="*/ 208 h 260"/>
                <a:gd name="T32" fmla="*/ 43 w 129"/>
                <a:gd name="T33" fmla="*/ 216 h 260"/>
                <a:gd name="T34" fmla="*/ 33 w 129"/>
                <a:gd name="T35" fmla="*/ 224 h 260"/>
                <a:gd name="T36" fmla="*/ 29 w 129"/>
                <a:gd name="T37" fmla="*/ 224 h 260"/>
                <a:gd name="T38" fmla="*/ 25 w 129"/>
                <a:gd name="T39" fmla="*/ 221 h 260"/>
                <a:gd name="T40" fmla="*/ 25 w 129"/>
                <a:gd name="T41" fmla="*/ 215 h 260"/>
                <a:gd name="T42" fmla="*/ 28 w 129"/>
                <a:gd name="T43" fmla="*/ 205 h 260"/>
                <a:gd name="T44" fmla="*/ 34 w 129"/>
                <a:gd name="T45" fmla="*/ 197 h 260"/>
                <a:gd name="T46" fmla="*/ 41 w 129"/>
                <a:gd name="T47" fmla="*/ 189 h 260"/>
                <a:gd name="T48" fmla="*/ 42 w 129"/>
                <a:gd name="T49" fmla="*/ 182 h 260"/>
                <a:gd name="T50" fmla="*/ 42 w 129"/>
                <a:gd name="T51" fmla="*/ 179 h 260"/>
                <a:gd name="T52" fmla="*/ 39 w 129"/>
                <a:gd name="T53" fmla="*/ 173 h 260"/>
                <a:gd name="T54" fmla="*/ 33 w 129"/>
                <a:gd name="T55" fmla="*/ 167 h 260"/>
                <a:gd name="T56" fmla="*/ 24 w 129"/>
                <a:gd name="T57" fmla="*/ 165 h 260"/>
                <a:gd name="T58" fmla="*/ 17 w 129"/>
                <a:gd name="T59" fmla="*/ 166 h 260"/>
                <a:gd name="T60" fmla="*/ 12 w 129"/>
                <a:gd name="T61" fmla="*/ 168 h 260"/>
                <a:gd name="T62" fmla="*/ 8 w 129"/>
                <a:gd name="T63" fmla="*/ 172 h 260"/>
                <a:gd name="T64" fmla="*/ 0 w 129"/>
                <a:gd name="T65" fmla="*/ 149 h 260"/>
                <a:gd name="T66" fmla="*/ 11 w 129"/>
                <a:gd name="T67" fmla="*/ 98 h 260"/>
                <a:gd name="T68" fmla="*/ 46 w 129"/>
                <a:gd name="T69" fmla="*/ 52 h 260"/>
                <a:gd name="T70" fmla="*/ 90 w 129"/>
                <a:gd name="T71" fmla="*/ 18 h 260"/>
                <a:gd name="T72" fmla="*/ 115 w 129"/>
                <a:gd name="T73" fmla="*/ 4 h 260"/>
                <a:gd name="T74" fmla="*/ 129 w 129"/>
                <a:gd name="T75" fmla="*/ 0 h 260"/>
                <a:gd name="T76" fmla="*/ 118 w 129"/>
                <a:gd name="T77" fmla="*/ 16 h 260"/>
                <a:gd name="T78" fmla="*/ 105 w 129"/>
                <a:gd name="T79" fmla="*/ 45 h 260"/>
                <a:gd name="T80" fmla="*/ 105 w 129"/>
                <a:gd name="T81" fmla="*/ 71 h 260"/>
                <a:gd name="T82" fmla="*/ 112 w 129"/>
                <a:gd name="T83" fmla="*/ 96 h 260"/>
                <a:gd name="T84" fmla="*/ 120 w 129"/>
                <a:gd name="T85" fmla="*/ 123 h 260"/>
                <a:gd name="T86" fmla="*/ 124 w 129"/>
                <a:gd name="T87" fmla="*/ 145 h 260"/>
                <a:gd name="T88" fmla="*/ 126 w 129"/>
                <a:gd name="T89" fmla="*/ 164 h 260"/>
                <a:gd name="T90" fmla="*/ 123 w 129"/>
                <a:gd name="T91" fmla="*/ 192 h 260"/>
                <a:gd name="T92" fmla="*/ 113 w 129"/>
                <a:gd name="T93" fmla="*/ 225 h 260"/>
                <a:gd name="T94" fmla="*/ 89 w 129"/>
                <a:gd name="T95" fmla="*/ 252 h 2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9"/>
                <a:gd name="T145" fmla="*/ 0 h 260"/>
                <a:gd name="T146" fmla="*/ 129 w 129"/>
                <a:gd name="T147" fmla="*/ 260 h 2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9" h="260">
                  <a:moveTo>
                    <a:pt x="71" y="260"/>
                  </a:moveTo>
                  <a:lnTo>
                    <a:pt x="69" y="257"/>
                  </a:lnTo>
                  <a:lnTo>
                    <a:pt x="65" y="252"/>
                  </a:lnTo>
                  <a:lnTo>
                    <a:pt x="60" y="249"/>
                  </a:lnTo>
                  <a:lnTo>
                    <a:pt x="52" y="249"/>
                  </a:lnTo>
                  <a:lnTo>
                    <a:pt x="47" y="249"/>
                  </a:lnTo>
                  <a:lnTo>
                    <a:pt x="44" y="248"/>
                  </a:lnTo>
                  <a:lnTo>
                    <a:pt x="41" y="246"/>
                  </a:lnTo>
                  <a:lnTo>
                    <a:pt x="38" y="243"/>
                  </a:lnTo>
                  <a:lnTo>
                    <a:pt x="42" y="239"/>
                  </a:lnTo>
                  <a:lnTo>
                    <a:pt x="46" y="233"/>
                  </a:lnTo>
                  <a:lnTo>
                    <a:pt x="50" y="230"/>
                  </a:lnTo>
                  <a:lnTo>
                    <a:pt x="53" y="227"/>
                  </a:lnTo>
                  <a:lnTo>
                    <a:pt x="62" y="227"/>
                  </a:lnTo>
                  <a:lnTo>
                    <a:pt x="69" y="226"/>
                  </a:lnTo>
                  <a:lnTo>
                    <a:pt x="73" y="223"/>
                  </a:lnTo>
                  <a:lnTo>
                    <a:pt x="78" y="218"/>
                  </a:lnTo>
                  <a:lnTo>
                    <a:pt x="79" y="216"/>
                  </a:lnTo>
                  <a:lnTo>
                    <a:pt x="79" y="213"/>
                  </a:lnTo>
                  <a:lnTo>
                    <a:pt x="80" y="210"/>
                  </a:lnTo>
                  <a:lnTo>
                    <a:pt x="80" y="208"/>
                  </a:lnTo>
                  <a:lnTo>
                    <a:pt x="79" y="206"/>
                  </a:lnTo>
                  <a:lnTo>
                    <a:pt x="78" y="202"/>
                  </a:lnTo>
                  <a:lnTo>
                    <a:pt x="77" y="200"/>
                  </a:lnTo>
                  <a:lnTo>
                    <a:pt x="76" y="198"/>
                  </a:lnTo>
                  <a:lnTo>
                    <a:pt x="70" y="195"/>
                  </a:lnTo>
                  <a:lnTo>
                    <a:pt x="63" y="193"/>
                  </a:lnTo>
                  <a:lnTo>
                    <a:pt x="56" y="195"/>
                  </a:lnTo>
                  <a:lnTo>
                    <a:pt x="51" y="197"/>
                  </a:lnTo>
                  <a:lnTo>
                    <a:pt x="47" y="201"/>
                  </a:lnTo>
                  <a:lnTo>
                    <a:pt x="46" y="205"/>
                  </a:lnTo>
                  <a:lnTo>
                    <a:pt x="46" y="208"/>
                  </a:lnTo>
                  <a:lnTo>
                    <a:pt x="47" y="212"/>
                  </a:lnTo>
                  <a:lnTo>
                    <a:pt x="43" y="216"/>
                  </a:lnTo>
                  <a:lnTo>
                    <a:pt x="37" y="221"/>
                  </a:lnTo>
                  <a:lnTo>
                    <a:pt x="33" y="224"/>
                  </a:lnTo>
                  <a:lnTo>
                    <a:pt x="30" y="226"/>
                  </a:lnTo>
                  <a:lnTo>
                    <a:pt x="29" y="224"/>
                  </a:lnTo>
                  <a:lnTo>
                    <a:pt x="27" y="223"/>
                  </a:lnTo>
                  <a:lnTo>
                    <a:pt x="25" y="221"/>
                  </a:lnTo>
                  <a:lnTo>
                    <a:pt x="22" y="219"/>
                  </a:lnTo>
                  <a:lnTo>
                    <a:pt x="25" y="215"/>
                  </a:lnTo>
                  <a:lnTo>
                    <a:pt x="27" y="209"/>
                  </a:lnTo>
                  <a:lnTo>
                    <a:pt x="28" y="205"/>
                  </a:lnTo>
                  <a:lnTo>
                    <a:pt x="29" y="200"/>
                  </a:lnTo>
                  <a:lnTo>
                    <a:pt x="34" y="197"/>
                  </a:lnTo>
                  <a:lnTo>
                    <a:pt x="37" y="193"/>
                  </a:lnTo>
                  <a:lnTo>
                    <a:pt x="41" y="189"/>
                  </a:lnTo>
                  <a:lnTo>
                    <a:pt x="42" y="184"/>
                  </a:lnTo>
                  <a:lnTo>
                    <a:pt x="42" y="182"/>
                  </a:lnTo>
                  <a:lnTo>
                    <a:pt x="42" y="181"/>
                  </a:lnTo>
                  <a:lnTo>
                    <a:pt x="42" y="179"/>
                  </a:lnTo>
                  <a:lnTo>
                    <a:pt x="42" y="178"/>
                  </a:lnTo>
                  <a:lnTo>
                    <a:pt x="39" y="173"/>
                  </a:lnTo>
                  <a:lnTo>
                    <a:pt x="37" y="170"/>
                  </a:lnTo>
                  <a:lnTo>
                    <a:pt x="33" y="167"/>
                  </a:lnTo>
                  <a:lnTo>
                    <a:pt x="26" y="165"/>
                  </a:lnTo>
                  <a:lnTo>
                    <a:pt x="24" y="165"/>
                  </a:lnTo>
                  <a:lnTo>
                    <a:pt x="20" y="165"/>
                  </a:lnTo>
                  <a:lnTo>
                    <a:pt x="17" y="166"/>
                  </a:lnTo>
                  <a:lnTo>
                    <a:pt x="15" y="167"/>
                  </a:lnTo>
                  <a:lnTo>
                    <a:pt x="12" y="168"/>
                  </a:lnTo>
                  <a:lnTo>
                    <a:pt x="10" y="170"/>
                  </a:lnTo>
                  <a:lnTo>
                    <a:pt x="8" y="172"/>
                  </a:lnTo>
                  <a:lnTo>
                    <a:pt x="7" y="173"/>
                  </a:lnTo>
                  <a:lnTo>
                    <a:pt x="0" y="149"/>
                  </a:lnTo>
                  <a:lnTo>
                    <a:pt x="2" y="123"/>
                  </a:lnTo>
                  <a:lnTo>
                    <a:pt x="11" y="98"/>
                  </a:lnTo>
                  <a:lnTo>
                    <a:pt x="27" y="73"/>
                  </a:lnTo>
                  <a:lnTo>
                    <a:pt x="46" y="52"/>
                  </a:lnTo>
                  <a:lnTo>
                    <a:pt x="68" y="33"/>
                  </a:lnTo>
                  <a:lnTo>
                    <a:pt x="90" y="18"/>
                  </a:lnTo>
                  <a:lnTo>
                    <a:pt x="110" y="8"/>
                  </a:lnTo>
                  <a:lnTo>
                    <a:pt x="115" y="4"/>
                  </a:lnTo>
                  <a:lnTo>
                    <a:pt x="123" y="1"/>
                  </a:lnTo>
                  <a:lnTo>
                    <a:pt x="129" y="0"/>
                  </a:lnTo>
                  <a:lnTo>
                    <a:pt x="126" y="4"/>
                  </a:lnTo>
                  <a:lnTo>
                    <a:pt x="118" y="16"/>
                  </a:lnTo>
                  <a:lnTo>
                    <a:pt x="111" y="30"/>
                  </a:lnTo>
                  <a:lnTo>
                    <a:pt x="105" y="45"/>
                  </a:lnTo>
                  <a:lnTo>
                    <a:pt x="104" y="61"/>
                  </a:lnTo>
                  <a:lnTo>
                    <a:pt x="105" y="71"/>
                  </a:lnTo>
                  <a:lnTo>
                    <a:pt x="109" y="82"/>
                  </a:lnTo>
                  <a:lnTo>
                    <a:pt x="112" y="96"/>
                  </a:lnTo>
                  <a:lnTo>
                    <a:pt x="116" y="111"/>
                  </a:lnTo>
                  <a:lnTo>
                    <a:pt x="120" y="123"/>
                  </a:lnTo>
                  <a:lnTo>
                    <a:pt x="123" y="135"/>
                  </a:lnTo>
                  <a:lnTo>
                    <a:pt x="124" y="145"/>
                  </a:lnTo>
                  <a:lnTo>
                    <a:pt x="126" y="154"/>
                  </a:lnTo>
                  <a:lnTo>
                    <a:pt x="126" y="164"/>
                  </a:lnTo>
                  <a:lnTo>
                    <a:pt x="126" y="178"/>
                  </a:lnTo>
                  <a:lnTo>
                    <a:pt x="123" y="192"/>
                  </a:lnTo>
                  <a:lnTo>
                    <a:pt x="120" y="209"/>
                  </a:lnTo>
                  <a:lnTo>
                    <a:pt x="113" y="225"/>
                  </a:lnTo>
                  <a:lnTo>
                    <a:pt x="104" y="240"/>
                  </a:lnTo>
                  <a:lnTo>
                    <a:pt x="89" y="252"/>
                  </a:lnTo>
                  <a:lnTo>
                    <a:pt x="71" y="260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55" name="Freeform 297"/>
            <p:cNvSpPr>
              <a:spLocks/>
            </p:cNvSpPr>
            <p:nvPr/>
          </p:nvSpPr>
          <p:spPr bwMode="auto">
            <a:xfrm>
              <a:off x="528" y="270"/>
              <a:ext cx="630" cy="443"/>
            </a:xfrm>
            <a:custGeom>
              <a:avLst/>
              <a:gdLst>
                <a:gd name="T0" fmla="*/ 291 w 630"/>
                <a:gd name="T1" fmla="*/ 378 h 443"/>
                <a:gd name="T2" fmla="*/ 257 w 630"/>
                <a:gd name="T3" fmla="*/ 438 h 443"/>
                <a:gd name="T4" fmla="*/ 229 w 630"/>
                <a:gd name="T5" fmla="*/ 387 h 443"/>
                <a:gd name="T6" fmla="*/ 191 w 630"/>
                <a:gd name="T7" fmla="*/ 347 h 443"/>
                <a:gd name="T8" fmla="*/ 179 w 630"/>
                <a:gd name="T9" fmla="*/ 253 h 443"/>
                <a:gd name="T10" fmla="*/ 205 w 630"/>
                <a:gd name="T11" fmla="*/ 210 h 443"/>
                <a:gd name="T12" fmla="*/ 227 w 630"/>
                <a:gd name="T13" fmla="*/ 165 h 443"/>
                <a:gd name="T14" fmla="*/ 212 w 630"/>
                <a:gd name="T15" fmla="*/ 174 h 443"/>
                <a:gd name="T16" fmla="*/ 195 w 630"/>
                <a:gd name="T17" fmla="*/ 213 h 443"/>
                <a:gd name="T18" fmla="*/ 130 w 630"/>
                <a:gd name="T19" fmla="*/ 266 h 443"/>
                <a:gd name="T20" fmla="*/ 79 w 630"/>
                <a:gd name="T21" fmla="*/ 270 h 443"/>
                <a:gd name="T22" fmla="*/ 48 w 630"/>
                <a:gd name="T23" fmla="*/ 259 h 443"/>
                <a:gd name="T24" fmla="*/ 0 w 630"/>
                <a:gd name="T25" fmla="*/ 237 h 443"/>
                <a:gd name="T26" fmla="*/ 40 w 630"/>
                <a:gd name="T27" fmla="*/ 222 h 443"/>
                <a:gd name="T28" fmla="*/ 74 w 630"/>
                <a:gd name="T29" fmla="*/ 181 h 443"/>
                <a:gd name="T30" fmla="*/ 143 w 630"/>
                <a:gd name="T31" fmla="*/ 136 h 443"/>
                <a:gd name="T32" fmla="*/ 185 w 630"/>
                <a:gd name="T33" fmla="*/ 138 h 443"/>
                <a:gd name="T34" fmla="*/ 193 w 630"/>
                <a:gd name="T35" fmla="*/ 141 h 443"/>
                <a:gd name="T36" fmla="*/ 184 w 630"/>
                <a:gd name="T37" fmla="*/ 165 h 443"/>
                <a:gd name="T38" fmla="*/ 189 w 630"/>
                <a:gd name="T39" fmla="*/ 169 h 443"/>
                <a:gd name="T40" fmla="*/ 212 w 630"/>
                <a:gd name="T41" fmla="*/ 165 h 443"/>
                <a:gd name="T42" fmla="*/ 208 w 630"/>
                <a:gd name="T43" fmla="*/ 136 h 443"/>
                <a:gd name="T44" fmla="*/ 215 w 630"/>
                <a:gd name="T45" fmla="*/ 135 h 443"/>
                <a:gd name="T46" fmla="*/ 229 w 630"/>
                <a:gd name="T47" fmla="*/ 152 h 443"/>
                <a:gd name="T48" fmla="*/ 257 w 630"/>
                <a:gd name="T49" fmla="*/ 156 h 443"/>
                <a:gd name="T50" fmla="*/ 279 w 630"/>
                <a:gd name="T51" fmla="*/ 139 h 443"/>
                <a:gd name="T52" fmla="*/ 304 w 630"/>
                <a:gd name="T53" fmla="*/ 132 h 443"/>
                <a:gd name="T54" fmla="*/ 338 w 630"/>
                <a:gd name="T55" fmla="*/ 94 h 443"/>
                <a:gd name="T56" fmla="*/ 412 w 630"/>
                <a:gd name="T57" fmla="*/ 7 h 443"/>
                <a:gd name="T58" fmla="*/ 471 w 630"/>
                <a:gd name="T59" fmla="*/ 0 h 443"/>
                <a:gd name="T60" fmla="*/ 519 w 630"/>
                <a:gd name="T61" fmla="*/ 10 h 443"/>
                <a:gd name="T62" fmla="*/ 570 w 630"/>
                <a:gd name="T63" fmla="*/ 29 h 443"/>
                <a:gd name="T64" fmla="*/ 620 w 630"/>
                <a:gd name="T65" fmla="*/ 31 h 443"/>
                <a:gd name="T66" fmla="*/ 612 w 630"/>
                <a:gd name="T67" fmla="*/ 56 h 443"/>
                <a:gd name="T68" fmla="*/ 544 w 630"/>
                <a:gd name="T69" fmla="*/ 139 h 443"/>
                <a:gd name="T70" fmla="*/ 484 w 630"/>
                <a:gd name="T71" fmla="*/ 166 h 443"/>
                <a:gd name="T72" fmla="*/ 418 w 630"/>
                <a:gd name="T73" fmla="*/ 182 h 443"/>
                <a:gd name="T74" fmla="*/ 358 w 630"/>
                <a:gd name="T75" fmla="*/ 167 h 443"/>
                <a:gd name="T76" fmla="*/ 326 w 630"/>
                <a:gd name="T77" fmla="*/ 150 h 443"/>
                <a:gd name="T78" fmla="*/ 304 w 630"/>
                <a:gd name="T79" fmla="*/ 143 h 443"/>
                <a:gd name="T80" fmla="*/ 279 w 630"/>
                <a:gd name="T81" fmla="*/ 150 h 443"/>
                <a:gd name="T82" fmla="*/ 281 w 630"/>
                <a:gd name="T83" fmla="*/ 161 h 443"/>
                <a:gd name="T84" fmla="*/ 308 w 630"/>
                <a:gd name="T85" fmla="*/ 160 h 443"/>
                <a:gd name="T86" fmla="*/ 341 w 630"/>
                <a:gd name="T87" fmla="*/ 158 h 443"/>
                <a:gd name="T88" fmla="*/ 402 w 630"/>
                <a:gd name="T89" fmla="*/ 179 h 443"/>
                <a:gd name="T90" fmla="*/ 457 w 630"/>
                <a:gd name="T91" fmla="*/ 244 h 443"/>
                <a:gd name="T92" fmla="*/ 474 w 630"/>
                <a:gd name="T93" fmla="*/ 323 h 443"/>
                <a:gd name="T94" fmla="*/ 441 w 630"/>
                <a:gd name="T95" fmla="*/ 322 h 443"/>
                <a:gd name="T96" fmla="*/ 367 w 630"/>
                <a:gd name="T97" fmla="*/ 302 h 443"/>
                <a:gd name="T98" fmla="*/ 321 w 630"/>
                <a:gd name="T99" fmla="*/ 287 h 443"/>
                <a:gd name="T100" fmla="*/ 284 w 630"/>
                <a:gd name="T101" fmla="*/ 230 h 443"/>
                <a:gd name="T102" fmla="*/ 273 w 630"/>
                <a:gd name="T103" fmla="*/ 178 h 443"/>
                <a:gd name="T104" fmla="*/ 247 w 630"/>
                <a:gd name="T105" fmla="*/ 160 h 443"/>
                <a:gd name="T106" fmla="*/ 233 w 630"/>
                <a:gd name="T107" fmla="*/ 165 h 443"/>
                <a:gd name="T108" fmla="*/ 247 w 630"/>
                <a:gd name="T109" fmla="*/ 188 h 443"/>
                <a:gd name="T110" fmla="*/ 293 w 630"/>
                <a:gd name="T111" fmla="*/ 245 h 44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30"/>
                <a:gd name="T169" fmla="*/ 0 h 443"/>
                <a:gd name="T170" fmla="*/ 630 w 630"/>
                <a:gd name="T171" fmla="*/ 443 h 44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30" h="443">
                  <a:moveTo>
                    <a:pt x="300" y="262"/>
                  </a:moveTo>
                  <a:lnTo>
                    <a:pt x="307" y="294"/>
                  </a:lnTo>
                  <a:lnTo>
                    <a:pt x="307" y="326"/>
                  </a:lnTo>
                  <a:lnTo>
                    <a:pt x="301" y="355"/>
                  </a:lnTo>
                  <a:lnTo>
                    <a:pt x="291" y="378"/>
                  </a:lnTo>
                  <a:lnTo>
                    <a:pt x="280" y="395"/>
                  </a:lnTo>
                  <a:lnTo>
                    <a:pt x="271" y="411"/>
                  </a:lnTo>
                  <a:lnTo>
                    <a:pt x="264" y="425"/>
                  </a:lnTo>
                  <a:lnTo>
                    <a:pt x="258" y="443"/>
                  </a:lnTo>
                  <a:lnTo>
                    <a:pt x="257" y="438"/>
                  </a:lnTo>
                  <a:lnTo>
                    <a:pt x="254" y="429"/>
                  </a:lnTo>
                  <a:lnTo>
                    <a:pt x="249" y="418"/>
                  </a:lnTo>
                  <a:lnTo>
                    <a:pt x="244" y="408"/>
                  </a:lnTo>
                  <a:lnTo>
                    <a:pt x="237" y="397"/>
                  </a:lnTo>
                  <a:lnTo>
                    <a:pt x="229" y="387"/>
                  </a:lnTo>
                  <a:lnTo>
                    <a:pt x="221" y="377"/>
                  </a:lnTo>
                  <a:lnTo>
                    <a:pt x="213" y="370"/>
                  </a:lnTo>
                  <a:lnTo>
                    <a:pt x="204" y="363"/>
                  </a:lnTo>
                  <a:lnTo>
                    <a:pt x="197" y="355"/>
                  </a:lnTo>
                  <a:lnTo>
                    <a:pt x="191" y="347"/>
                  </a:lnTo>
                  <a:lnTo>
                    <a:pt x="187" y="339"/>
                  </a:lnTo>
                  <a:lnTo>
                    <a:pt x="178" y="314"/>
                  </a:lnTo>
                  <a:lnTo>
                    <a:pt x="176" y="290"/>
                  </a:lnTo>
                  <a:lnTo>
                    <a:pt x="177" y="269"/>
                  </a:lnTo>
                  <a:lnTo>
                    <a:pt x="179" y="253"/>
                  </a:lnTo>
                  <a:lnTo>
                    <a:pt x="182" y="245"/>
                  </a:lnTo>
                  <a:lnTo>
                    <a:pt x="187" y="236"/>
                  </a:lnTo>
                  <a:lnTo>
                    <a:pt x="191" y="227"/>
                  </a:lnTo>
                  <a:lnTo>
                    <a:pt x="198" y="219"/>
                  </a:lnTo>
                  <a:lnTo>
                    <a:pt x="205" y="210"/>
                  </a:lnTo>
                  <a:lnTo>
                    <a:pt x="212" y="200"/>
                  </a:lnTo>
                  <a:lnTo>
                    <a:pt x="218" y="190"/>
                  </a:lnTo>
                  <a:lnTo>
                    <a:pt x="223" y="179"/>
                  </a:lnTo>
                  <a:lnTo>
                    <a:pt x="225" y="173"/>
                  </a:lnTo>
                  <a:lnTo>
                    <a:pt x="227" y="165"/>
                  </a:lnTo>
                  <a:lnTo>
                    <a:pt x="225" y="159"/>
                  </a:lnTo>
                  <a:lnTo>
                    <a:pt x="223" y="158"/>
                  </a:lnTo>
                  <a:lnTo>
                    <a:pt x="218" y="161"/>
                  </a:lnTo>
                  <a:lnTo>
                    <a:pt x="214" y="167"/>
                  </a:lnTo>
                  <a:lnTo>
                    <a:pt x="212" y="174"/>
                  </a:lnTo>
                  <a:lnTo>
                    <a:pt x="210" y="179"/>
                  </a:lnTo>
                  <a:lnTo>
                    <a:pt x="207" y="188"/>
                  </a:lnTo>
                  <a:lnTo>
                    <a:pt x="204" y="198"/>
                  </a:lnTo>
                  <a:lnTo>
                    <a:pt x="199" y="205"/>
                  </a:lnTo>
                  <a:lnTo>
                    <a:pt x="195" y="213"/>
                  </a:lnTo>
                  <a:lnTo>
                    <a:pt x="185" y="228"/>
                  </a:lnTo>
                  <a:lnTo>
                    <a:pt x="172" y="241"/>
                  </a:lnTo>
                  <a:lnTo>
                    <a:pt x="159" y="252"/>
                  </a:lnTo>
                  <a:lnTo>
                    <a:pt x="145" y="260"/>
                  </a:lnTo>
                  <a:lnTo>
                    <a:pt x="130" y="266"/>
                  </a:lnTo>
                  <a:lnTo>
                    <a:pt x="116" y="270"/>
                  </a:lnTo>
                  <a:lnTo>
                    <a:pt x="102" y="272"/>
                  </a:lnTo>
                  <a:lnTo>
                    <a:pt x="88" y="272"/>
                  </a:lnTo>
                  <a:lnTo>
                    <a:pt x="84" y="271"/>
                  </a:lnTo>
                  <a:lnTo>
                    <a:pt x="79" y="270"/>
                  </a:lnTo>
                  <a:lnTo>
                    <a:pt x="75" y="270"/>
                  </a:lnTo>
                  <a:lnTo>
                    <a:pt x="71" y="269"/>
                  </a:lnTo>
                  <a:lnTo>
                    <a:pt x="63" y="266"/>
                  </a:lnTo>
                  <a:lnTo>
                    <a:pt x="55" y="262"/>
                  </a:lnTo>
                  <a:lnTo>
                    <a:pt x="48" y="259"/>
                  </a:lnTo>
                  <a:lnTo>
                    <a:pt x="40" y="254"/>
                  </a:lnTo>
                  <a:lnTo>
                    <a:pt x="32" y="251"/>
                  </a:lnTo>
                  <a:lnTo>
                    <a:pt x="21" y="246"/>
                  </a:lnTo>
                  <a:lnTo>
                    <a:pt x="11" y="242"/>
                  </a:lnTo>
                  <a:lnTo>
                    <a:pt x="0" y="237"/>
                  </a:lnTo>
                  <a:lnTo>
                    <a:pt x="7" y="235"/>
                  </a:lnTo>
                  <a:lnTo>
                    <a:pt x="14" y="233"/>
                  </a:lnTo>
                  <a:lnTo>
                    <a:pt x="23" y="230"/>
                  </a:lnTo>
                  <a:lnTo>
                    <a:pt x="32" y="227"/>
                  </a:lnTo>
                  <a:lnTo>
                    <a:pt x="40" y="222"/>
                  </a:lnTo>
                  <a:lnTo>
                    <a:pt x="48" y="218"/>
                  </a:lnTo>
                  <a:lnTo>
                    <a:pt x="54" y="211"/>
                  </a:lnTo>
                  <a:lnTo>
                    <a:pt x="59" y="204"/>
                  </a:lnTo>
                  <a:lnTo>
                    <a:pt x="66" y="193"/>
                  </a:lnTo>
                  <a:lnTo>
                    <a:pt x="74" y="181"/>
                  </a:lnTo>
                  <a:lnTo>
                    <a:pt x="85" y="168"/>
                  </a:lnTo>
                  <a:lnTo>
                    <a:pt x="97" y="156"/>
                  </a:lnTo>
                  <a:lnTo>
                    <a:pt x="111" y="147"/>
                  </a:lnTo>
                  <a:lnTo>
                    <a:pt x="126" y="140"/>
                  </a:lnTo>
                  <a:lnTo>
                    <a:pt x="143" y="136"/>
                  </a:lnTo>
                  <a:lnTo>
                    <a:pt x="159" y="139"/>
                  </a:lnTo>
                  <a:lnTo>
                    <a:pt x="165" y="142"/>
                  </a:lnTo>
                  <a:lnTo>
                    <a:pt x="173" y="142"/>
                  </a:lnTo>
                  <a:lnTo>
                    <a:pt x="180" y="141"/>
                  </a:lnTo>
                  <a:lnTo>
                    <a:pt x="185" y="138"/>
                  </a:lnTo>
                  <a:lnTo>
                    <a:pt x="188" y="135"/>
                  </a:lnTo>
                  <a:lnTo>
                    <a:pt x="191" y="135"/>
                  </a:lnTo>
                  <a:lnTo>
                    <a:pt x="195" y="135"/>
                  </a:lnTo>
                  <a:lnTo>
                    <a:pt x="198" y="136"/>
                  </a:lnTo>
                  <a:lnTo>
                    <a:pt x="193" y="141"/>
                  </a:lnTo>
                  <a:lnTo>
                    <a:pt x="188" y="148"/>
                  </a:lnTo>
                  <a:lnTo>
                    <a:pt x="184" y="155"/>
                  </a:lnTo>
                  <a:lnTo>
                    <a:pt x="182" y="161"/>
                  </a:lnTo>
                  <a:lnTo>
                    <a:pt x="182" y="162"/>
                  </a:lnTo>
                  <a:lnTo>
                    <a:pt x="184" y="165"/>
                  </a:lnTo>
                  <a:lnTo>
                    <a:pt x="184" y="166"/>
                  </a:lnTo>
                  <a:lnTo>
                    <a:pt x="185" y="167"/>
                  </a:lnTo>
                  <a:lnTo>
                    <a:pt x="186" y="168"/>
                  </a:lnTo>
                  <a:lnTo>
                    <a:pt x="188" y="169"/>
                  </a:lnTo>
                  <a:lnTo>
                    <a:pt x="189" y="169"/>
                  </a:lnTo>
                  <a:lnTo>
                    <a:pt x="190" y="170"/>
                  </a:lnTo>
                  <a:lnTo>
                    <a:pt x="196" y="172"/>
                  </a:lnTo>
                  <a:lnTo>
                    <a:pt x="203" y="170"/>
                  </a:lnTo>
                  <a:lnTo>
                    <a:pt x="207" y="168"/>
                  </a:lnTo>
                  <a:lnTo>
                    <a:pt x="212" y="165"/>
                  </a:lnTo>
                  <a:lnTo>
                    <a:pt x="214" y="158"/>
                  </a:lnTo>
                  <a:lnTo>
                    <a:pt x="215" y="151"/>
                  </a:lnTo>
                  <a:lnTo>
                    <a:pt x="213" y="145"/>
                  </a:lnTo>
                  <a:lnTo>
                    <a:pt x="211" y="140"/>
                  </a:lnTo>
                  <a:lnTo>
                    <a:pt x="208" y="136"/>
                  </a:lnTo>
                  <a:lnTo>
                    <a:pt x="208" y="134"/>
                  </a:lnTo>
                  <a:lnTo>
                    <a:pt x="211" y="133"/>
                  </a:lnTo>
                  <a:lnTo>
                    <a:pt x="213" y="132"/>
                  </a:lnTo>
                  <a:lnTo>
                    <a:pt x="214" y="133"/>
                  </a:lnTo>
                  <a:lnTo>
                    <a:pt x="215" y="135"/>
                  </a:lnTo>
                  <a:lnTo>
                    <a:pt x="216" y="139"/>
                  </a:lnTo>
                  <a:lnTo>
                    <a:pt x="218" y="143"/>
                  </a:lnTo>
                  <a:lnTo>
                    <a:pt x="219" y="148"/>
                  </a:lnTo>
                  <a:lnTo>
                    <a:pt x="223" y="152"/>
                  </a:lnTo>
                  <a:lnTo>
                    <a:pt x="229" y="152"/>
                  </a:lnTo>
                  <a:lnTo>
                    <a:pt x="238" y="148"/>
                  </a:lnTo>
                  <a:lnTo>
                    <a:pt x="241" y="151"/>
                  </a:lnTo>
                  <a:lnTo>
                    <a:pt x="246" y="153"/>
                  </a:lnTo>
                  <a:lnTo>
                    <a:pt x="251" y="156"/>
                  </a:lnTo>
                  <a:lnTo>
                    <a:pt x="257" y="156"/>
                  </a:lnTo>
                  <a:lnTo>
                    <a:pt x="262" y="155"/>
                  </a:lnTo>
                  <a:lnTo>
                    <a:pt x="267" y="152"/>
                  </a:lnTo>
                  <a:lnTo>
                    <a:pt x="272" y="147"/>
                  </a:lnTo>
                  <a:lnTo>
                    <a:pt x="275" y="140"/>
                  </a:lnTo>
                  <a:lnTo>
                    <a:pt x="279" y="139"/>
                  </a:lnTo>
                  <a:lnTo>
                    <a:pt x="283" y="136"/>
                  </a:lnTo>
                  <a:lnTo>
                    <a:pt x="288" y="135"/>
                  </a:lnTo>
                  <a:lnTo>
                    <a:pt x="292" y="134"/>
                  </a:lnTo>
                  <a:lnTo>
                    <a:pt x="298" y="133"/>
                  </a:lnTo>
                  <a:lnTo>
                    <a:pt x="304" y="132"/>
                  </a:lnTo>
                  <a:lnTo>
                    <a:pt x="308" y="131"/>
                  </a:lnTo>
                  <a:lnTo>
                    <a:pt x="314" y="130"/>
                  </a:lnTo>
                  <a:lnTo>
                    <a:pt x="323" y="124"/>
                  </a:lnTo>
                  <a:lnTo>
                    <a:pt x="331" y="113"/>
                  </a:lnTo>
                  <a:lnTo>
                    <a:pt x="338" y="94"/>
                  </a:lnTo>
                  <a:lnTo>
                    <a:pt x="346" y="72"/>
                  </a:lnTo>
                  <a:lnTo>
                    <a:pt x="358" y="46"/>
                  </a:lnTo>
                  <a:lnTo>
                    <a:pt x="375" y="28"/>
                  </a:lnTo>
                  <a:lnTo>
                    <a:pt x="393" y="15"/>
                  </a:lnTo>
                  <a:lnTo>
                    <a:pt x="412" y="7"/>
                  </a:lnTo>
                  <a:lnTo>
                    <a:pt x="431" y="3"/>
                  </a:lnTo>
                  <a:lnTo>
                    <a:pt x="446" y="0"/>
                  </a:lnTo>
                  <a:lnTo>
                    <a:pt x="459" y="0"/>
                  </a:lnTo>
                  <a:lnTo>
                    <a:pt x="466" y="0"/>
                  </a:lnTo>
                  <a:lnTo>
                    <a:pt x="471" y="0"/>
                  </a:lnTo>
                  <a:lnTo>
                    <a:pt x="478" y="2"/>
                  </a:lnTo>
                  <a:lnTo>
                    <a:pt x="487" y="3"/>
                  </a:lnTo>
                  <a:lnTo>
                    <a:pt x="497" y="4"/>
                  </a:lnTo>
                  <a:lnTo>
                    <a:pt x="509" y="7"/>
                  </a:lnTo>
                  <a:lnTo>
                    <a:pt x="519" y="10"/>
                  </a:lnTo>
                  <a:lnTo>
                    <a:pt x="530" y="14"/>
                  </a:lnTo>
                  <a:lnTo>
                    <a:pt x="539" y="19"/>
                  </a:lnTo>
                  <a:lnTo>
                    <a:pt x="548" y="23"/>
                  </a:lnTo>
                  <a:lnTo>
                    <a:pt x="559" y="27"/>
                  </a:lnTo>
                  <a:lnTo>
                    <a:pt x="570" y="29"/>
                  </a:lnTo>
                  <a:lnTo>
                    <a:pt x="580" y="31"/>
                  </a:lnTo>
                  <a:lnTo>
                    <a:pt x="591" y="32"/>
                  </a:lnTo>
                  <a:lnTo>
                    <a:pt x="602" y="32"/>
                  </a:lnTo>
                  <a:lnTo>
                    <a:pt x="611" y="32"/>
                  </a:lnTo>
                  <a:lnTo>
                    <a:pt x="620" y="31"/>
                  </a:lnTo>
                  <a:lnTo>
                    <a:pt x="630" y="31"/>
                  </a:lnTo>
                  <a:lnTo>
                    <a:pt x="630" y="34"/>
                  </a:lnTo>
                  <a:lnTo>
                    <a:pt x="625" y="39"/>
                  </a:lnTo>
                  <a:lnTo>
                    <a:pt x="621" y="43"/>
                  </a:lnTo>
                  <a:lnTo>
                    <a:pt x="612" y="56"/>
                  </a:lnTo>
                  <a:lnTo>
                    <a:pt x="600" y="72"/>
                  </a:lnTo>
                  <a:lnTo>
                    <a:pt x="587" y="90"/>
                  </a:lnTo>
                  <a:lnTo>
                    <a:pt x="573" y="107"/>
                  </a:lnTo>
                  <a:lnTo>
                    <a:pt x="559" y="124"/>
                  </a:lnTo>
                  <a:lnTo>
                    <a:pt x="544" y="139"/>
                  </a:lnTo>
                  <a:lnTo>
                    <a:pt x="529" y="150"/>
                  </a:lnTo>
                  <a:lnTo>
                    <a:pt x="515" y="156"/>
                  </a:lnTo>
                  <a:lnTo>
                    <a:pt x="506" y="158"/>
                  </a:lnTo>
                  <a:lnTo>
                    <a:pt x="496" y="162"/>
                  </a:lnTo>
                  <a:lnTo>
                    <a:pt x="484" y="166"/>
                  </a:lnTo>
                  <a:lnTo>
                    <a:pt x="470" y="170"/>
                  </a:lnTo>
                  <a:lnTo>
                    <a:pt x="455" y="175"/>
                  </a:lnTo>
                  <a:lnTo>
                    <a:pt x="442" y="178"/>
                  </a:lnTo>
                  <a:lnTo>
                    <a:pt x="429" y="181"/>
                  </a:lnTo>
                  <a:lnTo>
                    <a:pt x="418" y="182"/>
                  </a:lnTo>
                  <a:lnTo>
                    <a:pt x="408" y="181"/>
                  </a:lnTo>
                  <a:lnTo>
                    <a:pt x="395" y="178"/>
                  </a:lnTo>
                  <a:lnTo>
                    <a:pt x="382" y="175"/>
                  </a:lnTo>
                  <a:lnTo>
                    <a:pt x="369" y="170"/>
                  </a:lnTo>
                  <a:lnTo>
                    <a:pt x="358" y="167"/>
                  </a:lnTo>
                  <a:lnTo>
                    <a:pt x="348" y="162"/>
                  </a:lnTo>
                  <a:lnTo>
                    <a:pt x="340" y="159"/>
                  </a:lnTo>
                  <a:lnTo>
                    <a:pt x="335" y="157"/>
                  </a:lnTo>
                  <a:lnTo>
                    <a:pt x="331" y="153"/>
                  </a:lnTo>
                  <a:lnTo>
                    <a:pt x="326" y="150"/>
                  </a:lnTo>
                  <a:lnTo>
                    <a:pt x="321" y="147"/>
                  </a:lnTo>
                  <a:lnTo>
                    <a:pt x="316" y="143"/>
                  </a:lnTo>
                  <a:lnTo>
                    <a:pt x="313" y="142"/>
                  </a:lnTo>
                  <a:lnTo>
                    <a:pt x="308" y="142"/>
                  </a:lnTo>
                  <a:lnTo>
                    <a:pt x="304" y="143"/>
                  </a:lnTo>
                  <a:lnTo>
                    <a:pt x="298" y="143"/>
                  </a:lnTo>
                  <a:lnTo>
                    <a:pt x="291" y="145"/>
                  </a:lnTo>
                  <a:lnTo>
                    <a:pt x="287" y="147"/>
                  </a:lnTo>
                  <a:lnTo>
                    <a:pt x="282" y="148"/>
                  </a:lnTo>
                  <a:lnTo>
                    <a:pt x="279" y="150"/>
                  </a:lnTo>
                  <a:lnTo>
                    <a:pt x="275" y="153"/>
                  </a:lnTo>
                  <a:lnTo>
                    <a:pt x="274" y="156"/>
                  </a:lnTo>
                  <a:lnTo>
                    <a:pt x="275" y="158"/>
                  </a:lnTo>
                  <a:lnTo>
                    <a:pt x="279" y="160"/>
                  </a:lnTo>
                  <a:lnTo>
                    <a:pt x="281" y="161"/>
                  </a:lnTo>
                  <a:lnTo>
                    <a:pt x="285" y="161"/>
                  </a:lnTo>
                  <a:lnTo>
                    <a:pt x="290" y="161"/>
                  </a:lnTo>
                  <a:lnTo>
                    <a:pt x="296" y="161"/>
                  </a:lnTo>
                  <a:lnTo>
                    <a:pt x="302" y="160"/>
                  </a:lnTo>
                  <a:lnTo>
                    <a:pt x="308" y="160"/>
                  </a:lnTo>
                  <a:lnTo>
                    <a:pt x="315" y="159"/>
                  </a:lnTo>
                  <a:lnTo>
                    <a:pt x="322" y="158"/>
                  </a:lnTo>
                  <a:lnTo>
                    <a:pt x="327" y="157"/>
                  </a:lnTo>
                  <a:lnTo>
                    <a:pt x="334" y="157"/>
                  </a:lnTo>
                  <a:lnTo>
                    <a:pt x="341" y="158"/>
                  </a:lnTo>
                  <a:lnTo>
                    <a:pt x="349" y="159"/>
                  </a:lnTo>
                  <a:lnTo>
                    <a:pt x="359" y="161"/>
                  </a:lnTo>
                  <a:lnTo>
                    <a:pt x="370" y="166"/>
                  </a:lnTo>
                  <a:lnTo>
                    <a:pt x="385" y="172"/>
                  </a:lnTo>
                  <a:lnTo>
                    <a:pt x="402" y="179"/>
                  </a:lnTo>
                  <a:lnTo>
                    <a:pt x="416" y="187"/>
                  </a:lnTo>
                  <a:lnTo>
                    <a:pt x="428" y="199"/>
                  </a:lnTo>
                  <a:lnTo>
                    <a:pt x="438" y="212"/>
                  </a:lnTo>
                  <a:lnTo>
                    <a:pt x="449" y="227"/>
                  </a:lnTo>
                  <a:lnTo>
                    <a:pt x="457" y="244"/>
                  </a:lnTo>
                  <a:lnTo>
                    <a:pt x="463" y="262"/>
                  </a:lnTo>
                  <a:lnTo>
                    <a:pt x="468" y="280"/>
                  </a:lnTo>
                  <a:lnTo>
                    <a:pt x="471" y="298"/>
                  </a:lnTo>
                  <a:lnTo>
                    <a:pt x="472" y="311"/>
                  </a:lnTo>
                  <a:lnTo>
                    <a:pt x="474" y="323"/>
                  </a:lnTo>
                  <a:lnTo>
                    <a:pt x="474" y="335"/>
                  </a:lnTo>
                  <a:lnTo>
                    <a:pt x="472" y="346"/>
                  </a:lnTo>
                  <a:lnTo>
                    <a:pt x="465" y="337"/>
                  </a:lnTo>
                  <a:lnTo>
                    <a:pt x="454" y="330"/>
                  </a:lnTo>
                  <a:lnTo>
                    <a:pt x="441" y="322"/>
                  </a:lnTo>
                  <a:lnTo>
                    <a:pt x="426" y="317"/>
                  </a:lnTo>
                  <a:lnTo>
                    <a:pt x="410" y="312"/>
                  </a:lnTo>
                  <a:lnTo>
                    <a:pt x="394" y="307"/>
                  </a:lnTo>
                  <a:lnTo>
                    <a:pt x="380" y="304"/>
                  </a:lnTo>
                  <a:lnTo>
                    <a:pt x="367" y="302"/>
                  </a:lnTo>
                  <a:lnTo>
                    <a:pt x="359" y="301"/>
                  </a:lnTo>
                  <a:lnTo>
                    <a:pt x="349" y="298"/>
                  </a:lnTo>
                  <a:lnTo>
                    <a:pt x="340" y="296"/>
                  </a:lnTo>
                  <a:lnTo>
                    <a:pt x="330" y="293"/>
                  </a:lnTo>
                  <a:lnTo>
                    <a:pt x="321" y="287"/>
                  </a:lnTo>
                  <a:lnTo>
                    <a:pt x="312" y="280"/>
                  </a:lnTo>
                  <a:lnTo>
                    <a:pt x="305" y="271"/>
                  </a:lnTo>
                  <a:lnTo>
                    <a:pt x="299" y="260"/>
                  </a:lnTo>
                  <a:lnTo>
                    <a:pt x="292" y="243"/>
                  </a:lnTo>
                  <a:lnTo>
                    <a:pt x="284" y="230"/>
                  </a:lnTo>
                  <a:lnTo>
                    <a:pt x="280" y="216"/>
                  </a:lnTo>
                  <a:lnTo>
                    <a:pt x="280" y="195"/>
                  </a:lnTo>
                  <a:lnTo>
                    <a:pt x="280" y="190"/>
                  </a:lnTo>
                  <a:lnTo>
                    <a:pt x="276" y="184"/>
                  </a:lnTo>
                  <a:lnTo>
                    <a:pt x="273" y="178"/>
                  </a:lnTo>
                  <a:lnTo>
                    <a:pt x="267" y="174"/>
                  </a:lnTo>
                  <a:lnTo>
                    <a:pt x="262" y="169"/>
                  </a:lnTo>
                  <a:lnTo>
                    <a:pt x="256" y="166"/>
                  </a:lnTo>
                  <a:lnTo>
                    <a:pt x="251" y="162"/>
                  </a:lnTo>
                  <a:lnTo>
                    <a:pt x="247" y="160"/>
                  </a:lnTo>
                  <a:lnTo>
                    <a:pt x="241" y="158"/>
                  </a:lnTo>
                  <a:lnTo>
                    <a:pt x="237" y="157"/>
                  </a:lnTo>
                  <a:lnTo>
                    <a:pt x="233" y="157"/>
                  </a:lnTo>
                  <a:lnTo>
                    <a:pt x="232" y="160"/>
                  </a:lnTo>
                  <a:lnTo>
                    <a:pt x="233" y="165"/>
                  </a:lnTo>
                  <a:lnTo>
                    <a:pt x="233" y="169"/>
                  </a:lnTo>
                  <a:lnTo>
                    <a:pt x="235" y="175"/>
                  </a:lnTo>
                  <a:lnTo>
                    <a:pt x="237" y="179"/>
                  </a:lnTo>
                  <a:lnTo>
                    <a:pt x="240" y="183"/>
                  </a:lnTo>
                  <a:lnTo>
                    <a:pt x="247" y="188"/>
                  </a:lnTo>
                  <a:lnTo>
                    <a:pt x="255" y="196"/>
                  </a:lnTo>
                  <a:lnTo>
                    <a:pt x="265" y="205"/>
                  </a:lnTo>
                  <a:lnTo>
                    <a:pt x="275" y="217"/>
                  </a:lnTo>
                  <a:lnTo>
                    <a:pt x="285" y="230"/>
                  </a:lnTo>
                  <a:lnTo>
                    <a:pt x="293" y="245"/>
                  </a:lnTo>
                  <a:lnTo>
                    <a:pt x="300" y="262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56" name="Freeform 298"/>
            <p:cNvSpPr>
              <a:spLocks/>
            </p:cNvSpPr>
            <p:nvPr/>
          </p:nvSpPr>
          <p:spPr bwMode="auto">
            <a:xfrm>
              <a:off x="571" y="205"/>
              <a:ext cx="189" cy="192"/>
            </a:xfrm>
            <a:custGeom>
              <a:avLst/>
              <a:gdLst>
                <a:gd name="T0" fmla="*/ 144 w 189"/>
                <a:gd name="T1" fmla="*/ 186 h 192"/>
                <a:gd name="T2" fmla="*/ 151 w 189"/>
                <a:gd name="T3" fmla="*/ 174 h 192"/>
                <a:gd name="T4" fmla="*/ 162 w 189"/>
                <a:gd name="T5" fmla="*/ 172 h 192"/>
                <a:gd name="T6" fmla="*/ 170 w 189"/>
                <a:gd name="T7" fmla="*/ 175 h 192"/>
                <a:gd name="T8" fmla="*/ 172 w 189"/>
                <a:gd name="T9" fmla="*/ 179 h 192"/>
                <a:gd name="T10" fmla="*/ 178 w 189"/>
                <a:gd name="T11" fmla="*/ 180 h 192"/>
                <a:gd name="T12" fmla="*/ 187 w 189"/>
                <a:gd name="T13" fmla="*/ 182 h 192"/>
                <a:gd name="T14" fmla="*/ 189 w 189"/>
                <a:gd name="T15" fmla="*/ 181 h 192"/>
                <a:gd name="T16" fmla="*/ 186 w 189"/>
                <a:gd name="T17" fmla="*/ 175 h 192"/>
                <a:gd name="T18" fmla="*/ 179 w 189"/>
                <a:gd name="T19" fmla="*/ 170 h 192"/>
                <a:gd name="T20" fmla="*/ 174 w 189"/>
                <a:gd name="T21" fmla="*/ 169 h 192"/>
                <a:gd name="T22" fmla="*/ 164 w 189"/>
                <a:gd name="T23" fmla="*/ 169 h 192"/>
                <a:gd name="T24" fmla="*/ 158 w 189"/>
                <a:gd name="T25" fmla="*/ 162 h 192"/>
                <a:gd name="T26" fmla="*/ 155 w 189"/>
                <a:gd name="T27" fmla="*/ 153 h 192"/>
                <a:gd name="T28" fmla="*/ 155 w 189"/>
                <a:gd name="T29" fmla="*/ 147 h 192"/>
                <a:gd name="T30" fmla="*/ 159 w 189"/>
                <a:gd name="T31" fmla="*/ 144 h 192"/>
                <a:gd name="T32" fmla="*/ 163 w 189"/>
                <a:gd name="T33" fmla="*/ 138 h 192"/>
                <a:gd name="T34" fmla="*/ 172 w 189"/>
                <a:gd name="T35" fmla="*/ 135 h 192"/>
                <a:gd name="T36" fmla="*/ 180 w 189"/>
                <a:gd name="T37" fmla="*/ 115 h 192"/>
                <a:gd name="T38" fmla="*/ 174 w 189"/>
                <a:gd name="T39" fmla="*/ 79 h 192"/>
                <a:gd name="T40" fmla="*/ 150 w 189"/>
                <a:gd name="T41" fmla="*/ 48 h 192"/>
                <a:gd name="T42" fmla="*/ 106 w 189"/>
                <a:gd name="T43" fmla="*/ 27 h 192"/>
                <a:gd name="T44" fmla="*/ 66 w 189"/>
                <a:gd name="T45" fmla="*/ 19 h 192"/>
                <a:gd name="T46" fmla="*/ 43 w 189"/>
                <a:gd name="T47" fmla="*/ 13 h 192"/>
                <a:gd name="T48" fmla="*/ 22 w 189"/>
                <a:gd name="T49" fmla="*/ 8 h 192"/>
                <a:gd name="T50" fmla="*/ 6 w 189"/>
                <a:gd name="T51" fmla="*/ 2 h 192"/>
                <a:gd name="T52" fmla="*/ 7 w 189"/>
                <a:gd name="T53" fmla="*/ 9 h 192"/>
                <a:gd name="T54" fmla="*/ 18 w 189"/>
                <a:gd name="T55" fmla="*/ 33 h 192"/>
                <a:gd name="T56" fmla="*/ 27 w 189"/>
                <a:gd name="T57" fmla="*/ 59 h 192"/>
                <a:gd name="T58" fmla="*/ 34 w 189"/>
                <a:gd name="T59" fmla="*/ 84 h 192"/>
                <a:gd name="T60" fmla="*/ 40 w 189"/>
                <a:gd name="T61" fmla="*/ 107 h 192"/>
                <a:gd name="T62" fmla="*/ 52 w 189"/>
                <a:gd name="T63" fmla="*/ 137 h 192"/>
                <a:gd name="T64" fmla="*/ 77 w 189"/>
                <a:gd name="T65" fmla="*/ 169 h 192"/>
                <a:gd name="T66" fmla="*/ 117 w 189"/>
                <a:gd name="T67" fmla="*/ 189 h 19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9"/>
                <a:gd name="T103" fmla="*/ 0 h 192"/>
                <a:gd name="T104" fmla="*/ 189 w 189"/>
                <a:gd name="T105" fmla="*/ 192 h 19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9" h="192">
                  <a:moveTo>
                    <a:pt x="144" y="192"/>
                  </a:moveTo>
                  <a:lnTo>
                    <a:pt x="144" y="186"/>
                  </a:lnTo>
                  <a:lnTo>
                    <a:pt x="146" y="179"/>
                  </a:lnTo>
                  <a:lnTo>
                    <a:pt x="151" y="174"/>
                  </a:lnTo>
                  <a:lnTo>
                    <a:pt x="157" y="172"/>
                  </a:lnTo>
                  <a:lnTo>
                    <a:pt x="162" y="172"/>
                  </a:lnTo>
                  <a:lnTo>
                    <a:pt x="167" y="173"/>
                  </a:lnTo>
                  <a:lnTo>
                    <a:pt x="170" y="175"/>
                  </a:lnTo>
                  <a:lnTo>
                    <a:pt x="171" y="178"/>
                  </a:lnTo>
                  <a:lnTo>
                    <a:pt x="172" y="179"/>
                  </a:lnTo>
                  <a:lnTo>
                    <a:pt x="175" y="180"/>
                  </a:lnTo>
                  <a:lnTo>
                    <a:pt x="178" y="180"/>
                  </a:lnTo>
                  <a:lnTo>
                    <a:pt x="183" y="181"/>
                  </a:lnTo>
                  <a:lnTo>
                    <a:pt x="187" y="182"/>
                  </a:lnTo>
                  <a:lnTo>
                    <a:pt x="189" y="182"/>
                  </a:lnTo>
                  <a:lnTo>
                    <a:pt x="189" y="181"/>
                  </a:lnTo>
                  <a:lnTo>
                    <a:pt x="188" y="179"/>
                  </a:lnTo>
                  <a:lnTo>
                    <a:pt x="186" y="175"/>
                  </a:lnTo>
                  <a:lnTo>
                    <a:pt x="183" y="172"/>
                  </a:lnTo>
                  <a:lnTo>
                    <a:pt x="179" y="170"/>
                  </a:lnTo>
                  <a:lnTo>
                    <a:pt x="176" y="166"/>
                  </a:lnTo>
                  <a:lnTo>
                    <a:pt x="174" y="169"/>
                  </a:lnTo>
                  <a:lnTo>
                    <a:pt x="169" y="170"/>
                  </a:lnTo>
                  <a:lnTo>
                    <a:pt x="164" y="169"/>
                  </a:lnTo>
                  <a:lnTo>
                    <a:pt x="160" y="166"/>
                  </a:lnTo>
                  <a:lnTo>
                    <a:pt x="158" y="162"/>
                  </a:lnTo>
                  <a:lnTo>
                    <a:pt x="155" y="157"/>
                  </a:lnTo>
                  <a:lnTo>
                    <a:pt x="155" y="153"/>
                  </a:lnTo>
                  <a:lnTo>
                    <a:pt x="155" y="149"/>
                  </a:lnTo>
                  <a:lnTo>
                    <a:pt x="155" y="147"/>
                  </a:lnTo>
                  <a:lnTo>
                    <a:pt x="157" y="145"/>
                  </a:lnTo>
                  <a:lnTo>
                    <a:pt x="159" y="144"/>
                  </a:lnTo>
                  <a:lnTo>
                    <a:pt x="160" y="141"/>
                  </a:lnTo>
                  <a:lnTo>
                    <a:pt x="163" y="138"/>
                  </a:lnTo>
                  <a:lnTo>
                    <a:pt x="168" y="136"/>
                  </a:lnTo>
                  <a:lnTo>
                    <a:pt x="172" y="135"/>
                  </a:lnTo>
                  <a:lnTo>
                    <a:pt x="176" y="135"/>
                  </a:lnTo>
                  <a:lnTo>
                    <a:pt x="180" y="115"/>
                  </a:lnTo>
                  <a:lnTo>
                    <a:pt x="179" y="96"/>
                  </a:lnTo>
                  <a:lnTo>
                    <a:pt x="174" y="79"/>
                  </a:lnTo>
                  <a:lnTo>
                    <a:pt x="164" y="62"/>
                  </a:lnTo>
                  <a:lnTo>
                    <a:pt x="150" y="48"/>
                  </a:lnTo>
                  <a:lnTo>
                    <a:pt x="130" y="36"/>
                  </a:lnTo>
                  <a:lnTo>
                    <a:pt x="106" y="27"/>
                  </a:lnTo>
                  <a:lnTo>
                    <a:pt x="77" y="20"/>
                  </a:lnTo>
                  <a:lnTo>
                    <a:pt x="66" y="19"/>
                  </a:lnTo>
                  <a:lnTo>
                    <a:pt x="55" y="16"/>
                  </a:lnTo>
                  <a:lnTo>
                    <a:pt x="43" y="13"/>
                  </a:lnTo>
                  <a:lnTo>
                    <a:pt x="32" y="10"/>
                  </a:lnTo>
                  <a:lnTo>
                    <a:pt x="22" y="8"/>
                  </a:lnTo>
                  <a:lnTo>
                    <a:pt x="13" y="4"/>
                  </a:lnTo>
                  <a:lnTo>
                    <a:pt x="6" y="2"/>
                  </a:lnTo>
                  <a:lnTo>
                    <a:pt x="0" y="0"/>
                  </a:lnTo>
                  <a:lnTo>
                    <a:pt x="7" y="9"/>
                  </a:lnTo>
                  <a:lnTo>
                    <a:pt x="13" y="20"/>
                  </a:lnTo>
                  <a:lnTo>
                    <a:pt x="18" y="33"/>
                  </a:lnTo>
                  <a:lnTo>
                    <a:pt x="24" y="45"/>
                  </a:lnTo>
                  <a:lnTo>
                    <a:pt x="27" y="59"/>
                  </a:lnTo>
                  <a:lnTo>
                    <a:pt x="31" y="71"/>
                  </a:lnTo>
                  <a:lnTo>
                    <a:pt x="34" y="84"/>
                  </a:lnTo>
                  <a:lnTo>
                    <a:pt x="36" y="95"/>
                  </a:lnTo>
                  <a:lnTo>
                    <a:pt x="40" y="107"/>
                  </a:lnTo>
                  <a:lnTo>
                    <a:pt x="44" y="121"/>
                  </a:lnTo>
                  <a:lnTo>
                    <a:pt x="52" y="137"/>
                  </a:lnTo>
                  <a:lnTo>
                    <a:pt x="64" y="154"/>
                  </a:lnTo>
                  <a:lnTo>
                    <a:pt x="77" y="169"/>
                  </a:lnTo>
                  <a:lnTo>
                    <a:pt x="95" y="181"/>
                  </a:lnTo>
                  <a:lnTo>
                    <a:pt x="117" y="189"/>
                  </a:lnTo>
                  <a:lnTo>
                    <a:pt x="144" y="192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57" name="Freeform 299"/>
            <p:cNvSpPr>
              <a:spLocks/>
            </p:cNvSpPr>
            <p:nvPr/>
          </p:nvSpPr>
          <p:spPr bwMode="auto">
            <a:xfrm>
              <a:off x="775" y="319"/>
              <a:ext cx="21" cy="21"/>
            </a:xfrm>
            <a:custGeom>
              <a:avLst/>
              <a:gdLst>
                <a:gd name="T0" fmla="*/ 0 w 21"/>
                <a:gd name="T1" fmla="*/ 9 h 21"/>
                <a:gd name="T2" fmla="*/ 1 w 21"/>
                <a:gd name="T3" fmla="*/ 5 h 21"/>
                <a:gd name="T4" fmla="*/ 4 w 21"/>
                <a:gd name="T5" fmla="*/ 1 h 21"/>
                <a:gd name="T6" fmla="*/ 7 w 21"/>
                <a:gd name="T7" fmla="*/ 0 h 21"/>
                <a:gd name="T8" fmla="*/ 10 w 21"/>
                <a:gd name="T9" fmla="*/ 0 h 21"/>
                <a:gd name="T10" fmla="*/ 15 w 21"/>
                <a:gd name="T11" fmla="*/ 1 h 21"/>
                <a:gd name="T12" fmla="*/ 17 w 21"/>
                <a:gd name="T13" fmla="*/ 4 h 21"/>
                <a:gd name="T14" fmla="*/ 19 w 21"/>
                <a:gd name="T15" fmla="*/ 7 h 21"/>
                <a:gd name="T16" fmla="*/ 21 w 21"/>
                <a:gd name="T17" fmla="*/ 10 h 21"/>
                <a:gd name="T18" fmla="*/ 19 w 21"/>
                <a:gd name="T19" fmla="*/ 15 h 21"/>
                <a:gd name="T20" fmla="*/ 17 w 21"/>
                <a:gd name="T21" fmla="*/ 17 h 21"/>
                <a:gd name="T22" fmla="*/ 15 w 21"/>
                <a:gd name="T23" fmla="*/ 19 h 21"/>
                <a:gd name="T24" fmla="*/ 11 w 21"/>
                <a:gd name="T25" fmla="*/ 21 h 21"/>
                <a:gd name="T26" fmla="*/ 8 w 21"/>
                <a:gd name="T27" fmla="*/ 19 h 21"/>
                <a:gd name="T28" fmla="*/ 5 w 21"/>
                <a:gd name="T29" fmla="*/ 16 h 21"/>
                <a:gd name="T30" fmla="*/ 1 w 21"/>
                <a:gd name="T31" fmla="*/ 13 h 21"/>
                <a:gd name="T32" fmla="*/ 0 w 21"/>
                <a:gd name="T33" fmla="*/ 9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0" y="9"/>
                  </a:moveTo>
                  <a:lnTo>
                    <a:pt x="1" y="5"/>
                  </a:lnTo>
                  <a:lnTo>
                    <a:pt x="4" y="1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5" y="1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1" y="21"/>
                  </a:lnTo>
                  <a:lnTo>
                    <a:pt x="8" y="19"/>
                  </a:lnTo>
                  <a:lnTo>
                    <a:pt x="5" y="16"/>
                  </a:lnTo>
                  <a:lnTo>
                    <a:pt x="1" y="13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58" name="Freeform 300"/>
            <p:cNvSpPr>
              <a:spLocks/>
            </p:cNvSpPr>
            <p:nvPr/>
          </p:nvSpPr>
          <p:spPr bwMode="auto">
            <a:xfrm>
              <a:off x="816" y="346"/>
              <a:ext cx="20" cy="22"/>
            </a:xfrm>
            <a:custGeom>
              <a:avLst/>
              <a:gdLst>
                <a:gd name="T0" fmla="*/ 1 w 20"/>
                <a:gd name="T1" fmla="*/ 4 h 22"/>
                <a:gd name="T2" fmla="*/ 6 w 20"/>
                <a:gd name="T3" fmla="*/ 1 h 22"/>
                <a:gd name="T4" fmla="*/ 10 w 20"/>
                <a:gd name="T5" fmla="*/ 0 h 22"/>
                <a:gd name="T6" fmla="*/ 15 w 20"/>
                <a:gd name="T7" fmla="*/ 1 h 22"/>
                <a:gd name="T8" fmla="*/ 18 w 20"/>
                <a:gd name="T9" fmla="*/ 4 h 22"/>
                <a:gd name="T10" fmla="*/ 20 w 20"/>
                <a:gd name="T11" fmla="*/ 7 h 22"/>
                <a:gd name="T12" fmla="*/ 20 w 20"/>
                <a:gd name="T13" fmla="*/ 12 h 22"/>
                <a:gd name="T14" fmla="*/ 20 w 20"/>
                <a:gd name="T15" fmla="*/ 16 h 22"/>
                <a:gd name="T16" fmla="*/ 19 w 20"/>
                <a:gd name="T17" fmla="*/ 21 h 22"/>
                <a:gd name="T18" fmla="*/ 16 w 20"/>
                <a:gd name="T19" fmla="*/ 22 h 22"/>
                <a:gd name="T20" fmla="*/ 11 w 20"/>
                <a:gd name="T21" fmla="*/ 22 h 22"/>
                <a:gd name="T22" fmla="*/ 6 w 20"/>
                <a:gd name="T23" fmla="*/ 21 h 22"/>
                <a:gd name="T24" fmla="*/ 2 w 20"/>
                <a:gd name="T25" fmla="*/ 17 h 22"/>
                <a:gd name="T26" fmla="*/ 1 w 20"/>
                <a:gd name="T27" fmla="*/ 14 h 22"/>
                <a:gd name="T28" fmla="*/ 0 w 20"/>
                <a:gd name="T29" fmla="*/ 11 h 22"/>
                <a:gd name="T30" fmla="*/ 0 w 20"/>
                <a:gd name="T31" fmla="*/ 7 h 22"/>
                <a:gd name="T32" fmla="*/ 1 w 20"/>
                <a:gd name="T33" fmla="*/ 4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22"/>
                <a:gd name="T53" fmla="*/ 20 w 20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22">
                  <a:moveTo>
                    <a:pt x="1" y="4"/>
                  </a:moveTo>
                  <a:lnTo>
                    <a:pt x="6" y="1"/>
                  </a:lnTo>
                  <a:lnTo>
                    <a:pt x="10" y="0"/>
                  </a:lnTo>
                  <a:lnTo>
                    <a:pt x="15" y="1"/>
                  </a:lnTo>
                  <a:lnTo>
                    <a:pt x="18" y="4"/>
                  </a:lnTo>
                  <a:lnTo>
                    <a:pt x="20" y="7"/>
                  </a:lnTo>
                  <a:lnTo>
                    <a:pt x="20" y="12"/>
                  </a:lnTo>
                  <a:lnTo>
                    <a:pt x="20" y="16"/>
                  </a:lnTo>
                  <a:lnTo>
                    <a:pt x="19" y="21"/>
                  </a:lnTo>
                  <a:lnTo>
                    <a:pt x="16" y="22"/>
                  </a:lnTo>
                  <a:lnTo>
                    <a:pt x="11" y="22"/>
                  </a:lnTo>
                  <a:lnTo>
                    <a:pt x="6" y="21"/>
                  </a:lnTo>
                  <a:lnTo>
                    <a:pt x="2" y="17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59" name="Freeform 301"/>
            <p:cNvSpPr>
              <a:spLocks/>
            </p:cNvSpPr>
            <p:nvPr/>
          </p:nvSpPr>
          <p:spPr bwMode="auto">
            <a:xfrm>
              <a:off x="767" y="372"/>
              <a:ext cx="21" cy="22"/>
            </a:xfrm>
            <a:custGeom>
              <a:avLst/>
              <a:gdLst>
                <a:gd name="T0" fmla="*/ 2 w 21"/>
                <a:gd name="T1" fmla="*/ 5 h 22"/>
                <a:gd name="T2" fmla="*/ 5 w 21"/>
                <a:gd name="T3" fmla="*/ 3 h 22"/>
                <a:gd name="T4" fmla="*/ 9 w 21"/>
                <a:gd name="T5" fmla="*/ 0 h 22"/>
                <a:gd name="T6" fmla="*/ 14 w 21"/>
                <a:gd name="T7" fmla="*/ 0 h 22"/>
                <a:gd name="T8" fmla="*/ 18 w 21"/>
                <a:gd name="T9" fmla="*/ 3 h 22"/>
                <a:gd name="T10" fmla="*/ 21 w 21"/>
                <a:gd name="T11" fmla="*/ 7 h 22"/>
                <a:gd name="T12" fmla="*/ 21 w 21"/>
                <a:gd name="T13" fmla="*/ 12 h 22"/>
                <a:gd name="T14" fmla="*/ 19 w 21"/>
                <a:gd name="T15" fmla="*/ 16 h 22"/>
                <a:gd name="T16" fmla="*/ 17 w 21"/>
                <a:gd name="T17" fmla="*/ 19 h 22"/>
                <a:gd name="T18" fmla="*/ 15 w 21"/>
                <a:gd name="T19" fmla="*/ 21 h 22"/>
                <a:gd name="T20" fmla="*/ 10 w 21"/>
                <a:gd name="T21" fmla="*/ 22 h 22"/>
                <a:gd name="T22" fmla="*/ 6 w 21"/>
                <a:gd name="T23" fmla="*/ 22 h 22"/>
                <a:gd name="T24" fmla="*/ 2 w 21"/>
                <a:gd name="T25" fmla="*/ 20 h 22"/>
                <a:gd name="T26" fmla="*/ 0 w 21"/>
                <a:gd name="T27" fmla="*/ 16 h 22"/>
                <a:gd name="T28" fmla="*/ 0 w 21"/>
                <a:gd name="T29" fmla="*/ 12 h 22"/>
                <a:gd name="T30" fmla="*/ 1 w 21"/>
                <a:gd name="T31" fmla="*/ 7 h 22"/>
                <a:gd name="T32" fmla="*/ 2 w 21"/>
                <a:gd name="T33" fmla="*/ 5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2" y="5"/>
                  </a:moveTo>
                  <a:lnTo>
                    <a:pt x="5" y="3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8" y="3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19" y="16"/>
                  </a:lnTo>
                  <a:lnTo>
                    <a:pt x="17" y="19"/>
                  </a:lnTo>
                  <a:lnTo>
                    <a:pt x="15" y="21"/>
                  </a:lnTo>
                  <a:lnTo>
                    <a:pt x="10" y="22"/>
                  </a:lnTo>
                  <a:lnTo>
                    <a:pt x="6" y="22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1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60" name="Freeform 302"/>
            <p:cNvSpPr>
              <a:spLocks/>
            </p:cNvSpPr>
            <p:nvPr/>
          </p:nvSpPr>
          <p:spPr bwMode="auto">
            <a:xfrm>
              <a:off x="733" y="346"/>
              <a:ext cx="22" cy="21"/>
            </a:xfrm>
            <a:custGeom>
              <a:avLst/>
              <a:gdLst>
                <a:gd name="T0" fmla="*/ 4 w 22"/>
                <a:gd name="T1" fmla="*/ 1 h 21"/>
                <a:gd name="T2" fmla="*/ 1 w 22"/>
                <a:gd name="T3" fmla="*/ 4 h 21"/>
                <a:gd name="T4" fmla="*/ 0 w 22"/>
                <a:gd name="T5" fmla="*/ 8 h 21"/>
                <a:gd name="T6" fmla="*/ 0 w 22"/>
                <a:gd name="T7" fmla="*/ 13 h 21"/>
                <a:gd name="T8" fmla="*/ 2 w 22"/>
                <a:gd name="T9" fmla="*/ 17 h 21"/>
                <a:gd name="T10" fmla="*/ 6 w 22"/>
                <a:gd name="T11" fmla="*/ 20 h 21"/>
                <a:gd name="T12" fmla="*/ 10 w 22"/>
                <a:gd name="T13" fmla="*/ 21 h 21"/>
                <a:gd name="T14" fmla="*/ 15 w 22"/>
                <a:gd name="T15" fmla="*/ 21 h 21"/>
                <a:gd name="T16" fmla="*/ 18 w 22"/>
                <a:gd name="T17" fmla="*/ 18 h 21"/>
                <a:gd name="T18" fmla="*/ 21 w 22"/>
                <a:gd name="T19" fmla="*/ 16 h 21"/>
                <a:gd name="T20" fmla="*/ 22 w 22"/>
                <a:gd name="T21" fmla="*/ 13 h 21"/>
                <a:gd name="T22" fmla="*/ 22 w 22"/>
                <a:gd name="T23" fmla="*/ 9 h 21"/>
                <a:gd name="T24" fmla="*/ 21 w 22"/>
                <a:gd name="T25" fmla="*/ 6 h 21"/>
                <a:gd name="T26" fmla="*/ 17 w 22"/>
                <a:gd name="T27" fmla="*/ 3 h 21"/>
                <a:gd name="T28" fmla="*/ 13 w 22"/>
                <a:gd name="T29" fmla="*/ 0 h 21"/>
                <a:gd name="T30" fmla="*/ 7 w 22"/>
                <a:gd name="T31" fmla="*/ 0 h 21"/>
                <a:gd name="T32" fmla="*/ 4 w 22"/>
                <a:gd name="T33" fmla="*/ 1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4" y="1"/>
                  </a:moveTo>
                  <a:lnTo>
                    <a:pt x="1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10" y="21"/>
                  </a:lnTo>
                  <a:lnTo>
                    <a:pt x="15" y="21"/>
                  </a:lnTo>
                  <a:lnTo>
                    <a:pt x="18" y="18"/>
                  </a:lnTo>
                  <a:lnTo>
                    <a:pt x="21" y="16"/>
                  </a:lnTo>
                  <a:lnTo>
                    <a:pt x="22" y="13"/>
                  </a:lnTo>
                  <a:lnTo>
                    <a:pt x="22" y="9"/>
                  </a:lnTo>
                  <a:lnTo>
                    <a:pt x="21" y="6"/>
                  </a:lnTo>
                  <a:lnTo>
                    <a:pt x="17" y="3"/>
                  </a:lnTo>
                  <a:lnTo>
                    <a:pt x="13" y="0"/>
                  </a:lnTo>
                  <a:lnTo>
                    <a:pt x="7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61" name="Freeform 303"/>
            <p:cNvSpPr>
              <a:spLocks/>
            </p:cNvSpPr>
            <p:nvPr/>
          </p:nvSpPr>
          <p:spPr bwMode="auto">
            <a:xfrm>
              <a:off x="721" y="386"/>
              <a:ext cx="18" cy="18"/>
            </a:xfrm>
            <a:custGeom>
              <a:avLst/>
              <a:gdLst>
                <a:gd name="T0" fmla="*/ 0 w 18"/>
                <a:gd name="T1" fmla="*/ 12 h 18"/>
                <a:gd name="T2" fmla="*/ 0 w 18"/>
                <a:gd name="T3" fmla="*/ 8 h 18"/>
                <a:gd name="T4" fmla="*/ 0 w 18"/>
                <a:gd name="T5" fmla="*/ 5 h 18"/>
                <a:gd name="T6" fmla="*/ 2 w 18"/>
                <a:gd name="T7" fmla="*/ 2 h 18"/>
                <a:gd name="T8" fmla="*/ 7 w 18"/>
                <a:gd name="T9" fmla="*/ 1 h 18"/>
                <a:gd name="T10" fmla="*/ 11 w 18"/>
                <a:gd name="T11" fmla="*/ 0 h 18"/>
                <a:gd name="T12" fmla="*/ 14 w 18"/>
                <a:gd name="T13" fmla="*/ 1 h 18"/>
                <a:gd name="T14" fmla="*/ 17 w 18"/>
                <a:gd name="T15" fmla="*/ 3 h 18"/>
                <a:gd name="T16" fmla="*/ 18 w 18"/>
                <a:gd name="T17" fmla="*/ 6 h 18"/>
                <a:gd name="T18" fmla="*/ 18 w 18"/>
                <a:gd name="T19" fmla="*/ 9 h 18"/>
                <a:gd name="T20" fmla="*/ 17 w 18"/>
                <a:gd name="T21" fmla="*/ 14 h 18"/>
                <a:gd name="T22" fmla="*/ 13 w 18"/>
                <a:gd name="T23" fmla="*/ 16 h 18"/>
                <a:gd name="T24" fmla="*/ 11 w 18"/>
                <a:gd name="T25" fmla="*/ 18 h 18"/>
                <a:gd name="T26" fmla="*/ 8 w 18"/>
                <a:gd name="T27" fmla="*/ 18 h 18"/>
                <a:gd name="T28" fmla="*/ 4 w 18"/>
                <a:gd name="T29" fmla="*/ 17 h 18"/>
                <a:gd name="T30" fmla="*/ 1 w 18"/>
                <a:gd name="T31" fmla="*/ 15 h 18"/>
                <a:gd name="T32" fmla="*/ 0 w 18"/>
                <a:gd name="T33" fmla="*/ 12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8"/>
                <a:gd name="T53" fmla="*/ 18 w 1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8">
                  <a:moveTo>
                    <a:pt x="0" y="12"/>
                  </a:move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7" y="3"/>
                  </a:lnTo>
                  <a:lnTo>
                    <a:pt x="18" y="6"/>
                  </a:lnTo>
                  <a:lnTo>
                    <a:pt x="18" y="9"/>
                  </a:lnTo>
                  <a:lnTo>
                    <a:pt x="17" y="14"/>
                  </a:lnTo>
                  <a:lnTo>
                    <a:pt x="13" y="16"/>
                  </a:lnTo>
                  <a:lnTo>
                    <a:pt x="11" y="18"/>
                  </a:lnTo>
                  <a:lnTo>
                    <a:pt x="8" y="18"/>
                  </a:lnTo>
                  <a:lnTo>
                    <a:pt x="4" y="17"/>
                  </a:lnTo>
                  <a:lnTo>
                    <a:pt x="1" y="1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62" name="Freeform 304"/>
            <p:cNvSpPr>
              <a:spLocks/>
            </p:cNvSpPr>
            <p:nvPr/>
          </p:nvSpPr>
          <p:spPr bwMode="auto">
            <a:xfrm>
              <a:off x="754" y="415"/>
              <a:ext cx="15" cy="22"/>
            </a:xfrm>
            <a:custGeom>
              <a:avLst/>
              <a:gdLst>
                <a:gd name="T0" fmla="*/ 5 w 15"/>
                <a:gd name="T1" fmla="*/ 22 h 22"/>
                <a:gd name="T2" fmla="*/ 2 w 15"/>
                <a:gd name="T3" fmla="*/ 21 h 22"/>
                <a:gd name="T4" fmla="*/ 1 w 15"/>
                <a:gd name="T5" fmla="*/ 19 h 22"/>
                <a:gd name="T6" fmla="*/ 0 w 15"/>
                <a:gd name="T7" fmla="*/ 15 h 22"/>
                <a:gd name="T8" fmla="*/ 0 w 15"/>
                <a:gd name="T9" fmla="*/ 11 h 22"/>
                <a:gd name="T10" fmla="*/ 1 w 15"/>
                <a:gd name="T11" fmla="*/ 6 h 22"/>
                <a:gd name="T12" fmla="*/ 4 w 15"/>
                <a:gd name="T13" fmla="*/ 3 h 22"/>
                <a:gd name="T14" fmla="*/ 6 w 15"/>
                <a:gd name="T15" fmla="*/ 2 h 22"/>
                <a:gd name="T16" fmla="*/ 10 w 15"/>
                <a:gd name="T17" fmla="*/ 0 h 22"/>
                <a:gd name="T18" fmla="*/ 12 w 15"/>
                <a:gd name="T19" fmla="*/ 2 h 22"/>
                <a:gd name="T20" fmla="*/ 14 w 15"/>
                <a:gd name="T21" fmla="*/ 4 h 22"/>
                <a:gd name="T22" fmla="*/ 15 w 15"/>
                <a:gd name="T23" fmla="*/ 8 h 22"/>
                <a:gd name="T24" fmla="*/ 15 w 15"/>
                <a:gd name="T25" fmla="*/ 12 h 22"/>
                <a:gd name="T26" fmla="*/ 14 w 15"/>
                <a:gd name="T27" fmla="*/ 15 h 22"/>
                <a:gd name="T28" fmla="*/ 12 w 15"/>
                <a:gd name="T29" fmla="*/ 19 h 22"/>
                <a:gd name="T30" fmla="*/ 10 w 15"/>
                <a:gd name="T31" fmla="*/ 21 h 22"/>
                <a:gd name="T32" fmla="*/ 5 w 15"/>
                <a:gd name="T33" fmla="*/ 22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22"/>
                <a:gd name="T53" fmla="*/ 15 w 15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22">
                  <a:moveTo>
                    <a:pt x="5" y="22"/>
                  </a:moveTo>
                  <a:lnTo>
                    <a:pt x="2" y="21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6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4" y="4"/>
                  </a:lnTo>
                  <a:lnTo>
                    <a:pt x="15" y="8"/>
                  </a:lnTo>
                  <a:lnTo>
                    <a:pt x="15" y="12"/>
                  </a:lnTo>
                  <a:lnTo>
                    <a:pt x="14" y="15"/>
                  </a:lnTo>
                  <a:lnTo>
                    <a:pt x="12" y="19"/>
                  </a:lnTo>
                  <a:lnTo>
                    <a:pt x="10" y="21"/>
                  </a:lnTo>
                  <a:lnTo>
                    <a:pt x="5" y="2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63" name="Freeform 305"/>
            <p:cNvSpPr>
              <a:spLocks/>
            </p:cNvSpPr>
            <p:nvPr/>
          </p:nvSpPr>
          <p:spPr bwMode="auto">
            <a:xfrm>
              <a:off x="783" y="395"/>
              <a:ext cx="19" cy="24"/>
            </a:xfrm>
            <a:custGeom>
              <a:avLst/>
              <a:gdLst>
                <a:gd name="T0" fmla="*/ 1 w 19"/>
                <a:gd name="T1" fmla="*/ 13 h 24"/>
                <a:gd name="T2" fmla="*/ 2 w 19"/>
                <a:gd name="T3" fmla="*/ 8 h 24"/>
                <a:gd name="T4" fmla="*/ 5 w 19"/>
                <a:gd name="T5" fmla="*/ 5 h 24"/>
                <a:gd name="T6" fmla="*/ 7 w 19"/>
                <a:gd name="T7" fmla="*/ 1 h 24"/>
                <a:gd name="T8" fmla="*/ 11 w 19"/>
                <a:gd name="T9" fmla="*/ 0 h 24"/>
                <a:gd name="T10" fmla="*/ 16 w 19"/>
                <a:gd name="T11" fmla="*/ 1 h 24"/>
                <a:gd name="T12" fmla="*/ 19 w 19"/>
                <a:gd name="T13" fmla="*/ 5 h 24"/>
                <a:gd name="T14" fmla="*/ 19 w 19"/>
                <a:gd name="T15" fmla="*/ 8 h 24"/>
                <a:gd name="T16" fmla="*/ 19 w 19"/>
                <a:gd name="T17" fmla="*/ 13 h 24"/>
                <a:gd name="T18" fmla="*/ 17 w 19"/>
                <a:gd name="T19" fmla="*/ 17 h 24"/>
                <a:gd name="T20" fmla="*/ 14 w 19"/>
                <a:gd name="T21" fmla="*/ 20 h 24"/>
                <a:gd name="T22" fmla="*/ 9 w 19"/>
                <a:gd name="T23" fmla="*/ 23 h 24"/>
                <a:gd name="T24" fmla="*/ 6 w 19"/>
                <a:gd name="T25" fmla="*/ 24 h 24"/>
                <a:gd name="T26" fmla="*/ 3 w 19"/>
                <a:gd name="T27" fmla="*/ 23 h 24"/>
                <a:gd name="T28" fmla="*/ 1 w 19"/>
                <a:gd name="T29" fmla="*/ 19 h 24"/>
                <a:gd name="T30" fmla="*/ 0 w 19"/>
                <a:gd name="T31" fmla="*/ 16 h 24"/>
                <a:gd name="T32" fmla="*/ 1 w 19"/>
                <a:gd name="T33" fmla="*/ 13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4"/>
                <a:gd name="T53" fmla="*/ 19 w 19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4">
                  <a:moveTo>
                    <a:pt x="1" y="13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19" y="5"/>
                  </a:lnTo>
                  <a:lnTo>
                    <a:pt x="19" y="8"/>
                  </a:lnTo>
                  <a:lnTo>
                    <a:pt x="19" y="13"/>
                  </a:lnTo>
                  <a:lnTo>
                    <a:pt x="17" y="17"/>
                  </a:lnTo>
                  <a:lnTo>
                    <a:pt x="14" y="20"/>
                  </a:lnTo>
                  <a:lnTo>
                    <a:pt x="9" y="23"/>
                  </a:lnTo>
                  <a:lnTo>
                    <a:pt x="6" y="24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6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64" name="Freeform 306"/>
            <p:cNvSpPr>
              <a:spLocks/>
            </p:cNvSpPr>
            <p:nvPr/>
          </p:nvSpPr>
          <p:spPr bwMode="auto">
            <a:xfrm>
              <a:off x="808" y="401"/>
              <a:ext cx="19" cy="18"/>
            </a:xfrm>
            <a:custGeom>
              <a:avLst/>
              <a:gdLst>
                <a:gd name="T0" fmla="*/ 15 w 19"/>
                <a:gd name="T1" fmla="*/ 1 h 18"/>
                <a:gd name="T2" fmla="*/ 17 w 19"/>
                <a:gd name="T3" fmla="*/ 3 h 18"/>
                <a:gd name="T4" fmla="*/ 18 w 19"/>
                <a:gd name="T5" fmla="*/ 5 h 18"/>
                <a:gd name="T6" fmla="*/ 19 w 19"/>
                <a:gd name="T7" fmla="*/ 9 h 18"/>
                <a:gd name="T8" fmla="*/ 18 w 19"/>
                <a:gd name="T9" fmla="*/ 12 h 18"/>
                <a:gd name="T10" fmla="*/ 16 w 19"/>
                <a:gd name="T11" fmla="*/ 16 h 18"/>
                <a:gd name="T12" fmla="*/ 12 w 19"/>
                <a:gd name="T13" fmla="*/ 17 h 18"/>
                <a:gd name="T14" fmla="*/ 9 w 19"/>
                <a:gd name="T15" fmla="*/ 18 h 18"/>
                <a:gd name="T16" fmla="*/ 6 w 19"/>
                <a:gd name="T17" fmla="*/ 18 h 18"/>
                <a:gd name="T18" fmla="*/ 3 w 19"/>
                <a:gd name="T19" fmla="*/ 17 h 18"/>
                <a:gd name="T20" fmla="*/ 1 w 19"/>
                <a:gd name="T21" fmla="*/ 13 h 18"/>
                <a:gd name="T22" fmla="*/ 0 w 19"/>
                <a:gd name="T23" fmla="*/ 10 h 18"/>
                <a:gd name="T24" fmla="*/ 0 w 19"/>
                <a:gd name="T25" fmla="*/ 7 h 18"/>
                <a:gd name="T26" fmla="*/ 2 w 19"/>
                <a:gd name="T27" fmla="*/ 3 h 18"/>
                <a:gd name="T28" fmla="*/ 6 w 19"/>
                <a:gd name="T29" fmla="*/ 0 h 18"/>
                <a:gd name="T30" fmla="*/ 9 w 19"/>
                <a:gd name="T31" fmla="*/ 0 h 18"/>
                <a:gd name="T32" fmla="*/ 15 w 19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8"/>
                <a:gd name="T53" fmla="*/ 19 w 19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8">
                  <a:moveTo>
                    <a:pt x="15" y="1"/>
                  </a:moveTo>
                  <a:lnTo>
                    <a:pt x="17" y="3"/>
                  </a:lnTo>
                  <a:lnTo>
                    <a:pt x="18" y="5"/>
                  </a:lnTo>
                  <a:lnTo>
                    <a:pt x="19" y="9"/>
                  </a:lnTo>
                  <a:lnTo>
                    <a:pt x="18" y="12"/>
                  </a:lnTo>
                  <a:lnTo>
                    <a:pt x="16" y="16"/>
                  </a:lnTo>
                  <a:lnTo>
                    <a:pt x="12" y="17"/>
                  </a:lnTo>
                  <a:lnTo>
                    <a:pt x="9" y="18"/>
                  </a:lnTo>
                  <a:lnTo>
                    <a:pt x="6" y="18"/>
                  </a:lnTo>
                  <a:lnTo>
                    <a:pt x="3" y="17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6" y="0"/>
                  </a:lnTo>
                  <a:lnTo>
                    <a:pt x="9" y="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65" name="Freeform 307"/>
            <p:cNvSpPr>
              <a:spLocks/>
            </p:cNvSpPr>
            <p:nvPr/>
          </p:nvSpPr>
          <p:spPr bwMode="auto">
            <a:xfrm>
              <a:off x="590" y="428"/>
              <a:ext cx="161" cy="111"/>
            </a:xfrm>
            <a:custGeom>
              <a:avLst/>
              <a:gdLst>
                <a:gd name="T0" fmla="*/ 159 w 161"/>
                <a:gd name="T1" fmla="*/ 11 h 111"/>
                <a:gd name="T2" fmla="*/ 155 w 161"/>
                <a:gd name="T3" fmla="*/ 8 h 111"/>
                <a:gd name="T4" fmla="*/ 153 w 161"/>
                <a:gd name="T5" fmla="*/ 3 h 111"/>
                <a:gd name="T6" fmla="*/ 145 w 161"/>
                <a:gd name="T7" fmla="*/ 11 h 111"/>
                <a:gd name="T8" fmla="*/ 130 w 161"/>
                <a:gd name="T9" fmla="*/ 8 h 111"/>
                <a:gd name="T10" fmla="*/ 96 w 161"/>
                <a:gd name="T11" fmla="*/ 1 h 111"/>
                <a:gd name="T12" fmla="*/ 70 w 161"/>
                <a:gd name="T13" fmla="*/ 1 h 111"/>
                <a:gd name="T14" fmla="*/ 65 w 161"/>
                <a:gd name="T15" fmla="*/ 4 h 111"/>
                <a:gd name="T16" fmla="*/ 88 w 161"/>
                <a:gd name="T17" fmla="*/ 3 h 111"/>
                <a:gd name="T18" fmla="*/ 116 w 161"/>
                <a:gd name="T19" fmla="*/ 10 h 111"/>
                <a:gd name="T20" fmla="*/ 136 w 161"/>
                <a:gd name="T21" fmla="*/ 19 h 111"/>
                <a:gd name="T22" fmla="*/ 134 w 161"/>
                <a:gd name="T23" fmla="*/ 24 h 111"/>
                <a:gd name="T24" fmla="*/ 121 w 161"/>
                <a:gd name="T25" fmla="*/ 32 h 111"/>
                <a:gd name="T26" fmla="*/ 107 w 161"/>
                <a:gd name="T27" fmla="*/ 34 h 111"/>
                <a:gd name="T28" fmla="*/ 82 w 161"/>
                <a:gd name="T29" fmla="*/ 26 h 111"/>
                <a:gd name="T30" fmla="*/ 55 w 161"/>
                <a:gd name="T31" fmla="*/ 24 h 111"/>
                <a:gd name="T32" fmla="*/ 41 w 161"/>
                <a:gd name="T33" fmla="*/ 29 h 111"/>
                <a:gd name="T34" fmla="*/ 51 w 161"/>
                <a:gd name="T35" fmla="*/ 29 h 111"/>
                <a:gd name="T36" fmla="*/ 65 w 161"/>
                <a:gd name="T37" fmla="*/ 29 h 111"/>
                <a:gd name="T38" fmla="*/ 80 w 161"/>
                <a:gd name="T39" fmla="*/ 33 h 111"/>
                <a:gd name="T40" fmla="*/ 99 w 161"/>
                <a:gd name="T41" fmla="*/ 38 h 111"/>
                <a:gd name="T42" fmla="*/ 101 w 161"/>
                <a:gd name="T43" fmla="*/ 45 h 111"/>
                <a:gd name="T44" fmla="*/ 77 w 161"/>
                <a:gd name="T45" fmla="*/ 53 h 111"/>
                <a:gd name="T46" fmla="*/ 56 w 161"/>
                <a:gd name="T47" fmla="*/ 49 h 111"/>
                <a:gd name="T48" fmla="*/ 36 w 161"/>
                <a:gd name="T49" fmla="*/ 45 h 111"/>
                <a:gd name="T50" fmla="*/ 42 w 161"/>
                <a:gd name="T51" fmla="*/ 51 h 111"/>
                <a:gd name="T52" fmla="*/ 60 w 161"/>
                <a:gd name="T53" fmla="*/ 59 h 111"/>
                <a:gd name="T54" fmla="*/ 40 w 161"/>
                <a:gd name="T55" fmla="*/ 66 h 111"/>
                <a:gd name="T56" fmla="*/ 14 w 161"/>
                <a:gd name="T57" fmla="*/ 72 h 111"/>
                <a:gd name="T58" fmla="*/ 0 w 161"/>
                <a:gd name="T59" fmla="*/ 77 h 111"/>
                <a:gd name="T60" fmla="*/ 8 w 161"/>
                <a:gd name="T61" fmla="*/ 79 h 111"/>
                <a:gd name="T62" fmla="*/ 31 w 161"/>
                <a:gd name="T63" fmla="*/ 76 h 111"/>
                <a:gd name="T64" fmla="*/ 57 w 161"/>
                <a:gd name="T65" fmla="*/ 69 h 111"/>
                <a:gd name="T66" fmla="*/ 67 w 161"/>
                <a:gd name="T67" fmla="*/ 74 h 111"/>
                <a:gd name="T68" fmla="*/ 56 w 161"/>
                <a:gd name="T69" fmla="*/ 106 h 111"/>
                <a:gd name="T70" fmla="*/ 57 w 161"/>
                <a:gd name="T71" fmla="*/ 111 h 111"/>
                <a:gd name="T72" fmla="*/ 72 w 161"/>
                <a:gd name="T73" fmla="*/ 86 h 111"/>
                <a:gd name="T74" fmla="*/ 83 w 161"/>
                <a:gd name="T75" fmla="*/ 63 h 111"/>
                <a:gd name="T76" fmla="*/ 98 w 161"/>
                <a:gd name="T77" fmla="*/ 57 h 111"/>
                <a:gd name="T78" fmla="*/ 113 w 161"/>
                <a:gd name="T79" fmla="*/ 51 h 111"/>
                <a:gd name="T80" fmla="*/ 115 w 161"/>
                <a:gd name="T81" fmla="*/ 72 h 111"/>
                <a:gd name="T82" fmla="*/ 108 w 161"/>
                <a:gd name="T83" fmla="*/ 101 h 111"/>
                <a:gd name="T84" fmla="*/ 113 w 161"/>
                <a:gd name="T85" fmla="*/ 96 h 111"/>
                <a:gd name="T86" fmla="*/ 125 w 161"/>
                <a:gd name="T87" fmla="*/ 59 h 111"/>
                <a:gd name="T88" fmla="*/ 136 w 161"/>
                <a:gd name="T89" fmla="*/ 35 h 111"/>
                <a:gd name="T90" fmla="*/ 147 w 161"/>
                <a:gd name="T91" fmla="*/ 25 h 111"/>
                <a:gd name="T92" fmla="*/ 150 w 161"/>
                <a:gd name="T93" fmla="*/ 30 h 111"/>
                <a:gd name="T94" fmla="*/ 147 w 161"/>
                <a:gd name="T95" fmla="*/ 68 h 111"/>
                <a:gd name="T96" fmla="*/ 157 w 161"/>
                <a:gd name="T97" fmla="*/ 47 h 11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1"/>
                <a:gd name="T148" fmla="*/ 0 h 111"/>
                <a:gd name="T149" fmla="*/ 161 w 161"/>
                <a:gd name="T150" fmla="*/ 111 h 11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1" h="111">
                  <a:moveTo>
                    <a:pt x="161" y="12"/>
                  </a:moveTo>
                  <a:lnTo>
                    <a:pt x="160" y="11"/>
                  </a:lnTo>
                  <a:lnTo>
                    <a:pt x="159" y="11"/>
                  </a:lnTo>
                  <a:lnTo>
                    <a:pt x="157" y="10"/>
                  </a:lnTo>
                  <a:lnTo>
                    <a:pt x="156" y="9"/>
                  </a:lnTo>
                  <a:lnTo>
                    <a:pt x="155" y="8"/>
                  </a:lnTo>
                  <a:lnTo>
                    <a:pt x="155" y="7"/>
                  </a:lnTo>
                  <a:lnTo>
                    <a:pt x="153" y="4"/>
                  </a:lnTo>
                  <a:lnTo>
                    <a:pt x="153" y="3"/>
                  </a:lnTo>
                  <a:lnTo>
                    <a:pt x="151" y="7"/>
                  </a:lnTo>
                  <a:lnTo>
                    <a:pt x="149" y="10"/>
                  </a:lnTo>
                  <a:lnTo>
                    <a:pt x="145" y="11"/>
                  </a:lnTo>
                  <a:lnTo>
                    <a:pt x="144" y="14"/>
                  </a:lnTo>
                  <a:lnTo>
                    <a:pt x="138" y="11"/>
                  </a:lnTo>
                  <a:lnTo>
                    <a:pt x="130" y="8"/>
                  </a:lnTo>
                  <a:lnTo>
                    <a:pt x="118" y="6"/>
                  </a:lnTo>
                  <a:lnTo>
                    <a:pt x="107" y="3"/>
                  </a:lnTo>
                  <a:lnTo>
                    <a:pt x="96" y="1"/>
                  </a:lnTo>
                  <a:lnTo>
                    <a:pt x="84" y="0"/>
                  </a:lnTo>
                  <a:lnTo>
                    <a:pt x="76" y="0"/>
                  </a:lnTo>
                  <a:lnTo>
                    <a:pt x="70" y="1"/>
                  </a:lnTo>
                  <a:lnTo>
                    <a:pt x="63" y="3"/>
                  </a:lnTo>
                  <a:lnTo>
                    <a:pt x="62" y="3"/>
                  </a:lnTo>
                  <a:lnTo>
                    <a:pt x="65" y="4"/>
                  </a:lnTo>
                  <a:lnTo>
                    <a:pt x="70" y="3"/>
                  </a:lnTo>
                  <a:lnTo>
                    <a:pt x="79" y="3"/>
                  </a:lnTo>
                  <a:lnTo>
                    <a:pt x="88" y="3"/>
                  </a:lnTo>
                  <a:lnTo>
                    <a:pt x="98" y="6"/>
                  </a:lnTo>
                  <a:lnTo>
                    <a:pt x="107" y="8"/>
                  </a:lnTo>
                  <a:lnTo>
                    <a:pt x="116" y="10"/>
                  </a:lnTo>
                  <a:lnTo>
                    <a:pt x="125" y="14"/>
                  </a:lnTo>
                  <a:lnTo>
                    <a:pt x="132" y="16"/>
                  </a:lnTo>
                  <a:lnTo>
                    <a:pt x="136" y="19"/>
                  </a:lnTo>
                  <a:lnTo>
                    <a:pt x="138" y="21"/>
                  </a:lnTo>
                  <a:lnTo>
                    <a:pt x="136" y="23"/>
                  </a:lnTo>
                  <a:lnTo>
                    <a:pt x="134" y="24"/>
                  </a:lnTo>
                  <a:lnTo>
                    <a:pt x="130" y="26"/>
                  </a:lnTo>
                  <a:lnTo>
                    <a:pt x="125" y="28"/>
                  </a:lnTo>
                  <a:lnTo>
                    <a:pt x="121" y="32"/>
                  </a:lnTo>
                  <a:lnTo>
                    <a:pt x="116" y="34"/>
                  </a:lnTo>
                  <a:lnTo>
                    <a:pt x="113" y="36"/>
                  </a:lnTo>
                  <a:lnTo>
                    <a:pt x="107" y="34"/>
                  </a:lnTo>
                  <a:lnTo>
                    <a:pt x="100" y="32"/>
                  </a:lnTo>
                  <a:lnTo>
                    <a:pt x="91" y="28"/>
                  </a:lnTo>
                  <a:lnTo>
                    <a:pt x="82" y="26"/>
                  </a:lnTo>
                  <a:lnTo>
                    <a:pt x="72" y="25"/>
                  </a:lnTo>
                  <a:lnTo>
                    <a:pt x="63" y="24"/>
                  </a:lnTo>
                  <a:lnTo>
                    <a:pt x="55" y="24"/>
                  </a:lnTo>
                  <a:lnTo>
                    <a:pt x="48" y="26"/>
                  </a:lnTo>
                  <a:lnTo>
                    <a:pt x="43" y="28"/>
                  </a:lnTo>
                  <a:lnTo>
                    <a:pt x="41" y="29"/>
                  </a:lnTo>
                  <a:lnTo>
                    <a:pt x="42" y="30"/>
                  </a:lnTo>
                  <a:lnTo>
                    <a:pt x="47" y="30"/>
                  </a:lnTo>
                  <a:lnTo>
                    <a:pt x="51" y="29"/>
                  </a:lnTo>
                  <a:lnTo>
                    <a:pt x="55" y="29"/>
                  </a:lnTo>
                  <a:lnTo>
                    <a:pt x="59" y="29"/>
                  </a:lnTo>
                  <a:lnTo>
                    <a:pt x="65" y="29"/>
                  </a:lnTo>
                  <a:lnTo>
                    <a:pt x="70" y="30"/>
                  </a:lnTo>
                  <a:lnTo>
                    <a:pt x="74" y="32"/>
                  </a:lnTo>
                  <a:lnTo>
                    <a:pt x="80" y="33"/>
                  </a:lnTo>
                  <a:lnTo>
                    <a:pt x="84" y="34"/>
                  </a:lnTo>
                  <a:lnTo>
                    <a:pt x="92" y="36"/>
                  </a:lnTo>
                  <a:lnTo>
                    <a:pt x="99" y="38"/>
                  </a:lnTo>
                  <a:lnTo>
                    <a:pt x="105" y="40"/>
                  </a:lnTo>
                  <a:lnTo>
                    <a:pt x="107" y="41"/>
                  </a:lnTo>
                  <a:lnTo>
                    <a:pt x="101" y="45"/>
                  </a:lnTo>
                  <a:lnTo>
                    <a:pt x="92" y="49"/>
                  </a:lnTo>
                  <a:lnTo>
                    <a:pt x="83" y="51"/>
                  </a:lnTo>
                  <a:lnTo>
                    <a:pt x="77" y="53"/>
                  </a:lnTo>
                  <a:lnTo>
                    <a:pt x="72" y="53"/>
                  </a:lnTo>
                  <a:lnTo>
                    <a:pt x="64" y="52"/>
                  </a:lnTo>
                  <a:lnTo>
                    <a:pt x="56" y="49"/>
                  </a:lnTo>
                  <a:lnTo>
                    <a:pt x="48" y="46"/>
                  </a:lnTo>
                  <a:lnTo>
                    <a:pt x="41" y="45"/>
                  </a:lnTo>
                  <a:lnTo>
                    <a:pt x="36" y="45"/>
                  </a:lnTo>
                  <a:lnTo>
                    <a:pt x="33" y="46"/>
                  </a:lnTo>
                  <a:lnTo>
                    <a:pt x="36" y="47"/>
                  </a:lnTo>
                  <a:lnTo>
                    <a:pt x="42" y="51"/>
                  </a:lnTo>
                  <a:lnTo>
                    <a:pt x="50" y="53"/>
                  </a:lnTo>
                  <a:lnTo>
                    <a:pt x="56" y="57"/>
                  </a:lnTo>
                  <a:lnTo>
                    <a:pt x="60" y="59"/>
                  </a:lnTo>
                  <a:lnTo>
                    <a:pt x="56" y="60"/>
                  </a:lnTo>
                  <a:lnTo>
                    <a:pt x="49" y="62"/>
                  </a:lnTo>
                  <a:lnTo>
                    <a:pt x="40" y="66"/>
                  </a:lnTo>
                  <a:lnTo>
                    <a:pt x="31" y="68"/>
                  </a:lnTo>
                  <a:lnTo>
                    <a:pt x="22" y="70"/>
                  </a:lnTo>
                  <a:lnTo>
                    <a:pt x="14" y="72"/>
                  </a:lnTo>
                  <a:lnTo>
                    <a:pt x="8" y="75"/>
                  </a:lnTo>
                  <a:lnTo>
                    <a:pt x="4" y="76"/>
                  </a:lnTo>
                  <a:lnTo>
                    <a:pt x="0" y="77"/>
                  </a:lnTo>
                  <a:lnTo>
                    <a:pt x="0" y="78"/>
                  </a:lnTo>
                  <a:lnTo>
                    <a:pt x="3" y="79"/>
                  </a:lnTo>
                  <a:lnTo>
                    <a:pt x="8" y="79"/>
                  </a:lnTo>
                  <a:lnTo>
                    <a:pt x="14" y="79"/>
                  </a:lnTo>
                  <a:lnTo>
                    <a:pt x="22" y="78"/>
                  </a:lnTo>
                  <a:lnTo>
                    <a:pt x="31" y="76"/>
                  </a:lnTo>
                  <a:lnTo>
                    <a:pt x="40" y="74"/>
                  </a:lnTo>
                  <a:lnTo>
                    <a:pt x="49" y="71"/>
                  </a:lnTo>
                  <a:lnTo>
                    <a:pt x="57" y="69"/>
                  </a:lnTo>
                  <a:lnTo>
                    <a:pt x="64" y="67"/>
                  </a:lnTo>
                  <a:lnTo>
                    <a:pt x="68" y="64"/>
                  </a:lnTo>
                  <a:lnTo>
                    <a:pt x="67" y="74"/>
                  </a:lnTo>
                  <a:lnTo>
                    <a:pt x="64" y="87"/>
                  </a:lnTo>
                  <a:lnTo>
                    <a:pt x="60" y="98"/>
                  </a:lnTo>
                  <a:lnTo>
                    <a:pt x="56" y="106"/>
                  </a:lnTo>
                  <a:lnTo>
                    <a:pt x="54" y="110"/>
                  </a:lnTo>
                  <a:lnTo>
                    <a:pt x="55" y="111"/>
                  </a:lnTo>
                  <a:lnTo>
                    <a:pt x="57" y="111"/>
                  </a:lnTo>
                  <a:lnTo>
                    <a:pt x="60" y="108"/>
                  </a:lnTo>
                  <a:lnTo>
                    <a:pt x="65" y="100"/>
                  </a:lnTo>
                  <a:lnTo>
                    <a:pt x="72" y="86"/>
                  </a:lnTo>
                  <a:lnTo>
                    <a:pt x="77" y="74"/>
                  </a:lnTo>
                  <a:lnTo>
                    <a:pt x="80" y="64"/>
                  </a:lnTo>
                  <a:lnTo>
                    <a:pt x="83" y="63"/>
                  </a:lnTo>
                  <a:lnTo>
                    <a:pt x="88" y="61"/>
                  </a:lnTo>
                  <a:lnTo>
                    <a:pt x="93" y="59"/>
                  </a:lnTo>
                  <a:lnTo>
                    <a:pt x="98" y="57"/>
                  </a:lnTo>
                  <a:lnTo>
                    <a:pt x="104" y="54"/>
                  </a:lnTo>
                  <a:lnTo>
                    <a:pt x="108" y="52"/>
                  </a:lnTo>
                  <a:lnTo>
                    <a:pt x="113" y="51"/>
                  </a:lnTo>
                  <a:lnTo>
                    <a:pt x="116" y="50"/>
                  </a:lnTo>
                  <a:lnTo>
                    <a:pt x="116" y="59"/>
                  </a:lnTo>
                  <a:lnTo>
                    <a:pt x="115" y="72"/>
                  </a:lnTo>
                  <a:lnTo>
                    <a:pt x="111" y="86"/>
                  </a:lnTo>
                  <a:lnTo>
                    <a:pt x="109" y="96"/>
                  </a:lnTo>
                  <a:lnTo>
                    <a:pt x="108" y="101"/>
                  </a:lnTo>
                  <a:lnTo>
                    <a:pt x="108" y="103"/>
                  </a:lnTo>
                  <a:lnTo>
                    <a:pt x="109" y="101"/>
                  </a:lnTo>
                  <a:lnTo>
                    <a:pt x="113" y="96"/>
                  </a:lnTo>
                  <a:lnTo>
                    <a:pt x="117" y="86"/>
                  </a:lnTo>
                  <a:lnTo>
                    <a:pt x="122" y="72"/>
                  </a:lnTo>
                  <a:lnTo>
                    <a:pt x="125" y="59"/>
                  </a:lnTo>
                  <a:lnTo>
                    <a:pt x="125" y="46"/>
                  </a:lnTo>
                  <a:lnTo>
                    <a:pt x="132" y="41"/>
                  </a:lnTo>
                  <a:lnTo>
                    <a:pt x="136" y="35"/>
                  </a:lnTo>
                  <a:lnTo>
                    <a:pt x="141" y="30"/>
                  </a:lnTo>
                  <a:lnTo>
                    <a:pt x="144" y="27"/>
                  </a:lnTo>
                  <a:lnTo>
                    <a:pt x="147" y="25"/>
                  </a:lnTo>
                  <a:lnTo>
                    <a:pt x="149" y="24"/>
                  </a:lnTo>
                  <a:lnTo>
                    <a:pt x="150" y="26"/>
                  </a:lnTo>
                  <a:lnTo>
                    <a:pt x="150" y="30"/>
                  </a:lnTo>
                  <a:lnTo>
                    <a:pt x="149" y="40"/>
                  </a:lnTo>
                  <a:lnTo>
                    <a:pt x="148" y="53"/>
                  </a:lnTo>
                  <a:lnTo>
                    <a:pt x="147" y="68"/>
                  </a:lnTo>
                  <a:lnTo>
                    <a:pt x="145" y="77"/>
                  </a:lnTo>
                  <a:lnTo>
                    <a:pt x="151" y="66"/>
                  </a:lnTo>
                  <a:lnTo>
                    <a:pt x="157" y="47"/>
                  </a:lnTo>
                  <a:lnTo>
                    <a:pt x="160" y="28"/>
                  </a:lnTo>
                  <a:lnTo>
                    <a:pt x="161" y="12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66" name="Freeform 308"/>
            <p:cNvSpPr>
              <a:spLocks/>
            </p:cNvSpPr>
            <p:nvPr/>
          </p:nvSpPr>
          <p:spPr bwMode="auto">
            <a:xfrm>
              <a:off x="602" y="232"/>
              <a:ext cx="129" cy="122"/>
            </a:xfrm>
            <a:custGeom>
              <a:avLst/>
              <a:gdLst>
                <a:gd name="T0" fmla="*/ 124 w 129"/>
                <a:gd name="T1" fmla="*/ 120 h 122"/>
                <a:gd name="T2" fmla="*/ 128 w 129"/>
                <a:gd name="T3" fmla="*/ 117 h 122"/>
                <a:gd name="T4" fmla="*/ 123 w 129"/>
                <a:gd name="T5" fmla="*/ 110 h 122"/>
                <a:gd name="T6" fmla="*/ 115 w 129"/>
                <a:gd name="T7" fmla="*/ 100 h 122"/>
                <a:gd name="T8" fmla="*/ 114 w 129"/>
                <a:gd name="T9" fmla="*/ 86 h 122"/>
                <a:gd name="T10" fmla="*/ 110 w 129"/>
                <a:gd name="T11" fmla="*/ 57 h 122"/>
                <a:gd name="T12" fmla="*/ 105 w 129"/>
                <a:gd name="T13" fmla="*/ 42 h 122"/>
                <a:gd name="T14" fmla="*/ 102 w 129"/>
                <a:gd name="T15" fmla="*/ 41 h 122"/>
                <a:gd name="T16" fmla="*/ 103 w 129"/>
                <a:gd name="T17" fmla="*/ 54 h 122"/>
                <a:gd name="T18" fmla="*/ 104 w 129"/>
                <a:gd name="T19" fmla="*/ 79 h 122"/>
                <a:gd name="T20" fmla="*/ 97 w 129"/>
                <a:gd name="T21" fmla="*/ 84 h 122"/>
                <a:gd name="T22" fmla="*/ 82 w 129"/>
                <a:gd name="T23" fmla="*/ 74 h 122"/>
                <a:gd name="T24" fmla="*/ 75 w 129"/>
                <a:gd name="T25" fmla="*/ 61 h 122"/>
                <a:gd name="T26" fmla="*/ 69 w 129"/>
                <a:gd name="T27" fmla="*/ 38 h 122"/>
                <a:gd name="T28" fmla="*/ 68 w 129"/>
                <a:gd name="T29" fmla="*/ 23 h 122"/>
                <a:gd name="T30" fmla="*/ 67 w 129"/>
                <a:gd name="T31" fmla="*/ 9 h 122"/>
                <a:gd name="T32" fmla="*/ 62 w 129"/>
                <a:gd name="T33" fmla="*/ 2 h 122"/>
                <a:gd name="T34" fmla="*/ 62 w 129"/>
                <a:gd name="T35" fmla="*/ 7 h 122"/>
                <a:gd name="T36" fmla="*/ 64 w 129"/>
                <a:gd name="T37" fmla="*/ 17 h 122"/>
                <a:gd name="T38" fmla="*/ 62 w 129"/>
                <a:gd name="T39" fmla="*/ 27 h 122"/>
                <a:gd name="T40" fmla="*/ 61 w 129"/>
                <a:gd name="T41" fmla="*/ 37 h 122"/>
                <a:gd name="T42" fmla="*/ 64 w 129"/>
                <a:gd name="T43" fmla="*/ 54 h 122"/>
                <a:gd name="T44" fmla="*/ 56 w 129"/>
                <a:gd name="T45" fmla="*/ 53 h 122"/>
                <a:gd name="T46" fmla="*/ 37 w 129"/>
                <a:gd name="T47" fmla="*/ 34 h 122"/>
                <a:gd name="T48" fmla="*/ 19 w 129"/>
                <a:gd name="T49" fmla="*/ 15 h 122"/>
                <a:gd name="T50" fmla="*/ 4 w 129"/>
                <a:gd name="T51" fmla="*/ 2 h 122"/>
                <a:gd name="T52" fmla="*/ 8 w 129"/>
                <a:gd name="T53" fmla="*/ 11 h 122"/>
                <a:gd name="T54" fmla="*/ 26 w 129"/>
                <a:gd name="T55" fmla="*/ 34 h 122"/>
                <a:gd name="T56" fmla="*/ 35 w 129"/>
                <a:gd name="T57" fmla="*/ 49 h 122"/>
                <a:gd name="T58" fmla="*/ 52 w 129"/>
                <a:gd name="T59" fmla="*/ 63 h 122"/>
                <a:gd name="T60" fmla="*/ 52 w 129"/>
                <a:gd name="T61" fmla="*/ 68 h 122"/>
                <a:gd name="T62" fmla="*/ 35 w 129"/>
                <a:gd name="T63" fmla="*/ 65 h 122"/>
                <a:gd name="T64" fmla="*/ 26 w 129"/>
                <a:gd name="T65" fmla="*/ 60 h 122"/>
                <a:gd name="T66" fmla="*/ 21 w 129"/>
                <a:gd name="T67" fmla="*/ 61 h 122"/>
                <a:gd name="T68" fmla="*/ 27 w 129"/>
                <a:gd name="T69" fmla="*/ 67 h 122"/>
                <a:gd name="T70" fmla="*/ 38 w 129"/>
                <a:gd name="T71" fmla="*/ 72 h 122"/>
                <a:gd name="T72" fmla="*/ 53 w 129"/>
                <a:gd name="T73" fmla="*/ 78 h 122"/>
                <a:gd name="T74" fmla="*/ 68 w 129"/>
                <a:gd name="T75" fmla="*/ 81 h 122"/>
                <a:gd name="T76" fmla="*/ 80 w 129"/>
                <a:gd name="T77" fmla="*/ 84 h 122"/>
                <a:gd name="T78" fmla="*/ 95 w 129"/>
                <a:gd name="T79" fmla="*/ 94 h 122"/>
                <a:gd name="T80" fmla="*/ 96 w 129"/>
                <a:gd name="T81" fmla="*/ 101 h 122"/>
                <a:gd name="T82" fmla="*/ 86 w 129"/>
                <a:gd name="T83" fmla="*/ 104 h 122"/>
                <a:gd name="T84" fmla="*/ 75 w 129"/>
                <a:gd name="T85" fmla="*/ 105 h 122"/>
                <a:gd name="T86" fmla="*/ 64 w 129"/>
                <a:gd name="T87" fmla="*/ 106 h 122"/>
                <a:gd name="T88" fmla="*/ 54 w 129"/>
                <a:gd name="T89" fmla="*/ 104 h 122"/>
                <a:gd name="T90" fmla="*/ 53 w 129"/>
                <a:gd name="T91" fmla="*/ 108 h 122"/>
                <a:gd name="T92" fmla="*/ 67 w 129"/>
                <a:gd name="T93" fmla="*/ 111 h 122"/>
                <a:gd name="T94" fmla="*/ 81 w 129"/>
                <a:gd name="T95" fmla="*/ 111 h 122"/>
                <a:gd name="T96" fmla="*/ 95 w 129"/>
                <a:gd name="T97" fmla="*/ 111 h 122"/>
                <a:gd name="T98" fmla="*/ 106 w 129"/>
                <a:gd name="T99" fmla="*/ 110 h 122"/>
                <a:gd name="T100" fmla="*/ 115 w 129"/>
                <a:gd name="T101" fmla="*/ 111 h 122"/>
                <a:gd name="T102" fmla="*/ 122 w 129"/>
                <a:gd name="T103" fmla="*/ 118 h 1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9"/>
                <a:gd name="T157" fmla="*/ 0 h 122"/>
                <a:gd name="T158" fmla="*/ 129 w 129"/>
                <a:gd name="T159" fmla="*/ 122 h 1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9" h="122">
                  <a:moveTo>
                    <a:pt x="124" y="122"/>
                  </a:moveTo>
                  <a:lnTo>
                    <a:pt x="124" y="120"/>
                  </a:lnTo>
                  <a:lnTo>
                    <a:pt x="126" y="118"/>
                  </a:lnTo>
                  <a:lnTo>
                    <a:pt x="128" y="117"/>
                  </a:lnTo>
                  <a:lnTo>
                    <a:pt x="129" y="114"/>
                  </a:lnTo>
                  <a:lnTo>
                    <a:pt x="123" y="110"/>
                  </a:lnTo>
                  <a:lnTo>
                    <a:pt x="119" y="104"/>
                  </a:lnTo>
                  <a:lnTo>
                    <a:pt x="115" y="100"/>
                  </a:lnTo>
                  <a:lnTo>
                    <a:pt x="114" y="95"/>
                  </a:lnTo>
                  <a:lnTo>
                    <a:pt x="114" y="86"/>
                  </a:lnTo>
                  <a:lnTo>
                    <a:pt x="113" y="71"/>
                  </a:lnTo>
                  <a:lnTo>
                    <a:pt x="110" y="57"/>
                  </a:lnTo>
                  <a:lnTo>
                    <a:pt x="107" y="46"/>
                  </a:lnTo>
                  <a:lnTo>
                    <a:pt x="105" y="42"/>
                  </a:lnTo>
                  <a:lnTo>
                    <a:pt x="103" y="41"/>
                  </a:lnTo>
                  <a:lnTo>
                    <a:pt x="102" y="41"/>
                  </a:lnTo>
                  <a:lnTo>
                    <a:pt x="102" y="45"/>
                  </a:lnTo>
                  <a:lnTo>
                    <a:pt x="103" y="54"/>
                  </a:lnTo>
                  <a:lnTo>
                    <a:pt x="104" y="67"/>
                  </a:lnTo>
                  <a:lnTo>
                    <a:pt x="104" y="79"/>
                  </a:lnTo>
                  <a:lnTo>
                    <a:pt x="104" y="88"/>
                  </a:lnTo>
                  <a:lnTo>
                    <a:pt x="97" y="84"/>
                  </a:lnTo>
                  <a:lnTo>
                    <a:pt x="89" y="79"/>
                  </a:lnTo>
                  <a:lnTo>
                    <a:pt x="82" y="74"/>
                  </a:lnTo>
                  <a:lnTo>
                    <a:pt x="78" y="69"/>
                  </a:lnTo>
                  <a:lnTo>
                    <a:pt x="75" y="61"/>
                  </a:lnTo>
                  <a:lnTo>
                    <a:pt x="71" y="50"/>
                  </a:lnTo>
                  <a:lnTo>
                    <a:pt x="69" y="38"/>
                  </a:lnTo>
                  <a:lnTo>
                    <a:pt x="68" y="29"/>
                  </a:lnTo>
                  <a:lnTo>
                    <a:pt x="68" y="23"/>
                  </a:lnTo>
                  <a:lnTo>
                    <a:pt x="68" y="15"/>
                  </a:lnTo>
                  <a:lnTo>
                    <a:pt x="67" y="9"/>
                  </a:lnTo>
                  <a:lnTo>
                    <a:pt x="64" y="4"/>
                  </a:lnTo>
                  <a:lnTo>
                    <a:pt x="62" y="2"/>
                  </a:lnTo>
                  <a:lnTo>
                    <a:pt x="62" y="3"/>
                  </a:lnTo>
                  <a:lnTo>
                    <a:pt x="62" y="7"/>
                  </a:lnTo>
                  <a:lnTo>
                    <a:pt x="63" y="11"/>
                  </a:lnTo>
                  <a:lnTo>
                    <a:pt x="64" y="17"/>
                  </a:lnTo>
                  <a:lnTo>
                    <a:pt x="63" y="23"/>
                  </a:lnTo>
                  <a:lnTo>
                    <a:pt x="62" y="27"/>
                  </a:lnTo>
                  <a:lnTo>
                    <a:pt x="61" y="32"/>
                  </a:lnTo>
                  <a:lnTo>
                    <a:pt x="61" y="37"/>
                  </a:lnTo>
                  <a:lnTo>
                    <a:pt x="62" y="46"/>
                  </a:lnTo>
                  <a:lnTo>
                    <a:pt x="64" y="54"/>
                  </a:lnTo>
                  <a:lnTo>
                    <a:pt x="65" y="61"/>
                  </a:lnTo>
                  <a:lnTo>
                    <a:pt x="56" y="53"/>
                  </a:lnTo>
                  <a:lnTo>
                    <a:pt x="47" y="44"/>
                  </a:lnTo>
                  <a:lnTo>
                    <a:pt x="37" y="34"/>
                  </a:lnTo>
                  <a:lnTo>
                    <a:pt x="28" y="24"/>
                  </a:lnTo>
                  <a:lnTo>
                    <a:pt x="19" y="15"/>
                  </a:lnTo>
                  <a:lnTo>
                    <a:pt x="11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8" y="11"/>
                  </a:lnTo>
                  <a:lnTo>
                    <a:pt x="17" y="23"/>
                  </a:lnTo>
                  <a:lnTo>
                    <a:pt x="26" y="34"/>
                  </a:lnTo>
                  <a:lnTo>
                    <a:pt x="30" y="42"/>
                  </a:lnTo>
                  <a:lnTo>
                    <a:pt x="35" y="49"/>
                  </a:lnTo>
                  <a:lnTo>
                    <a:pt x="44" y="57"/>
                  </a:lnTo>
                  <a:lnTo>
                    <a:pt x="52" y="63"/>
                  </a:lnTo>
                  <a:lnTo>
                    <a:pt x="59" y="68"/>
                  </a:lnTo>
                  <a:lnTo>
                    <a:pt x="52" y="68"/>
                  </a:lnTo>
                  <a:lnTo>
                    <a:pt x="43" y="67"/>
                  </a:lnTo>
                  <a:lnTo>
                    <a:pt x="35" y="65"/>
                  </a:lnTo>
                  <a:lnTo>
                    <a:pt x="29" y="62"/>
                  </a:lnTo>
                  <a:lnTo>
                    <a:pt x="26" y="60"/>
                  </a:lnTo>
                  <a:lnTo>
                    <a:pt x="24" y="60"/>
                  </a:lnTo>
                  <a:lnTo>
                    <a:pt x="21" y="61"/>
                  </a:lnTo>
                  <a:lnTo>
                    <a:pt x="24" y="65"/>
                  </a:lnTo>
                  <a:lnTo>
                    <a:pt x="27" y="67"/>
                  </a:lnTo>
                  <a:lnTo>
                    <a:pt x="33" y="70"/>
                  </a:lnTo>
                  <a:lnTo>
                    <a:pt x="38" y="72"/>
                  </a:lnTo>
                  <a:lnTo>
                    <a:pt x="45" y="76"/>
                  </a:lnTo>
                  <a:lnTo>
                    <a:pt x="53" y="78"/>
                  </a:lnTo>
                  <a:lnTo>
                    <a:pt x="60" y="80"/>
                  </a:lnTo>
                  <a:lnTo>
                    <a:pt x="68" y="81"/>
                  </a:lnTo>
                  <a:lnTo>
                    <a:pt x="73" y="81"/>
                  </a:lnTo>
                  <a:lnTo>
                    <a:pt x="80" y="84"/>
                  </a:lnTo>
                  <a:lnTo>
                    <a:pt x="88" y="88"/>
                  </a:lnTo>
                  <a:lnTo>
                    <a:pt x="95" y="94"/>
                  </a:lnTo>
                  <a:lnTo>
                    <a:pt x="99" y="100"/>
                  </a:lnTo>
                  <a:lnTo>
                    <a:pt x="96" y="101"/>
                  </a:lnTo>
                  <a:lnTo>
                    <a:pt x="92" y="103"/>
                  </a:lnTo>
                  <a:lnTo>
                    <a:pt x="86" y="104"/>
                  </a:lnTo>
                  <a:lnTo>
                    <a:pt x="80" y="105"/>
                  </a:lnTo>
                  <a:lnTo>
                    <a:pt x="75" y="105"/>
                  </a:lnTo>
                  <a:lnTo>
                    <a:pt x="69" y="106"/>
                  </a:lnTo>
                  <a:lnTo>
                    <a:pt x="64" y="106"/>
                  </a:lnTo>
                  <a:lnTo>
                    <a:pt x="60" y="105"/>
                  </a:lnTo>
                  <a:lnTo>
                    <a:pt x="54" y="104"/>
                  </a:lnTo>
                  <a:lnTo>
                    <a:pt x="52" y="105"/>
                  </a:lnTo>
                  <a:lnTo>
                    <a:pt x="53" y="108"/>
                  </a:lnTo>
                  <a:lnTo>
                    <a:pt x="61" y="110"/>
                  </a:lnTo>
                  <a:lnTo>
                    <a:pt x="67" y="111"/>
                  </a:lnTo>
                  <a:lnTo>
                    <a:pt x="73" y="111"/>
                  </a:lnTo>
                  <a:lnTo>
                    <a:pt x="81" y="111"/>
                  </a:lnTo>
                  <a:lnTo>
                    <a:pt x="88" y="111"/>
                  </a:lnTo>
                  <a:lnTo>
                    <a:pt x="95" y="111"/>
                  </a:lnTo>
                  <a:lnTo>
                    <a:pt x="102" y="110"/>
                  </a:lnTo>
                  <a:lnTo>
                    <a:pt x="106" y="110"/>
                  </a:lnTo>
                  <a:lnTo>
                    <a:pt x="110" y="110"/>
                  </a:lnTo>
                  <a:lnTo>
                    <a:pt x="115" y="111"/>
                  </a:lnTo>
                  <a:lnTo>
                    <a:pt x="119" y="114"/>
                  </a:lnTo>
                  <a:lnTo>
                    <a:pt x="122" y="118"/>
                  </a:lnTo>
                  <a:lnTo>
                    <a:pt x="124" y="122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67" name="Freeform 309"/>
            <p:cNvSpPr>
              <a:spLocks/>
            </p:cNvSpPr>
            <p:nvPr/>
          </p:nvSpPr>
          <p:spPr bwMode="auto">
            <a:xfrm>
              <a:off x="793" y="184"/>
              <a:ext cx="80" cy="187"/>
            </a:xfrm>
            <a:custGeom>
              <a:avLst/>
              <a:gdLst>
                <a:gd name="T0" fmla="*/ 8 w 80"/>
                <a:gd name="T1" fmla="*/ 154 h 187"/>
                <a:gd name="T2" fmla="*/ 14 w 80"/>
                <a:gd name="T3" fmla="*/ 148 h 187"/>
                <a:gd name="T4" fmla="*/ 18 w 80"/>
                <a:gd name="T5" fmla="*/ 150 h 187"/>
                <a:gd name="T6" fmla="*/ 22 w 80"/>
                <a:gd name="T7" fmla="*/ 133 h 187"/>
                <a:gd name="T8" fmla="*/ 8 w 80"/>
                <a:gd name="T9" fmla="*/ 106 h 187"/>
                <a:gd name="T10" fmla="*/ 0 w 80"/>
                <a:gd name="T11" fmla="*/ 77 h 187"/>
                <a:gd name="T12" fmla="*/ 4 w 80"/>
                <a:gd name="T13" fmla="*/ 79 h 187"/>
                <a:gd name="T14" fmla="*/ 18 w 80"/>
                <a:gd name="T15" fmla="*/ 108 h 187"/>
                <a:gd name="T16" fmla="*/ 31 w 80"/>
                <a:gd name="T17" fmla="*/ 88 h 187"/>
                <a:gd name="T18" fmla="*/ 30 w 80"/>
                <a:gd name="T19" fmla="*/ 52 h 187"/>
                <a:gd name="T20" fmla="*/ 30 w 80"/>
                <a:gd name="T21" fmla="*/ 22 h 187"/>
                <a:gd name="T22" fmla="*/ 33 w 80"/>
                <a:gd name="T23" fmla="*/ 23 h 187"/>
                <a:gd name="T24" fmla="*/ 33 w 80"/>
                <a:gd name="T25" fmla="*/ 41 h 187"/>
                <a:gd name="T26" fmla="*/ 41 w 80"/>
                <a:gd name="T27" fmla="*/ 41 h 187"/>
                <a:gd name="T28" fmla="*/ 60 w 80"/>
                <a:gd name="T29" fmla="*/ 3 h 187"/>
                <a:gd name="T30" fmla="*/ 64 w 80"/>
                <a:gd name="T31" fmla="*/ 3 h 187"/>
                <a:gd name="T32" fmla="*/ 52 w 80"/>
                <a:gd name="T33" fmla="*/ 29 h 187"/>
                <a:gd name="T34" fmla="*/ 51 w 80"/>
                <a:gd name="T35" fmla="*/ 51 h 187"/>
                <a:gd name="T36" fmla="*/ 67 w 80"/>
                <a:gd name="T37" fmla="*/ 45 h 187"/>
                <a:gd name="T38" fmla="*/ 70 w 80"/>
                <a:gd name="T39" fmla="*/ 45 h 187"/>
                <a:gd name="T40" fmla="*/ 56 w 80"/>
                <a:gd name="T41" fmla="*/ 57 h 187"/>
                <a:gd name="T42" fmla="*/ 41 w 80"/>
                <a:gd name="T43" fmla="*/ 77 h 187"/>
                <a:gd name="T44" fmla="*/ 33 w 80"/>
                <a:gd name="T45" fmla="*/ 115 h 187"/>
                <a:gd name="T46" fmla="*/ 50 w 80"/>
                <a:gd name="T47" fmla="*/ 114 h 187"/>
                <a:gd name="T48" fmla="*/ 67 w 80"/>
                <a:gd name="T49" fmla="*/ 110 h 187"/>
                <a:gd name="T50" fmla="*/ 75 w 80"/>
                <a:gd name="T51" fmla="*/ 105 h 187"/>
                <a:gd name="T52" fmla="*/ 74 w 80"/>
                <a:gd name="T53" fmla="*/ 109 h 187"/>
                <a:gd name="T54" fmla="*/ 61 w 80"/>
                <a:gd name="T55" fmla="*/ 117 h 187"/>
                <a:gd name="T56" fmla="*/ 42 w 80"/>
                <a:gd name="T57" fmla="*/ 125 h 187"/>
                <a:gd name="T58" fmla="*/ 31 w 80"/>
                <a:gd name="T59" fmla="*/ 132 h 187"/>
                <a:gd name="T60" fmla="*/ 27 w 80"/>
                <a:gd name="T61" fmla="*/ 151 h 187"/>
                <a:gd name="T62" fmla="*/ 39 w 80"/>
                <a:gd name="T63" fmla="*/ 153 h 187"/>
                <a:gd name="T64" fmla="*/ 61 w 80"/>
                <a:gd name="T65" fmla="*/ 144 h 187"/>
                <a:gd name="T66" fmla="*/ 77 w 80"/>
                <a:gd name="T67" fmla="*/ 133 h 187"/>
                <a:gd name="T68" fmla="*/ 77 w 80"/>
                <a:gd name="T69" fmla="*/ 137 h 187"/>
                <a:gd name="T70" fmla="*/ 57 w 80"/>
                <a:gd name="T71" fmla="*/ 163 h 187"/>
                <a:gd name="T72" fmla="*/ 49 w 80"/>
                <a:gd name="T73" fmla="*/ 163 h 187"/>
                <a:gd name="T74" fmla="*/ 41 w 80"/>
                <a:gd name="T75" fmla="*/ 156 h 187"/>
                <a:gd name="T76" fmla="*/ 22 w 80"/>
                <a:gd name="T77" fmla="*/ 158 h 187"/>
                <a:gd name="T78" fmla="*/ 17 w 80"/>
                <a:gd name="T79" fmla="*/ 169 h 187"/>
                <a:gd name="T80" fmla="*/ 8 w 80"/>
                <a:gd name="T81" fmla="*/ 182 h 187"/>
                <a:gd name="T82" fmla="*/ 6 w 80"/>
                <a:gd name="T83" fmla="*/ 182 h 187"/>
                <a:gd name="T84" fmla="*/ 13 w 80"/>
                <a:gd name="T85" fmla="*/ 166 h 187"/>
                <a:gd name="T86" fmla="*/ 4 w 80"/>
                <a:gd name="T87" fmla="*/ 160 h 18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0"/>
                <a:gd name="T133" fmla="*/ 0 h 187"/>
                <a:gd name="T134" fmla="*/ 80 w 80"/>
                <a:gd name="T135" fmla="*/ 187 h 18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0" h="187">
                  <a:moveTo>
                    <a:pt x="0" y="161"/>
                  </a:moveTo>
                  <a:lnTo>
                    <a:pt x="5" y="158"/>
                  </a:lnTo>
                  <a:lnTo>
                    <a:pt x="8" y="154"/>
                  </a:lnTo>
                  <a:lnTo>
                    <a:pt x="12" y="150"/>
                  </a:lnTo>
                  <a:lnTo>
                    <a:pt x="13" y="145"/>
                  </a:lnTo>
                  <a:lnTo>
                    <a:pt x="14" y="148"/>
                  </a:lnTo>
                  <a:lnTo>
                    <a:pt x="16" y="149"/>
                  </a:lnTo>
                  <a:lnTo>
                    <a:pt x="17" y="149"/>
                  </a:lnTo>
                  <a:lnTo>
                    <a:pt x="18" y="150"/>
                  </a:lnTo>
                  <a:lnTo>
                    <a:pt x="19" y="146"/>
                  </a:lnTo>
                  <a:lnTo>
                    <a:pt x="22" y="141"/>
                  </a:lnTo>
                  <a:lnTo>
                    <a:pt x="22" y="133"/>
                  </a:lnTo>
                  <a:lnTo>
                    <a:pt x="21" y="128"/>
                  </a:lnTo>
                  <a:lnTo>
                    <a:pt x="15" y="119"/>
                  </a:lnTo>
                  <a:lnTo>
                    <a:pt x="8" y="106"/>
                  </a:lnTo>
                  <a:lnTo>
                    <a:pt x="3" y="91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3" y="74"/>
                  </a:lnTo>
                  <a:lnTo>
                    <a:pt x="4" y="75"/>
                  </a:lnTo>
                  <a:lnTo>
                    <a:pt x="4" y="79"/>
                  </a:lnTo>
                  <a:lnTo>
                    <a:pt x="6" y="86"/>
                  </a:lnTo>
                  <a:lnTo>
                    <a:pt x="12" y="98"/>
                  </a:lnTo>
                  <a:lnTo>
                    <a:pt x="18" y="108"/>
                  </a:lnTo>
                  <a:lnTo>
                    <a:pt x="24" y="114"/>
                  </a:lnTo>
                  <a:lnTo>
                    <a:pt x="27" y="103"/>
                  </a:lnTo>
                  <a:lnTo>
                    <a:pt x="31" y="88"/>
                  </a:lnTo>
                  <a:lnTo>
                    <a:pt x="32" y="73"/>
                  </a:lnTo>
                  <a:lnTo>
                    <a:pt x="32" y="63"/>
                  </a:lnTo>
                  <a:lnTo>
                    <a:pt x="30" y="52"/>
                  </a:lnTo>
                  <a:lnTo>
                    <a:pt x="29" y="41"/>
                  </a:lnTo>
                  <a:lnTo>
                    <a:pt x="29" y="30"/>
                  </a:lnTo>
                  <a:lnTo>
                    <a:pt x="30" y="22"/>
                  </a:lnTo>
                  <a:lnTo>
                    <a:pt x="32" y="20"/>
                  </a:lnTo>
                  <a:lnTo>
                    <a:pt x="33" y="20"/>
                  </a:lnTo>
                  <a:lnTo>
                    <a:pt x="33" y="23"/>
                  </a:lnTo>
                  <a:lnTo>
                    <a:pt x="32" y="28"/>
                  </a:lnTo>
                  <a:lnTo>
                    <a:pt x="32" y="34"/>
                  </a:lnTo>
                  <a:lnTo>
                    <a:pt x="33" y="41"/>
                  </a:lnTo>
                  <a:lnTo>
                    <a:pt x="35" y="49"/>
                  </a:lnTo>
                  <a:lnTo>
                    <a:pt x="38" y="54"/>
                  </a:lnTo>
                  <a:lnTo>
                    <a:pt x="41" y="41"/>
                  </a:lnTo>
                  <a:lnTo>
                    <a:pt x="47" y="26"/>
                  </a:lnTo>
                  <a:lnTo>
                    <a:pt x="52" y="12"/>
                  </a:lnTo>
                  <a:lnTo>
                    <a:pt x="60" y="3"/>
                  </a:lnTo>
                  <a:lnTo>
                    <a:pt x="64" y="0"/>
                  </a:lnTo>
                  <a:lnTo>
                    <a:pt x="65" y="0"/>
                  </a:lnTo>
                  <a:lnTo>
                    <a:pt x="64" y="3"/>
                  </a:lnTo>
                  <a:lnTo>
                    <a:pt x="61" y="6"/>
                  </a:lnTo>
                  <a:lnTo>
                    <a:pt x="57" y="14"/>
                  </a:lnTo>
                  <a:lnTo>
                    <a:pt x="52" y="29"/>
                  </a:lnTo>
                  <a:lnTo>
                    <a:pt x="48" y="43"/>
                  </a:lnTo>
                  <a:lnTo>
                    <a:pt x="46" y="52"/>
                  </a:lnTo>
                  <a:lnTo>
                    <a:pt x="51" y="51"/>
                  </a:lnTo>
                  <a:lnTo>
                    <a:pt x="57" y="50"/>
                  </a:lnTo>
                  <a:lnTo>
                    <a:pt x="63" y="47"/>
                  </a:lnTo>
                  <a:lnTo>
                    <a:pt x="67" y="45"/>
                  </a:lnTo>
                  <a:lnTo>
                    <a:pt x="69" y="42"/>
                  </a:lnTo>
                  <a:lnTo>
                    <a:pt x="72" y="42"/>
                  </a:lnTo>
                  <a:lnTo>
                    <a:pt x="70" y="45"/>
                  </a:lnTo>
                  <a:lnTo>
                    <a:pt x="68" y="47"/>
                  </a:lnTo>
                  <a:lnTo>
                    <a:pt x="64" y="51"/>
                  </a:lnTo>
                  <a:lnTo>
                    <a:pt x="56" y="57"/>
                  </a:lnTo>
                  <a:lnTo>
                    <a:pt x="48" y="62"/>
                  </a:lnTo>
                  <a:lnTo>
                    <a:pt x="43" y="65"/>
                  </a:lnTo>
                  <a:lnTo>
                    <a:pt x="41" y="77"/>
                  </a:lnTo>
                  <a:lnTo>
                    <a:pt x="39" y="93"/>
                  </a:lnTo>
                  <a:lnTo>
                    <a:pt x="35" y="107"/>
                  </a:lnTo>
                  <a:lnTo>
                    <a:pt x="33" y="115"/>
                  </a:lnTo>
                  <a:lnTo>
                    <a:pt x="39" y="115"/>
                  </a:lnTo>
                  <a:lnTo>
                    <a:pt x="44" y="114"/>
                  </a:lnTo>
                  <a:lnTo>
                    <a:pt x="50" y="114"/>
                  </a:lnTo>
                  <a:lnTo>
                    <a:pt x="57" y="113"/>
                  </a:lnTo>
                  <a:lnTo>
                    <a:pt x="61" y="111"/>
                  </a:lnTo>
                  <a:lnTo>
                    <a:pt x="67" y="110"/>
                  </a:lnTo>
                  <a:lnTo>
                    <a:pt x="70" y="108"/>
                  </a:lnTo>
                  <a:lnTo>
                    <a:pt x="73" y="107"/>
                  </a:lnTo>
                  <a:lnTo>
                    <a:pt x="75" y="105"/>
                  </a:lnTo>
                  <a:lnTo>
                    <a:pt x="77" y="105"/>
                  </a:lnTo>
                  <a:lnTo>
                    <a:pt x="76" y="107"/>
                  </a:lnTo>
                  <a:lnTo>
                    <a:pt x="74" y="109"/>
                  </a:lnTo>
                  <a:lnTo>
                    <a:pt x="72" y="111"/>
                  </a:lnTo>
                  <a:lnTo>
                    <a:pt x="67" y="114"/>
                  </a:lnTo>
                  <a:lnTo>
                    <a:pt x="61" y="117"/>
                  </a:lnTo>
                  <a:lnTo>
                    <a:pt x="55" y="119"/>
                  </a:lnTo>
                  <a:lnTo>
                    <a:pt x="48" y="123"/>
                  </a:lnTo>
                  <a:lnTo>
                    <a:pt x="42" y="125"/>
                  </a:lnTo>
                  <a:lnTo>
                    <a:pt x="38" y="126"/>
                  </a:lnTo>
                  <a:lnTo>
                    <a:pt x="34" y="127"/>
                  </a:lnTo>
                  <a:lnTo>
                    <a:pt x="31" y="132"/>
                  </a:lnTo>
                  <a:lnTo>
                    <a:pt x="29" y="139"/>
                  </a:lnTo>
                  <a:lnTo>
                    <a:pt x="27" y="145"/>
                  </a:lnTo>
                  <a:lnTo>
                    <a:pt x="27" y="151"/>
                  </a:lnTo>
                  <a:lnTo>
                    <a:pt x="30" y="153"/>
                  </a:lnTo>
                  <a:lnTo>
                    <a:pt x="34" y="153"/>
                  </a:lnTo>
                  <a:lnTo>
                    <a:pt x="39" y="153"/>
                  </a:lnTo>
                  <a:lnTo>
                    <a:pt x="43" y="152"/>
                  </a:lnTo>
                  <a:lnTo>
                    <a:pt x="52" y="149"/>
                  </a:lnTo>
                  <a:lnTo>
                    <a:pt x="61" y="144"/>
                  </a:lnTo>
                  <a:lnTo>
                    <a:pt x="69" y="140"/>
                  </a:lnTo>
                  <a:lnTo>
                    <a:pt x="75" y="136"/>
                  </a:lnTo>
                  <a:lnTo>
                    <a:pt x="77" y="133"/>
                  </a:lnTo>
                  <a:lnTo>
                    <a:pt x="80" y="132"/>
                  </a:lnTo>
                  <a:lnTo>
                    <a:pt x="80" y="133"/>
                  </a:lnTo>
                  <a:lnTo>
                    <a:pt x="77" y="137"/>
                  </a:lnTo>
                  <a:lnTo>
                    <a:pt x="72" y="145"/>
                  </a:lnTo>
                  <a:lnTo>
                    <a:pt x="65" y="156"/>
                  </a:lnTo>
                  <a:lnTo>
                    <a:pt x="57" y="163"/>
                  </a:lnTo>
                  <a:lnTo>
                    <a:pt x="51" y="169"/>
                  </a:lnTo>
                  <a:lnTo>
                    <a:pt x="50" y="167"/>
                  </a:lnTo>
                  <a:lnTo>
                    <a:pt x="49" y="163"/>
                  </a:lnTo>
                  <a:lnTo>
                    <a:pt x="48" y="161"/>
                  </a:lnTo>
                  <a:lnTo>
                    <a:pt x="47" y="159"/>
                  </a:lnTo>
                  <a:lnTo>
                    <a:pt x="41" y="156"/>
                  </a:lnTo>
                  <a:lnTo>
                    <a:pt x="34" y="154"/>
                  </a:lnTo>
                  <a:lnTo>
                    <a:pt x="27" y="156"/>
                  </a:lnTo>
                  <a:lnTo>
                    <a:pt x="22" y="158"/>
                  </a:lnTo>
                  <a:lnTo>
                    <a:pt x="18" y="162"/>
                  </a:lnTo>
                  <a:lnTo>
                    <a:pt x="17" y="166"/>
                  </a:lnTo>
                  <a:lnTo>
                    <a:pt x="17" y="169"/>
                  </a:lnTo>
                  <a:lnTo>
                    <a:pt x="18" y="173"/>
                  </a:lnTo>
                  <a:lnTo>
                    <a:pt x="14" y="177"/>
                  </a:lnTo>
                  <a:lnTo>
                    <a:pt x="8" y="182"/>
                  </a:lnTo>
                  <a:lnTo>
                    <a:pt x="4" y="185"/>
                  </a:lnTo>
                  <a:lnTo>
                    <a:pt x="1" y="187"/>
                  </a:lnTo>
                  <a:lnTo>
                    <a:pt x="6" y="182"/>
                  </a:lnTo>
                  <a:lnTo>
                    <a:pt x="10" y="175"/>
                  </a:lnTo>
                  <a:lnTo>
                    <a:pt x="13" y="170"/>
                  </a:lnTo>
                  <a:lnTo>
                    <a:pt x="13" y="166"/>
                  </a:lnTo>
                  <a:lnTo>
                    <a:pt x="10" y="163"/>
                  </a:lnTo>
                  <a:lnTo>
                    <a:pt x="7" y="161"/>
                  </a:lnTo>
                  <a:lnTo>
                    <a:pt x="4" y="16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68" name="Freeform 310"/>
            <p:cNvSpPr>
              <a:spLocks/>
            </p:cNvSpPr>
            <p:nvPr/>
          </p:nvSpPr>
          <p:spPr bwMode="auto">
            <a:xfrm>
              <a:off x="776" y="289"/>
              <a:ext cx="14" cy="23"/>
            </a:xfrm>
            <a:custGeom>
              <a:avLst/>
              <a:gdLst>
                <a:gd name="T0" fmla="*/ 14 w 14"/>
                <a:gd name="T1" fmla="*/ 21 h 23"/>
                <a:gd name="T2" fmla="*/ 12 w 14"/>
                <a:gd name="T3" fmla="*/ 21 h 23"/>
                <a:gd name="T4" fmla="*/ 8 w 14"/>
                <a:gd name="T5" fmla="*/ 21 h 23"/>
                <a:gd name="T6" fmla="*/ 5 w 14"/>
                <a:gd name="T7" fmla="*/ 22 h 23"/>
                <a:gd name="T8" fmla="*/ 3 w 14"/>
                <a:gd name="T9" fmla="*/ 23 h 23"/>
                <a:gd name="T10" fmla="*/ 1 w 14"/>
                <a:gd name="T11" fmla="*/ 17 h 23"/>
                <a:gd name="T12" fmla="*/ 0 w 14"/>
                <a:gd name="T13" fmla="*/ 12 h 23"/>
                <a:gd name="T14" fmla="*/ 0 w 14"/>
                <a:gd name="T15" fmla="*/ 6 h 23"/>
                <a:gd name="T16" fmla="*/ 0 w 14"/>
                <a:gd name="T17" fmla="*/ 2 h 23"/>
                <a:gd name="T18" fmla="*/ 0 w 14"/>
                <a:gd name="T19" fmla="*/ 0 h 23"/>
                <a:gd name="T20" fmla="*/ 1 w 14"/>
                <a:gd name="T21" fmla="*/ 0 h 23"/>
                <a:gd name="T22" fmla="*/ 3 w 14"/>
                <a:gd name="T23" fmla="*/ 1 h 23"/>
                <a:gd name="T24" fmla="*/ 3 w 14"/>
                <a:gd name="T25" fmla="*/ 3 h 23"/>
                <a:gd name="T26" fmla="*/ 4 w 14"/>
                <a:gd name="T27" fmla="*/ 6 h 23"/>
                <a:gd name="T28" fmla="*/ 7 w 14"/>
                <a:gd name="T29" fmla="*/ 12 h 23"/>
                <a:gd name="T30" fmla="*/ 10 w 14"/>
                <a:gd name="T31" fmla="*/ 18 h 23"/>
                <a:gd name="T32" fmla="*/ 14 w 14"/>
                <a:gd name="T33" fmla="*/ 2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23"/>
                <a:gd name="T53" fmla="*/ 14 w 14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23">
                  <a:moveTo>
                    <a:pt x="14" y="21"/>
                  </a:moveTo>
                  <a:lnTo>
                    <a:pt x="12" y="21"/>
                  </a:lnTo>
                  <a:lnTo>
                    <a:pt x="8" y="21"/>
                  </a:lnTo>
                  <a:lnTo>
                    <a:pt x="5" y="22"/>
                  </a:lnTo>
                  <a:lnTo>
                    <a:pt x="3" y="23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4" y="6"/>
                  </a:lnTo>
                  <a:lnTo>
                    <a:pt x="7" y="12"/>
                  </a:lnTo>
                  <a:lnTo>
                    <a:pt x="10" y="18"/>
                  </a:lnTo>
                  <a:lnTo>
                    <a:pt x="14" y="21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69" name="Freeform 311"/>
            <p:cNvSpPr>
              <a:spLocks/>
            </p:cNvSpPr>
            <p:nvPr/>
          </p:nvSpPr>
          <p:spPr bwMode="auto">
            <a:xfrm>
              <a:off x="884" y="282"/>
              <a:ext cx="254" cy="155"/>
            </a:xfrm>
            <a:custGeom>
              <a:avLst/>
              <a:gdLst>
                <a:gd name="T0" fmla="*/ 25 w 254"/>
                <a:gd name="T1" fmla="*/ 109 h 155"/>
                <a:gd name="T2" fmla="*/ 49 w 254"/>
                <a:gd name="T3" fmla="*/ 94 h 155"/>
                <a:gd name="T4" fmla="*/ 64 w 254"/>
                <a:gd name="T5" fmla="*/ 58 h 155"/>
                <a:gd name="T6" fmla="*/ 83 w 254"/>
                <a:gd name="T7" fmla="*/ 29 h 155"/>
                <a:gd name="T8" fmla="*/ 108 w 254"/>
                <a:gd name="T9" fmla="*/ 3 h 155"/>
                <a:gd name="T10" fmla="*/ 114 w 254"/>
                <a:gd name="T11" fmla="*/ 2 h 155"/>
                <a:gd name="T12" fmla="*/ 100 w 254"/>
                <a:gd name="T13" fmla="*/ 19 h 155"/>
                <a:gd name="T14" fmla="*/ 76 w 254"/>
                <a:gd name="T15" fmla="*/ 47 h 155"/>
                <a:gd name="T16" fmla="*/ 66 w 254"/>
                <a:gd name="T17" fmla="*/ 76 h 155"/>
                <a:gd name="T18" fmla="*/ 68 w 254"/>
                <a:gd name="T19" fmla="*/ 84 h 155"/>
                <a:gd name="T20" fmla="*/ 85 w 254"/>
                <a:gd name="T21" fmla="*/ 72 h 155"/>
                <a:gd name="T22" fmla="*/ 103 w 254"/>
                <a:gd name="T23" fmla="*/ 61 h 155"/>
                <a:gd name="T24" fmla="*/ 128 w 254"/>
                <a:gd name="T25" fmla="*/ 31 h 155"/>
                <a:gd name="T26" fmla="*/ 164 w 254"/>
                <a:gd name="T27" fmla="*/ 5 h 155"/>
                <a:gd name="T28" fmla="*/ 179 w 254"/>
                <a:gd name="T29" fmla="*/ 3 h 155"/>
                <a:gd name="T30" fmla="*/ 148 w 254"/>
                <a:gd name="T31" fmla="*/ 25 h 155"/>
                <a:gd name="T32" fmla="*/ 119 w 254"/>
                <a:gd name="T33" fmla="*/ 56 h 155"/>
                <a:gd name="T34" fmla="*/ 122 w 254"/>
                <a:gd name="T35" fmla="*/ 62 h 155"/>
                <a:gd name="T36" fmla="*/ 152 w 254"/>
                <a:gd name="T37" fmla="*/ 56 h 155"/>
                <a:gd name="T38" fmla="*/ 183 w 254"/>
                <a:gd name="T39" fmla="*/ 38 h 155"/>
                <a:gd name="T40" fmla="*/ 220 w 254"/>
                <a:gd name="T41" fmla="*/ 21 h 155"/>
                <a:gd name="T42" fmla="*/ 230 w 254"/>
                <a:gd name="T43" fmla="*/ 21 h 155"/>
                <a:gd name="T44" fmla="*/ 202 w 254"/>
                <a:gd name="T45" fmla="*/ 35 h 155"/>
                <a:gd name="T46" fmla="*/ 177 w 254"/>
                <a:gd name="T47" fmla="*/ 54 h 155"/>
                <a:gd name="T48" fmla="*/ 203 w 254"/>
                <a:gd name="T49" fmla="*/ 56 h 155"/>
                <a:gd name="T50" fmla="*/ 239 w 254"/>
                <a:gd name="T51" fmla="*/ 48 h 155"/>
                <a:gd name="T52" fmla="*/ 254 w 254"/>
                <a:gd name="T53" fmla="*/ 44 h 155"/>
                <a:gd name="T54" fmla="*/ 232 w 254"/>
                <a:gd name="T55" fmla="*/ 58 h 155"/>
                <a:gd name="T56" fmla="*/ 189 w 254"/>
                <a:gd name="T57" fmla="*/ 69 h 155"/>
                <a:gd name="T58" fmla="*/ 194 w 254"/>
                <a:gd name="T59" fmla="*/ 81 h 155"/>
                <a:gd name="T60" fmla="*/ 221 w 254"/>
                <a:gd name="T61" fmla="*/ 95 h 155"/>
                <a:gd name="T62" fmla="*/ 232 w 254"/>
                <a:gd name="T63" fmla="*/ 104 h 155"/>
                <a:gd name="T64" fmla="*/ 203 w 254"/>
                <a:gd name="T65" fmla="*/ 95 h 155"/>
                <a:gd name="T66" fmla="*/ 166 w 254"/>
                <a:gd name="T67" fmla="*/ 77 h 155"/>
                <a:gd name="T68" fmla="*/ 147 w 254"/>
                <a:gd name="T69" fmla="*/ 75 h 155"/>
                <a:gd name="T70" fmla="*/ 128 w 254"/>
                <a:gd name="T71" fmla="*/ 77 h 155"/>
                <a:gd name="T72" fmla="*/ 135 w 254"/>
                <a:gd name="T73" fmla="*/ 92 h 155"/>
                <a:gd name="T74" fmla="*/ 156 w 254"/>
                <a:gd name="T75" fmla="*/ 109 h 155"/>
                <a:gd name="T76" fmla="*/ 180 w 254"/>
                <a:gd name="T77" fmla="*/ 122 h 155"/>
                <a:gd name="T78" fmla="*/ 188 w 254"/>
                <a:gd name="T79" fmla="*/ 132 h 155"/>
                <a:gd name="T80" fmla="*/ 154 w 254"/>
                <a:gd name="T81" fmla="*/ 113 h 155"/>
                <a:gd name="T82" fmla="*/ 121 w 254"/>
                <a:gd name="T83" fmla="*/ 92 h 155"/>
                <a:gd name="T84" fmla="*/ 104 w 254"/>
                <a:gd name="T85" fmla="*/ 85 h 155"/>
                <a:gd name="T86" fmla="*/ 74 w 254"/>
                <a:gd name="T87" fmla="*/ 95 h 155"/>
                <a:gd name="T88" fmla="*/ 69 w 254"/>
                <a:gd name="T89" fmla="*/ 105 h 155"/>
                <a:gd name="T90" fmla="*/ 92 w 254"/>
                <a:gd name="T91" fmla="*/ 123 h 155"/>
                <a:gd name="T92" fmla="*/ 126 w 254"/>
                <a:gd name="T93" fmla="*/ 147 h 155"/>
                <a:gd name="T94" fmla="*/ 130 w 254"/>
                <a:gd name="T95" fmla="*/ 155 h 155"/>
                <a:gd name="T96" fmla="*/ 97 w 254"/>
                <a:gd name="T97" fmla="*/ 135 h 155"/>
                <a:gd name="T98" fmla="*/ 61 w 254"/>
                <a:gd name="T99" fmla="*/ 113 h 155"/>
                <a:gd name="T100" fmla="*/ 41 w 254"/>
                <a:gd name="T101" fmla="*/ 116 h 155"/>
                <a:gd name="T102" fmla="*/ 7 w 254"/>
                <a:gd name="T103" fmla="*/ 127 h 155"/>
                <a:gd name="T104" fmla="*/ 6 w 254"/>
                <a:gd name="T105" fmla="*/ 123 h 1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54"/>
                <a:gd name="T160" fmla="*/ 0 h 155"/>
                <a:gd name="T161" fmla="*/ 254 w 254"/>
                <a:gd name="T162" fmla="*/ 155 h 15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54" h="155">
                  <a:moveTo>
                    <a:pt x="10" y="119"/>
                  </a:moveTo>
                  <a:lnTo>
                    <a:pt x="13" y="115"/>
                  </a:lnTo>
                  <a:lnTo>
                    <a:pt x="19" y="112"/>
                  </a:lnTo>
                  <a:lnTo>
                    <a:pt x="25" y="109"/>
                  </a:lnTo>
                  <a:lnTo>
                    <a:pt x="33" y="105"/>
                  </a:lnTo>
                  <a:lnTo>
                    <a:pt x="38" y="101"/>
                  </a:lnTo>
                  <a:lnTo>
                    <a:pt x="45" y="97"/>
                  </a:lnTo>
                  <a:lnTo>
                    <a:pt x="49" y="94"/>
                  </a:lnTo>
                  <a:lnTo>
                    <a:pt x="51" y="92"/>
                  </a:lnTo>
                  <a:lnTo>
                    <a:pt x="53" y="84"/>
                  </a:lnTo>
                  <a:lnTo>
                    <a:pt x="59" y="71"/>
                  </a:lnTo>
                  <a:lnTo>
                    <a:pt x="64" y="58"/>
                  </a:lnTo>
                  <a:lnTo>
                    <a:pt x="69" y="47"/>
                  </a:lnTo>
                  <a:lnTo>
                    <a:pt x="72" y="43"/>
                  </a:lnTo>
                  <a:lnTo>
                    <a:pt x="77" y="36"/>
                  </a:lnTo>
                  <a:lnTo>
                    <a:pt x="83" y="29"/>
                  </a:lnTo>
                  <a:lnTo>
                    <a:pt x="89" y="21"/>
                  </a:lnTo>
                  <a:lnTo>
                    <a:pt x="96" y="15"/>
                  </a:lnTo>
                  <a:lnTo>
                    <a:pt x="102" y="8"/>
                  </a:lnTo>
                  <a:lnTo>
                    <a:pt x="108" y="3"/>
                  </a:lnTo>
                  <a:lnTo>
                    <a:pt x="111" y="1"/>
                  </a:lnTo>
                  <a:lnTo>
                    <a:pt x="114" y="0"/>
                  </a:lnTo>
                  <a:lnTo>
                    <a:pt x="115" y="1"/>
                  </a:lnTo>
                  <a:lnTo>
                    <a:pt x="114" y="2"/>
                  </a:lnTo>
                  <a:lnTo>
                    <a:pt x="112" y="4"/>
                  </a:lnTo>
                  <a:lnTo>
                    <a:pt x="110" y="8"/>
                  </a:lnTo>
                  <a:lnTo>
                    <a:pt x="105" y="12"/>
                  </a:lnTo>
                  <a:lnTo>
                    <a:pt x="100" y="19"/>
                  </a:lnTo>
                  <a:lnTo>
                    <a:pt x="93" y="26"/>
                  </a:lnTo>
                  <a:lnTo>
                    <a:pt x="86" y="34"/>
                  </a:lnTo>
                  <a:lnTo>
                    <a:pt x="80" y="42"/>
                  </a:lnTo>
                  <a:lnTo>
                    <a:pt x="76" y="47"/>
                  </a:lnTo>
                  <a:lnTo>
                    <a:pt x="74" y="52"/>
                  </a:lnTo>
                  <a:lnTo>
                    <a:pt x="70" y="60"/>
                  </a:lnTo>
                  <a:lnTo>
                    <a:pt x="68" y="68"/>
                  </a:lnTo>
                  <a:lnTo>
                    <a:pt x="66" y="76"/>
                  </a:lnTo>
                  <a:lnTo>
                    <a:pt x="66" y="81"/>
                  </a:lnTo>
                  <a:lnTo>
                    <a:pt x="66" y="84"/>
                  </a:lnTo>
                  <a:lnTo>
                    <a:pt x="66" y="85"/>
                  </a:lnTo>
                  <a:lnTo>
                    <a:pt x="68" y="84"/>
                  </a:lnTo>
                  <a:lnTo>
                    <a:pt x="72" y="81"/>
                  </a:lnTo>
                  <a:lnTo>
                    <a:pt x="76" y="79"/>
                  </a:lnTo>
                  <a:lnTo>
                    <a:pt x="79" y="76"/>
                  </a:lnTo>
                  <a:lnTo>
                    <a:pt x="85" y="72"/>
                  </a:lnTo>
                  <a:lnTo>
                    <a:pt x="89" y="69"/>
                  </a:lnTo>
                  <a:lnTo>
                    <a:pt x="94" y="65"/>
                  </a:lnTo>
                  <a:lnTo>
                    <a:pt x="100" y="63"/>
                  </a:lnTo>
                  <a:lnTo>
                    <a:pt x="103" y="61"/>
                  </a:lnTo>
                  <a:lnTo>
                    <a:pt x="106" y="60"/>
                  </a:lnTo>
                  <a:lnTo>
                    <a:pt x="112" y="50"/>
                  </a:lnTo>
                  <a:lnTo>
                    <a:pt x="119" y="41"/>
                  </a:lnTo>
                  <a:lnTo>
                    <a:pt x="128" y="31"/>
                  </a:lnTo>
                  <a:lnTo>
                    <a:pt x="138" y="22"/>
                  </a:lnTo>
                  <a:lnTo>
                    <a:pt x="148" y="16"/>
                  </a:lnTo>
                  <a:lnTo>
                    <a:pt x="157" y="9"/>
                  </a:lnTo>
                  <a:lnTo>
                    <a:pt x="164" y="5"/>
                  </a:lnTo>
                  <a:lnTo>
                    <a:pt x="170" y="3"/>
                  </a:lnTo>
                  <a:lnTo>
                    <a:pt x="176" y="2"/>
                  </a:lnTo>
                  <a:lnTo>
                    <a:pt x="179" y="2"/>
                  </a:lnTo>
                  <a:lnTo>
                    <a:pt x="179" y="3"/>
                  </a:lnTo>
                  <a:lnTo>
                    <a:pt x="174" y="5"/>
                  </a:lnTo>
                  <a:lnTo>
                    <a:pt x="166" y="10"/>
                  </a:lnTo>
                  <a:lnTo>
                    <a:pt x="157" y="17"/>
                  </a:lnTo>
                  <a:lnTo>
                    <a:pt x="148" y="25"/>
                  </a:lnTo>
                  <a:lnTo>
                    <a:pt x="139" y="33"/>
                  </a:lnTo>
                  <a:lnTo>
                    <a:pt x="131" y="42"/>
                  </a:lnTo>
                  <a:lnTo>
                    <a:pt x="125" y="50"/>
                  </a:lnTo>
                  <a:lnTo>
                    <a:pt x="119" y="56"/>
                  </a:lnTo>
                  <a:lnTo>
                    <a:pt x="118" y="61"/>
                  </a:lnTo>
                  <a:lnTo>
                    <a:pt x="118" y="63"/>
                  </a:lnTo>
                  <a:lnTo>
                    <a:pt x="120" y="63"/>
                  </a:lnTo>
                  <a:lnTo>
                    <a:pt x="122" y="62"/>
                  </a:lnTo>
                  <a:lnTo>
                    <a:pt x="128" y="62"/>
                  </a:lnTo>
                  <a:lnTo>
                    <a:pt x="136" y="61"/>
                  </a:lnTo>
                  <a:lnTo>
                    <a:pt x="145" y="59"/>
                  </a:lnTo>
                  <a:lnTo>
                    <a:pt x="152" y="56"/>
                  </a:lnTo>
                  <a:lnTo>
                    <a:pt x="157" y="56"/>
                  </a:lnTo>
                  <a:lnTo>
                    <a:pt x="164" y="51"/>
                  </a:lnTo>
                  <a:lnTo>
                    <a:pt x="173" y="44"/>
                  </a:lnTo>
                  <a:lnTo>
                    <a:pt x="183" y="38"/>
                  </a:lnTo>
                  <a:lnTo>
                    <a:pt x="194" y="34"/>
                  </a:lnTo>
                  <a:lnTo>
                    <a:pt x="204" y="29"/>
                  </a:lnTo>
                  <a:lnTo>
                    <a:pt x="213" y="25"/>
                  </a:lnTo>
                  <a:lnTo>
                    <a:pt x="220" y="21"/>
                  </a:lnTo>
                  <a:lnTo>
                    <a:pt x="224" y="19"/>
                  </a:lnTo>
                  <a:lnTo>
                    <a:pt x="229" y="18"/>
                  </a:lnTo>
                  <a:lnTo>
                    <a:pt x="231" y="19"/>
                  </a:lnTo>
                  <a:lnTo>
                    <a:pt x="230" y="21"/>
                  </a:lnTo>
                  <a:lnTo>
                    <a:pt x="224" y="25"/>
                  </a:lnTo>
                  <a:lnTo>
                    <a:pt x="217" y="27"/>
                  </a:lnTo>
                  <a:lnTo>
                    <a:pt x="209" y="30"/>
                  </a:lnTo>
                  <a:lnTo>
                    <a:pt x="202" y="35"/>
                  </a:lnTo>
                  <a:lnTo>
                    <a:pt x="194" y="39"/>
                  </a:lnTo>
                  <a:lnTo>
                    <a:pt x="187" y="44"/>
                  </a:lnTo>
                  <a:lnTo>
                    <a:pt x="181" y="50"/>
                  </a:lnTo>
                  <a:lnTo>
                    <a:pt x="177" y="54"/>
                  </a:lnTo>
                  <a:lnTo>
                    <a:pt x="174" y="58"/>
                  </a:lnTo>
                  <a:lnTo>
                    <a:pt x="182" y="59"/>
                  </a:lnTo>
                  <a:lnTo>
                    <a:pt x="192" y="58"/>
                  </a:lnTo>
                  <a:lnTo>
                    <a:pt x="203" y="56"/>
                  </a:lnTo>
                  <a:lnTo>
                    <a:pt x="213" y="55"/>
                  </a:lnTo>
                  <a:lnTo>
                    <a:pt x="223" y="53"/>
                  </a:lnTo>
                  <a:lnTo>
                    <a:pt x="232" y="51"/>
                  </a:lnTo>
                  <a:lnTo>
                    <a:pt x="239" y="48"/>
                  </a:lnTo>
                  <a:lnTo>
                    <a:pt x="243" y="46"/>
                  </a:lnTo>
                  <a:lnTo>
                    <a:pt x="249" y="44"/>
                  </a:lnTo>
                  <a:lnTo>
                    <a:pt x="254" y="43"/>
                  </a:lnTo>
                  <a:lnTo>
                    <a:pt x="254" y="44"/>
                  </a:lnTo>
                  <a:lnTo>
                    <a:pt x="250" y="47"/>
                  </a:lnTo>
                  <a:lnTo>
                    <a:pt x="246" y="50"/>
                  </a:lnTo>
                  <a:lnTo>
                    <a:pt x="240" y="53"/>
                  </a:lnTo>
                  <a:lnTo>
                    <a:pt x="232" y="58"/>
                  </a:lnTo>
                  <a:lnTo>
                    <a:pt x="222" y="61"/>
                  </a:lnTo>
                  <a:lnTo>
                    <a:pt x="212" y="64"/>
                  </a:lnTo>
                  <a:lnTo>
                    <a:pt x="200" y="68"/>
                  </a:lnTo>
                  <a:lnTo>
                    <a:pt x="189" y="69"/>
                  </a:lnTo>
                  <a:lnTo>
                    <a:pt x="178" y="69"/>
                  </a:lnTo>
                  <a:lnTo>
                    <a:pt x="181" y="72"/>
                  </a:lnTo>
                  <a:lnTo>
                    <a:pt x="187" y="77"/>
                  </a:lnTo>
                  <a:lnTo>
                    <a:pt x="194" y="81"/>
                  </a:lnTo>
                  <a:lnTo>
                    <a:pt x="202" y="85"/>
                  </a:lnTo>
                  <a:lnTo>
                    <a:pt x="208" y="89"/>
                  </a:lnTo>
                  <a:lnTo>
                    <a:pt x="215" y="93"/>
                  </a:lnTo>
                  <a:lnTo>
                    <a:pt x="221" y="95"/>
                  </a:lnTo>
                  <a:lnTo>
                    <a:pt x="225" y="97"/>
                  </a:lnTo>
                  <a:lnTo>
                    <a:pt x="231" y="99"/>
                  </a:lnTo>
                  <a:lnTo>
                    <a:pt x="233" y="103"/>
                  </a:lnTo>
                  <a:lnTo>
                    <a:pt x="232" y="104"/>
                  </a:lnTo>
                  <a:lnTo>
                    <a:pt x="226" y="103"/>
                  </a:lnTo>
                  <a:lnTo>
                    <a:pt x="221" y="101"/>
                  </a:lnTo>
                  <a:lnTo>
                    <a:pt x="213" y="98"/>
                  </a:lnTo>
                  <a:lnTo>
                    <a:pt x="203" y="95"/>
                  </a:lnTo>
                  <a:lnTo>
                    <a:pt x="192" y="90"/>
                  </a:lnTo>
                  <a:lnTo>
                    <a:pt x="182" y="86"/>
                  </a:lnTo>
                  <a:lnTo>
                    <a:pt x="173" y="81"/>
                  </a:lnTo>
                  <a:lnTo>
                    <a:pt x="166" y="77"/>
                  </a:lnTo>
                  <a:lnTo>
                    <a:pt x="162" y="73"/>
                  </a:lnTo>
                  <a:lnTo>
                    <a:pt x="157" y="73"/>
                  </a:lnTo>
                  <a:lnTo>
                    <a:pt x="153" y="75"/>
                  </a:lnTo>
                  <a:lnTo>
                    <a:pt x="147" y="75"/>
                  </a:lnTo>
                  <a:lnTo>
                    <a:pt x="142" y="76"/>
                  </a:lnTo>
                  <a:lnTo>
                    <a:pt x="137" y="76"/>
                  </a:lnTo>
                  <a:lnTo>
                    <a:pt x="131" y="77"/>
                  </a:lnTo>
                  <a:lnTo>
                    <a:pt x="128" y="77"/>
                  </a:lnTo>
                  <a:lnTo>
                    <a:pt x="125" y="78"/>
                  </a:lnTo>
                  <a:lnTo>
                    <a:pt x="127" y="82"/>
                  </a:lnTo>
                  <a:lnTo>
                    <a:pt x="130" y="87"/>
                  </a:lnTo>
                  <a:lnTo>
                    <a:pt x="135" y="92"/>
                  </a:lnTo>
                  <a:lnTo>
                    <a:pt x="140" y="96"/>
                  </a:lnTo>
                  <a:lnTo>
                    <a:pt x="146" y="101"/>
                  </a:lnTo>
                  <a:lnTo>
                    <a:pt x="151" y="105"/>
                  </a:lnTo>
                  <a:lnTo>
                    <a:pt x="156" y="109"/>
                  </a:lnTo>
                  <a:lnTo>
                    <a:pt x="160" y="111"/>
                  </a:lnTo>
                  <a:lnTo>
                    <a:pt x="166" y="115"/>
                  </a:lnTo>
                  <a:lnTo>
                    <a:pt x="173" y="119"/>
                  </a:lnTo>
                  <a:lnTo>
                    <a:pt x="180" y="122"/>
                  </a:lnTo>
                  <a:lnTo>
                    <a:pt x="185" y="124"/>
                  </a:lnTo>
                  <a:lnTo>
                    <a:pt x="188" y="128"/>
                  </a:lnTo>
                  <a:lnTo>
                    <a:pt x="190" y="131"/>
                  </a:lnTo>
                  <a:lnTo>
                    <a:pt x="188" y="132"/>
                  </a:lnTo>
                  <a:lnTo>
                    <a:pt x="180" y="128"/>
                  </a:lnTo>
                  <a:lnTo>
                    <a:pt x="173" y="123"/>
                  </a:lnTo>
                  <a:lnTo>
                    <a:pt x="164" y="119"/>
                  </a:lnTo>
                  <a:lnTo>
                    <a:pt x="154" y="113"/>
                  </a:lnTo>
                  <a:lnTo>
                    <a:pt x="145" y="106"/>
                  </a:lnTo>
                  <a:lnTo>
                    <a:pt x="135" y="101"/>
                  </a:lnTo>
                  <a:lnTo>
                    <a:pt x="127" y="96"/>
                  </a:lnTo>
                  <a:lnTo>
                    <a:pt x="121" y="92"/>
                  </a:lnTo>
                  <a:lnTo>
                    <a:pt x="117" y="88"/>
                  </a:lnTo>
                  <a:lnTo>
                    <a:pt x="112" y="85"/>
                  </a:lnTo>
                  <a:lnTo>
                    <a:pt x="108" y="84"/>
                  </a:lnTo>
                  <a:lnTo>
                    <a:pt x="104" y="85"/>
                  </a:lnTo>
                  <a:lnTo>
                    <a:pt x="100" y="87"/>
                  </a:lnTo>
                  <a:lnTo>
                    <a:pt x="93" y="89"/>
                  </a:lnTo>
                  <a:lnTo>
                    <a:pt x="83" y="93"/>
                  </a:lnTo>
                  <a:lnTo>
                    <a:pt x="74" y="95"/>
                  </a:lnTo>
                  <a:lnTo>
                    <a:pt x="68" y="98"/>
                  </a:lnTo>
                  <a:lnTo>
                    <a:pt x="67" y="101"/>
                  </a:lnTo>
                  <a:lnTo>
                    <a:pt x="67" y="102"/>
                  </a:lnTo>
                  <a:lnTo>
                    <a:pt x="69" y="105"/>
                  </a:lnTo>
                  <a:lnTo>
                    <a:pt x="74" y="109"/>
                  </a:lnTo>
                  <a:lnTo>
                    <a:pt x="78" y="112"/>
                  </a:lnTo>
                  <a:lnTo>
                    <a:pt x="84" y="118"/>
                  </a:lnTo>
                  <a:lnTo>
                    <a:pt x="92" y="123"/>
                  </a:lnTo>
                  <a:lnTo>
                    <a:pt x="101" y="130"/>
                  </a:lnTo>
                  <a:lnTo>
                    <a:pt x="110" y="137"/>
                  </a:lnTo>
                  <a:lnTo>
                    <a:pt x="119" y="143"/>
                  </a:lnTo>
                  <a:lnTo>
                    <a:pt x="126" y="147"/>
                  </a:lnTo>
                  <a:lnTo>
                    <a:pt x="131" y="149"/>
                  </a:lnTo>
                  <a:lnTo>
                    <a:pt x="137" y="153"/>
                  </a:lnTo>
                  <a:lnTo>
                    <a:pt x="136" y="155"/>
                  </a:lnTo>
                  <a:lnTo>
                    <a:pt x="130" y="155"/>
                  </a:lnTo>
                  <a:lnTo>
                    <a:pt x="122" y="150"/>
                  </a:lnTo>
                  <a:lnTo>
                    <a:pt x="115" y="146"/>
                  </a:lnTo>
                  <a:lnTo>
                    <a:pt x="108" y="140"/>
                  </a:lnTo>
                  <a:lnTo>
                    <a:pt x="97" y="135"/>
                  </a:lnTo>
                  <a:lnTo>
                    <a:pt x="87" y="128"/>
                  </a:lnTo>
                  <a:lnTo>
                    <a:pt x="77" y="122"/>
                  </a:lnTo>
                  <a:lnTo>
                    <a:pt x="68" y="118"/>
                  </a:lnTo>
                  <a:lnTo>
                    <a:pt x="61" y="113"/>
                  </a:lnTo>
                  <a:lnTo>
                    <a:pt x="58" y="112"/>
                  </a:lnTo>
                  <a:lnTo>
                    <a:pt x="54" y="112"/>
                  </a:lnTo>
                  <a:lnTo>
                    <a:pt x="49" y="114"/>
                  </a:lnTo>
                  <a:lnTo>
                    <a:pt x="41" y="116"/>
                  </a:lnTo>
                  <a:lnTo>
                    <a:pt x="32" y="120"/>
                  </a:lnTo>
                  <a:lnTo>
                    <a:pt x="23" y="122"/>
                  </a:lnTo>
                  <a:lnTo>
                    <a:pt x="13" y="126"/>
                  </a:lnTo>
                  <a:lnTo>
                    <a:pt x="7" y="127"/>
                  </a:lnTo>
                  <a:lnTo>
                    <a:pt x="2" y="128"/>
                  </a:lnTo>
                  <a:lnTo>
                    <a:pt x="0" y="128"/>
                  </a:lnTo>
                  <a:lnTo>
                    <a:pt x="1" y="126"/>
                  </a:lnTo>
                  <a:lnTo>
                    <a:pt x="6" y="123"/>
                  </a:lnTo>
                  <a:lnTo>
                    <a:pt x="10" y="119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70" name="Freeform 312"/>
            <p:cNvSpPr>
              <a:spLocks/>
            </p:cNvSpPr>
            <p:nvPr/>
          </p:nvSpPr>
          <p:spPr bwMode="auto">
            <a:xfrm>
              <a:off x="833" y="438"/>
              <a:ext cx="183" cy="153"/>
            </a:xfrm>
            <a:custGeom>
              <a:avLst/>
              <a:gdLst>
                <a:gd name="T0" fmla="*/ 21 w 183"/>
                <a:gd name="T1" fmla="*/ 13 h 153"/>
                <a:gd name="T2" fmla="*/ 45 w 183"/>
                <a:gd name="T3" fmla="*/ 15 h 153"/>
                <a:gd name="T4" fmla="*/ 83 w 183"/>
                <a:gd name="T5" fmla="*/ 9 h 153"/>
                <a:gd name="T6" fmla="*/ 117 w 183"/>
                <a:gd name="T7" fmla="*/ 9 h 153"/>
                <a:gd name="T8" fmla="*/ 128 w 183"/>
                <a:gd name="T9" fmla="*/ 16 h 153"/>
                <a:gd name="T10" fmla="*/ 109 w 183"/>
                <a:gd name="T11" fmla="*/ 16 h 153"/>
                <a:gd name="T12" fmla="*/ 78 w 183"/>
                <a:gd name="T13" fmla="*/ 17 h 153"/>
                <a:gd name="T14" fmla="*/ 50 w 183"/>
                <a:gd name="T15" fmla="*/ 23 h 153"/>
                <a:gd name="T16" fmla="*/ 54 w 183"/>
                <a:gd name="T17" fmla="*/ 30 h 153"/>
                <a:gd name="T18" fmla="*/ 70 w 183"/>
                <a:gd name="T19" fmla="*/ 36 h 153"/>
                <a:gd name="T20" fmla="*/ 80 w 183"/>
                <a:gd name="T21" fmla="*/ 42 h 153"/>
                <a:gd name="T22" fmla="*/ 114 w 183"/>
                <a:gd name="T23" fmla="*/ 41 h 153"/>
                <a:gd name="T24" fmla="*/ 152 w 183"/>
                <a:gd name="T25" fmla="*/ 47 h 153"/>
                <a:gd name="T26" fmla="*/ 172 w 183"/>
                <a:gd name="T27" fmla="*/ 58 h 153"/>
                <a:gd name="T28" fmla="*/ 162 w 183"/>
                <a:gd name="T29" fmla="*/ 57 h 153"/>
                <a:gd name="T30" fmla="*/ 138 w 183"/>
                <a:gd name="T31" fmla="*/ 51 h 153"/>
                <a:gd name="T32" fmla="*/ 108 w 183"/>
                <a:gd name="T33" fmla="*/ 49 h 153"/>
                <a:gd name="T34" fmla="*/ 102 w 183"/>
                <a:gd name="T35" fmla="*/ 57 h 153"/>
                <a:gd name="T36" fmla="*/ 117 w 183"/>
                <a:gd name="T37" fmla="*/ 68 h 153"/>
                <a:gd name="T38" fmla="*/ 142 w 183"/>
                <a:gd name="T39" fmla="*/ 71 h 153"/>
                <a:gd name="T40" fmla="*/ 171 w 183"/>
                <a:gd name="T41" fmla="*/ 83 h 153"/>
                <a:gd name="T42" fmla="*/ 178 w 183"/>
                <a:gd name="T43" fmla="*/ 96 h 153"/>
                <a:gd name="T44" fmla="*/ 157 w 183"/>
                <a:gd name="T45" fmla="*/ 85 h 153"/>
                <a:gd name="T46" fmla="*/ 136 w 183"/>
                <a:gd name="T47" fmla="*/ 79 h 153"/>
                <a:gd name="T48" fmla="*/ 145 w 183"/>
                <a:gd name="T49" fmla="*/ 96 h 153"/>
                <a:gd name="T50" fmla="*/ 166 w 183"/>
                <a:gd name="T51" fmla="*/ 118 h 153"/>
                <a:gd name="T52" fmla="*/ 177 w 183"/>
                <a:gd name="T53" fmla="*/ 130 h 153"/>
                <a:gd name="T54" fmla="*/ 181 w 183"/>
                <a:gd name="T55" fmla="*/ 147 h 153"/>
                <a:gd name="T56" fmla="*/ 171 w 183"/>
                <a:gd name="T57" fmla="*/ 136 h 153"/>
                <a:gd name="T58" fmla="*/ 143 w 183"/>
                <a:gd name="T59" fmla="*/ 103 h 153"/>
                <a:gd name="T60" fmla="*/ 123 w 183"/>
                <a:gd name="T61" fmla="*/ 84 h 153"/>
                <a:gd name="T62" fmla="*/ 118 w 183"/>
                <a:gd name="T63" fmla="*/ 88 h 153"/>
                <a:gd name="T64" fmla="*/ 127 w 183"/>
                <a:gd name="T65" fmla="*/ 115 h 153"/>
                <a:gd name="T66" fmla="*/ 136 w 183"/>
                <a:gd name="T67" fmla="*/ 139 h 153"/>
                <a:gd name="T68" fmla="*/ 129 w 183"/>
                <a:gd name="T69" fmla="*/ 134 h 153"/>
                <a:gd name="T70" fmla="*/ 110 w 183"/>
                <a:gd name="T71" fmla="*/ 90 h 153"/>
                <a:gd name="T72" fmla="*/ 91 w 183"/>
                <a:gd name="T73" fmla="*/ 62 h 153"/>
                <a:gd name="T74" fmla="*/ 77 w 183"/>
                <a:gd name="T75" fmla="*/ 53 h 153"/>
                <a:gd name="T76" fmla="*/ 72 w 183"/>
                <a:gd name="T77" fmla="*/ 59 h 153"/>
                <a:gd name="T78" fmla="*/ 83 w 183"/>
                <a:gd name="T79" fmla="*/ 103 h 153"/>
                <a:gd name="T80" fmla="*/ 96 w 183"/>
                <a:gd name="T81" fmla="*/ 126 h 153"/>
                <a:gd name="T82" fmla="*/ 81 w 183"/>
                <a:gd name="T83" fmla="*/ 111 h 153"/>
                <a:gd name="T84" fmla="*/ 66 w 183"/>
                <a:gd name="T85" fmla="*/ 48 h 153"/>
                <a:gd name="T86" fmla="*/ 43 w 183"/>
                <a:gd name="T87" fmla="*/ 34 h 153"/>
                <a:gd name="T88" fmla="*/ 36 w 183"/>
                <a:gd name="T89" fmla="*/ 49 h 153"/>
                <a:gd name="T90" fmla="*/ 42 w 183"/>
                <a:gd name="T91" fmla="*/ 78 h 153"/>
                <a:gd name="T92" fmla="*/ 50 w 183"/>
                <a:gd name="T93" fmla="*/ 111 h 153"/>
                <a:gd name="T94" fmla="*/ 43 w 183"/>
                <a:gd name="T95" fmla="*/ 108 h 153"/>
                <a:gd name="T96" fmla="*/ 34 w 183"/>
                <a:gd name="T97" fmla="*/ 64 h 153"/>
                <a:gd name="T98" fmla="*/ 17 w 183"/>
                <a:gd name="T99" fmla="*/ 19 h 153"/>
                <a:gd name="T100" fmla="*/ 0 w 183"/>
                <a:gd name="T101" fmla="*/ 2 h 153"/>
                <a:gd name="T102" fmla="*/ 3 w 183"/>
                <a:gd name="T103" fmla="*/ 0 h 15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3"/>
                <a:gd name="T157" fmla="*/ 0 h 153"/>
                <a:gd name="T158" fmla="*/ 183 w 183"/>
                <a:gd name="T159" fmla="*/ 153 h 15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3" h="153">
                  <a:moveTo>
                    <a:pt x="7" y="1"/>
                  </a:moveTo>
                  <a:lnTo>
                    <a:pt x="13" y="7"/>
                  </a:lnTo>
                  <a:lnTo>
                    <a:pt x="21" y="13"/>
                  </a:lnTo>
                  <a:lnTo>
                    <a:pt x="29" y="16"/>
                  </a:lnTo>
                  <a:lnTo>
                    <a:pt x="36" y="17"/>
                  </a:lnTo>
                  <a:lnTo>
                    <a:pt x="45" y="15"/>
                  </a:lnTo>
                  <a:lnTo>
                    <a:pt x="57" y="13"/>
                  </a:lnTo>
                  <a:lnTo>
                    <a:pt x="69" y="11"/>
                  </a:lnTo>
                  <a:lnTo>
                    <a:pt x="83" y="9"/>
                  </a:lnTo>
                  <a:lnTo>
                    <a:pt x="95" y="9"/>
                  </a:lnTo>
                  <a:lnTo>
                    <a:pt x="106" y="9"/>
                  </a:lnTo>
                  <a:lnTo>
                    <a:pt x="117" y="9"/>
                  </a:lnTo>
                  <a:lnTo>
                    <a:pt x="122" y="11"/>
                  </a:lnTo>
                  <a:lnTo>
                    <a:pt x="128" y="15"/>
                  </a:lnTo>
                  <a:lnTo>
                    <a:pt x="128" y="16"/>
                  </a:lnTo>
                  <a:lnTo>
                    <a:pt x="123" y="16"/>
                  </a:lnTo>
                  <a:lnTo>
                    <a:pt x="115" y="16"/>
                  </a:lnTo>
                  <a:lnTo>
                    <a:pt x="109" y="16"/>
                  </a:lnTo>
                  <a:lnTo>
                    <a:pt x="100" y="16"/>
                  </a:lnTo>
                  <a:lnTo>
                    <a:pt x="89" y="16"/>
                  </a:lnTo>
                  <a:lnTo>
                    <a:pt x="78" y="17"/>
                  </a:lnTo>
                  <a:lnTo>
                    <a:pt x="67" y="19"/>
                  </a:lnTo>
                  <a:lnTo>
                    <a:pt x="58" y="20"/>
                  </a:lnTo>
                  <a:lnTo>
                    <a:pt x="50" y="23"/>
                  </a:lnTo>
                  <a:lnTo>
                    <a:pt x="45" y="25"/>
                  </a:lnTo>
                  <a:lnTo>
                    <a:pt x="49" y="27"/>
                  </a:lnTo>
                  <a:lnTo>
                    <a:pt x="54" y="30"/>
                  </a:lnTo>
                  <a:lnTo>
                    <a:pt x="59" y="32"/>
                  </a:lnTo>
                  <a:lnTo>
                    <a:pt x="64" y="34"/>
                  </a:lnTo>
                  <a:lnTo>
                    <a:pt x="70" y="36"/>
                  </a:lnTo>
                  <a:lnTo>
                    <a:pt x="75" y="39"/>
                  </a:lnTo>
                  <a:lnTo>
                    <a:pt x="78" y="40"/>
                  </a:lnTo>
                  <a:lnTo>
                    <a:pt x="80" y="42"/>
                  </a:lnTo>
                  <a:lnTo>
                    <a:pt x="89" y="41"/>
                  </a:lnTo>
                  <a:lnTo>
                    <a:pt x="102" y="40"/>
                  </a:lnTo>
                  <a:lnTo>
                    <a:pt x="114" y="41"/>
                  </a:lnTo>
                  <a:lnTo>
                    <a:pt x="128" y="42"/>
                  </a:lnTo>
                  <a:lnTo>
                    <a:pt x="140" y="44"/>
                  </a:lnTo>
                  <a:lnTo>
                    <a:pt x="152" y="47"/>
                  </a:lnTo>
                  <a:lnTo>
                    <a:pt x="161" y="50"/>
                  </a:lnTo>
                  <a:lnTo>
                    <a:pt x="166" y="53"/>
                  </a:lnTo>
                  <a:lnTo>
                    <a:pt x="172" y="58"/>
                  </a:lnTo>
                  <a:lnTo>
                    <a:pt x="172" y="60"/>
                  </a:lnTo>
                  <a:lnTo>
                    <a:pt x="169" y="59"/>
                  </a:lnTo>
                  <a:lnTo>
                    <a:pt x="162" y="57"/>
                  </a:lnTo>
                  <a:lnTo>
                    <a:pt x="156" y="54"/>
                  </a:lnTo>
                  <a:lnTo>
                    <a:pt x="148" y="53"/>
                  </a:lnTo>
                  <a:lnTo>
                    <a:pt x="138" y="51"/>
                  </a:lnTo>
                  <a:lnTo>
                    <a:pt x="128" y="50"/>
                  </a:lnTo>
                  <a:lnTo>
                    <a:pt x="117" y="49"/>
                  </a:lnTo>
                  <a:lnTo>
                    <a:pt x="108" y="49"/>
                  </a:lnTo>
                  <a:lnTo>
                    <a:pt x="98" y="49"/>
                  </a:lnTo>
                  <a:lnTo>
                    <a:pt x="93" y="50"/>
                  </a:lnTo>
                  <a:lnTo>
                    <a:pt x="102" y="57"/>
                  </a:lnTo>
                  <a:lnTo>
                    <a:pt x="109" y="61"/>
                  </a:lnTo>
                  <a:lnTo>
                    <a:pt x="114" y="65"/>
                  </a:lnTo>
                  <a:lnTo>
                    <a:pt x="117" y="68"/>
                  </a:lnTo>
                  <a:lnTo>
                    <a:pt x="123" y="69"/>
                  </a:lnTo>
                  <a:lnTo>
                    <a:pt x="131" y="70"/>
                  </a:lnTo>
                  <a:lnTo>
                    <a:pt x="142" y="71"/>
                  </a:lnTo>
                  <a:lnTo>
                    <a:pt x="152" y="74"/>
                  </a:lnTo>
                  <a:lnTo>
                    <a:pt x="162" y="77"/>
                  </a:lnTo>
                  <a:lnTo>
                    <a:pt x="171" y="83"/>
                  </a:lnTo>
                  <a:lnTo>
                    <a:pt x="179" y="91"/>
                  </a:lnTo>
                  <a:lnTo>
                    <a:pt x="183" y="101"/>
                  </a:lnTo>
                  <a:lnTo>
                    <a:pt x="178" y="96"/>
                  </a:lnTo>
                  <a:lnTo>
                    <a:pt x="172" y="93"/>
                  </a:lnTo>
                  <a:lnTo>
                    <a:pt x="164" y="88"/>
                  </a:lnTo>
                  <a:lnTo>
                    <a:pt x="157" y="85"/>
                  </a:lnTo>
                  <a:lnTo>
                    <a:pt x="151" y="82"/>
                  </a:lnTo>
                  <a:lnTo>
                    <a:pt x="143" y="81"/>
                  </a:lnTo>
                  <a:lnTo>
                    <a:pt x="136" y="79"/>
                  </a:lnTo>
                  <a:lnTo>
                    <a:pt x="129" y="79"/>
                  </a:lnTo>
                  <a:lnTo>
                    <a:pt x="137" y="87"/>
                  </a:lnTo>
                  <a:lnTo>
                    <a:pt x="145" y="96"/>
                  </a:lnTo>
                  <a:lnTo>
                    <a:pt x="153" y="104"/>
                  </a:lnTo>
                  <a:lnTo>
                    <a:pt x="160" y="111"/>
                  </a:lnTo>
                  <a:lnTo>
                    <a:pt x="166" y="118"/>
                  </a:lnTo>
                  <a:lnTo>
                    <a:pt x="172" y="124"/>
                  </a:lnTo>
                  <a:lnTo>
                    <a:pt x="176" y="128"/>
                  </a:lnTo>
                  <a:lnTo>
                    <a:pt x="177" y="130"/>
                  </a:lnTo>
                  <a:lnTo>
                    <a:pt x="178" y="135"/>
                  </a:lnTo>
                  <a:lnTo>
                    <a:pt x="180" y="141"/>
                  </a:lnTo>
                  <a:lnTo>
                    <a:pt x="181" y="147"/>
                  </a:lnTo>
                  <a:lnTo>
                    <a:pt x="183" y="153"/>
                  </a:lnTo>
                  <a:lnTo>
                    <a:pt x="179" y="146"/>
                  </a:lnTo>
                  <a:lnTo>
                    <a:pt x="171" y="136"/>
                  </a:lnTo>
                  <a:lnTo>
                    <a:pt x="162" y="126"/>
                  </a:lnTo>
                  <a:lnTo>
                    <a:pt x="153" y="113"/>
                  </a:lnTo>
                  <a:lnTo>
                    <a:pt x="143" y="103"/>
                  </a:lnTo>
                  <a:lnTo>
                    <a:pt x="135" y="94"/>
                  </a:lnTo>
                  <a:lnTo>
                    <a:pt x="128" y="87"/>
                  </a:lnTo>
                  <a:lnTo>
                    <a:pt x="123" y="84"/>
                  </a:lnTo>
                  <a:lnTo>
                    <a:pt x="120" y="83"/>
                  </a:lnTo>
                  <a:lnTo>
                    <a:pt x="118" y="85"/>
                  </a:lnTo>
                  <a:lnTo>
                    <a:pt x="118" y="88"/>
                  </a:lnTo>
                  <a:lnTo>
                    <a:pt x="119" y="93"/>
                  </a:lnTo>
                  <a:lnTo>
                    <a:pt x="121" y="101"/>
                  </a:lnTo>
                  <a:lnTo>
                    <a:pt x="127" y="115"/>
                  </a:lnTo>
                  <a:lnTo>
                    <a:pt x="132" y="127"/>
                  </a:lnTo>
                  <a:lnTo>
                    <a:pt x="136" y="136"/>
                  </a:lnTo>
                  <a:lnTo>
                    <a:pt x="136" y="139"/>
                  </a:lnTo>
                  <a:lnTo>
                    <a:pt x="135" y="139"/>
                  </a:lnTo>
                  <a:lnTo>
                    <a:pt x="132" y="138"/>
                  </a:lnTo>
                  <a:lnTo>
                    <a:pt x="129" y="134"/>
                  </a:lnTo>
                  <a:lnTo>
                    <a:pt x="123" y="124"/>
                  </a:lnTo>
                  <a:lnTo>
                    <a:pt x="117" y="107"/>
                  </a:lnTo>
                  <a:lnTo>
                    <a:pt x="110" y="90"/>
                  </a:lnTo>
                  <a:lnTo>
                    <a:pt x="110" y="76"/>
                  </a:lnTo>
                  <a:lnTo>
                    <a:pt x="100" y="68"/>
                  </a:lnTo>
                  <a:lnTo>
                    <a:pt x="91" y="62"/>
                  </a:lnTo>
                  <a:lnTo>
                    <a:pt x="83" y="58"/>
                  </a:lnTo>
                  <a:lnTo>
                    <a:pt x="79" y="56"/>
                  </a:lnTo>
                  <a:lnTo>
                    <a:pt x="77" y="53"/>
                  </a:lnTo>
                  <a:lnTo>
                    <a:pt x="75" y="53"/>
                  </a:lnTo>
                  <a:lnTo>
                    <a:pt x="74" y="54"/>
                  </a:lnTo>
                  <a:lnTo>
                    <a:pt x="72" y="59"/>
                  </a:lnTo>
                  <a:lnTo>
                    <a:pt x="74" y="69"/>
                  </a:lnTo>
                  <a:lnTo>
                    <a:pt x="77" y="86"/>
                  </a:lnTo>
                  <a:lnTo>
                    <a:pt x="83" y="103"/>
                  </a:lnTo>
                  <a:lnTo>
                    <a:pt x="92" y="117"/>
                  </a:lnTo>
                  <a:lnTo>
                    <a:pt x="96" y="122"/>
                  </a:lnTo>
                  <a:lnTo>
                    <a:pt x="96" y="126"/>
                  </a:lnTo>
                  <a:lnTo>
                    <a:pt x="93" y="125"/>
                  </a:lnTo>
                  <a:lnTo>
                    <a:pt x="88" y="121"/>
                  </a:lnTo>
                  <a:lnTo>
                    <a:pt x="81" y="111"/>
                  </a:lnTo>
                  <a:lnTo>
                    <a:pt x="72" y="94"/>
                  </a:lnTo>
                  <a:lnTo>
                    <a:pt x="66" y="73"/>
                  </a:lnTo>
                  <a:lnTo>
                    <a:pt x="66" y="48"/>
                  </a:lnTo>
                  <a:lnTo>
                    <a:pt x="59" y="42"/>
                  </a:lnTo>
                  <a:lnTo>
                    <a:pt x="51" y="37"/>
                  </a:lnTo>
                  <a:lnTo>
                    <a:pt x="43" y="34"/>
                  </a:lnTo>
                  <a:lnTo>
                    <a:pt x="38" y="32"/>
                  </a:lnTo>
                  <a:lnTo>
                    <a:pt x="36" y="39"/>
                  </a:lnTo>
                  <a:lnTo>
                    <a:pt x="36" y="49"/>
                  </a:lnTo>
                  <a:lnTo>
                    <a:pt x="38" y="60"/>
                  </a:lnTo>
                  <a:lnTo>
                    <a:pt x="41" y="69"/>
                  </a:lnTo>
                  <a:lnTo>
                    <a:pt x="42" y="78"/>
                  </a:lnTo>
                  <a:lnTo>
                    <a:pt x="44" y="92"/>
                  </a:lnTo>
                  <a:lnTo>
                    <a:pt x="47" y="103"/>
                  </a:lnTo>
                  <a:lnTo>
                    <a:pt x="50" y="111"/>
                  </a:lnTo>
                  <a:lnTo>
                    <a:pt x="50" y="113"/>
                  </a:lnTo>
                  <a:lnTo>
                    <a:pt x="46" y="112"/>
                  </a:lnTo>
                  <a:lnTo>
                    <a:pt x="43" y="108"/>
                  </a:lnTo>
                  <a:lnTo>
                    <a:pt x="40" y="100"/>
                  </a:lnTo>
                  <a:lnTo>
                    <a:pt x="37" y="85"/>
                  </a:lnTo>
                  <a:lnTo>
                    <a:pt x="34" y="64"/>
                  </a:lnTo>
                  <a:lnTo>
                    <a:pt x="29" y="43"/>
                  </a:lnTo>
                  <a:lnTo>
                    <a:pt x="27" y="30"/>
                  </a:lnTo>
                  <a:lnTo>
                    <a:pt x="17" y="19"/>
                  </a:lnTo>
                  <a:lnTo>
                    <a:pt x="9" y="11"/>
                  </a:lnTo>
                  <a:lnTo>
                    <a:pt x="3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71" name="Freeform 313"/>
            <p:cNvSpPr>
              <a:spLocks/>
            </p:cNvSpPr>
            <p:nvPr/>
          </p:nvSpPr>
          <p:spPr bwMode="auto">
            <a:xfrm>
              <a:off x="738" y="456"/>
              <a:ext cx="127" cy="211"/>
            </a:xfrm>
            <a:custGeom>
              <a:avLst/>
              <a:gdLst>
                <a:gd name="T0" fmla="*/ 56 w 127"/>
                <a:gd name="T1" fmla="*/ 1 h 211"/>
                <a:gd name="T2" fmla="*/ 60 w 127"/>
                <a:gd name="T3" fmla="*/ 24 h 211"/>
                <a:gd name="T4" fmla="*/ 63 w 127"/>
                <a:gd name="T5" fmla="*/ 33 h 211"/>
                <a:gd name="T6" fmla="*/ 72 w 127"/>
                <a:gd name="T7" fmla="*/ 40 h 211"/>
                <a:gd name="T8" fmla="*/ 85 w 127"/>
                <a:gd name="T9" fmla="*/ 51 h 211"/>
                <a:gd name="T10" fmla="*/ 98 w 127"/>
                <a:gd name="T11" fmla="*/ 67 h 211"/>
                <a:gd name="T12" fmla="*/ 113 w 127"/>
                <a:gd name="T13" fmla="*/ 93 h 211"/>
                <a:gd name="T14" fmla="*/ 124 w 127"/>
                <a:gd name="T15" fmla="*/ 112 h 211"/>
                <a:gd name="T16" fmla="*/ 127 w 127"/>
                <a:gd name="T17" fmla="*/ 121 h 211"/>
                <a:gd name="T18" fmla="*/ 123 w 127"/>
                <a:gd name="T19" fmla="*/ 121 h 211"/>
                <a:gd name="T20" fmla="*/ 118 w 127"/>
                <a:gd name="T21" fmla="*/ 111 h 211"/>
                <a:gd name="T22" fmla="*/ 110 w 127"/>
                <a:gd name="T23" fmla="*/ 97 h 211"/>
                <a:gd name="T24" fmla="*/ 98 w 127"/>
                <a:gd name="T25" fmla="*/ 80 h 211"/>
                <a:gd name="T26" fmla="*/ 88 w 127"/>
                <a:gd name="T27" fmla="*/ 65 h 211"/>
                <a:gd name="T28" fmla="*/ 79 w 127"/>
                <a:gd name="T29" fmla="*/ 57 h 211"/>
                <a:gd name="T30" fmla="*/ 71 w 127"/>
                <a:gd name="T31" fmla="*/ 51 h 211"/>
                <a:gd name="T32" fmla="*/ 67 w 127"/>
                <a:gd name="T33" fmla="*/ 61 h 211"/>
                <a:gd name="T34" fmla="*/ 68 w 127"/>
                <a:gd name="T35" fmla="*/ 85 h 211"/>
                <a:gd name="T36" fmla="*/ 74 w 127"/>
                <a:gd name="T37" fmla="*/ 98 h 211"/>
                <a:gd name="T38" fmla="*/ 89 w 127"/>
                <a:gd name="T39" fmla="*/ 111 h 211"/>
                <a:gd name="T40" fmla="*/ 105 w 127"/>
                <a:gd name="T41" fmla="*/ 131 h 211"/>
                <a:gd name="T42" fmla="*/ 116 w 127"/>
                <a:gd name="T43" fmla="*/ 154 h 211"/>
                <a:gd name="T44" fmla="*/ 119 w 127"/>
                <a:gd name="T45" fmla="*/ 174 h 211"/>
                <a:gd name="T46" fmla="*/ 113 w 127"/>
                <a:gd name="T47" fmla="*/ 163 h 211"/>
                <a:gd name="T48" fmla="*/ 104 w 127"/>
                <a:gd name="T49" fmla="*/ 144 h 211"/>
                <a:gd name="T50" fmla="*/ 95 w 127"/>
                <a:gd name="T51" fmla="*/ 131 h 211"/>
                <a:gd name="T52" fmla="*/ 85 w 127"/>
                <a:gd name="T53" fmla="*/ 119 h 211"/>
                <a:gd name="T54" fmla="*/ 74 w 127"/>
                <a:gd name="T55" fmla="*/ 111 h 211"/>
                <a:gd name="T56" fmla="*/ 77 w 127"/>
                <a:gd name="T57" fmla="*/ 128 h 211"/>
                <a:gd name="T58" fmla="*/ 85 w 127"/>
                <a:gd name="T59" fmla="*/ 181 h 211"/>
                <a:gd name="T60" fmla="*/ 81 w 127"/>
                <a:gd name="T61" fmla="*/ 210 h 211"/>
                <a:gd name="T62" fmla="*/ 79 w 127"/>
                <a:gd name="T63" fmla="*/ 208 h 211"/>
                <a:gd name="T64" fmla="*/ 77 w 127"/>
                <a:gd name="T65" fmla="*/ 185 h 211"/>
                <a:gd name="T66" fmla="*/ 65 w 127"/>
                <a:gd name="T67" fmla="*/ 134 h 211"/>
                <a:gd name="T68" fmla="*/ 52 w 127"/>
                <a:gd name="T69" fmla="*/ 126 h 211"/>
                <a:gd name="T70" fmla="*/ 34 w 127"/>
                <a:gd name="T71" fmla="*/ 152 h 211"/>
                <a:gd name="T72" fmla="*/ 27 w 127"/>
                <a:gd name="T73" fmla="*/ 171 h 211"/>
                <a:gd name="T74" fmla="*/ 24 w 127"/>
                <a:gd name="T75" fmla="*/ 167 h 211"/>
                <a:gd name="T76" fmla="*/ 31 w 127"/>
                <a:gd name="T77" fmla="*/ 145 h 211"/>
                <a:gd name="T78" fmla="*/ 50 w 127"/>
                <a:gd name="T79" fmla="*/ 112 h 211"/>
                <a:gd name="T80" fmla="*/ 58 w 127"/>
                <a:gd name="T81" fmla="*/ 90 h 211"/>
                <a:gd name="T82" fmla="*/ 58 w 127"/>
                <a:gd name="T83" fmla="*/ 61 h 211"/>
                <a:gd name="T84" fmla="*/ 51 w 127"/>
                <a:gd name="T85" fmla="*/ 57 h 211"/>
                <a:gd name="T86" fmla="*/ 35 w 127"/>
                <a:gd name="T87" fmla="*/ 72 h 211"/>
                <a:gd name="T88" fmla="*/ 19 w 127"/>
                <a:gd name="T89" fmla="*/ 91 h 211"/>
                <a:gd name="T90" fmla="*/ 8 w 127"/>
                <a:gd name="T91" fmla="*/ 110 h 211"/>
                <a:gd name="T92" fmla="*/ 2 w 127"/>
                <a:gd name="T93" fmla="*/ 123 h 211"/>
                <a:gd name="T94" fmla="*/ 0 w 127"/>
                <a:gd name="T95" fmla="*/ 120 h 211"/>
                <a:gd name="T96" fmla="*/ 3 w 127"/>
                <a:gd name="T97" fmla="*/ 108 h 211"/>
                <a:gd name="T98" fmla="*/ 14 w 127"/>
                <a:gd name="T99" fmla="*/ 89 h 211"/>
                <a:gd name="T100" fmla="*/ 29 w 127"/>
                <a:gd name="T101" fmla="*/ 65 h 211"/>
                <a:gd name="T102" fmla="*/ 45 w 127"/>
                <a:gd name="T103" fmla="*/ 46 h 211"/>
                <a:gd name="T104" fmla="*/ 55 w 127"/>
                <a:gd name="T105" fmla="*/ 32 h 211"/>
                <a:gd name="T106" fmla="*/ 53 w 127"/>
                <a:gd name="T107" fmla="*/ 14 h 211"/>
                <a:gd name="T108" fmla="*/ 52 w 127"/>
                <a:gd name="T109" fmla="*/ 6 h 211"/>
                <a:gd name="T110" fmla="*/ 53 w 127"/>
                <a:gd name="T111" fmla="*/ 2 h 21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7"/>
                <a:gd name="T169" fmla="*/ 0 h 211"/>
                <a:gd name="T170" fmla="*/ 127 w 127"/>
                <a:gd name="T171" fmla="*/ 211 h 21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7" h="211">
                  <a:moveTo>
                    <a:pt x="54" y="0"/>
                  </a:moveTo>
                  <a:lnTo>
                    <a:pt x="56" y="1"/>
                  </a:lnTo>
                  <a:lnTo>
                    <a:pt x="59" y="12"/>
                  </a:lnTo>
                  <a:lnTo>
                    <a:pt x="60" y="24"/>
                  </a:lnTo>
                  <a:lnTo>
                    <a:pt x="61" y="31"/>
                  </a:lnTo>
                  <a:lnTo>
                    <a:pt x="63" y="33"/>
                  </a:lnTo>
                  <a:lnTo>
                    <a:pt x="67" y="35"/>
                  </a:lnTo>
                  <a:lnTo>
                    <a:pt x="72" y="40"/>
                  </a:lnTo>
                  <a:lnTo>
                    <a:pt x="78" y="46"/>
                  </a:lnTo>
                  <a:lnTo>
                    <a:pt x="85" y="51"/>
                  </a:lnTo>
                  <a:lnTo>
                    <a:pt x="91" y="59"/>
                  </a:lnTo>
                  <a:lnTo>
                    <a:pt x="98" y="67"/>
                  </a:lnTo>
                  <a:lnTo>
                    <a:pt x="104" y="77"/>
                  </a:lnTo>
                  <a:lnTo>
                    <a:pt x="113" y="93"/>
                  </a:lnTo>
                  <a:lnTo>
                    <a:pt x="120" y="104"/>
                  </a:lnTo>
                  <a:lnTo>
                    <a:pt x="124" y="112"/>
                  </a:lnTo>
                  <a:lnTo>
                    <a:pt x="127" y="118"/>
                  </a:lnTo>
                  <a:lnTo>
                    <a:pt x="127" y="121"/>
                  </a:lnTo>
                  <a:lnTo>
                    <a:pt x="125" y="123"/>
                  </a:lnTo>
                  <a:lnTo>
                    <a:pt x="123" y="121"/>
                  </a:lnTo>
                  <a:lnTo>
                    <a:pt x="120" y="116"/>
                  </a:lnTo>
                  <a:lnTo>
                    <a:pt x="118" y="111"/>
                  </a:lnTo>
                  <a:lnTo>
                    <a:pt x="114" y="104"/>
                  </a:lnTo>
                  <a:lnTo>
                    <a:pt x="110" y="97"/>
                  </a:lnTo>
                  <a:lnTo>
                    <a:pt x="104" y="87"/>
                  </a:lnTo>
                  <a:lnTo>
                    <a:pt x="98" y="80"/>
                  </a:lnTo>
                  <a:lnTo>
                    <a:pt x="93" y="72"/>
                  </a:lnTo>
                  <a:lnTo>
                    <a:pt x="88" y="65"/>
                  </a:lnTo>
                  <a:lnTo>
                    <a:pt x="85" y="61"/>
                  </a:lnTo>
                  <a:lnTo>
                    <a:pt x="79" y="57"/>
                  </a:lnTo>
                  <a:lnTo>
                    <a:pt x="74" y="53"/>
                  </a:lnTo>
                  <a:lnTo>
                    <a:pt x="71" y="51"/>
                  </a:lnTo>
                  <a:lnTo>
                    <a:pt x="68" y="50"/>
                  </a:lnTo>
                  <a:lnTo>
                    <a:pt x="67" y="61"/>
                  </a:lnTo>
                  <a:lnTo>
                    <a:pt x="67" y="74"/>
                  </a:lnTo>
                  <a:lnTo>
                    <a:pt x="68" y="85"/>
                  </a:lnTo>
                  <a:lnTo>
                    <a:pt x="69" y="93"/>
                  </a:lnTo>
                  <a:lnTo>
                    <a:pt x="74" y="98"/>
                  </a:lnTo>
                  <a:lnTo>
                    <a:pt x="81" y="104"/>
                  </a:lnTo>
                  <a:lnTo>
                    <a:pt x="89" y="111"/>
                  </a:lnTo>
                  <a:lnTo>
                    <a:pt x="97" y="120"/>
                  </a:lnTo>
                  <a:lnTo>
                    <a:pt x="105" y="131"/>
                  </a:lnTo>
                  <a:lnTo>
                    <a:pt x="112" y="142"/>
                  </a:lnTo>
                  <a:lnTo>
                    <a:pt x="116" y="154"/>
                  </a:lnTo>
                  <a:lnTo>
                    <a:pt x="119" y="169"/>
                  </a:lnTo>
                  <a:lnTo>
                    <a:pt x="119" y="174"/>
                  </a:lnTo>
                  <a:lnTo>
                    <a:pt x="116" y="171"/>
                  </a:lnTo>
                  <a:lnTo>
                    <a:pt x="113" y="163"/>
                  </a:lnTo>
                  <a:lnTo>
                    <a:pt x="107" y="151"/>
                  </a:lnTo>
                  <a:lnTo>
                    <a:pt x="104" y="144"/>
                  </a:lnTo>
                  <a:lnTo>
                    <a:pt x="101" y="136"/>
                  </a:lnTo>
                  <a:lnTo>
                    <a:pt x="95" y="131"/>
                  </a:lnTo>
                  <a:lnTo>
                    <a:pt x="90" y="124"/>
                  </a:lnTo>
                  <a:lnTo>
                    <a:pt x="85" y="119"/>
                  </a:lnTo>
                  <a:lnTo>
                    <a:pt x="79" y="115"/>
                  </a:lnTo>
                  <a:lnTo>
                    <a:pt x="74" y="111"/>
                  </a:lnTo>
                  <a:lnTo>
                    <a:pt x="70" y="110"/>
                  </a:lnTo>
                  <a:lnTo>
                    <a:pt x="77" y="128"/>
                  </a:lnTo>
                  <a:lnTo>
                    <a:pt x="81" y="154"/>
                  </a:lnTo>
                  <a:lnTo>
                    <a:pt x="85" y="181"/>
                  </a:lnTo>
                  <a:lnTo>
                    <a:pt x="84" y="204"/>
                  </a:lnTo>
                  <a:lnTo>
                    <a:pt x="81" y="210"/>
                  </a:lnTo>
                  <a:lnTo>
                    <a:pt x="80" y="211"/>
                  </a:lnTo>
                  <a:lnTo>
                    <a:pt x="79" y="208"/>
                  </a:lnTo>
                  <a:lnTo>
                    <a:pt x="79" y="201"/>
                  </a:lnTo>
                  <a:lnTo>
                    <a:pt x="77" y="185"/>
                  </a:lnTo>
                  <a:lnTo>
                    <a:pt x="72" y="160"/>
                  </a:lnTo>
                  <a:lnTo>
                    <a:pt x="65" y="134"/>
                  </a:lnTo>
                  <a:lnTo>
                    <a:pt x="61" y="119"/>
                  </a:lnTo>
                  <a:lnTo>
                    <a:pt x="52" y="126"/>
                  </a:lnTo>
                  <a:lnTo>
                    <a:pt x="42" y="137"/>
                  </a:lnTo>
                  <a:lnTo>
                    <a:pt x="34" y="152"/>
                  </a:lnTo>
                  <a:lnTo>
                    <a:pt x="29" y="166"/>
                  </a:lnTo>
                  <a:lnTo>
                    <a:pt x="27" y="171"/>
                  </a:lnTo>
                  <a:lnTo>
                    <a:pt x="25" y="171"/>
                  </a:lnTo>
                  <a:lnTo>
                    <a:pt x="24" y="167"/>
                  </a:lnTo>
                  <a:lnTo>
                    <a:pt x="26" y="159"/>
                  </a:lnTo>
                  <a:lnTo>
                    <a:pt x="31" y="145"/>
                  </a:lnTo>
                  <a:lnTo>
                    <a:pt x="41" y="128"/>
                  </a:lnTo>
                  <a:lnTo>
                    <a:pt x="50" y="112"/>
                  </a:lnTo>
                  <a:lnTo>
                    <a:pt x="56" y="103"/>
                  </a:lnTo>
                  <a:lnTo>
                    <a:pt x="58" y="90"/>
                  </a:lnTo>
                  <a:lnTo>
                    <a:pt x="58" y="74"/>
                  </a:lnTo>
                  <a:lnTo>
                    <a:pt x="58" y="61"/>
                  </a:lnTo>
                  <a:lnTo>
                    <a:pt x="58" y="52"/>
                  </a:lnTo>
                  <a:lnTo>
                    <a:pt x="51" y="57"/>
                  </a:lnTo>
                  <a:lnTo>
                    <a:pt x="43" y="64"/>
                  </a:lnTo>
                  <a:lnTo>
                    <a:pt x="35" y="72"/>
                  </a:lnTo>
                  <a:lnTo>
                    <a:pt x="26" y="81"/>
                  </a:lnTo>
                  <a:lnTo>
                    <a:pt x="19" y="91"/>
                  </a:lnTo>
                  <a:lnTo>
                    <a:pt x="12" y="101"/>
                  </a:lnTo>
                  <a:lnTo>
                    <a:pt x="8" y="110"/>
                  </a:lnTo>
                  <a:lnTo>
                    <a:pt x="4" y="119"/>
                  </a:lnTo>
                  <a:lnTo>
                    <a:pt x="2" y="123"/>
                  </a:lnTo>
                  <a:lnTo>
                    <a:pt x="1" y="123"/>
                  </a:lnTo>
                  <a:lnTo>
                    <a:pt x="0" y="120"/>
                  </a:lnTo>
                  <a:lnTo>
                    <a:pt x="1" y="114"/>
                  </a:lnTo>
                  <a:lnTo>
                    <a:pt x="3" y="108"/>
                  </a:lnTo>
                  <a:lnTo>
                    <a:pt x="8" y="99"/>
                  </a:lnTo>
                  <a:lnTo>
                    <a:pt x="14" y="89"/>
                  </a:lnTo>
                  <a:lnTo>
                    <a:pt x="21" y="77"/>
                  </a:lnTo>
                  <a:lnTo>
                    <a:pt x="29" y="65"/>
                  </a:lnTo>
                  <a:lnTo>
                    <a:pt x="37" y="55"/>
                  </a:lnTo>
                  <a:lnTo>
                    <a:pt x="45" y="46"/>
                  </a:lnTo>
                  <a:lnTo>
                    <a:pt x="52" y="39"/>
                  </a:lnTo>
                  <a:lnTo>
                    <a:pt x="55" y="32"/>
                  </a:lnTo>
                  <a:lnTo>
                    <a:pt x="55" y="23"/>
                  </a:lnTo>
                  <a:lnTo>
                    <a:pt x="53" y="14"/>
                  </a:lnTo>
                  <a:lnTo>
                    <a:pt x="52" y="8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3" y="2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72" name="Freeform 314"/>
            <p:cNvSpPr>
              <a:spLocks/>
            </p:cNvSpPr>
            <p:nvPr/>
          </p:nvSpPr>
          <p:spPr bwMode="auto">
            <a:xfrm>
              <a:off x="866" y="182"/>
              <a:ext cx="153" cy="219"/>
            </a:xfrm>
            <a:custGeom>
              <a:avLst/>
              <a:gdLst>
                <a:gd name="T0" fmla="*/ 4 w 153"/>
                <a:gd name="T1" fmla="*/ 209 h 219"/>
                <a:gd name="T2" fmla="*/ 18 w 153"/>
                <a:gd name="T3" fmla="*/ 180 h 219"/>
                <a:gd name="T4" fmla="*/ 27 w 153"/>
                <a:gd name="T5" fmla="*/ 160 h 219"/>
                <a:gd name="T6" fmla="*/ 38 w 153"/>
                <a:gd name="T7" fmla="*/ 131 h 219"/>
                <a:gd name="T8" fmla="*/ 37 w 153"/>
                <a:gd name="T9" fmla="*/ 117 h 219"/>
                <a:gd name="T10" fmla="*/ 28 w 153"/>
                <a:gd name="T11" fmla="*/ 105 h 219"/>
                <a:gd name="T12" fmla="*/ 27 w 153"/>
                <a:gd name="T13" fmla="*/ 93 h 219"/>
                <a:gd name="T14" fmla="*/ 29 w 153"/>
                <a:gd name="T15" fmla="*/ 96 h 219"/>
                <a:gd name="T16" fmla="*/ 35 w 153"/>
                <a:gd name="T17" fmla="*/ 104 h 219"/>
                <a:gd name="T18" fmla="*/ 44 w 153"/>
                <a:gd name="T19" fmla="*/ 109 h 219"/>
                <a:gd name="T20" fmla="*/ 53 w 153"/>
                <a:gd name="T21" fmla="*/ 104 h 219"/>
                <a:gd name="T22" fmla="*/ 64 w 153"/>
                <a:gd name="T23" fmla="*/ 91 h 219"/>
                <a:gd name="T24" fmla="*/ 76 w 153"/>
                <a:gd name="T25" fmla="*/ 77 h 219"/>
                <a:gd name="T26" fmla="*/ 84 w 153"/>
                <a:gd name="T27" fmla="*/ 66 h 219"/>
                <a:gd name="T28" fmla="*/ 85 w 153"/>
                <a:gd name="T29" fmla="*/ 54 h 219"/>
                <a:gd name="T30" fmla="*/ 79 w 153"/>
                <a:gd name="T31" fmla="*/ 30 h 219"/>
                <a:gd name="T32" fmla="*/ 70 w 153"/>
                <a:gd name="T33" fmla="*/ 15 h 219"/>
                <a:gd name="T34" fmla="*/ 69 w 153"/>
                <a:gd name="T35" fmla="*/ 10 h 219"/>
                <a:gd name="T36" fmla="*/ 78 w 153"/>
                <a:gd name="T37" fmla="*/ 19 h 219"/>
                <a:gd name="T38" fmla="*/ 90 w 153"/>
                <a:gd name="T39" fmla="*/ 45 h 219"/>
                <a:gd name="T40" fmla="*/ 98 w 153"/>
                <a:gd name="T41" fmla="*/ 41 h 219"/>
                <a:gd name="T42" fmla="*/ 115 w 153"/>
                <a:gd name="T43" fmla="*/ 11 h 219"/>
                <a:gd name="T44" fmla="*/ 128 w 153"/>
                <a:gd name="T45" fmla="*/ 0 h 219"/>
                <a:gd name="T46" fmla="*/ 128 w 153"/>
                <a:gd name="T47" fmla="*/ 3 h 219"/>
                <a:gd name="T48" fmla="*/ 120 w 153"/>
                <a:gd name="T49" fmla="*/ 18 h 219"/>
                <a:gd name="T50" fmla="*/ 103 w 153"/>
                <a:gd name="T51" fmla="*/ 53 h 219"/>
                <a:gd name="T52" fmla="*/ 103 w 153"/>
                <a:gd name="T53" fmla="*/ 60 h 219"/>
                <a:gd name="T54" fmla="*/ 118 w 153"/>
                <a:gd name="T55" fmla="*/ 57 h 219"/>
                <a:gd name="T56" fmla="*/ 129 w 153"/>
                <a:gd name="T57" fmla="*/ 52 h 219"/>
                <a:gd name="T58" fmla="*/ 139 w 153"/>
                <a:gd name="T59" fmla="*/ 48 h 219"/>
                <a:gd name="T60" fmla="*/ 148 w 153"/>
                <a:gd name="T61" fmla="*/ 42 h 219"/>
                <a:gd name="T62" fmla="*/ 153 w 153"/>
                <a:gd name="T63" fmla="*/ 43 h 219"/>
                <a:gd name="T64" fmla="*/ 146 w 153"/>
                <a:gd name="T65" fmla="*/ 50 h 219"/>
                <a:gd name="T66" fmla="*/ 131 w 153"/>
                <a:gd name="T67" fmla="*/ 58 h 219"/>
                <a:gd name="T68" fmla="*/ 113 w 153"/>
                <a:gd name="T69" fmla="*/ 67 h 219"/>
                <a:gd name="T70" fmla="*/ 98 w 153"/>
                <a:gd name="T71" fmla="*/ 74 h 219"/>
                <a:gd name="T72" fmla="*/ 86 w 153"/>
                <a:gd name="T73" fmla="*/ 78 h 219"/>
                <a:gd name="T74" fmla="*/ 72 w 153"/>
                <a:gd name="T75" fmla="*/ 96 h 219"/>
                <a:gd name="T76" fmla="*/ 72 w 153"/>
                <a:gd name="T77" fmla="*/ 104 h 219"/>
                <a:gd name="T78" fmla="*/ 78 w 153"/>
                <a:gd name="T79" fmla="*/ 108 h 219"/>
                <a:gd name="T80" fmla="*/ 76 w 153"/>
                <a:gd name="T81" fmla="*/ 110 h 219"/>
                <a:gd name="T82" fmla="*/ 69 w 153"/>
                <a:gd name="T83" fmla="*/ 116 h 219"/>
                <a:gd name="T84" fmla="*/ 64 w 153"/>
                <a:gd name="T85" fmla="*/ 117 h 219"/>
                <a:gd name="T86" fmla="*/ 61 w 153"/>
                <a:gd name="T87" fmla="*/ 117 h 219"/>
                <a:gd name="T88" fmla="*/ 58 w 153"/>
                <a:gd name="T89" fmla="*/ 122 h 219"/>
                <a:gd name="T90" fmla="*/ 47 w 153"/>
                <a:gd name="T91" fmla="*/ 142 h 219"/>
                <a:gd name="T92" fmla="*/ 35 w 153"/>
                <a:gd name="T93" fmla="*/ 165 h 219"/>
                <a:gd name="T94" fmla="*/ 28 w 153"/>
                <a:gd name="T95" fmla="*/ 188 h 219"/>
                <a:gd name="T96" fmla="*/ 25 w 153"/>
                <a:gd name="T97" fmla="*/ 201 h 219"/>
                <a:gd name="T98" fmla="*/ 21 w 153"/>
                <a:gd name="T99" fmla="*/ 210 h 219"/>
                <a:gd name="T100" fmla="*/ 14 w 153"/>
                <a:gd name="T101" fmla="*/ 215 h 219"/>
                <a:gd name="T102" fmla="*/ 3 w 153"/>
                <a:gd name="T103" fmla="*/ 219 h 21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53"/>
                <a:gd name="T157" fmla="*/ 0 h 219"/>
                <a:gd name="T158" fmla="*/ 153 w 153"/>
                <a:gd name="T159" fmla="*/ 219 h 21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53" h="219">
                  <a:moveTo>
                    <a:pt x="0" y="219"/>
                  </a:moveTo>
                  <a:lnTo>
                    <a:pt x="4" y="209"/>
                  </a:lnTo>
                  <a:lnTo>
                    <a:pt x="11" y="194"/>
                  </a:lnTo>
                  <a:lnTo>
                    <a:pt x="18" y="180"/>
                  </a:lnTo>
                  <a:lnTo>
                    <a:pt x="22" y="170"/>
                  </a:lnTo>
                  <a:lnTo>
                    <a:pt x="27" y="160"/>
                  </a:lnTo>
                  <a:lnTo>
                    <a:pt x="33" y="145"/>
                  </a:lnTo>
                  <a:lnTo>
                    <a:pt x="38" y="131"/>
                  </a:lnTo>
                  <a:lnTo>
                    <a:pt x="43" y="122"/>
                  </a:lnTo>
                  <a:lnTo>
                    <a:pt x="37" y="117"/>
                  </a:lnTo>
                  <a:lnTo>
                    <a:pt x="31" y="111"/>
                  </a:lnTo>
                  <a:lnTo>
                    <a:pt x="28" y="105"/>
                  </a:lnTo>
                  <a:lnTo>
                    <a:pt x="27" y="98"/>
                  </a:lnTo>
                  <a:lnTo>
                    <a:pt x="27" y="93"/>
                  </a:lnTo>
                  <a:lnTo>
                    <a:pt x="28" y="93"/>
                  </a:lnTo>
                  <a:lnTo>
                    <a:pt x="29" y="96"/>
                  </a:lnTo>
                  <a:lnTo>
                    <a:pt x="31" y="101"/>
                  </a:lnTo>
                  <a:lnTo>
                    <a:pt x="35" y="104"/>
                  </a:lnTo>
                  <a:lnTo>
                    <a:pt x="39" y="107"/>
                  </a:lnTo>
                  <a:lnTo>
                    <a:pt x="44" y="109"/>
                  </a:lnTo>
                  <a:lnTo>
                    <a:pt x="47" y="110"/>
                  </a:lnTo>
                  <a:lnTo>
                    <a:pt x="53" y="104"/>
                  </a:lnTo>
                  <a:lnTo>
                    <a:pt x="59" y="99"/>
                  </a:lnTo>
                  <a:lnTo>
                    <a:pt x="64" y="91"/>
                  </a:lnTo>
                  <a:lnTo>
                    <a:pt x="70" y="84"/>
                  </a:lnTo>
                  <a:lnTo>
                    <a:pt x="76" y="77"/>
                  </a:lnTo>
                  <a:lnTo>
                    <a:pt x="80" y="71"/>
                  </a:lnTo>
                  <a:lnTo>
                    <a:pt x="84" y="66"/>
                  </a:lnTo>
                  <a:lnTo>
                    <a:pt x="85" y="62"/>
                  </a:lnTo>
                  <a:lnTo>
                    <a:pt x="85" y="54"/>
                  </a:lnTo>
                  <a:lnTo>
                    <a:pt x="84" y="42"/>
                  </a:lnTo>
                  <a:lnTo>
                    <a:pt x="79" y="30"/>
                  </a:lnTo>
                  <a:lnTo>
                    <a:pt x="75" y="20"/>
                  </a:lnTo>
                  <a:lnTo>
                    <a:pt x="70" y="15"/>
                  </a:lnTo>
                  <a:lnTo>
                    <a:pt x="69" y="11"/>
                  </a:lnTo>
                  <a:lnTo>
                    <a:pt x="69" y="10"/>
                  </a:lnTo>
                  <a:lnTo>
                    <a:pt x="72" y="13"/>
                  </a:lnTo>
                  <a:lnTo>
                    <a:pt x="78" y="19"/>
                  </a:lnTo>
                  <a:lnTo>
                    <a:pt x="85" y="32"/>
                  </a:lnTo>
                  <a:lnTo>
                    <a:pt x="90" y="45"/>
                  </a:lnTo>
                  <a:lnTo>
                    <a:pt x="92" y="54"/>
                  </a:lnTo>
                  <a:lnTo>
                    <a:pt x="98" y="41"/>
                  </a:lnTo>
                  <a:lnTo>
                    <a:pt x="107" y="25"/>
                  </a:lnTo>
                  <a:lnTo>
                    <a:pt x="115" y="11"/>
                  </a:lnTo>
                  <a:lnTo>
                    <a:pt x="123" y="2"/>
                  </a:lnTo>
                  <a:lnTo>
                    <a:pt x="128" y="0"/>
                  </a:lnTo>
                  <a:lnTo>
                    <a:pt x="129" y="1"/>
                  </a:lnTo>
                  <a:lnTo>
                    <a:pt x="128" y="3"/>
                  </a:lnTo>
                  <a:lnTo>
                    <a:pt x="124" y="8"/>
                  </a:lnTo>
                  <a:lnTo>
                    <a:pt x="120" y="18"/>
                  </a:lnTo>
                  <a:lnTo>
                    <a:pt x="111" y="36"/>
                  </a:lnTo>
                  <a:lnTo>
                    <a:pt x="103" y="53"/>
                  </a:lnTo>
                  <a:lnTo>
                    <a:pt x="96" y="62"/>
                  </a:lnTo>
                  <a:lnTo>
                    <a:pt x="103" y="60"/>
                  </a:lnTo>
                  <a:lnTo>
                    <a:pt x="111" y="58"/>
                  </a:lnTo>
                  <a:lnTo>
                    <a:pt x="118" y="57"/>
                  </a:lnTo>
                  <a:lnTo>
                    <a:pt x="123" y="54"/>
                  </a:lnTo>
                  <a:lnTo>
                    <a:pt x="129" y="52"/>
                  </a:lnTo>
                  <a:lnTo>
                    <a:pt x="135" y="50"/>
                  </a:lnTo>
                  <a:lnTo>
                    <a:pt x="139" y="48"/>
                  </a:lnTo>
                  <a:lnTo>
                    <a:pt x="143" y="45"/>
                  </a:lnTo>
                  <a:lnTo>
                    <a:pt x="148" y="42"/>
                  </a:lnTo>
                  <a:lnTo>
                    <a:pt x="152" y="41"/>
                  </a:lnTo>
                  <a:lnTo>
                    <a:pt x="153" y="43"/>
                  </a:lnTo>
                  <a:lnTo>
                    <a:pt x="150" y="47"/>
                  </a:lnTo>
                  <a:lnTo>
                    <a:pt x="146" y="50"/>
                  </a:lnTo>
                  <a:lnTo>
                    <a:pt x="139" y="53"/>
                  </a:lnTo>
                  <a:lnTo>
                    <a:pt x="131" y="58"/>
                  </a:lnTo>
                  <a:lnTo>
                    <a:pt x="122" y="62"/>
                  </a:lnTo>
                  <a:lnTo>
                    <a:pt x="113" y="67"/>
                  </a:lnTo>
                  <a:lnTo>
                    <a:pt x="105" y="71"/>
                  </a:lnTo>
                  <a:lnTo>
                    <a:pt x="98" y="74"/>
                  </a:lnTo>
                  <a:lnTo>
                    <a:pt x="94" y="75"/>
                  </a:lnTo>
                  <a:lnTo>
                    <a:pt x="86" y="78"/>
                  </a:lnTo>
                  <a:lnTo>
                    <a:pt x="78" y="87"/>
                  </a:lnTo>
                  <a:lnTo>
                    <a:pt x="72" y="96"/>
                  </a:lnTo>
                  <a:lnTo>
                    <a:pt x="71" y="102"/>
                  </a:lnTo>
                  <a:lnTo>
                    <a:pt x="72" y="104"/>
                  </a:lnTo>
                  <a:lnTo>
                    <a:pt x="76" y="107"/>
                  </a:lnTo>
                  <a:lnTo>
                    <a:pt x="78" y="108"/>
                  </a:lnTo>
                  <a:lnTo>
                    <a:pt x="80" y="108"/>
                  </a:lnTo>
                  <a:lnTo>
                    <a:pt x="76" y="110"/>
                  </a:lnTo>
                  <a:lnTo>
                    <a:pt x="72" y="112"/>
                  </a:lnTo>
                  <a:lnTo>
                    <a:pt x="69" y="116"/>
                  </a:lnTo>
                  <a:lnTo>
                    <a:pt x="67" y="118"/>
                  </a:lnTo>
                  <a:lnTo>
                    <a:pt x="64" y="117"/>
                  </a:lnTo>
                  <a:lnTo>
                    <a:pt x="62" y="117"/>
                  </a:lnTo>
                  <a:lnTo>
                    <a:pt x="61" y="117"/>
                  </a:lnTo>
                  <a:lnTo>
                    <a:pt x="58" y="122"/>
                  </a:lnTo>
                  <a:lnTo>
                    <a:pt x="53" y="130"/>
                  </a:lnTo>
                  <a:lnTo>
                    <a:pt x="47" y="142"/>
                  </a:lnTo>
                  <a:lnTo>
                    <a:pt x="41" y="153"/>
                  </a:lnTo>
                  <a:lnTo>
                    <a:pt x="35" y="165"/>
                  </a:lnTo>
                  <a:lnTo>
                    <a:pt x="30" y="178"/>
                  </a:lnTo>
                  <a:lnTo>
                    <a:pt x="28" y="188"/>
                  </a:lnTo>
                  <a:lnTo>
                    <a:pt x="27" y="196"/>
                  </a:lnTo>
                  <a:lnTo>
                    <a:pt x="25" y="201"/>
                  </a:lnTo>
                  <a:lnTo>
                    <a:pt x="24" y="205"/>
                  </a:lnTo>
                  <a:lnTo>
                    <a:pt x="21" y="210"/>
                  </a:lnTo>
                  <a:lnTo>
                    <a:pt x="18" y="213"/>
                  </a:lnTo>
                  <a:lnTo>
                    <a:pt x="14" y="215"/>
                  </a:lnTo>
                  <a:lnTo>
                    <a:pt x="9" y="218"/>
                  </a:lnTo>
                  <a:lnTo>
                    <a:pt x="3" y="219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73" name="Freeform 315"/>
            <p:cNvSpPr>
              <a:spLocks/>
            </p:cNvSpPr>
            <p:nvPr/>
          </p:nvSpPr>
          <p:spPr bwMode="auto">
            <a:xfrm>
              <a:off x="643" y="530"/>
              <a:ext cx="98" cy="170"/>
            </a:xfrm>
            <a:custGeom>
              <a:avLst/>
              <a:gdLst>
                <a:gd name="T0" fmla="*/ 64 w 98"/>
                <a:gd name="T1" fmla="*/ 10 h 170"/>
                <a:gd name="T2" fmla="*/ 55 w 98"/>
                <a:gd name="T3" fmla="*/ 30 h 170"/>
                <a:gd name="T4" fmla="*/ 47 w 98"/>
                <a:gd name="T5" fmla="*/ 36 h 170"/>
                <a:gd name="T6" fmla="*/ 31 w 98"/>
                <a:gd name="T7" fmla="*/ 42 h 170"/>
                <a:gd name="T8" fmla="*/ 15 w 98"/>
                <a:gd name="T9" fmla="*/ 51 h 170"/>
                <a:gd name="T10" fmla="*/ 3 w 98"/>
                <a:gd name="T11" fmla="*/ 59 h 170"/>
                <a:gd name="T12" fmla="*/ 0 w 98"/>
                <a:gd name="T13" fmla="*/ 64 h 170"/>
                <a:gd name="T14" fmla="*/ 1 w 98"/>
                <a:gd name="T15" fmla="*/ 66 h 170"/>
                <a:gd name="T16" fmla="*/ 7 w 98"/>
                <a:gd name="T17" fmla="*/ 62 h 170"/>
                <a:gd name="T18" fmla="*/ 18 w 98"/>
                <a:gd name="T19" fmla="*/ 57 h 170"/>
                <a:gd name="T20" fmla="*/ 31 w 98"/>
                <a:gd name="T21" fmla="*/ 49 h 170"/>
                <a:gd name="T22" fmla="*/ 44 w 98"/>
                <a:gd name="T23" fmla="*/ 44 h 170"/>
                <a:gd name="T24" fmla="*/ 46 w 98"/>
                <a:gd name="T25" fmla="*/ 51 h 170"/>
                <a:gd name="T26" fmla="*/ 41 w 98"/>
                <a:gd name="T27" fmla="*/ 72 h 170"/>
                <a:gd name="T28" fmla="*/ 37 w 98"/>
                <a:gd name="T29" fmla="*/ 84 h 170"/>
                <a:gd name="T30" fmla="*/ 26 w 98"/>
                <a:gd name="T31" fmla="*/ 95 h 170"/>
                <a:gd name="T32" fmla="*/ 14 w 98"/>
                <a:gd name="T33" fmla="*/ 107 h 170"/>
                <a:gd name="T34" fmla="*/ 5 w 98"/>
                <a:gd name="T35" fmla="*/ 117 h 170"/>
                <a:gd name="T36" fmla="*/ 3 w 98"/>
                <a:gd name="T37" fmla="*/ 123 h 170"/>
                <a:gd name="T38" fmla="*/ 5 w 98"/>
                <a:gd name="T39" fmla="*/ 126 h 170"/>
                <a:gd name="T40" fmla="*/ 14 w 98"/>
                <a:gd name="T41" fmla="*/ 115 h 170"/>
                <a:gd name="T42" fmla="*/ 34 w 98"/>
                <a:gd name="T43" fmla="*/ 97 h 170"/>
                <a:gd name="T44" fmla="*/ 41 w 98"/>
                <a:gd name="T45" fmla="*/ 105 h 170"/>
                <a:gd name="T46" fmla="*/ 45 w 98"/>
                <a:gd name="T47" fmla="*/ 151 h 170"/>
                <a:gd name="T48" fmla="*/ 48 w 98"/>
                <a:gd name="T49" fmla="*/ 169 h 170"/>
                <a:gd name="T50" fmla="*/ 49 w 98"/>
                <a:gd name="T51" fmla="*/ 168 h 170"/>
                <a:gd name="T52" fmla="*/ 51 w 98"/>
                <a:gd name="T53" fmla="*/ 147 h 170"/>
                <a:gd name="T54" fmla="*/ 48 w 98"/>
                <a:gd name="T55" fmla="*/ 98 h 170"/>
                <a:gd name="T56" fmla="*/ 52 w 98"/>
                <a:gd name="T57" fmla="*/ 83 h 170"/>
                <a:gd name="T58" fmla="*/ 54 w 98"/>
                <a:gd name="T59" fmla="*/ 85 h 170"/>
                <a:gd name="T60" fmla="*/ 60 w 98"/>
                <a:gd name="T61" fmla="*/ 97 h 170"/>
                <a:gd name="T62" fmla="*/ 81 w 98"/>
                <a:gd name="T63" fmla="*/ 122 h 170"/>
                <a:gd name="T64" fmla="*/ 91 w 98"/>
                <a:gd name="T65" fmla="*/ 128 h 170"/>
                <a:gd name="T66" fmla="*/ 88 w 98"/>
                <a:gd name="T67" fmla="*/ 121 h 170"/>
                <a:gd name="T68" fmla="*/ 77 w 98"/>
                <a:gd name="T69" fmla="*/ 107 h 170"/>
                <a:gd name="T70" fmla="*/ 62 w 98"/>
                <a:gd name="T71" fmla="*/ 87 h 170"/>
                <a:gd name="T72" fmla="*/ 57 w 98"/>
                <a:gd name="T73" fmla="*/ 71 h 170"/>
                <a:gd name="T74" fmla="*/ 58 w 98"/>
                <a:gd name="T75" fmla="*/ 51 h 170"/>
                <a:gd name="T76" fmla="*/ 61 w 98"/>
                <a:gd name="T77" fmla="*/ 43 h 170"/>
                <a:gd name="T78" fmla="*/ 65 w 98"/>
                <a:gd name="T79" fmla="*/ 45 h 170"/>
                <a:gd name="T80" fmla="*/ 74 w 98"/>
                <a:gd name="T81" fmla="*/ 54 h 170"/>
                <a:gd name="T82" fmla="*/ 91 w 98"/>
                <a:gd name="T83" fmla="*/ 70 h 170"/>
                <a:gd name="T84" fmla="*/ 98 w 98"/>
                <a:gd name="T85" fmla="*/ 75 h 170"/>
                <a:gd name="T86" fmla="*/ 92 w 98"/>
                <a:gd name="T87" fmla="*/ 66 h 170"/>
                <a:gd name="T88" fmla="*/ 82 w 98"/>
                <a:gd name="T89" fmla="*/ 54 h 170"/>
                <a:gd name="T90" fmla="*/ 73 w 98"/>
                <a:gd name="T91" fmla="*/ 43 h 170"/>
                <a:gd name="T92" fmla="*/ 69 w 98"/>
                <a:gd name="T93" fmla="*/ 34 h 170"/>
                <a:gd name="T94" fmla="*/ 69 w 98"/>
                <a:gd name="T95" fmla="*/ 17 h 170"/>
                <a:gd name="T96" fmla="*/ 74 w 98"/>
                <a:gd name="T97" fmla="*/ 3 h 170"/>
                <a:gd name="T98" fmla="*/ 72 w 98"/>
                <a:gd name="T99" fmla="*/ 0 h 17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8"/>
                <a:gd name="T151" fmla="*/ 0 h 170"/>
                <a:gd name="T152" fmla="*/ 98 w 98"/>
                <a:gd name="T153" fmla="*/ 170 h 17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8" h="170">
                  <a:moveTo>
                    <a:pt x="69" y="3"/>
                  </a:moveTo>
                  <a:lnTo>
                    <a:pt x="64" y="10"/>
                  </a:lnTo>
                  <a:lnTo>
                    <a:pt x="60" y="20"/>
                  </a:lnTo>
                  <a:lnTo>
                    <a:pt x="55" y="30"/>
                  </a:lnTo>
                  <a:lnTo>
                    <a:pt x="53" y="36"/>
                  </a:lnTo>
                  <a:lnTo>
                    <a:pt x="47" y="36"/>
                  </a:lnTo>
                  <a:lnTo>
                    <a:pt x="39" y="38"/>
                  </a:lnTo>
                  <a:lnTo>
                    <a:pt x="31" y="42"/>
                  </a:lnTo>
                  <a:lnTo>
                    <a:pt x="23" y="46"/>
                  </a:lnTo>
                  <a:lnTo>
                    <a:pt x="15" y="51"/>
                  </a:lnTo>
                  <a:lnTo>
                    <a:pt x="9" y="54"/>
                  </a:lnTo>
                  <a:lnTo>
                    <a:pt x="3" y="59"/>
                  </a:lnTo>
                  <a:lnTo>
                    <a:pt x="1" y="61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1" y="66"/>
                  </a:lnTo>
                  <a:lnTo>
                    <a:pt x="4" y="64"/>
                  </a:lnTo>
                  <a:lnTo>
                    <a:pt x="7" y="62"/>
                  </a:lnTo>
                  <a:lnTo>
                    <a:pt x="12" y="60"/>
                  </a:lnTo>
                  <a:lnTo>
                    <a:pt x="18" y="57"/>
                  </a:lnTo>
                  <a:lnTo>
                    <a:pt x="24" y="52"/>
                  </a:lnTo>
                  <a:lnTo>
                    <a:pt x="31" y="49"/>
                  </a:lnTo>
                  <a:lnTo>
                    <a:pt x="38" y="46"/>
                  </a:lnTo>
                  <a:lnTo>
                    <a:pt x="44" y="44"/>
                  </a:lnTo>
                  <a:lnTo>
                    <a:pt x="48" y="43"/>
                  </a:lnTo>
                  <a:lnTo>
                    <a:pt x="46" y="51"/>
                  </a:lnTo>
                  <a:lnTo>
                    <a:pt x="44" y="62"/>
                  </a:lnTo>
                  <a:lnTo>
                    <a:pt x="41" y="72"/>
                  </a:lnTo>
                  <a:lnTo>
                    <a:pt x="40" y="79"/>
                  </a:lnTo>
                  <a:lnTo>
                    <a:pt x="37" y="84"/>
                  </a:lnTo>
                  <a:lnTo>
                    <a:pt x="31" y="88"/>
                  </a:lnTo>
                  <a:lnTo>
                    <a:pt x="26" y="95"/>
                  </a:lnTo>
                  <a:lnTo>
                    <a:pt x="20" y="101"/>
                  </a:lnTo>
                  <a:lnTo>
                    <a:pt x="14" y="107"/>
                  </a:lnTo>
                  <a:lnTo>
                    <a:pt x="9" y="112"/>
                  </a:lnTo>
                  <a:lnTo>
                    <a:pt x="5" y="117"/>
                  </a:lnTo>
                  <a:lnTo>
                    <a:pt x="4" y="120"/>
                  </a:lnTo>
                  <a:lnTo>
                    <a:pt x="3" y="123"/>
                  </a:lnTo>
                  <a:lnTo>
                    <a:pt x="3" y="126"/>
                  </a:lnTo>
                  <a:lnTo>
                    <a:pt x="5" y="126"/>
                  </a:lnTo>
                  <a:lnTo>
                    <a:pt x="7" y="122"/>
                  </a:lnTo>
                  <a:lnTo>
                    <a:pt x="14" y="115"/>
                  </a:lnTo>
                  <a:lnTo>
                    <a:pt x="24" y="105"/>
                  </a:lnTo>
                  <a:lnTo>
                    <a:pt x="34" y="97"/>
                  </a:lnTo>
                  <a:lnTo>
                    <a:pt x="40" y="92"/>
                  </a:lnTo>
                  <a:lnTo>
                    <a:pt x="41" y="105"/>
                  </a:lnTo>
                  <a:lnTo>
                    <a:pt x="43" y="128"/>
                  </a:lnTo>
                  <a:lnTo>
                    <a:pt x="45" y="151"/>
                  </a:lnTo>
                  <a:lnTo>
                    <a:pt x="47" y="164"/>
                  </a:lnTo>
                  <a:lnTo>
                    <a:pt x="48" y="169"/>
                  </a:lnTo>
                  <a:lnTo>
                    <a:pt x="49" y="170"/>
                  </a:lnTo>
                  <a:lnTo>
                    <a:pt x="49" y="168"/>
                  </a:lnTo>
                  <a:lnTo>
                    <a:pt x="51" y="162"/>
                  </a:lnTo>
                  <a:lnTo>
                    <a:pt x="51" y="147"/>
                  </a:lnTo>
                  <a:lnTo>
                    <a:pt x="49" y="122"/>
                  </a:lnTo>
                  <a:lnTo>
                    <a:pt x="48" y="98"/>
                  </a:lnTo>
                  <a:lnTo>
                    <a:pt x="51" y="84"/>
                  </a:lnTo>
                  <a:lnTo>
                    <a:pt x="52" y="83"/>
                  </a:lnTo>
                  <a:lnTo>
                    <a:pt x="53" y="83"/>
                  </a:lnTo>
                  <a:lnTo>
                    <a:pt x="54" y="85"/>
                  </a:lnTo>
                  <a:lnTo>
                    <a:pt x="55" y="89"/>
                  </a:lnTo>
                  <a:lnTo>
                    <a:pt x="60" y="97"/>
                  </a:lnTo>
                  <a:lnTo>
                    <a:pt x="70" y="110"/>
                  </a:lnTo>
                  <a:lnTo>
                    <a:pt x="81" y="122"/>
                  </a:lnTo>
                  <a:lnTo>
                    <a:pt x="88" y="128"/>
                  </a:lnTo>
                  <a:lnTo>
                    <a:pt x="91" y="128"/>
                  </a:lnTo>
                  <a:lnTo>
                    <a:pt x="91" y="124"/>
                  </a:lnTo>
                  <a:lnTo>
                    <a:pt x="88" y="121"/>
                  </a:lnTo>
                  <a:lnTo>
                    <a:pt x="83" y="115"/>
                  </a:lnTo>
                  <a:lnTo>
                    <a:pt x="77" y="107"/>
                  </a:lnTo>
                  <a:lnTo>
                    <a:pt x="69" y="97"/>
                  </a:lnTo>
                  <a:lnTo>
                    <a:pt x="62" y="87"/>
                  </a:lnTo>
                  <a:lnTo>
                    <a:pt x="57" y="79"/>
                  </a:lnTo>
                  <a:lnTo>
                    <a:pt x="57" y="71"/>
                  </a:lnTo>
                  <a:lnTo>
                    <a:pt x="57" y="60"/>
                  </a:lnTo>
                  <a:lnTo>
                    <a:pt x="58" y="51"/>
                  </a:lnTo>
                  <a:lnTo>
                    <a:pt x="60" y="45"/>
                  </a:lnTo>
                  <a:lnTo>
                    <a:pt x="61" y="43"/>
                  </a:lnTo>
                  <a:lnTo>
                    <a:pt x="63" y="43"/>
                  </a:lnTo>
                  <a:lnTo>
                    <a:pt x="65" y="45"/>
                  </a:lnTo>
                  <a:lnTo>
                    <a:pt x="68" y="49"/>
                  </a:lnTo>
                  <a:lnTo>
                    <a:pt x="74" y="54"/>
                  </a:lnTo>
                  <a:lnTo>
                    <a:pt x="83" y="62"/>
                  </a:lnTo>
                  <a:lnTo>
                    <a:pt x="91" y="70"/>
                  </a:lnTo>
                  <a:lnTo>
                    <a:pt x="97" y="75"/>
                  </a:lnTo>
                  <a:lnTo>
                    <a:pt x="98" y="75"/>
                  </a:lnTo>
                  <a:lnTo>
                    <a:pt x="96" y="71"/>
                  </a:lnTo>
                  <a:lnTo>
                    <a:pt x="92" y="66"/>
                  </a:lnTo>
                  <a:lnTo>
                    <a:pt x="87" y="60"/>
                  </a:lnTo>
                  <a:lnTo>
                    <a:pt x="82" y="54"/>
                  </a:lnTo>
                  <a:lnTo>
                    <a:pt x="78" y="49"/>
                  </a:lnTo>
                  <a:lnTo>
                    <a:pt x="73" y="43"/>
                  </a:lnTo>
                  <a:lnTo>
                    <a:pt x="71" y="38"/>
                  </a:lnTo>
                  <a:lnTo>
                    <a:pt x="69" y="34"/>
                  </a:lnTo>
                  <a:lnTo>
                    <a:pt x="69" y="26"/>
                  </a:lnTo>
                  <a:lnTo>
                    <a:pt x="69" y="17"/>
                  </a:lnTo>
                  <a:lnTo>
                    <a:pt x="72" y="9"/>
                  </a:lnTo>
                  <a:lnTo>
                    <a:pt x="74" y="3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69" y="3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74" name="Freeform 316"/>
            <p:cNvSpPr>
              <a:spLocks/>
            </p:cNvSpPr>
            <p:nvPr/>
          </p:nvSpPr>
          <p:spPr bwMode="auto">
            <a:xfrm>
              <a:off x="990" y="454"/>
              <a:ext cx="196" cy="155"/>
            </a:xfrm>
            <a:custGeom>
              <a:avLst/>
              <a:gdLst>
                <a:gd name="T0" fmla="*/ 5 w 196"/>
                <a:gd name="T1" fmla="*/ 16 h 155"/>
                <a:gd name="T2" fmla="*/ 16 w 196"/>
                <a:gd name="T3" fmla="*/ 26 h 155"/>
                <a:gd name="T4" fmla="*/ 23 w 196"/>
                <a:gd name="T5" fmla="*/ 32 h 155"/>
                <a:gd name="T6" fmla="*/ 39 w 196"/>
                <a:gd name="T7" fmla="*/ 38 h 155"/>
                <a:gd name="T8" fmla="*/ 45 w 196"/>
                <a:gd name="T9" fmla="*/ 57 h 155"/>
                <a:gd name="T10" fmla="*/ 45 w 196"/>
                <a:gd name="T11" fmla="*/ 87 h 155"/>
                <a:gd name="T12" fmla="*/ 49 w 196"/>
                <a:gd name="T13" fmla="*/ 103 h 155"/>
                <a:gd name="T14" fmla="*/ 50 w 196"/>
                <a:gd name="T15" fmla="*/ 99 h 155"/>
                <a:gd name="T16" fmla="*/ 49 w 196"/>
                <a:gd name="T17" fmla="*/ 84 h 155"/>
                <a:gd name="T18" fmla="*/ 53 w 196"/>
                <a:gd name="T19" fmla="*/ 52 h 155"/>
                <a:gd name="T20" fmla="*/ 58 w 196"/>
                <a:gd name="T21" fmla="*/ 45 h 155"/>
                <a:gd name="T22" fmla="*/ 67 w 196"/>
                <a:gd name="T23" fmla="*/ 53 h 155"/>
                <a:gd name="T24" fmla="*/ 77 w 196"/>
                <a:gd name="T25" fmla="*/ 63 h 155"/>
                <a:gd name="T26" fmla="*/ 86 w 196"/>
                <a:gd name="T27" fmla="*/ 71 h 155"/>
                <a:gd name="T28" fmla="*/ 92 w 196"/>
                <a:gd name="T29" fmla="*/ 92 h 155"/>
                <a:gd name="T30" fmla="*/ 101 w 196"/>
                <a:gd name="T31" fmla="*/ 138 h 155"/>
                <a:gd name="T32" fmla="*/ 110 w 196"/>
                <a:gd name="T33" fmla="*/ 155 h 155"/>
                <a:gd name="T34" fmla="*/ 110 w 196"/>
                <a:gd name="T35" fmla="*/ 147 h 155"/>
                <a:gd name="T36" fmla="*/ 106 w 196"/>
                <a:gd name="T37" fmla="*/ 128 h 155"/>
                <a:gd name="T38" fmla="*/ 99 w 196"/>
                <a:gd name="T39" fmla="*/ 92 h 155"/>
                <a:gd name="T40" fmla="*/ 108 w 196"/>
                <a:gd name="T41" fmla="*/ 84 h 155"/>
                <a:gd name="T42" fmla="*/ 135 w 196"/>
                <a:gd name="T43" fmla="*/ 100 h 155"/>
                <a:gd name="T44" fmla="*/ 166 w 196"/>
                <a:gd name="T45" fmla="*/ 117 h 155"/>
                <a:gd name="T46" fmla="*/ 188 w 196"/>
                <a:gd name="T47" fmla="*/ 129 h 155"/>
                <a:gd name="T48" fmla="*/ 195 w 196"/>
                <a:gd name="T49" fmla="*/ 135 h 155"/>
                <a:gd name="T50" fmla="*/ 194 w 196"/>
                <a:gd name="T51" fmla="*/ 130 h 155"/>
                <a:gd name="T52" fmla="*/ 183 w 196"/>
                <a:gd name="T53" fmla="*/ 121 h 155"/>
                <a:gd name="T54" fmla="*/ 160 w 196"/>
                <a:gd name="T55" fmla="*/ 106 h 155"/>
                <a:gd name="T56" fmla="*/ 133 w 196"/>
                <a:gd name="T57" fmla="*/ 89 h 155"/>
                <a:gd name="T58" fmla="*/ 110 w 196"/>
                <a:gd name="T59" fmla="*/ 76 h 155"/>
                <a:gd name="T60" fmla="*/ 100 w 196"/>
                <a:gd name="T61" fmla="*/ 71 h 155"/>
                <a:gd name="T62" fmla="*/ 106 w 196"/>
                <a:gd name="T63" fmla="*/ 70 h 155"/>
                <a:gd name="T64" fmla="*/ 120 w 196"/>
                <a:gd name="T65" fmla="*/ 66 h 155"/>
                <a:gd name="T66" fmla="*/ 141 w 196"/>
                <a:gd name="T67" fmla="*/ 62 h 155"/>
                <a:gd name="T68" fmla="*/ 164 w 196"/>
                <a:gd name="T69" fmla="*/ 60 h 155"/>
                <a:gd name="T70" fmla="*/ 184 w 196"/>
                <a:gd name="T71" fmla="*/ 62 h 155"/>
                <a:gd name="T72" fmla="*/ 196 w 196"/>
                <a:gd name="T73" fmla="*/ 68 h 155"/>
                <a:gd name="T74" fmla="*/ 193 w 196"/>
                <a:gd name="T75" fmla="*/ 62 h 155"/>
                <a:gd name="T76" fmla="*/ 182 w 196"/>
                <a:gd name="T77" fmla="*/ 58 h 155"/>
                <a:gd name="T78" fmla="*/ 159 w 196"/>
                <a:gd name="T79" fmla="*/ 57 h 155"/>
                <a:gd name="T80" fmla="*/ 131 w 196"/>
                <a:gd name="T81" fmla="*/ 57 h 155"/>
                <a:gd name="T82" fmla="*/ 108 w 196"/>
                <a:gd name="T83" fmla="*/ 58 h 155"/>
                <a:gd name="T84" fmla="*/ 99 w 196"/>
                <a:gd name="T85" fmla="*/ 58 h 155"/>
                <a:gd name="T86" fmla="*/ 89 w 196"/>
                <a:gd name="T87" fmla="*/ 52 h 155"/>
                <a:gd name="T88" fmla="*/ 77 w 196"/>
                <a:gd name="T89" fmla="*/ 43 h 155"/>
                <a:gd name="T90" fmla="*/ 68 w 196"/>
                <a:gd name="T91" fmla="*/ 36 h 155"/>
                <a:gd name="T92" fmla="*/ 72 w 196"/>
                <a:gd name="T93" fmla="*/ 31 h 155"/>
                <a:gd name="T94" fmla="*/ 86 w 196"/>
                <a:gd name="T95" fmla="*/ 21 h 155"/>
                <a:gd name="T96" fmla="*/ 103 w 196"/>
                <a:gd name="T97" fmla="*/ 12 h 155"/>
                <a:gd name="T98" fmla="*/ 117 w 196"/>
                <a:gd name="T99" fmla="*/ 6 h 155"/>
                <a:gd name="T100" fmla="*/ 126 w 196"/>
                <a:gd name="T101" fmla="*/ 3 h 155"/>
                <a:gd name="T102" fmla="*/ 120 w 196"/>
                <a:gd name="T103" fmla="*/ 0 h 155"/>
                <a:gd name="T104" fmla="*/ 107 w 196"/>
                <a:gd name="T105" fmla="*/ 4 h 155"/>
                <a:gd name="T106" fmla="*/ 91 w 196"/>
                <a:gd name="T107" fmla="*/ 11 h 155"/>
                <a:gd name="T108" fmla="*/ 74 w 196"/>
                <a:gd name="T109" fmla="*/ 19 h 155"/>
                <a:gd name="T110" fmla="*/ 60 w 196"/>
                <a:gd name="T111" fmla="*/ 25 h 155"/>
                <a:gd name="T112" fmla="*/ 53 w 196"/>
                <a:gd name="T113" fmla="*/ 29 h 155"/>
                <a:gd name="T114" fmla="*/ 42 w 196"/>
                <a:gd name="T115" fmla="*/ 28 h 155"/>
                <a:gd name="T116" fmla="*/ 32 w 196"/>
                <a:gd name="T117" fmla="*/ 23 h 155"/>
                <a:gd name="T118" fmla="*/ 22 w 196"/>
                <a:gd name="T119" fmla="*/ 18 h 155"/>
                <a:gd name="T120" fmla="*/ 12 w 196"/>
                <a:gd name="T121" fmla="*/ 15 h 155"/>
                <a:gd name="T122" fmla="*/ 3 w 196"/>
                <a:gd name="T123" fmla="*/ 12 h 15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96"/>
                <a:gd name="T187" fmla="*/ 0 h 155"/>
                <a:gd name="T188" fmla="*/ 196 w 196"/>
                <a:gd name="T189" fmla="*/ 155 h 15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96" h="155">
                  <a:moveTo>
                    <a:pt x="0" y="12"/>
                  </a:moveTo>
                  <a:lnTo>
                    <a:pt x="5" y="16"/>
                  </a:lnTo>
                  <a:lnTo>
                    <a:pt x="11" y="21"/>
                  </a:lnTo>
                  <a:lnTo>
                    <a:pt x="16" y="26"/>
                  </a:lnTo>
                  <a:lnTo>
                    <a:pt x="19" y="29"/>
                  </a:lnTo>
                  <a:lnTo>
                    <a:pt x="23" y="32"/>
                  </a:lnTo>
                  <a:lnTo>
                    <a:pt x="31" y="34"/>
                  </a:lnTo>
                  <a:lnTo>
                    <a:pt x="39" y="38"/>
                  </a:lnTo>
                  <a:lnTo>
                    <a:pt x="45" y="42"/>
                  </a:lnTo>
                  <a:lnTo>
                    <a:pt x="45" y="57"/>
                  </a:lnTo>
                  <a:lnTo>
                    <a:pt x="45" y="72"/>
                  </a:lnTo>
                  <a:lnTo>
                    <a:pt x="45" y="87"/>
                  </a:lnTo>
                  <a:lnTo>
                    <a:pt x="47" y="99"/>
                  </a:lnTo>
                  <a:lnTo>
                    <a:pt x="49" y="103"/>
                  </a:lnTo>
                  <a:lnTo>
                    <a:pt x="50" y="103"/>
                  </a:lnTo>
                  <a:lnTo>
                    <a:pt x="50" y="99"/>
                  </a:lnTo>
                  <a:lnTo>
                    <a:pt x="49" y="94"/>
                  </a:lnTo>
                  <a:lnTo>
                    <a:pt x="49" y="84"/>
                  </a:lnTo>
                  <a:lnTo>
                    <a:pt x="50" y="68"/>
                  </a:lnTo>
                  <a:lnTo>
                    <a:pt x="53" y="52"/>
                  </a:lnTo>
                  <a:lnTo>
                    <a:pt x="55" y="43"/>
                  </a:lnTo>
                  <a:lnTo>
                    <a:pt x="58" y="45"/>
                  </a:lnTo>
                  <a:lnTo>
                    <a:pt x="62" y="49"/>
                  </a:lnTo>
                  <a:lnTo>
                    <a:pt x="67" y="53"/>
                  </a:lnTo>
                  <a:lnTo>
                    <a:pt x="73" y="59"/>
                  </a:lnTo>
                  <a:lnTo>
                    <a:pt x="77" y="63"/>
                  </a:lnTo>
                  <a:lnTo>
                    <a:pt x="83" y="68"/>
                  </a:lnTo>
                  <a:lnTo>
                    <a:pt x="86" y="71"/>
                  </a:lnTo>
                  <a:lnTo>
                    <a:pt x="90" y="74"/>
                  </a:lnTo>
                  <a:lnTo>
                    <a:pt x="92" y="92"/>
                  </a:lnTo>
                  <a:lnTo>
                    <a:pt x="96" y="116"/>
                  </a:lnTo>
                  <a:lnTo>
                    <a:pt x="101" y="138"/>
                  </a:lnTo>
                  <a:lnTo>
                    <a:pt x="107" y="152"/>
                  </a:lnTo>
                  <a:lnTo>
                    <a:pt x="110" y="155"/>
                  </a:lnTo>
                  <a:lnTo>
                    <a:pt x="111" y="153"/>
                  </a:lnTo>
                  <a:lnTo>
                    <a:pt x="110" y="147"/>
                  </a:lnTo>
                  <a:lnTo>
                    <a:pt x="108" y="140"/>
                  </a:lnTo>
                  <a:lnTo>
                    <a:pt x="106" y="128"/>
                  </a:lnTo>
                  <a:lnTo>
                    <a:pt x="102" y="110"/>
                  </a:lnTo>
                  <a:lnTo>
                    <a:pt x="99" y="92"/>
                  </a:lnTo>
                  <a:lnTo>
                    <a:pt x="99" y="79"/>
                  </a:lnTo>
                  <a:lnTo>
                    <a:pt x="108" y="84"/>
                  </a:lnTo>
                  <a:lnTo>
                    <a:pt x="120" y="92"/>
                  </a:lnTo>
                  <a:lnTo>
                    <a:pt x="135" y="100"/>
                  </a:lnTo>
                  <a:lnTo>
                    <a:pt x="151" y="108"/>
                  </a:lnTo>
                  <a:lnTo>
                    <a:pt x="166" y="117"/>
                  </a:lnTo>
                  <a:lnTo>
                    <a:pt x="178" y="123"/>
                  </a:lnTo>
                  <a:lnTo>
                    <a:pt x="188" y="129"/>
                  </a:lnTo>
                  <a:lnTo>
                    <a:pt x="193" y="133"/>
                  </a:lnTo>
                  <a:lnTo>
                    <a:pt x="195" y="135"/>
                  </a:lnTo>
                  <a:lnTo>
                    <a:pt x="196" y="134"/>
                  </a:lnTo>
                  <a:lnTo>
                    <a:pt x="194" y="130"/>
                  </a:lnTo>
                  <a:lnTo>
                    <a:pt x="188" y="126"/>
                  </a:lnTo>
                  <a:lnTo>
                    <a:pt x="183" y="121"/>
                  </a:lnTo>
                  <a:lnTo>
                    <a:pt x="173" y="114"/>
                  </a:lnTo>
                  <a:lnTo>
                    <a:pt x="160" y="106"/>
                  </a:lnTo>
                  <a:lnTo>
                    <a:pt x="147" y="97"/>
                  </a:lnTo>
                  <a:lnTo>
                    <a:pt x="133" y="89"/>
                  </a:lnTo>
                  <a:lnTo>
                    <a:pt x="120" y="82"/>
                  </a:lnTo>
                  <a:lnTo>
                    <a:pt x="110" y="76"/>
                  </a:lnTo>
                  <a:lnTo>
                    <a:pt x="105" y="72"/>
                  </a:lnTo>
                  <a:lnTo>
                    <a:pt x="100" y="71"/>
                  </a:lnTo>
                  <a:lnTo>
                    <a:pt x="101" y="70"/>
                  </a:lnTo>
                  <a:lnTo>
                    <a:pt x="106" y="70"/>
                  </a:lnTo>
                  <a:lnTo>
                    <a:pt x="114" y="68"/>
                  </a:lnTo>
                  <a:lnTo>
                    <a:pt x="120" y="66"/>
                  </a:lnTo>
                  <a:lnTo>
                    <a:pt x="130" y="63"/>
                  </a:lnTo>
                  <a:lnTo>
                    <a:pt x="141" y="62"/>
                  </a:lnTo>
                  <a:lnTo>
                    <a:pt x="152" y="61"/>
                  </a:lnTo>
                  <a:lnTo>
                    <a:pt x="164" y="60"/>
                  </a:lnTo>
                  <a:lnTo>
                    <a:pt x="175" y="61"/>
                  </a:lnTo>
                  <a:lnTo>
                    <a:pt x="184" y="62"/>
                  </a:lnTo>
                  <a:lnTo>
                    <a:pt x="191" y="65"/>
                  </a:lnTo>
                  <a:lnTo>
                    <a:pt x="196" y="68"/>
                  </a:lnTo>
                  <a:lnTo>
                    <a:pt x="196" y="66"/>
                  </a:lnTo>
                  <a:lnTo>
                    <a:pt x="193" y="62"/>
                  </a:lnTo>
                  <a:lnTo>
                    <a:pt x="187" y="59"/>
                  </a:lnTo>
                  <a:lnTo>
                    <a:pt x="182" y="58"/>
                  </a:lnTo>
                  <a:lnTo>
                    <a:pt x="171" y="57"/>
                  </a:lnTo>
                  <a:lnTo>
                    <a:pt x="159" y="57"/>
                  </a:lnTo>
                  <a:lnTo>
                    <a:pt x="145" y="57"/>
                  </a:lnTo>
                  <a:lnTo>
                    <a:pt x="131" y="57"/>
                  </a:lnTo>
                  <a:lnTo>
                    <a:pt x="118" y="58"/>
                  </a:lnTo>
                  <a:lnTo>
                    <a:pt x="108" y="58"/>
                  </a:lnTo>
                  <a:lnTo>
                    <a:pt x="102" y="59"/>
                  </a:lnTo>
                  <a:lnTo>
                    <a:pt x="99" y="58"/>
                  </a:lnTo>
                  <a:lnTo>
                    <a:pt x="93" y="55"/>
                  </a:lnTo>
                  <a:lnTo>
                    <a:pt x="89" y="52"/>
                  </a:lnTo>
                  <a:lnTo>
                    <a:pt x="83" y="48"/>
                  </a:lnTo>
                  <a:lnTo>
                    <a:pt x="77" y="43"/>
                  </a:lnTo>
                  <a:lnTo>
                    <a:pt x="72" y="38"/>
                  </a:lnTo>
                  <a:lnTo>
                    <a:pt x="68" y="36"/>
                  </a:lnTo>
                  <a:lnTo>
                    <a:pt x="66" y="34"/>
                  </a:lnTo>
                  <a:lnTo>
                    <a:pt x="72" y="31"/>
                  </a:lnTo>
                  <a:lnTo>
                    <a:pt x="79" y="26"/>
                  </a:lnTo>
                  <a:lnTo>
                    <a:pt x="86" y="21"/>
                  </a:lnTo>
                  <a:lnTo>
                    <a:pt x="96" y="17"/>
                  </a:lnTo>
                  <a:lnTo>
                    <a:pt x="103" y="12"/>
                  </a:lnTo>
                  <a:lnTo>
                    <a:pt x="110" y="8"/>
                  </a:lnTo>
                  <a:lnTo>
                    <a:pt x="117" y="6"/>
                  </a:lnTo>
                  <a:lnTo>
                    <a:pt x="122" y="4"/>
                  </a:lnTo>
                  <a:lnTo>
                    <a:pt x="126" y="3"/>
                  </a:lnTo>
                  <a:lnTo>
                    <a:pt x="126" y="1"/>
                  </a:lnTo>
                  <a:lnTo>
                    <a:pt x="120" y="0"/>
                  </a:lnTo>
                  <a:lnTo>
                    <a:pt x="113" y="2"/>
                  </a:lnTo>
                  <a:lnTo>
                    <a:pt x="107" y="4"/>
                  </a:lnTo>
                  <a:lnTo>
                    <a:pt x="100" y="8"/>
                  </a:lnTo>
                  <a:lnTo>
                    <a:pt x="91" y="11"/>
                  </a:lnTo>
                  <a:lnTo>
                    <a:pt x="83" y="15"/>
                  </a:lnTo>
                  <a:lnTo>
                    <a:pt x="74" y="19"/>
                  </a:lnTo>
                  <a:lnTo>
                    <a:pt x="67" y="23"/>
                  </a:lnTo>
                  <a:lnTo>
                    <a:pt x="60" y="25"/>
                  </a:lnTo>
                  <a:lnTo>
                    <a:pt x="57" y="27"/>
                  </a:lnTo>
                  <a:lnTo>
                    <a:pt x="53" y="29"/>
                  </a:lnTo>
                  <a:lnTo>
                    <a:pt x="48" y="29"/>
                  </a:lnTo>
                  <a:lnTo>
                    <a:pt x="42" y="28"/>
                  </a:lnTo>
                  <a:lnTo>
                    <a:pt x="37" y="25"/>
                  </a:lnTo>
                  <a:lnTo>
                    <a:pt x="32" y="23"/>
                  </a:lnTo>
                  <a:lnTo>
                    <a:pt x="28" y="20"/>
                  </a:lnTo>
                  <a:lnTo>
                    <a:pt x="22" y="18"/>
                  </a:lnTo>
                  <a:lnTo>
                    <a:pt x="16" y="17"/>
                  </a:lnTo>
                  <a:lnTo>
                    <a:pt x="12" y="15"/>
                  </a:lnTo>
                  <a:lnTo>
                    <a:pt x="6" y="14"/>
                  </a:lnTo>
                  <a:lnTo>
                    <a:pt x="3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75" name="Freeform 317"/>
            <p:cNvSpPr>
              <a:spLocks/>
            </p:cNvSpPr>
            <p:nvPr/>
          </p:nvSpPr>
          <p:spPr bwMode="auto">
            <a:xfrm>
              <a:off x="312" y="692"/>
              <a:ext cx="128" cy="131"/>
            </a:xfrm>
            <a:custGeom>
              <a:avLst/>
              <a:gdLst>
                <a:gd name="T0" fmla="*/ 13 w 128"/>
                <a:gd name="T1" fmla="*/ 38 h 131"/>
                <a:gd name="T2" fmla="*/ 19 w 128"/>
                <a:gd name="T3" fmla="*/ 64 h 131"/>
                <a:gd name="T4" fmla="*/ 30 w 128"/>
                <a:gd name="T5" fmla="*/ 62 h 131"/>
                <a:gd name="T6" fmla="*/ 42 w 128"/>
                <a:gd name="T7" fmla="*/ 70 h 131"/>
                <a:gd name="T8" fmla="*/ 45 w 128"/>
                <a:gd name="T9" fmla="*/ 78 h 131"/>
                <a:gd name="T10" fmla="*/ 34 w 128"/>
                <a:gd name="T11" fmla="*/ 76 h 131"/>
                <a:gd name="T12" fmla="*/ 27 w 128"/>
                <a:gd name="T13" fmla="*/ 72 h 131"/>
                <a:gd name="T14" fmla="*/ 17 w 128"/>
                <a:gd name="T15" fmla="*/ 67 h 131"/>
                <a:gd name="T16" fmla="*/ 2 w 128"/>
                <a:gd name="T17" fmla="*/ 75 h 131"/>
                <a:gd name="T18" fmla="*/ 0 w 128"/>
                <a:gd name="T19" fmla="*/ 90 h 131"/>
                <a:gd name="T20" fmla="*/ 4 w 128"/>
                <a:gd name="T21" fmla="*/ 98 h 131"/>
                <a:gd name="T22" fmla="*/ 26 w 128"/>
                <a:gd name="T23" fmla="*/ 102 h 131"/>
                <a:gd name="T24" fmla="*/ 37 w 128"/>
                <a:gd name="T25" fmla="*/ 95 h 131"/>
                <a:gd name="T26" fmla="*/ 37 w 128"/>
                <a:gd name="T27" fmla="*/ 103 h 131"/>
                <a:gd name="T28" fmla="*/ 30 w 128"/>
                <a:gd name="T29" fmla="*/ 128 h 131"/>
                <a:gd name="T30" fmla="*/ 52 w 128"/>
                <a:gd name="T31" fmla="*/ 129 h 131"/>
                <a:gd name="T32" fmla="*/ 60 w 128"/>
                <a:gd name="T33" fmla="*/ 112 h 131"/>
                <a:gd name="T34" fmla="*/ 54 w 128"/>
                <a:gd name="T35" fmla="*/ 97 h 131"/>
                <a:gd name="T36" fmla="*/ 57 w 128"/>
                <a:gd name="T37" fmla="*/ 93 h 131"/>
                <a:gd name="T38" fmla="*/ 62 w 128"/>
                <a:gd name="T39" fmla="*/ 100 h 131"/>
                <a:gd name="T40" fmla="*/ 69 w 128"/>
                <a:gd name="T41" fmla="*/ 112 h 131"/>
                <a:gd name="T42" fmla="*/ 87 w 128"/>
                <a:gd name="T43" fmla="*/ 112 h 131"/>
                <a:gd name="T44" fmla="*/ 103 w 128"/>
                <a:gd name="T45" fmla="*/ 117 h 131"/>
                <a:gd name="T46" fmla="*/ 118 w 128"/>
                <a:gd name="T47" fmla="*/ 107 h 131"/>
                <a:gd name="T48" fmla="*/ 121 w 128"/>
                <a:gd name="T49" fmla="*/ 97 h 131"/>
                <a:gd name="T50" fmla="*/ 118 w 128"/>
                <a:gd name="T51" fmla="*/ 93 h 131"/>
                <a:gd name="T52" fmla="*/ 101 w 128"/>
                <a:gd name="T53" fmla="*/ 84 h 131"/>
                <a:gd name="T54" fmla="*/ 88 w 128"/>
                <a:gd name="T55" fmla="*/ 80 h 131"/>
                <a:gd name="T56" fmla="*/ 94 w 128"/>
                <a:gd name="T57" fmla="*/ 69 h 131"/>
                <a:gd name="T58" fmla="*/ 111 w 128"/>
                <a:gd name="T59" fmla="*/ 63 h 131"/>
                <a:gd name="T60" fmla="*/ 125 w 128"/>
                <a:gd name="T61" fmla="*/ 54 h 131"/>
                <a:gd name="T62" fmla="*/ 127 w 128"/>
                <a:gd name="T63" fmla="*/ 38 h 131"/>
                <a:gd name="T64" fmla="*/ 112 w 128"/>
                <a:gd name="T65" fmla="*/ 29 h 131"/>
                <a:gd name="T66" fmla="*/ 95 w 128"/>
                <a:gd name="T67" fmla="*/ 36 h 131"/>
                <a:gd name="T68" fmla="*/ 95 w 128"/>
                <a:gd name="T69" fmla="*/ 47 h 131"/>
                <a:gd name="T70" fmla="*/ 81 w 128"/>
                <a:gd name="T71" fmla="*/ 59 h 131"/>
                <a:gd name="T72" fmla="*/ 76 w 128"/>
                <a:gd name="T73" fmla="*/ 58 h 131"/>
                <a:gd name="T74" fmla="*/ 73 w 128"/>
                <a:gd name="T75" fmla="*/ 51 h 131"/>
                <a:gd name="T76" fmla="*/ 78 w 128"/>
                <a:gd name="T77" fmla="*/ 36 h 131"/>
                <a:gd name="T78" fmla="*/ 90 w 128"/>
                <a:gd name="T79" fmla="*/ 20 h 131"/>
                <a:gd name="T80" fmla="*/ 81 w 128"/>
                <a:gd name="T81" fmla="*/ 3 h 131"/>
                <a:gd name="T82" fmla="*/ 65 w 128"/>
                <a:gd name="T83" fmla="*/ 1 h 131"/>
                <a:gd name="T84" fmla="*/ 54 w 128"/>
                <a:gd name="T85" fmla="*/ 9 h 131"/>
                <a:gd name="T86" fmla="*/ 50 w 128"/>
                <a:gd name="T87" fmla="*/ 17 h 131"/>
                <a:gd name="T88" fmla="*/ 55 w 128"/>
                <a:gd name="T89" fmla="*/ 29 h 131"/>
                <a:gd name="T90" fmla="*/ 62 w 128"/>
                <a:gd name="T91" fmla="*/ 40 h 131"/>
                <a:gd name="T92" fmla="*/ 61 w 128"/>
                <a:gd name="T93" fmla="*/ 52 h 131"/>
                <a:gd name="T94" fmla="*/ 54 w 128"/>
                <a:gd name="T95" fmla="*/ 54 h 131"/>
                <a:gd name="T96" fmla="*/ 45 w 128"/>
                <a:gd name="T97" fmla="*/ 41 h 13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8"/>
                <a:gd name="T148" fmla="*/ 0 h 131"/>
                <a:gd name="T149" fmla="*/ 128 w 128"/>
                <a:gd name="T150" fmla="*/ 131 h 13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8" h="131">
                  <a:moveTo>
                    <a:pt x="30" y="29"/>
                  </a:moveTo>
                  <a:lnTo>
                    <a:pt x="21" y="32"/>
                  </a:lnTo>
                  <a:lnTo>
                    <a:pt x="13" y="38"/>
                  </a:lnTo>
                  <a:lnTo>
                    <a:pt x="10" y="49"/>
                  </a:lnTo>
                  <a:lnTo>
                    <a:pt x="16" y="62"/>
                  </a:lnTo>
                  <a:lnTo>
                    <a:pt x="19" y="64"/>
                  </a:lnTo>
                  <a:lnTo>
                    <a:pt x="23" y="64"/>
                  </a:lnTo>
                  <a:lnTo>
                    <a:pt x="28" y="63"/>
                  </a:lnTo>
                  <a:lnTo>
                    <a:pt x="30" y="62"/>
                  </a:lnTo>
                  <a:lnTo>
                    <a:pt x="35" y="64"/>
                  </a:lnTo>
                  <a:lnTo>
                    <a:pt x="38" y="68"/>
                  </a:lnTo>
                  <a:lnTo>
                    <a:pt x="42" y="70"/>
                  </a:lnTo>
                  <a:lnTo>
                    <a:pt x="44" y="73"/>
                  </a:lnTo>
                  <a:lnTo>
                    <a:pt x="45" y="77"/>
                  </a:lnTo>
                  <a:lnTo>
                    <a:pt x="45" y="78"/>
                  </a:lnTo>
                  <a:lnTo>
                    <a:pt x="43" y="78"/>
                  </a:lnTo>
                  <a:lnTo>
                    <a:pt x="38" y="77"/>
                  </a:lnTo>
                  <a:lnTo>
                    <a:pt x="34" y="76"/>
                  </a:lnTo>
                  <a:lnTo>
                    <a:pt x="30" y="75"/>
                  </a:lnTo>
                  <a:lnTo>
                    <a:pt x="28" y="75"/>
                  </a:lnTo>
                  <a:lnTo>
                    <a:pt x="27" y="72"/>
                  </a:lnTo>
                  <a:lnTo>
                    <a:pt x="26" y="70"/>
                  </a:lnTo>
                  <a:lnTo>
                    <a:pt x="22" y="68"/>
                  </a:lnTo>
                  <a:lnTo>
                    <a:pt x="17" y="67"/>
                  </a:lnTo>
                  <a:lnTo>
                    <a:pt x="11" y="68"/>
                  </a:lnTo>
                  <a:lnTo>
                    <a:pt x="5" y="70"/>
                  </a:lnTo>
                  <a:lnTo>
                    <a:pt x="2" y="75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1" y="94"/>
                  </a:lnTo>
                  <a:lnTo>
                    <a:pt x="3" y="96"/>
                  </a:lnTo>
                  <a:lnTo>
                    <a:pt x="4" y="98"/>
                  </a:lnTo>
                  <a:lnTo>
                    <a:pt x="11" y="102"/>
                  </a:lnTo>
                  <a:lnTo>
                    <a:pt x="19" y="103"/>
                  </a:lnTo>
                  <a:lnTo>
                    <a:pt x="26" y="102"/>
                  </a:lnTo>
                  <a:lnTo>
                    <a:pt x="30" y="98"/>
                  </a:lnTo>
                  <a:lnTo>
                    <a:pt x="34" y="95"/>
                  </a:lnTo>
                  <a:lnTo>
                    <a:pt x="37" y="95"/>
                  </a:lnTo>
                  <a:lnTo>
                    <a:pt x="40" y="96"/>
                  </a:lnTo>
                  <a:lnTo>
                    <a:pt x="44" y="97"/>
                  </a:lnTo>
                  <a:lnTo>
                    <a:pt x="37" y="103"/>
                  </a:lnTo>
                  <a:lnTo>
                    <a:pt x="31" y="112"/>
                  </a:lnTo>
                  <a:lnTo>
                    <a:pt x="28" y="121"/>
                  </a:lnTo>
                  <a:lnTo>
                    <a:pt x="30" y="128"/>
                  </a:lnTo>
                  <a:lnTo>
                    <a:pt x="37" y="131"/>
                  </a:lnTo>
                  <a:lnTo>
                    <a:pt x="44" y="131"/>
                  </a:lnTo>
                  <a:lnTo>
                    <a:pt x="52" y="129"/>
                  </a:lnTo>
                  <a:lnTo>
                    <a:pt x="56" y="124"/>
                  </a:lnTo>
                  <a:lnTo>
                    <a:pt x="60" y="119"/>
                  </a:lnTo>
                  <a:lnTo>
                    <a:pt x="60" y="112"/>
                  </a:lnTo>
                  <a:lnTo>
                    <a:pt x="59" y="105"/>
                  </a:lnTo>
                  <a:lnTo>
                    <a:pt x="56" y="101"/>
                  </a:lnTo>
                  <a:lnTo>
                    <a:pt x="54" y="97"/>
                  </a:lnTo>
                  <a:lnTo>
                    <a:pt x="54" y="95"/>
                  </a:lnTo>
                  <a:lnTo>
                    <a:pt x="55" y="94"/>
                  </a:lnTo>
                  <a:lnTo>
                    <a:pt x="57" y="93"/>
                  </a:lnTo>
                  <a:lnTo>
                    <a:pt x="60" y="93"/>
                  </a:lnTo>
                  <a:lnTo>
                    <a:pt x="61" y="96"/>
                  </a:lnTo>
                  <a:lnTo>
                    <a:pt x="62" y="100"/>
                  </a:lnTo>
                  <a:lnTo>
                    <a:pt x="63" y="103"/>
                  </a:lnTo>
                  <a:lnTo>
                    <a:pt x="64" y="107"/>
                  </a:lnTo>
                  <a:lnTo>
                    <a:pt x="69" y="112"/>
                  </a:lnTo>
                  <a:lnTo>
                    <a:pt x="74" y="113"/>
                  </a:lnTo>
                  <a:lnTo>
                    <a:pt x="84" y="109"/>
                  </a:lnTo>
                  <a:lnTo>
                    <a:pt x="87" y="112"/>
                  </a:lnTo>
                  <a:lnTo>
                    <a:pt x="91" y="114"/>
                  </a:lnTo>
                  <a:lnTo>
                    <a:pt x="97" y="117"/>
                  </a:lnTo>
                  <a:lnTo>
                    <a:pt x="103" y="117"/>
                  </a:lnTo>
                  <a:lnTo>
                    <a:pt x="107" y="115"/>
                  </a:lnTo>
                  <a:lnTo>
                    <a:pt x="113" y="112"/>
                  </a:lnTo>
                  <a:lnTo>
                    <a:pt x="118" y="107"/>
                  </a:lnTo>
                  <a:lnTo>
                    <a:pt x="121" y="100"/>
                  </a:lnTo>
                  <a:lnTo>
                    <a:pt x="121" y="98"/>
                  </a:lnTo>
                  <a:lnTo>
                    <a:pt x="121" y="97"/>
                  </a:lnTo>
                  <a:lnTo>
                    <a:pt x="120" y="97"/>
                  </a:lnTo>
                  <a:lnTo>
                    <a:pt x="120" y="96"/>
                  </a:lnTo>
                  <a:lnTo>
                    <a:pt x="118" y="93"/>
                  </a:lnTo>
                  <a:lnTo>
                    <a:pt x="114" y="87"/>
                  </a:lnTo>
                  <a:lnTo>
                    <a:pt x="108" y="84"/>
                  </a:lnTo>
                  <a:lnTo>
                    <a:pt x="101" y="84"/>
                  </a:lnTo>
                  <a:lnTo>
                    <a:pt x="96" y="85"/>
                  </a:lnTo>
                  <a:lnTo>
                    <a:pt x="91" y="84"/>
                  </a:lnTo>
                  <a:lnTo>
                    <a:pt x="88" y="80"/>
                  </a:lnTo>
                  <a:lnTo>
                    <a:pt x="86" y="78"/>
                  </a:lnTo>
                  <a:lnTo>
                    <a:pt x="90" y="73"/>
                  </a:lnTo>
                  <a:lnTo>
                    <a:pt x="94" y="69"/>
                  </a:lnTo>
                  <a:lnTo>
                    <a:pt x="98" y="66"/>
                  </a:lnTo>
                  <a:lnTo>
                    <a:pt x="102" y="62"/>
                  </a:lnTo>
                  <a:lnTo>
                    <a:pt x="111" y="63"/>
                  </a:lnTo>
                  <a:lnTo>
                    <a:pt x="118" y="61"/>
                  </a:lnTo>
                  <a:lnTo>
                    <a:pt x="122" y="59"/>
                  </a:lnTo>
                  <a:lnTo>
                    <a:pt x="125" y="54"/>
                  </a:lnTo>
                  <a:lnTo>
                    <a:pt x="128" y="49"/>
                  </a:lnTo>
                  <a:lnTo>
                    <a:pt x="128" y="44"/>
                  </a:lnTo>
                  <a:lnTo>
                    <a:pt x="127" y="38"/>
                  </a:lnTo>
                  <a:lnTo>
                    <a:pt x="123" y="34"/>
                  </a:lnTo>
                  <a:lnTo>
                    <a:pt x="119" y="30"/>
                  </a:lnTo>
                  <a:lnTo>
                    <a:pt x="112" y="29"/>
                  </a:lnTo>
                  <a:lnTo>
                    <a:pt x="104" y="30"/>
                  </a:lnTo>
                  <a:lnTo>
                    <a:pt x="98" y="33"/>
                  </a:lnTo>
                  <a:lnTo>
                    <a:pt x="95" y="36"/>
                  </a:lnTo>
                  <a:lnTo>
                    <a:pt x="95" y="40"/>
                  </a:lnTo>
                  <a:lnTo>
                    <a:pt x="95" y="44"/>
                  </a:lnTo>
                  <a:lnTo>
                    <a:pt x="95" y="47"/>
                  </a:lnTo>
                  <a:lnTo>
                    <a:pt x="90" y="52"/>
                  </a:lnTo>
                  <a:lnTo>
                    <a:pt x="86" y="55"/>
                  </a:lnTo>
                  <a:lnTo>
                    <a:pt x="81" y="59"/>
                  </a:lnTo>
                  <a:lnTo>
                    <a:pt x="79" y="61"/>
                  </a:lnTo>
                  <a:lnTo>
                    <a:pt x="77" y="60"/>
                  </a:lnTo>
                  <a:lnTo>
                    <a:pt x="76" y="58"/>
                  </a:lnTo>
                  <a:lnTo>
                    <a:pt x="73" y="56"/>
                  </a:lnTo>
                  <a:lnTo>
                    <a:pt x="71" y="55"/>
                  </a:lnTo>
                  <a:lnTo>
                    <a:pt x="73" y="51"/>
                  </a:lnTo>
                  <a:lnTo>
                    <a:pt x="76" y="45"/>
                  </a:lnTo>
                  <a:lnTo>
                    <a:pt x="77" y="40"/>
                  </a:lnTo>
                  <a:lnTo>
                    <a:pt x="78" y="36"/>
                  </a:lnTo>
                  <a:lnTo>
                    <a:pt x="84" y="32"/>
                  </a:lnTo>
                  <a:lnTo>
                    <a:pt x="88" y="26"/>
                  </a:lnTo>
                  <a:lnTo>
                    <a:pt x="90" y="20"/>
                  </a:lnTo>
                  <a:lnTo>
                    <a:pt x="90" y="13"/>
                  </a:lnTo>
                  <a:lnTo>
                    <a:pt x="87" y="8"/>
                  </a:lnTo>
                  <a:lnTo>
                    <a:pt x="81" y="3"/>
                  </a:lnTo>
                  <a:lnTo>
                    <a:pt x="76" y="0"/>
                  </a:lnTo>
                  <a:lnTo>
                    <a:pt x="69" y="0"/>
                  </a:lnTo>
                  <a:lnTo>
                    <a:pt x="65" y="1"/>
                  </a:lnTo>
                  <a:lnTo>
                    <a:pt x="62" y="3"/>
                  </a:lnTo>
                  <a:lnTo>
                    <a:pt x="57" y="6"/>
                  </a:lnTo>
                  <a:lnTo>
                    <a:pt x="54" y="9"/>
                  </a:lnTo>
                  <a:lnTo>
                    <a:pt x="52" y="11"/>
                  </a:lnTo>
                  <a:lnTo>
                    <a:pt x="51" y="13"/>
                  </a:lnTo>
                  <a:lnTo>
                    <a:pt x="50" y="17"/>
                  </a:lnTo>
                  <a:lnTo>
                    <a:pt x="50" y="19"/>
                  </a:lnTo>
                  <a:lnTo>
                    <a:pt x="52" y="25"/>
                  </a:lnTo>
                  <a:lnTo>
                    <a:pt x="55" y="29"/>
                  </a:lnTo>
                  <a:lnTo>
                    <a:pt x="59" y="33"/>
                  </a:lnTo>
                  <a:lnTo>
                    <a:pt x="62" y="34"/>
                  </a:lnTo>
                  <a:lnTo>
                    <a:pt x="62" y="40"/>
                  </a:lnTo>
                  <a:lnTo>
                    <a:pt x="62" y="45"/>
                  </a:lnTo>
                  <a:lnTo>
                    <a:pt x="61" y="50"/>
                  </a:lnTo>
                  <a:lnTo>
                    <a:pt x="61" y="52"/>
                  </a:lnTo>
                  <a:lnTo>
                    <a:pt x="59" y="52"/>
                  </a:lnTo>
                  <a:lnTo>
                    <a:pt x="55" y="53"/>
                  </a:lnTo>
                  <a:lnTo>
                    <a:pt x="54" y="54"/>
                  </a:lnTo>
                  <a:lnTo>
                    <a:pt x="53" y="54"/>
                  </a:lnTo>
                  <a:lnTo>
                    <a:pt x="48" y="49"/>
                  </a:lnTo>
                  <a:lnTo>
                    <a:pt x="45" y="41"/>
                  </a:lnTo>
                  <a:lnTo>
                    <a:pt x="40" y="33"/>
                  </a:lnTo>
                  <a:lnTo>
                    <a:pt x="30" y="29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76" name="Freeform 318"/>
            <p:cNvSpPr>
              <a:spLocks/>
            </p:cNvSpPr>
            <p:nvPr/>
          </p:nvSpPr>
          <p:spPr bwMode="auto">
            <a:xfrm>
              <a:off x="221" y="866"/>
              <a:ext cx="133" cy="230"/>
            </a:xfrm>
            <a:custGeom>
              <a:avLst/>
              <a:gdLst>
                <a:gd name="T0" fmla="*/ 131 w 133"/>
                <a:gd name="T1" fmla="*/ 0 h 230"/>
                <a:gd name="T2" fmla="*/ 121 w 133"/>
                <a:gd name="T3" fmla="*/ 15 h 230"/>
                <a:gd name="T4" fmla="*/ 109 w 133"/>
                <a:gd name="T5" fmla="*/ 27 h 230"/>
                <a:gd name="T6" fmla="*/ 95 w 133"/>
                <a:gd name="T7" fmla="*/ 39 h 230"/>
                <a:gd name="T8" fmla="*/ 80 w 133"/>
                <a:gd name="T9" fmla="*/ 47 h 230"/>
                <a:gd name="T10" fmla="*/ 66 w 133"/>
                <a:gd name="T11" fmla="*/ 52 h 230"/>
                <a:gd name="T12" fmla="*/ 51 w 133"/>
                <a:gd name="T13" fmla="*/ 57 h 230"/>
                <a:gd name="T14" fmla="*/ 37 w 133"/>
                <a:gd name="T15" fmla="*/ 58 h 230"/>
                <a:gd name="T16" fmla="*/ 24 w 133"/>
                <a:gd name="T17" fmla="*/ 58 h 230"/>
                <a:gd name="T18" fmla="*/ 25 w 133"/>
                <a:gd name="T19" fmla="*/ 69 h 230"/>
                <a:gd name="T20" fmla="*/ 23 w 133"/>
                <a:gd name="T21" fmla="*/ 83 h 230"/>
                <a:gd name="T22" fmla="*/ 15 w 133"/>
                <a:gd name="T23" fmla="*/ 97 h 230"/>
                <a:gd name="T24" fmla="*/ 0 w 133"/>
                <a:gd name="T25" fmla="*/ 107 h 230"/>
                <a:gd name="T26" fmla="*/ 9 w 133"/>
                <a:gd name="T27" fmla="*/ 122 h 230"/>
                <a:gd name="T28" fmla="*/ 15 w 133"/>
                <a:gd name="T29" fmla="*/ 140 h 230"/>
                <a:gd name="T30" fmla="*/ 15 w 133"/>
                <a:gd name="T31" fmla="*/ 158 h 230"/>
                <a:gd name="T32" fmla="*/ 9 w 133"/>
                <a:gd name="T33" fmla="*/ 174 h 230"/>
                <a:gd name="T34" fmla="*/ 15 w 133"/>
                <a:gd name="T35" fmla="*/ 176 h 230"/>
                <a:gd name="T36" fmla="*/ 22 w 133"/>
                <a:gd name="T37" fmla="*/ 179 h 230"/>
                <a:gd name="T38" fmla="*/ 30 w 133"/>
                <a:gd name="T39" fmla="*/ 183 h 230"/>
                <a:gd name="T40" fmla="*/ 39 w 133"/>
                <a:gd name="T41" fmla="*/ 188 h 230"/>
                <a:gd name="T42" fmla="*/ 47 w 133"/>
                <a:gd name="T43" fmla="*/ 196 h 230"/>
                <a:gd name="T44" fmla="*/ 53 w 133"/>
                <a:gd name="T45" fmla="*/ 205 h 230"/>
                <a:gd name="T46" fmla="*/ 59 w 133"/>
                <a:gd name="T47" fmla="*/ 217 h 230"/>
                <a:gd name="T48" fmla="*/ 63 w 133"/>
                <a:gd name="T49" fmla="*/ 230 h 230"/>
                <a:gd name="T50" fmla="*/ 67 w 133"/>
                <a:gd name="T51" fmla="*/ 222 h 230"/>
                <a:gd name="T52" fmla="*/ 71 w 133"/>
                <a:gd name="T53" fmla="*/ 213 h 230"/>
                <a:gd name="T54" fmla="*/ 77 w 133"/>
                <a:gd name="T55" fmla="*/ 205 h 230"/>
                <a:gd name="T56" fmla="*/ 84 w 133"/>
                <a:gd name="T57" fmla="*/ 197 h 230"/>
                <a:gd name="T58" fmla="*/ 91 w 133"/>
                <a:gd name="T59" fmla="*/ 189 h 230"/>
                <a:gd name="T60" fmla="*/ 100 w 133"/>
                <a:gd name="T61" fmla="*/ 184 h 230"/>
                <a:gd name="T62" fmla="*/ 109 w 133"/>
                <a:gd name="T63" fmla="*/ 180 h 230"/>
                <a:gd name="T64" fmla="*/ 119 w 133"/>
                <a:gd name="T65" fmla="*/ 178 h 230"/>
                <a:gd name="T66" fmla="*/ 114 w 133"/>
                <a:gd name="T67" fmla="*/ 169 h 230"/>
                <a:gd name="T68" fmla="*/ 112 w 133"/>
                <a:gd name="T69" fmla="*/ 156 h 230"/>
                <a:gd name="T70" fmla="*/ 114 w 133"/>
                <a:gd name="T71" fmla="*/ 142 h 230"/>
                <a:gd name="T72" fmla="*/ 124 w 133"/>
                <a:gd name="T73" fmla="*/ 126 h 230"/>
                <a:gd name="T74" fmla="*/ 114 w 133"/>
                <a:gd name="T75" fmla="*/ 101 h 230"/>
                <a:gd name="T76" fmla="*/ 112 w 133"/>
                <a:gd name="T77" fmla="*/ 77 h 230"/>
                <a:gd name="T78" fmla="*/ 113 w 133"/>
                <a:gd name="T79" fmla="*/ 56 h 230"/>
                <a:gd name="T80" fmla="*/ 116 w 133"/>
                <a:gd name="T81" fmla="*/ 40 h 230"/>
                <a:gd name="T82" fmla="*/ 119 w 133"/>
                <a:gd name="T83" fmla="*/ 31 h 230"/>
                <a:gd name="T84" fmla="*/ 124 w 133"/>
                <a:gd name="T85" fmla="*/ 20 h 230"/>
                <a:gd name="T86" fmla="*/ 128 w 133"/>
                <a:gd name="T87" fmla="*/ 12 h 230"/>
                <a:gd name="T88" fmla="*/ 131 w 133"/>
                <a:gd name="T89" fmla="*/ 7 h 230"/>
                <a:gd name="T90" fmla="*/ 133 w 133"/>
                <a:gd name="T91" fmla="*/ 5 h 230"/>
                <a:gd name="T92" fmla="*/ 133 w 133"/>
                <a:gd name="T93" fmla="*/ 4 h 230"/>
                <a:gd name="T94" fmla="*/ 131 w 133"/>
                <a:gd name="T95" fmla="*/ 1 h 230"/>
                <a:gd name="T96" fmla="*/ 131 w 133"/>
                <a:gd name="T97" fmla="*/ 1 h 230"/>
                <a:gd name="T98" fmla="*/ 131 w 133"/>
                <a:gd name="T99" fmla="*/ 0 h 23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3"/>
                <a:gd name="T151" fmla="*/ 0 h 230"/>
                <a:gd name="T152" fmla="*/ 133 w 133"/>
                <a:gd name="T153" fmla="*/ 230 h 23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3" h="230">
                  <a:moveTo>
                    <a:pt x="131" y="0"/>
                  </a:moveTo>
                  <a:lnTo>
                    <a:pt x="121" y="15"/>
                  </a:lnTo>
                  <a:lnTo>
                    <a:pt x="109" y="27"/>
                  </a:lnTo>
                  <a:lnTo>
                    <a:pt x="95" y="39"/>
                  </a:lnTo>
                  <a:lnTo>
                    <a:pt x="80" y="47"/>
                  </a:lnTo>
                  <a:lnTo>
                    <a:pt x="66" y="52"/>
                  </a:lnTo>
                  <a:lnTo>
                    <a:pt x="51" y="57"/>
                  </a:lnTo>
                  <a:lnTo>
                    <a:pt x="37" y="58"/>
                  </a:lnTo>
                  <a:lnTo>
                    <a:pt x="24" y="58"/>
                  </a:lnTo>
                  <a:lnTo>
                    <a:pt x="25" y="69"/>
                  </a:lnTo>
                  <a:lnTo>
                    <a:pt x="23" y="83"/>
                  </a:lnTo>
                  <a:lnTo>
                    <a:pt x="15" y="97"/>
                  </a:lnTo>
                  <a:lnTo>
                    <a:pt x="0" y="107"/>
                  </a:lnTo>
                  <a:lnTo>
                    <a:pt x="9" y="122"/>
                  </a:lnTo>
                  <a:lnTo>
                    <a:pt x="15" y="140"/>
                  </a:lnTo>
                  <a:lnTo>
                    <a:pt x="15" y="158"/>
                  </a:lnTo>
                  <a:lnTo>
                    <a:pt x="9" y="174"/>
                  </a:lnTo>
                  <a:lnTo>
                    <a:pt x="15" y="176"/>
                  </a:lnTo>
                  <a:lnTo>
                    <a:pt x="22" y="179"/>
                  </a:lnTo>
                  <a:lnTo>
                    <a:pt x="30" y="183"/>
                  </a:lnTo>
                  <a:lnTo>
                    <a:pt x="39" y="188"/>
                  </a:lnTo>
                  <a:lnTo>
                    <a:pt x="47" y="196"/>
                  </a:lnTo>
                  <a:lnTo>
                    <a:pt x="53" y="205"/>
                  </a:lnTo>
                  <a:lnTo>
                    <a:pt x="59" y="217"/>
                  </a:lnTo>
                  <a:lnTo>
                    <a:pt x="63" y="230"/>
                  </a:lnTo>
                  <a:lnTo>
                    <a:pt x="67" y="222"/>
                  </a:lnTo>
                  <a:lnTo>
                    <a:pt x="71" y="213"/>
                  </a:lnTo>
                  <a:lnTo>
                    <a:pt x="77" y="205"/>
                  </a:lnTo>
                  <a:lnTo>
                    <a:pt x="84" y="197"/>
                  </a:lnTo>
                  <a:lnTo>
                    <a:pt x="91" y="189"/>
                  </a:lnTo>
                  <a:lnTo>
                    <a:pt x="100" y="184"/>
                  </a:lnTo>
                  <a:lnTo>
                    <a:pt x="109" y="180"/>
                  </a:lnTo>
                  <a:lnTo>
                    <a:pt x="119" y="178"/>
                  </a:lnTo>
                  <a:lnTo>
                    <a:pt x="114" y="169"/>
                  </a:lnTo>
                  <a:lnTo>
                    <a:pt x="112" y="156"/>
                  </a:lnTo>
                  <a:lnTo>
                    <a:pt x="114" y="142"/>
                  </a:lnTo>
                  <a:lnTo>
                    <a:pt x="124" y="126"/>
                  </a:lnTo>
                  <a:lnTo>
                    <a:pt x="114" y="101"/>
                  </a:lnTo>
                  <a:lnTo>
                    <a:pt x="112" y="77"/>
                  </a:lnTo>
                  <a:lnTo>
                    <a:pt x="113" y="56"/>
                  </a:lnTo>
                  <a:lnTo>
                    <a:pt x="116" y="40"/>
                  </a:lnTo>
                  <a:lnTo>
                    <a:pt x="119" y="31"/>
                  </a:lnTo>
                  <a:lnTo>
                    <a:pt x="124" y="20"/>
                  </a:lnTo>
                  <a:lnTo>
                    <a:pt x="128" y="12"/>
                  </a:lnTo>
                  <a:lnTo>
                    <a:pt x="131" y="7"/>
                  </a:lnTo>
                  <a:lnTo>
                    <a:pt x="133" y="5"/>
                  </a:lnTo>
                  <a:lnTo>
                    <a:pt x="133" y="4"/>
                  </a:lnTo>
                  <a:lnTo>
                    <a:pt x="131" y="1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77" name="Freeform 319"/>
            <p:cNvSpPr>
              <a:spLocks/>
            </p:cNvSpPr>
            <p:nvPr/>
          </p:nvSpPr>
          <p:spPr bwMode="auto">
            <a:xfrm>
              <a:off x="560" y="809"/>
              <a:ext cx="249" cy="190"/>
            </a:xfrm>
            <a:custGeom>
              <a:avLst/>
              <a:gdLst>
                <a:gd name="T0" fmla="*/ 113 w 249"/>
                <a:gd name="T1" fmla="*/ 0 h 190"/>
                <a:gd name="T2" fmla="*/ 104 w 249"/>
                <a:gd name="T3" fmla="*/ 2 h 190"/>
                <a:gd name="T4" fmla="*/ 94 w 249"/>
                <a:gd name="T5" fmla="*/ 5 h 190"/>
                <a:gd name="T6" fmla="*/ 80 w 249"/>
                <a:gd name="T7" fmla="*/ 10 h 190"/>
                <a:gd name="T8" fmla="*/ 67 w 249"/>
                <a:gd name="T9" fmla="*/ 13 h 190"/>
                <a:gd name="T10" fmla="*/ 53 w 249"/>
                <a:gd name="T11" fmla="*/ 18 h 190"/>
                <a:gd name="T12" fmla="*/ 39 w 249"/>
                <a:gd name="T13" fmla="*/ 21 h 190"/>
                <a:gd name="T14" fmla="*/ 27 w 249"/>
                <a:gd name="T15" fmla="*/ 23 h 190"/>
                <a:gd name="T16" fmla="*/ 16 w 249"/>
                <a:gd name="T17" fmla="*/ 24 h 190"/>
                <a:gd name="T18" fmla="*/ 11 w 249"/>
                <a:gd name="T19" fmla="*/ 24 h 190"/>
                <a:gd name="T20" fmla="*/ 7 w 249"/>
                <a:gd name="T21" fmla="*/ 23 h 190"/>
                <a:gd name="T22" fmla="*/ 2 w 249"/>
                <a:gd name="T23" fmla="*/ 23 h 190"/>
                <a:gd name="T24" fmla="*/ 0 w 249"/>
                <a:gd name="T25" fmla="*/ 23 h 190"/>
                <a:gd name="T26" fmla="*/ 13 w 249"/>
                <a:gd name="T27" fmla="*/ 31 h 190"/>
                <a:gd name="T28" fmla="*/ 25 w 249"/>
                <a:gd name="T29" fmla="*/ 43 h 190"/>
                <a:gd name="T30" fmla="*/ 36 w 249"/>
                <a:gd name="T31" fmla="*/ 56 h 190"/>
                <a:gd name="T32" fmla="*/ 45 w 249"/>
                <a:gd name="T33" fmla="*/ 71 h 190"/>
                <a:gd name="T34" fmla="*/ 54 w 249"/>
                <a:gd name="T35" fmla="*/ 88 h 190"/>
                <a:gd name="T36" fmla="*/ 60 w 249"/>
                <a:gd name="T37" fmla="*/ 105 h 190"/>
                <a:gd name="T38" fmla="*/ 66 w 249"/>
                <a:gd name="T39" fmla="*/ 124 h 190"/>
                <a:gd name="T40" fmla="*/ 69 w 249"/>
                <a:gd name="T41" fmla="*/ 142 h 190"/>
                <a:gd name="T42" fmla="*/ 75 w 249"/>
                <a:gd name="T43" fmla="*/ 142 h 190"/>
                <a:gd name="T44" fmla="*/ 84 w 249"/>
                <a:gd name="T45" fmla="*/ 143 h 190"/>
                <a:gd name="T46" fmla="*/ 93 w 249"/>
                <a:gd name="T47" fmla="*/ 148 h 190"/>
                <a:gd name="T48" fmla="*/ 102 w 249"/>
                <a:gd name="T49" fmla="*/ 154 h 190"/>
                <a:gd name="T50" fmla="*/ 112 w 249"/>
                <a:gd name="T51" fmla="*/ 160 h 190"/>
                <a:gd name="T52" fmla="*/ 121 w 249"/>
                <a:gd name="T53" fmla="*/ 169 h 190"/>
                <a:gd name="T54" fmla="*/ 129 w 249"/>
                <a:gd name="T55" fmla="*/ 179 h 190"/>
                <a:gd name="T56" fmla="*/ 135 w 249"/>
                <a:gd name="T57" fmla="*/ 190 h 190"/>
                <a:gd name="T58" fmla="*/ 141 w 249"/>
                <a:gd name="T59" fmla="*/ 184 h 190"/>
                <a:gd name="T60" fmla="*/ 152 w 249"/>
                <a:gd name="T61" fmla="*/ 179 h 190"/>
                <a:gd name="T62" fmla="*/ 163 w 249"/>
                <a:gd name="T63" fmla="*/ 174 h 190"/>
                <a:gd name="T64" fmla="*/ 177 w 249"/>
                <a:gd name="T65" fmla="*/ 171 h 190"/>
                <a:gd name="T66" fmla="*/ 192 w 249"/>
                <a:gd name="T67" fmla="*/ 169 h 190"/>
                <a:gd name="T68" fmla="*/ 211 w 249"/>
                <a:gd name="T69" fmla="*/ 171 h 190"/>
                <a:gd name="T70" fmla="*/ 229 w 249"/>
                <a:gd name="T71" fmla="*/ 175 h 190"/>
                <a:gd name="T72" fmla="*/ 249 w 249"/>
                <a:gd name="T73" fmla="*/ 183 h 190"/>
                <a:gd name="T74" fmla="*/ 243 w 249"/>
                <a:gd name="T75" fmla="*/ 176 h 190"/>
                <a:gd name="T76" fmla="*/ 237 w 249"/>
                <a:gd name="T77" fmla="*/ 167 h 190"/>
                <a:gd name="T78" fmla="*/ 232 w 249"/>
                <a:gd name="T79" fmla="*/ 157 h 190"/>
                <a:gd name="T80" fmla="*/ 228 w 249"/>
                <a:gd name="T81" fmla="*/ 146 h 190"/>
                <a:gd name="T82" fmla="*/ 226 w 249"/>
                <a:gd name="T83" fmla="*/ 132 h 190"/>
                <a:gd name="T84" fmla="*/ 226 w 249"/>
                <a:gd name="T85" fmla="*/ 116 h 190"/>
                <a:gd name="T86" fmla="*/ 231 w 249"/>
                <a:gd name="T87" fmla="*/ 99 h 190"/>
                <a:gd name="T88" fmla="*/ 239 w 249"/>
                <a:gd name="T89" fmla="*/ 81 h 190"/>
                <a:gd name="T90" fmla="*/ 228 w 249"/>
                <a:gd name="T91" fmla="*/ 78 h 190"/>
                <a:gd name="T92" fmla="*/ 215 w 249"/>
                <a:gd name="T93" fmla="*/ 74 h 190"/>
                <a:gd name="T94" fmla="*/ 204 w 249"/>
                <a:gd name="T95" fmla="*/ 70 h 190"/>
                <a:gd name="T96" fmla="*/ 194 w 249"/>
                <a:gd name="T97" fmla="*/ 63 h 190"/>
                <a:gd name="T98" fmla="*/ 185 w 249"/>
                <a:gd name="T99" fmla="*/ 54 h 190"/>
                <a:gd name="T100" fmla="*/ 178 w 249"/>
                <a:gd name="T101" fmla="*/ 43 h 190"/>
                <a:gd name="T102" fmla="*/ 174 w 249"/>
                <a:gd name="T103" fmla="*/ 28 h 190"/>
                <a:gd name="T104" fmla="*/ 173 w 249"/>
                <a:gd name="T105" fmla="*/ 11 h 190"/>
                <a:gd name="T106" fmla="*/ 166 w 249"/>
                <a:gd name="T107" fmla="*/ 12 h 190"/>
                <a:gd name="T108" fmla="*/ 160 w 249"/>
                <a:gd name="T109" fmla="*/ 13 h 190"/>
                <a:gd name="T110" fmla="*/ 153 w 249"/>
                <a:gd name="T111" fmla="*/ 14 h 190"/>
                <a:gd name="T112" fmla="*/ 146 w 249"/>
                <a:gd name="T113" fmla="*/ 13 h 190"/>
                <a:gd name="T114" fmla="*/ 138 w 249"/>
                <a:gd name="T115" fmla="*/ 12 h 190"/>
                <a:gd name="T116" fmla="*/ 130 w 249"/>
                <a:gd name="T117" fmla="*/ 10 h 190"/>
                <a:gd name="T118" fmla="*/ 122 w 249"/>
                <a:gd name="T119" fmla="*/ 5 h 190"/>
                <a:gd name="T120" fmla="*/ 113 w 249"/>
                <a:gd name="T121" fmla="*/ 0 h 19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9"/>
                <a:gd name="T184" fmla="*/ 0 h 190"/>
                <a:gd name="T185" fmla="*/ 249 w 249"/>
                <a:gd name="T186" fmla="*/ 190 h 19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9" h="190">
                  <a:moveTo>
                    <a:pt x="113" y="0"/>
                  </a:moveTo>
                  <a:lnTo>
                    <a:pt x="104" y="2"/>
                  </a:lnTo>
                  <a:lnTo>
                    <a:pt x="94" y="5"/>
                  </a:lnTo>
                  <a:lnTo>
                    <a:pt x="80" y="10"/>
                  </a:lnTo>
                  <a:lnTo>
                    <a:pt x="67" y="13"/>
                  </a:lnTo>
                  <a:lnTo>
                    <a:pt x="53" y="18"/>
                  </a:lnTo>
                  <a:lnTo>
                    <a:pt x="39" y="21"/>
                  </a:lnTo>
                  <a:lnTo>
                    <a:pt x="27" y="23"/>
                  </a:lnTo>
                  <a:lnTo>
                    <a:pt x="16" y="24"/>
                  </a:lnTo>
                  <a:lnTo>
                    <a:pt x="11" y="24"/>
                  </a:lnTo>
                  <a:lnTo>
                    <a:pt x="7" y="23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13" y="31"/>
                  </a:lnTo>
                  <a:lnTo>
                    <a:pt x="25" y="43"/>
                  </a:lnTo>
                  <a:lnTo>
                    <a:pt x="36" y="56"/>
                  </a:lnTo>
                  <a:lnTo>
                    <a:pt x="45" y="71"/>
                  </a:lnTo>
                  <a:lnTo>
                    <a:pt x="54" y="88"/>
                  </a:lnTo>
                  <a:lnTo>
                    <a:pt x="60" y="105"/>
                  </a:lnTo>
                  <a:lnTo>
                    <a:pt x="66" y="124"/>
                  </a:lnTo>
                  <a:lnTo>
                    <a:pt x="69" y="142"/>
                  </a:lnTo>
                  <a:lnTo>
                    <a:pt x="75" y="142"/>
                  </a:lnTo>
                  <a:lnTo>
                    <a:pt x="84" y="143"/>
                  </a:lnTo>
                  <a:lnTo>
                    <a:pt x="93" y="148"/>
                  </a:lnTo>
                  <a:lnTo>
                    <a:pt x="102" y="154"/>
                  </a:lnTo>
                  <a:lnTo>
                    <a:pt x="112" y="160"/>
                  </a:lnTo>
                  <a:lnTo>
                    <a:pt x="121" y="169"/>
                  </a:lnTo>
                  <a:lnTo>
                    <a:pt x="129" y="179"/>
                  </a:lnTo>
                  <a:lnTo>
                    <a:pt x="135" y="190"/>
                  </a:lnTo>
                  <a:lnTo>
                    <a:pt x="141" y="184"/>
                  </a:lnTo>
                  <a:lnTo>
                    <a:pt x="152" y="179"/>
                  </a:lnTo>
                  <a:lnTo>
                    <a:pt x="163" y="174"/>
                  </a:lnTo>
                  <a:lnTo>
                    <a:pt x="177" y="171"/>
                  </a:lnTo>
                  <a:lnTo>
                    <a:pt x="192" y="169"/>
                  </a:lnTo>
                  <a:lnTo>
                    <a:pt x="211" y="171"/>
                  </a:lnTo>
                  <a:lnTo>
                    <a:pt x="229" y="175"/>
                  </a:lnTo>
                  <a:lnTo>
                    <a:pt x="249" y="183"/>
                  </a:lnTo>
                  <a:lnTo>
                    <a:pt x="243" y="176"/>
                  </a:lnTo>
                  <a:lnTo>
                    <a:pt x="237" y="167"/>
                  </a:lnTo>
                  <a:lnTo>
                    <a:pt x="232" y="157"/>
                  </a:lnTo>
                  <a:lnTo>
                    <a:pt x="228" y="146"/>
                  </a:lnTo>
                  <a:lnTo>
                    <a:pt x="226" y="132"/>
                  </a:lnTo>
                  <a:lnTo>
                    <a:pt x="226" y="116"/>
                  </a:lnTo>
                  <a:lnTo>
                    <a:pt x="231" y="99"/>
                  </a:lnTo>
                  <a:lnTo>
                    <a:pt x="239" y="81"/>
                  </a:lnTo>
                  <a:lnTo>
                    <a:pt x="228" y="78"/>
                  </a:lnTo>
                  <a:lnTo>
                    <a:pt x="215" y="74"/>
                  </a:lnTo>
                  <a:lnTo>
                    <a:pt x="204" y="70"/>
                  </a:lnTo>
                  <a:lnTo>
                    <a:pt x="194" y="63"/>
                  </a:lnTo>
                  <a:lnTo>
                    <a:pt x="185" y="54"/>
                  </a:lnTo>
                  <a:lnTo>
                    <a:pt x="178" y="43"/>
                  </a:lnTo>
                  <a:lnTo>
                    <a:pt x="174" y="28"/>
                  </a:lnTo>
                  <a:lnTo>
                    <a:pt x="173" y="11"/>
                  </a:lnTo>
                  <a:lnTo>
                    <a:pt x="166" y="12"/>
                  </a:lnTo>
                  <a:lnTo>
                    <a:pt x="160" y="13"/>
                  </a:lnTo>
                  <a:lnTo>
                    <a:pt x="153" y="14"/>
                  </a:lnTo>
                  <a:lnTo>
                    <a:pt x="146" y="13"/>
                  </a:lnTo>
                  <a:lnTo>
                    <a:pt x="138" y="12"/>
                  </a:lnTo>
                  <a:lnTo>
                    <a:pt x="130" y="10"/>
                  </a:lnTo>
                  <a:lnTo>
                    <a:pt x="122" y="5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78" name="Freeform 320"/>
            <p:cNvSpPr>
              <a:spLocks/>
            </p:cNvSpPr>
            <p:nvPr/>
          </p:nvSpPr>
          <p:spPr bwMode="auto">
            <a:xfrm>
              <a:off x="432" y="522"/>
              <a:ext cx="218" cy="270"/>
            </a:xfrm>
            <a:custGeom>
              <a:avLst/>
              <a:gdLst>
                <a:gd name="T0" fmla="*/ 184 w 218"/>
                <a:gd name="T1" fmla="*/ 131 h 270"/>
                <a:gd name="T2" fmla="*/ 156 w 218"/>
                <a:gd name="T3" fmla="*/ 132 h 270"/>
                <a:gd name="T4" fmla="*/ 119 w 218"/>
                <a:gd name="T5" fmla="*/ 145 h 270"/>
                <a:gd name="T6" fmla="*/ 84 w 218"/>
                <a:gd name="T7" fmla="*/ 177 h 270"/>
                <a:gd name="T8" fmla="*/ 63 w 218"/>
                <a:gd name="T9" fmla="*/ 224 h 270"/>
                <a:gd name="T10" fmla="*/ 49 w 218"/>
                <a:gd name="T11" fmla="*/ 254 h 270"/>
                <a:gd name="T12" fmla="*/ 34 w 218"/>
                <a:gd name="T13" fmla="*/ 260 h 270"/>
                <a:gd name="T14" fmla="*/ 22 w 218"/>
                <a:gd name="T15" fmla="*/ 263 h 270"/>
                <a:gd name="T16" fmla="*/ 12 w 218"/>
                <a:gd name="T17" fmla="*/ 265 h 270"/>
                <a:gd name="T18" fmla="*/ 4 w 218"/>
                <a:gd name="T19" fmla="*/ 268 h 270"/>
                <a:gd name="T20" fmla="*/ 1 w 218"/>
                <a:gd name="T21" fmla="*/ 268 h 270"/>
                <a:gd name="T22" fmla="*/ 0 w 218"/>
                <a:gd name="T23" fmla="*/ 267 h 270"/>
                <a:gd name="T24" fmla="*/ 18 w 218"/>
                <a:gd name="T25" fmla="*/ 257 h 270"/>
                <a:gd name="T26" fmla="*/ 41 w 218"/>
                <a:gd name="T27" fmla="*/ 230 h 270"/>
                <a:gd name="T28" fmla="*/ 51 w 218"/>
                <a:gd name="T29" fmla="*/ 198 h 270"/>
                <a:gd name="T30" fmla="*/ 54 w 218"/>
                <a:gd name="T31" fmla="*/ 170 h 270"/>
                <a:gd name="T32" fmla="*/ 53 w 218"/>
                <a:gd name="T33" fmla="*/ 151 h 270"/>
                <a:gd name="T34" fmla="*/ 49 w 218"/>
                <a:gd name="T35" fmla="*/ 128 h 270"/>
                <a:gd name="T36" fmla="*/ 52 w 218"/>
                <a:gd name="T37" fmla="*/ 114 h 270"/>
                <a:gd name="T38" fmla="*/ 69 w 218"/>
                <a:gd name="T39" fmla="*/ 103 h 270"/>
                <a:gd name="T40" fmla="*/ 84 w 218"/>
                <a:gd name="T41" fmla="*/ 84 h 270"/>
                <a:gd name="T42" fmla="*/ 89 w 218"/>
                <a:gd name="T43" fmla="*/ 60 h 270"/>
                <a:gd name="T44" fmla="*/ 96 w 218"/>
                <a:gd name="T45" fmla="*/ 46 h 270"/>
                <a:gd name="T46" fmla="*/ 121 w 218"/>
                <a:gd name="T47" fmla="*/ 38 h 270"/>
                <a:gd name="T48" fmla="*/ 148 w 218"/>
                <a:gd name="T49" fmla="*/ 25 h 270"/>
                <a:gd name="T50" fmla="*/ 171 w 218"/>
                <a:gd name="T51" fmla="*/ 9 h 270"/>
                <a:gd name="T52" fmla="*/ 178 w 218"/>
                <a:gd name="T53" fmla="*/ 10 h 270"/>
                <a:gd name="T54" fmla="*/ 181 w 218"/>
                <a:gd name="T55" fmla="*/ 36 h 270"/>
                <a:gd name="T56" fmla="*/ 191 w 218"/>
                <a:gd name="T57" fmla="*/ 61 h 270"/>
                <a:gd name="T58" fmla="*/ 208 w 218"/>
                <a:gd name="T59" fmla="*/ 83 h 270"/>
                <a:gd name="T60" fmla="*/ 212 w 218"/>
                <a:gd name="T61" fmla="*/ 91 h 270"/>
                <a:gd name="T62" fmla="*/ 198 w 218"/>
                <a:gd name="T63" fmla="*/ 96 h 270"/>
                <a:gd name="T64" fmla="*/ 188 w 218"/>
                <a:gd name="T65" fmla="*/ 106 h 270"/>
                <a:gd name="T66" fmla="*/ 187 w 218"/>
                <a:gd name="T67" fmla="*/ 122 h 2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8"/>
                <a:gd name="T103" fmla="*/ 0 h 270"/>
                <a:gd name="T104" fmla="*/ 218 w 218"/>
                <a:gd name="T105" fmla="*/ 270 h 2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8" h="270">
                  <a:moveTo>
                    <a:pt x="191" y="131"/>
                  </a:moveTo>
                  <a:lnTo>
                    <a:pt x="184" y="131"/>
                  </a:lnTo>
                  <a:lnTo>
                    <a:pt x="172" y="131"/>
                  </a:lnTo>
                  <a:lnTo>
                    <a:pt x="156" y="132"/>
                  </a:lnTo>
                  <a:lnTo>
                    <a:pt x="138" y="137"/>
                  </a:lnTo>
                  <a:lnTo>
                    <a:pt x="119" y="145"/>
                  </a:lnTo>
                  <a:lnTo>
                    <a:pt x="101" y="157"/>
                  </a:lnTo>
                  <a:lnTo>
                    <a:pt x="84" y="177"/>
                  </a:lnTo>
                  <a:lnTo>
                    <a:pt x="71" y="202"/>
                  </a:lnTo>
                  <a:lnTo>
                    <a:pt x="63" y="224"/>
                  </a:lnTo>
                  <a:lnTo>
                    <a:pt x="56" y="242"/>
                  </a:lnTo>
                  <a:lnTo>
                    <a:pt x="49" y="254"/>
                  </a:lnTo>
                  <a:lnTo>
                    <a:pt x="39" y="259"/>
                  </a:lnTo>
                  <a:lnTo>
                    <a:pt x="34" y="260"/>
                  </a:lnTo>
                  <a:lnTo>
                    <a:pt x="28" y="262"/>
                  </a:lnTo>
                  <a:lnTo>
                    <a:pt x="22" y="263"/>
                  </a:lnTo>
                  <a:lnTo>
                    <a:pt x="18" y="264"/>
                  </a:lnTo>
                  <a:lnTo>
                    <a:pt x="12" y="265"/>
                  </a:lnTo>
                  <a:lnTo>
                    <a:pt x="8" y="267"/>
                  </a:lnTo>
                  <a:lnTo>
                    <a:pt x="4" y="268"/>
                  </a:lnTo>
                  <a:lnTo>
                    <a:pt x="1" y="270"/>
                  </a:lnTo>
                  <a:lnTo>
                    <a:pt x="1" y="268"/>
                  </a:lnTo>
                  <a:lnTo>
                    <a:pt x="1" y="267"/>
                  </a:lnTo>
                  <a:lnTo>
                    <a:pt x="0" y="267"/>
                  </a:lnTo>
                  <a:lnTo>
                    <a:pt x="0" y="266"/>
                  </a:lnTo>
                  <a:lnTo>
                    <a:pt x="18" y="257"/>
                  </a:lnTo>
                  <a:lnTo>
                    <a:pt x="32" y="246"/>
                  </a:lnTo>
                  <a:lnTo>
                    <a:pt x="41" y="230"/>
                  </a:lnTo>
                  <a:lnTo>
                    <a:pt x="47" y="214"/>
                  </a:lnTo>
                  <a:lnTo>
                    <a:pt x="51" y="198"/>
                  </a:lnTo>
                  <a:lnTo>
                    <a:pt x="53" y="182"/>
                  </a:lnTo>
                  <a:lnTo>
                    <a:pt x="54" y="170"/>
                  </a:lnTo>
                  <a:lnTo>
                    <a:pt x="54" y="160"/>
                  </a:lnTo>
                  <a:lnTo>
                    <a:pt x="53" y="151"/>
                  </a:lnTo>
                  <a:lnTo>
                    <a:pt x="52" y="140"/>
                  </a:lnTo>
                  <a:lnTo>
                    <a:pt x="49" y="128"/>
                  </a:lnTo>
                  <a:lnTo>
                    <a:pt x="45" y="115"/>
                  </a:lnTo>
                  <a:lnTo>
                    <a:pt x="52" y="114"/>
                  </a:lnTo>
                  <a:lnTo>
                    <a:pt x="60" y="110"/>
                  </a:lnTo>
                  <a:lnTo>
                    <a:pt x="69" y="103"/>
                  </a:lnTo>
                  <a:lnTo>
                    <a:pt x="77" y="94"/>
                  </a:lnTo>
                  <a:lnTo>
                    <a:pt x="84" y="84"/>
                  </a:lnTo>
                  <a:lnTo>
                    <a:pt x="88" y="72"/>
                  </a:lnTo>
                  <a:lnTo>
                    <a:pt x="89" y="60"/>
                  </a:lnTo>
                  <a:lnTo>
                    <a:pt x="87" y="48"/>
                  </a:lnTo>
                  <a:lnTo>
                    <a:pt x="96" y="46"/>
                  </a:lnTo>
                  <a:lnTo>
                    <a:pt x="109" y="44"/>
                  </a:lnTo>
                  <a:lnTo>
                    <a:pt x="121" y="38"/>
                  </a:lnTo>
                  <a:lnTo>
                    <a:pt x="136" y="33"/>
                  </a:lnTo>
                  <a:lnTo>
                    <a:pt x="148" y="25"/>
                  </a:lnTo>
                  <a:lnTo>
                    <a:pt x="161" y="17"/>
                  </a:lnTo>
                  <a:lnTo>
                    <a:pt x="171" y="9"/>
                  </a:lnTo>
                  <a:lnTo>
                    <a:pt x="178" y="0"/>
                  </a:lnTo>
                  <a:lnTo>
                    <a:pt x="178" y="10"/>
                  </a:lnTo>
                  <a:lnTo>
                    <a:pt x="179" y="23"/>
                  </a:lnTo>
                  <a:lnTo>
                    <a:pt x="181" y="36"/>
                  </a:lnTo>
                  <a:lnTo>
                    <a:pt x="186" y="49"/>
                  </a:lnTo>
                  <a:lnTo>
                    <a:pt x="191" y="61"/>
                  </a:lnTo>
                  <a:lnTo>
                    <a:pt x="199" y="72"/>
                  </a:lnTo>
                  <a:lnTo>
                    <a:pt x="208" y="83"/>
                  </a:lnTo>
                  <a:lnTo>
                    <a:pt x="218" y="89"/>
                  </a:lnTo>
                  <a:lnTo>
                    <a:pt x="212" y="91"/>
                  </a:lnTo>
                  <a:lnTo>
                    <a:pt x="205" y="93"/>
                  </a:lnTo>
                  <a:lnTo>
                    <a:pt x="198" y="96"/>
                  </a:lnTo>
                  <a:lnTo>
                    <a:pt x="192" y="101"/>
                  </a:lnTo>
                  <a:lnTo>
                    <a:pt x="188" y="106"/>
                  </a:lnTo>
                  <a:lnTo>
                    <a:pt x="187" y="113"/>
                  </a:lnTo>
                  <a:lnTo>
                    <a:pt x="187" y="122"/>
                  </a:lnTo>
                  <a:lnTo>
                    <a:pt x="191" y="131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79" name="Freeform 321"/>
            <p:cNvSpPr>
              <a:spLocks/>
            </p:cNvSpPr>
            <p:nvPr/>
          </p:nvSpPr>
          <p:spPr bwMode="auto">
            <a:xfrm>
              <a:off x="359" y="526"/>
              <a:ext cx="129" cy="262"/>
            </a:xfrm>
            <a:custGeom>
              <a:avLst/>
              <a:gdLst>
                <a:gd name="T0" fmla="*/ 71 w 129"/>
                <a:gd name="T1" fmla="*/ 259 h 262"/>
                <a:gd name="T2" fmla="*/ 61 w 129"/>
                <a:gd name="T3" fmla="*/ 250 h 262"/>
                <a:gd name="T4" fmla="*/ 49 w 129"/>
                <a:gd name="T5" fmla="*/ 251 h 262"/>
                <a:gd name="T6" fmla="*/ 41 w 129"/>
                <a:gd name="T7" fmla="*/ 246 h 262"/>
                <a:gd name="T8" fmla="*/ 43 w 129"/>
                <a:gd name="T9" fmla="*/ 239 h 262"/>
                <a:gd name="T10" fmla="*/ 51 w 129"/>
                <a:gd name="T11" fmla="*/ 232 h 262"/>
                <a:gd name="T12" fmla="*/ 64 w 129"/>
                <a:gd name="T13" fmla="*/ 229 h 262"/>
                <a:gd name="T14" fmla="*/ 75 w 129"/>
                <a:gd name="T15" fmla="*/ 225 h 262"/>
                <a:gd name="T16" fmla="*/ 80 w 129"/>
                <a:gd name="T17" fmla="*/ 218 h 262"/>
                <a:gd name="T18" fmla="*/ 81 w 129"/>
                <a:gd name="T19" fmla="*/ 212 h 262"/>
                <a:gd name="T20" fmla="*/ 81 w 129"/>
                <a:gd name="T21" fmla="*/ 207 h 262"/>
                <a:gd name="T22" fmla="*/ 77 w 129"/>
                <a:gd name="T23" fmla="*/ 202 h 262"/>
                <a:gd name="T24" fmla="*/ 72 w 129"/>
                <a:gd name="T25" fmla="*/ 196 h 262"/>
                <a:gd name="T26" fmla="*/ 57 w 129"/>
                <a:gd name="T27" fmla="*/ 196 h 262"/>
                <a:gd name="T28" fmla="*/ 48 w 129"/>
                <a:gd name="T29" fmla="*/ 202 h 262"/>
                <a:gd name="T30" fmla="*/ 48 w 129"/>
                <a:gd name="T31" fmla="*/ 210 h 262"/>
                <a:gd name="T32" fmla="*/ 43 w 129"/>
                <a:gd name="T33" fmla="*/ 218 h 262"/>
                <a:gd name="T34" fmla="*/ 34 w 129"/>
                <a:gd name="T35" fmla="*/ 225 h 262"/>
                <a:gd name="T36" fmla="*/ 30 w 129"/>
                <a:gd name="T37" fmla="*/ 226 h 262"/>
                <a:gd name="T38" fmla="*/ 26 w 129"/>
                <a:gd name="T39" fmla="*/ 222 h 262"/>
                <a:gd name="T40" fmla="*/ 26 w 129"/>
                <a:gd name="T41" fmla="*/ 217 h 262"/>
                <a:gd name="T42" fmla="*/ 30 w 129"/>
                <a:gd name="T43" fmla="*/ 206 h 262"/>
                <a:gd name="T44" fmla="*/ 35 w 129"/>
                <a:gd name="T45" fmla="*/ 199 h 262"/>
                <a:gd name="T46" fmla="*/ 42 w 129"/>
                <a:gd name="T47" fmla="*/ 190 h 262"/>
                <a:gd name="T48" fmla="*/ 43 w 129"/>
                <a:gd name="T49" fmla="*/ 184 h 262"/>
                <a:gd name="T50" fmla="*/ 43 w 129"/>
                <a:gd name="T51" fmla="*/ 181 h 262"/>
                <a:gd name="T52" fmla="*/ 41 w 129"/>
                <a:gd name="T53" fmla="*/ 175 h 262"/>
                <a:gd name="T54" fmla="*/ 34 w 129"/>
                <a:gd name="T55" fmla="*/ 169 h 262"/>
                <a:gd name="T56" fmla="*/ 24 w 129"/>
                <a:gd name="T57" fmla="*/ 166 h 262"/>
                <a:gd name="T58" fmla="*/ 18 w 129"/>
                <a:gd name="T59" fmla="*/ 167 h 262"/>
                <a:gd name="T60" fmla="*/ 14 w 129"/>
                <a:gd name="T61" fmla="*/ 169 h 262"/>
                <a:gd name="T62" fmla="*/ 9 w 129"/>
                <a:gd name="T63" fmla="*/ 173 h 262"/>
                <a:gd name="T64" fmla="*/ 0 w 129"/>
                <a:gd name="T65" fmla="*/ 150 h 262"/>
                <a:gd name="T66" fmla="*/ 13 w 129"/>
                <a:gd name="T67" fmla="*/ 99 h 262"/>
                <a:gd name="T68" fmla="*/ 48 w 129"/>
                <a:gd name="T69" fmla="*/ 53 h 262"/>
                <a:gd name="T70" fmla="*/ 91 w 129"/>
                <a:gd name="T71" fmla="*/ 19 h 262"/>
                <a:gd name="T72" fmla="*/ 117 w 129"/>
                <a:gd name="T73" fmla="*/ 6 h 262"/>
                <a:gd name="T74" fmla="*/ 129 w 129"/>
                <a:gd name="T75" fmla="*/ 0 h 262"/>
                <a:gd name="T76" fmla="*/ 119 w 129"/>
                <a:gd name="T77" fmla="*/ 17 h 262"/>
                <a:gd name="T78" fmla="*/ 107 w 129"/>
                <a:gd name="T79" fmla="*/ 47 h 262"/>
                <a:gd name="T80" fmla="*/ 107 w 129"/>
                <a:gd name="T81" fmla="*/ 72 h 262"/>
                <a:gd name="T82" fmla="*/ 114 w 129"/>
                <a:gd name="T83" fmla="*/ 97 h 262"/>
                <a:gd name="T84" fmla="*/ 122 w 129"/>
                <a:gd name="T85" fmla="*/ 124 h 262"/>
                <a:gd name="T86" fmla="*/ 126 w 129"/>
                <a:gd name="T87" fmla="*/ 147 h 262"/>
                <a:gd name="T88" fmla="*/ 127 w 129"/>
                <a:gd name="T89" fmla="*/ 166 h 262"/>
                <a:gd name="T90" fmla="*/ 124 w 129"/>
                <a:gd name="T91" fmla="*/ 194 h 262"/>
                <a:gd name="T92" fmla="*/ 114 w 129"/>
                <a:gd name="T93" fmla="*/ 226 h 262"/>
                <a:gd name="T94" fmla="*/ 91 w 129"/>
                <a:gd name="T95" fmla="*/ 253 h 2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9"/>
                <a:gd name="T145" fmla="*/ 0 h 262"/>
                <a:gd name="T146" fmla="*/ 129 w 129"/>
                <a:gd name="T147" fmla="*/ 262 h 26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9" h="262">
                  <a:moveTo>
                    <a:pt x="73" y="262"/>
                  </a:moveTo>
                  <a:lnTo>
                    <a:pt x="71" y="259"/>
                  </a:lnTo>
                  <a:lnTo>
                    <a:pt x="67" y="253"/>
                  </a:lnTo>
                  <a:lnTo>
                    <a:pt x="61" y="250"/>
                  </a:lnTo>
                  <a:lnTo>
                    <a:pt x="54" y="250"/>
                  </a:lnTo>
                  <a:lnTo>
                    <a:pt x="49" y="251"/>
                  </a:lnTo>
                  <a:lnTo>
                    <a:pt x="44" y="250"/>
                  </a:lnTo>
                  <a:lnTo>
                    <a:pt x="41" y="246"/>
                  </a:lnTo>
                  <a:lnTo>
                    <a:pt x="39" y="244"/>
                  </a:lnTo>
                  <a:lnTo>
                    <a:pt x="43" y="239"/>
                  </a:lnTo>
                  <a:lnTo>
                    <a:pt x="47" y="235"/>
                  </a:lnTo>
                  <a:lnTo>
                    <a:pt x="51" y="232"/>
                  </a:lnTo>
                  <a:lnTo>
                    <a:pt x="55" y="228"/>
                  </a:lnTo>
                  <a:lnTo>
                    <a:pt x="64" y="229"/>
                  </a:lnTo>
                  <a:lnTo>
                    <a:pt x="71" y="227"/>
                  </a:lnTo>
                  <a:lnTo>
                    <a:pt x="75" y="225"/>
                  </a:lnTo>
                  <a:lnTo>
                    <a:pt x="78" y="220"/>
                  </a:lnTo>
                  <a:lnTo>
                    <a:pt x="80" y="218"/>
                  </a:lnTo>
                  <a:lnTo>
                    <a:pt x="81" y="215"/>
                  </a:lnTo>
                  <a:lnTo>
                    <a:pt x="81" y="212"/>
                  </a:lnTo>
                  <a:lnTo>
                    <a:pt x="81" y="209"/>
                  </a:lnTo>
                  <a:lnTo>
                    <a:pt x="81" y="207"/>
                  </a:lnTo>
                  <a:lnTo>
                    <a:pt x="80" y="204"/>
                  </a:lnTo>
                  <a:lnTo>
                    <a:pt x="77" y="202"/>
                  </a:lnTo>
                  <a:lnTo>
                    <a:pt x="76" y="200"/>
                  </a:lnTo>
                  <a:lnTo>
                    <a:pt x="72" y="196"/>
                  </a:lnTo>
                  <a:lnTo>
                    <a:pt x="65" y="195"/>
                  </a:lnTo>
                  <a:lnTo>
                    <a:pt x="57" y="196"/>
                  </a:lnTo>
                  <a:lnTo>
                    <a:pt x="51" y="199"/>
                  </a:lnTo>
                  <a:lnTo>
                    <a:pt x="48" y="202"/>
                  </a:lnTo>
                  <a:lnTo>
                    <a:pt x="48" y="206"/>
                  </a:lnTo>
                  <a:lnTo>
                    <a:pt x="48" y="210"/>
                  </a:lnTo>
                  <a:lnTo>
                    <a:pt x="48" y="213"/>
                  </a:lnTo>
                  <a:lnTo>
                    <a:pt x="43" y="218"/>
                  </a:lnTo>
                  <a:lnTo>
                    <a:pt x="39" y="221"/>
                  </a:lnTo>
                  <a:lnTo>
                    <a:pt x="34" y="225"/>
                  </a:lnTo>
                  <a:lnTo>
                    <a:pt x="32" y="227"/>
                  </a:lnTo>
                  <a:lnTo>
                    <a:pt x="30" y="226"/>
                  </a:lnTo>
                  <a:lnTo>
                    <a:pt x="29" y="224"/>
                  </a:lnTo>
                  <a:lnTo>
                    <a:pt x="26" y="222"/>
                  </a:lnTo>
                  <a:lnTo>
                    <a:pt x="24" y="221"/>
                  </a:lnTo>
                  <a:lnTo>
                    <a:pt x="26" y="217"/>
                  </a:lnTo>
                  <a:lnTo>
                    <a:pt x="29" y="211"/>
                  </a:lnTo>
                  <a:lnTo>
                    <a:pt x="30" y="206"/>
                  </a:lnTo>
                  <a:lnTo>
                    <a:pt x="31" y="202"/>
                  </a:lnTo>
                  <a:lnTo>
                    <a:pt x="35" y="199"/>
                  </a:lnTo>
                  <a:lnTo>
                    <a:pt x="39" y="195"/>
                  </a:lnTo>
                  <a:lnTo>
                    <a:pt x="42" y="190"/>
                  </a:lnTo>
                  <a:lnTo>
                    <a:pt x="43" y="185"/>
                  </a:lnTo>
                  <a:lnTo>
                    <a:pt x="43" y="184"/>
                  </a:lnTo>
                  <a:lnTo>
                    <a:pt x="43" y="182"/>
                  </a:lnTo>
                  <a:lnTo>
                    <a:pt x="43" y="181"/>
                  </a:lnTo>
                  <a:lnTo>
                    <a:pt x="43" y="179"/>
                  </a:lnTo>
                  <a:lnTo>
                    <a:pt x="41" y="175"/>
                  </a:lnTo>
                  <a:lnTo>
                    <a:pt x="38" y="172"/>
                  </a:lnTo>
                  <a:lnTo>
                    <a:pt x="34" y="169"/>
                  </a:lnTo>
                  <a:lnTo>
                    <a:pt x="27" y="167"/>
                  </a:lnTo>
                  <a:lnTo>
                    <a:pt x="24" y="166"/>
                  </a:lnTo>
                  <a:lnTo>
                    <a:pt x="22" y="166"/>
                  </a:lnTo>
                  <a:lnTo>
                    <a:pt x="18" y="167"/>
                  </a:lnTo>
                  <a:lnTo>
                    <a:pt x="16" y="168"/>
                  </a:lnTo>
                  <a:lnTo>
                    <a:pt x="14" y="169"/>
                  </a:lnTo>
                  <a:lnTo>
                    <a:pt x="12" y="172"/>
                  </a:lnTo>
                  <a:lnTo>
                    <a:pt x="9" y="173"/>
                  </a:lnTo>
                  <a:lnTo>
                    <a:pt x="7" y="175"/>
                  </a:lnTo>
                  <a:lnTo>
                    <a:pt x="0" y="150"/>
                  </a:lnTo>
                  <a:lnTo>
                    <a:pt x="3" y="125"/>
                  </a:lnTo>
                  <a:lnTo>
                    <a:pt x="13" y="99"/>
                  </a:lnTo>
                  <a:lnTo>
                    <a:pt x="29" y="75"/>
                  </a:lnTo>
                  <a:lnTo>
                    <a:pt x="48" y="53"/>
                  </a:lnTo>
                  <a:lnTo>
                    <a:pt x="69" y="33"/>
                  </a:lnTo>
                  <a:lnTo>
                    <a:pt x="91" y="19"/>
                  </a:lnTo>
                  <a:lnTo>
                    <a:pt x="111" y="8"/>
                  </a:lnTo>
                  <a:lnTo>
                    <a:pt x="117" y="6"/>
                  </a:lnTo>
                  <a:lnTo>
                    <a:pt x="125" y="2"/>
                  </a:lnTo>
                  <a:lnTo>
                    <a:pt x="129" y="0"/>
                  </a:lnTo>
                  <a:lnTo>
                    <a:pt x="127" y="6"/>
                  </a:lnTo>
                  <a:lnTo>
                    <a:pt x="119" y="17"/>
                  </a:lnTo>
                  <a:lnTo>
                    <a:pt x="111" y="31"/>
                  </a:lnTo>
                  <a:lnTo>
                    <a:pt x="107" y="47"/>
                  </a:lnTo>
                  <a:lnTo>
                    <a:pt x="106" y="63"/>
                  </a:lnTo>
                  <a:lnTo>
                    <a:pt x="107" y="72"/>
                  </a:lnTo>
                  <a:lnTo>
                    <a:pt x="110" y="83"/>
                  </a:lnTo>
                  <a:lnTo>
                    <a:pt x="114" y="97"/>
                  </a:lnTo>
                  <a:lnTo>
                    <a:pt x="118" y="111"/>
                  </a:lnTo>
                  <a:lnTo>
                    <a:pt x="122" y="124"/>
                  </a:lnTo>
                  <a:lnTo>
                    <a:pt x="125" y="136"/>
                  </a:lnTo>
                  <a:lnTo>
                    <a:pt x="126" y="147"/>
                  </a:lnTo>
                  <a:lnTo>
                    <a:pt x="127" y="156"/>
                  </a:lnTo>
                  <a:lnTo>
                    <a:pt x="127" y="166"/>
                  </a:lnTo>
                  <a:lnTo>
                    <a:pt x="126" y="178"/>
                  </a:lnTo>
                  <a:lnTo>
                    <a:pt x="124" y="194"/>
                  </a:lnTo>
                  <a:lnTo>
                    <a:pt x="120" y="210"/>
                  </a:lnTo>
                  <a:lnTo>
                    <a:pt x="114" y="226"/>
                  </a:lnTo>
                  <a:lnTo>
                    <a:pt x="105" y="242"/>
                  </a:lnTo>
                  <a:lnTo>
                    <a:pt x="91" y="253"/>
                  </a:lnTo>
                  <a:lnTo>
                    <a:pt x="73" y="262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80" name="Freeform 322"/>
            <p:cNvSpPr>
              <a:spLocks/>
            </p:cNvSpPr>
            <p:nvPr/>
          </p:nvSpPr>
          <p:spPr bwMode="auto">
            <a:xfrm>
              <a:off x="158" y="653"/>
              <a:ext cx="630" cy="442"/>
            </a:xfrm>
            <a:custGeom>
              <a:avLst/>
              <a:gdLst>
                <a:gd name="T0" fmla="*/ 291 w 630"/>
                <a:gd name="T1" fmla="*/ 378 h 442"/>
                <a:gd name="T2" fmla="*/ 257 w 630"/>
                <a:gd name="T3" fmla="*/ 436 h 442"/>
                <a:gd name="T4" fmla="*/ 227 w 630"/>
                <a:gd name="T5" fmla="*/ 385 h 442"/>
                <a:gd name="T6" fmla="*/ 191 w 630"/>
                <a:gd name="T7" fmla="*/ 347 h 442"/>
                <a:gd name="T8" fmla="*/ 179 w 630"/>
                <a:gd name="T9" fmla="*/ 253 h 442"/>
                <a:gd name="T10" fmla="*/ 204 w 630"/>
                <a:gd name="T11" fmla="*/ 209 h 442"/>
                <a:gd name="T12" fmla="*/ 225 w 630"/>
                <a:gd name="T13" fmla="*/ 165 h 442"/>
                <a:gd name="T14" fmla="*/ 211 w 630"/>
                <a:gd name="T15" fmla="*/ 173 h 442"/>
                <a:gd name="T16" fmla="*/ 194 w 630"/>
                <a:gd name="T17" fmla="*/ 213 h 442"/>
                <a:gd name="T18" fmla="*/ 129 w 630"/>
                <a:gd name="T19" fmla="*/ 265 h 442"/>
                <a:gd name="T20" fmla="*/ 79 w 630"/>
                <a:gd name="T21" fmla="*/ 270 h 442"/>
                <a:gd name="T22" fmla="*/ 47 w 630"/>
                <a:gd name="T23" fmla="*/ 257 h 442"/>
                <a:gd name="T24" fmla="*/ 0 w 630"/>
                <a:gd name="T25" fmla="*/ 236 h 442"/>
                <a:gd name="T26" fmla="*/ 39 w 630"/>
                <a:gd name="T27" fmla="*/ 222 h 442"/>
                <a:gd name="T28" fmla="*/ 73 w 630"/>
                <a:gd name="T29" fmla="*/ 179 h 442"/>
                <a:gd name="T30" fmla="*/ 141 w 630"/>
                <a:gd name="T31" fmla="*/ 135 h 442"/>
                <a:gd name="T32" fmla="*/ 184 w 630"/>
                <a:gd name="T33" fmla="*/ 137 h 442"/>
                <a:gd name="T34" fmla="*/ 192 w 630"/>
                <a:gd name="T35" fmla="*/ 141 h 442"/>
                <a:gd name="T36" fmla="*/ 183 w 630"/>
                <a:gd name="T37" fmla="*/ 163 h 442"/>
                <a:gd name="T38" fmla="*/ 189 w 630"/>
                <a:gd name="T39" fmla="*/ 169 h 442"/>
                <a:gd name="T40" fmla="*/ 210 w 630"/>
                <a:gd name="T41" fmla="*/ 163 h 442"/>
                <a:gd name="T42" fmla="*/ 208 w 630"/>
                <a:gd name="T43" fmla="*/ 136 h 442"/>
                <a:gd name="T44" fmla="*/ 215 w 630"/>
                <a:gd name="T45" fmla="*/ 135 h 442"/>
                <a:gd name="T46" fmla="*/ 228 w 630"/>
                <a:gd name="T47" fmla="*/ 152 h 442"/>
                <a:gd name="T48" fmla="*/ 257 w 630"/>
                <a:gd name="T49" fmla="*/ 156 h 442"/>
                <a:gd name="T50" fmla="*/ 278 w 630"/>
                <a:gd name="T51" fmla="*/ 137 h 442"/>
                <a:gd name="T52" fmla="*/ 302 w 630"/>
                <a:gd name="T53" fmla="*/ 131 h 442"/>
                <a:gd name="T54" fmla="*/ 337 w 630"/>
                <a:gd name="T55" fmla="*/ 93 h 442"/>
                <a:gd name="T56" fmla="*/ 412 w 630"/>
                <a:gd name="T57" fmla="*/ 6 h 442"/>
                <a:gd name="T58" fmla="*/ 471 w 630"/>
                <a:gd name="T59" fmla="*/ 0 h 442"/>
                <a:gd name="T60" fmla="*/ 519 w 630"/>
                <a:gd name="T61" fmla="*/ 9 h 442"/>
                <a:gd name="T62" fmla="*/ 570 w 630"/>
                <a:gd name="T63" fmla="*/ 28 h 442"/>
                <a:gd name="T64" fmla="*/ 619 w 630"/>
                <a:gd name="T65" fmla="*/ 30 h 442"/>
                <a:gd name="T66" fmla="*/ 611 w 630"/>
                <a:gd name="T67" fmla="*/ 56 h 442"/>
                <a:gd name="T68" fmla="*/ 543 w 630"/>
                <a:gd name="T69" fmla="*/ 137 h 442"/>
                <a:gd name="T70" fmla="*/ 482 w 630"/>
                <a:gd name="T71" fmla="*/ 166 h 442"/>
                <a:gd name="T72" fmla="*/ 418 w 630"/>
                <a:gd name="T73" fmla="*/ 180 h 442"/>
                <a:gd name="T74" fmla="*/ 358 w 630"/>
                <a:gd name="T75" fmla="*/ 166 h 442"/>
                <a:gd name="T76" fmla="*/ 326 w 630"/>
                <a:gd name="T77" fmla="*/ 149 h 442"/>
                <a:gd name="T78" fmla="*/ 302 w 630"/>
                <a:gd name="T79" fmla="*/ 142 h 442"/>
                <a:gd name="T80" fmla="*/ 278 w 630"/>
                <a:gd name="T81" fmla="*/ 149 h 442"/>
                <a:gd name="T82" fmla="*/ 281 w 630"/>
                <a:gd name="T83" fmla="*/ 161 h 442"/>
                <a:gd name="T84" fmla="*/ 308 w 630"/>
                <a:gd name="T85" fmla="*/ 159 h 442"/>
                <a:gd name="T86" fmla="*/ 341 w 630"/>
                <a:gd name="T87" fmla="*/ 157 h 442"/>
                <a:gd name="T88" fmla="*/ 402 w 630"/>
                <a:gd name="T89" fmla="*/ 179 h 442"/>
                <a:gd name="T90" fmla="*/ 456 w 630"/>
                <a:gd name="T91" fmla="*/ 244 h 442"/>
                <a:gd name="T92" fmla="*/ 473 w 630"/>
                <a:gd name="T93" fmla="*/ 322 h 442"/>
                <a:gd name="T94" fmla="*/ 440 w 630"/>
                <a:gd name="T95" fmla="*/ 322 h 442"/>
                <a:gd name="T96" fmla="*/ 366 w 630"/>
                <a:gd name="T97" fmla="*/ 301 h 442"/>
                <a:gd name="T98" fmla="*/ 320 w 630"/>
                <a:gd name="T99" fmla="*/ 287 h 442"/>
                <a:gd name="T100" fmla="*/ 284 w 630"/>
                <a:gd name="T101" fmla="*/ 230 h 442"/>
                <a:gd name="T102" fmla="*/ 273 w 630"/>
                <a:gd name="T103" fmla="*/ 178 h 442"/>
                <a:gd name="T104" fmla="*/ 247 w 630"/>
                <a:gd name="T105" fmla="*/ 160 h 442"/>
                <a:gd name="T106" fmla="*/ 232 w 630"/>
                <a:gd name="T107" fmla="*/ 163 h 442"/>
                <a:gd name="T108" fmla="*/ 247 w 630"/>
                <a:gd name="T109" fmla="*/ 188 h 442"/>
                <a:gd name="T110" fmla="*/ 293 w 630"/>
                <a:gd name="T111" fmla="*/ 244 h 44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30"/>
                <a:gd name="T169" fmla="*/ 0 h 442"/>
                <a:gd name="T170" fmla="*/ 630 w 630"/>
                <a:gd name="T171" fmla="*/ 442 h 44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30" h="442">
                  <a:moveTo>
                    <a:pt x="300" y="261"/>
                  </a:moveTo>
                  <a:lnTo>
                    <a:pt x="306" y="293"/>
                  </a:lnTo>
                  <a:lnTo>
                    <a:pt x="306" y="324"/>
                  </a:lnTo>
                  <a:lnTo>
                    <a:pt x="301" y="355"/>
                  </a:lnTo>
                  <a:lnTo>
                    <a:pt x="291" y="378"/>
                  </a:lnTo>
                  <a:lnTo>
                    <a:pt x="279" y="395"/>
                  </a:lnTo>
                  <a:lnTo>
                    <a:pt x="270" y="409"/>
                  </a:lnTo>
                  <a:lnTo>
                    <a:pt x="264" y="425"/>
                  </a:lnTo>
                  <a:lnTo>
                    <a:pt x="258" y="442"/>
                  </a:lnTo>
                  <a:lnTo>
                    <a:pt x="257" y="436"/>
                  </a:lnTo>
                  <a:lnTo>
                    <a:pt x="253" y="427"/>
                  </a:lnTo>
                  <a:lnTo>
                    <a:pt x="249" y="417"/>
                  </a:lnTo>
                  <a:lnTo>
                    <a:pt x="242" y="407"/>
                  </a:lnTo>
                  <a:lnTo>
                    <a:pt x="235" y="396"/>
                  </a:lnTo>
                  <a:lnTo>
                    <a:pt x="227" y="385"/>
                  </a:lnTo>
                  <a:lnTo>
                    <a:pt x="219" y="375"/>
                  </a:lnTo>
                  <a:lnTo>
                    <a:pt x="211" y="369"/>
                  </a:lnTo>
                  <a:lnTo>
                    <a:pt x="204" y="362"/>
                  </a:lnTo>
                  <a:lnTo>
                    <a:pt x="197" y="354"/>
                  </a:lnTo>
                  <a:lnTo>
                    <a:pt x="191" y="347"/>
                  </a:lnTo>
                  <a:lnTo>
                    <a:pt x="187" y="339"/>
                  </a:lnTo>
                  <a:lnTo>
                    <a:pt x="177" y="314"/>
                  </a:lnTo>
                  <a:lnTo>
                    <a:pt x="175" y="290"/>
                  </a:lnTo>
                  <a:lnTo>
                    <a:pt x="176" y="269"/>
                  </a:lnTo>
                  <a:lnTo>
                    <a:pt x="179" y="253"/>
                  </a:lnTo>
                  <a:lnTo>
                    <a:pt x="181" y="244"/>
                  </a:lnTo>
                  <a:lnTo>
                    <a:pt x="185" y="235"/>
                  </a:lnTo>
                  <a:lnTo>
                    <a:pt x="191" y="227"/>
                  </a:lnTo>
                  <a:lnTo>
                    <a:pt x="198" y="218"/>
                  </a:lnTo>
                  <a:lnTo>
                    <a:pt x="204" y="209"/>
                  </a:lnTo>
                  <a:lnTo>
                    <a:pt x="210" y="199"/>
                  </a:lnTo>
                  <a:lnTo>
                    <a:pt x="217" y="188"/>
                  </a:lnTo>
                  <a:lnTo>
                    <a:pt x="223" y="178"/>
                  </a:lnTo>
                  <a:lnTo>
                    <a:pt x="225" y="171"/>
                  </a:lnTo>
                  <a:lnTo>
                    <a:pt x="225" y="165"/>
                  </a:lnTo>
                  <a:lnTo>
                    <a:pt x="224" y="159"/>
                  </a:lnTo>
                  <a:lnTo>
                    <a:pt x="222" y="158"/>
                  </a:lnTo>
                  <a:lnTo>
                    <a:pt x="217" y="161"/>
                  </a:lnTo>
                  <a:lnTo>
                    <a:pt x="214" y="166"/>
                  </a:lnTo>
                  <a:lnTo>
                    <a:pt x="211" y="173"/>
                  </a:lnTo>
                  <a:lnTo>
                    <a:pt x="209" y="178"/>
                  </a:lnTo>
                  <a:lnTo>
                    <a:pt x="207" y="188"/>
                  </a:lnTo>
                  <a:lnTo>
                    <a:pt x="204" y="197"/>
                  </a:lnTo>
                  <a:lnTo>
                    <a:pt x="199" y="205"/>
                  </a:lnTo>
                  <a:lnTo>
                    <a:pt x="194" y="213"/>
                  </a:lnTo>
                  <a:lnTo>
                    <a:pt x="184" y="228"/>
                  </a:lnTo>
                  <a:lnTo>
                    <a:pt x="172" y="240"/>
                  </a:lnTo>
                  <a:lnTo>
                    <a:pt x="158" y="252"/>
                  </a:lnTo>
                  <a:lnTo>
                    <a:pt x="143" y="260"/>
                  </a:lnTo>
                  <a:lnTo>
                    <a:pt x="129" y="265"/>
                  </a:lnTo>
                  <a:lnTo>
                    <a:pt x="114" y="270"/>
                  </a:lnTo>
                  <a:lnTo>
                    <a:pt x="100" y="271"/>
                  </a:lnTo>
                  <a:lnTo>
                    <a:pt x="87" y="271"/>
                  </a:lnTo>
                  <a:lnTo>
                    <a:pt x="82" y="271"/>
                  </a:lnTo>
                  <a:lnTo>
                    <a:pt x="79" y="270"/>
                  </a:lnTo>
                  <a:lnTo>
                    <a:pt x="74" y="269"/>
                  </a:lnTo>
                  <a:lnTo>
                    <a:pt x="71" y="268"/>
                  </a:lnTo>
                  <a:lnTo>
                    <a:pt x="63" y="265"/>
                  </a:lnTo>
                  <a:lnTo>
                    <a:pt x="55" y="262"/>
                  </a:lnTo>
                  <a:lnTo>
                    <a:pt x="47" y="257"/>
                  </a:lnTo>
                  <a:lnTo>
                    <a:pt x="39" y="254"/>
                  </a:lnTo>
                  <a:lnTo>
                    <a:pt x="30" y="250"/>
                  </a:lnTo>
                  <a:lnTo>
                    <a:pt x="21" y="245"/>
                  </a:lnTo>
                  <a:lnTo>
                    <a:pt x="11" y="240"/>
                  </a:lnTo>
                  <a:lnTo>
                    <a:pt x="0" y="236"/>
                  </a:lnTo>
                  <a:lnTo>
                    <a:pt x="6" y="234"/>
                  </a:lnTo>
                  <a:lnTo>
                    <a:pt x="13" y="231"/>
                  </a:lnTo>
                  <a:lnTo>
                    <a:pt x="22" y="229"/>
                  </a:lnTo>
                  <a:lnTo>
                    <a:pt x="31" y="226"/>
                  </a:lnTo>
                  <a:lnTo>
                    <a:pt x="39" y="222"/>
                  </a:lnTo>
                  <a:lnTo>
                    <a:pt x="47" y="217"/>
                  </a:lnTo>
                  <a:lnTo>
                    <a:pt x="54" y="211"/>
                  </a:lnTo>
                  <a:lnTo>
                    <a:pt x="59" y="203"/>
                  </a:lnTo>
                  <a:lnTo>
                    <a:pt x="64" y="192"/>
                  </a:lnTo>
                  <a:lnTo>
                    <a:pt x="73" y="179"/>
                  </a:lnTo>
                  <a:lnTo>
                    <a:pt x="83" y="167"/>
                  </a:lnTo>
                  <a:lnTo>
                    <a:pt x="97" y="154"/>
                  </a:lnTo>
                  <a:lnTo>
                    <a:pt x="111" y="145"/>
                  </a:lnTo>
                  <a:lnTo>
                    <a:pt x="125" y="139"/>
                  </a:lnTo>
                  <a:lnTo>
                    <a:pt x="141" y="135"/>
                  </a:lnTo>
                  <a:lnTo>
                    <a:pt x="158" y="137"/>
                  </a:lnTo>
                  <a:lnTo>
                    <a:pt x="165" y="141"/>
                  </a:lnTo>
                  <a:lnTo>
                    <a:pt x="173" y="142"/>
                  </a:lnTo>
                  <a:lnTo>
                    <a:pt x="180" y="141"/>
                  </a:lnTo>
                  <a:lnTo>
                    <a:pt x="184" y="137"/>
                  </a:lnTo>
                  <a:lnTo>
                    <a:pt x="188" y="134"/>
                  </a:lnTo>
                  <a:lnTo>
                    <a:pt x="191" y="134"/>
                  </a:lnTo>
                  <a:lnTo>
                    <a:pt x="194" y="135"/>
                  </a:lnTo>
                  <a:lnTo>
                    <a:pt x="198" y="136"/>
                  </a:lnTo>
                  <a:lnTo>
                    <a:pt x="192" y="141"/>
                  </a:lnTo>
                  <a:lnTo>
                    <a:pt x="187" y="148"/>
                  </a:lnTo>
                  <a:lnTo>
                    <a:pt x="183" y="154"/>
                  </a:lnTo>
                  <a:lnTo>
                    <a:pt x="182" y="161"/>
                  </a:lnTo>
                  <a:lnTo>
                    <a:pt x="182" y="162"/>
                  </a:lnTo>
                  <a:lnTo>
                    <a:pt x="183" y="163"/>
                  </a:lnTo>
                  <a:lnTo>
                    <a:pt x="183" y="166"/>
                  </a:lnTo>
                  <a:lnTo>
                    <a:pt x="184" y="167"/>
                  </a:lnTo>
                  <a:lnTo>
                    <a:pt x="185" y="168"/>
                  </a:lnTo>
                  <a:lnTo>
                    <a:pt x="187" y="168"/>
                  </a:lnTo>
                  <a:lnTo>
                    <a:pt x="189" y="169"/>
                  </a:lnTo>
                  <a:lnTo>
                    <a:pt x="190" y="170"/>
                  </a:lnTo>
                  <a:lnTo>
                    <a:pt x="196" y="171"/>
                  </a:lnTo>
                  <a:lnTo>
                    <a:pt x="201" y="170"/>
                  </a:lnTo>
                  <a:lnTo>
                    <a:pt x="207" y="167"/>
                  </a:lnTo>
                  <a:lnTo>
                    <a:pt x="210" y="163"/>
                  </a:lnTo>
                  <a:lnTo>
                    <a:pt x="214" y="158"/>
                  </a:lnTo>
                  <a:lnTo>
                    <a:pt x="214" y="151"/>
                  </a:lnTo>
                  <a:lnTo>
                    <a:pt x="213" y="144"/>
                  </a:lnTo>
                  <a:lnTo>
                    <a:pt x="210" y="140"/>
                  </a:lnTo>
                  <a:lnTo>
                    <a:pt x="208" y="136"/>
                  </a:lnTo>
                  <a:lnTo>
                    <a:pt x="208" y="134"/>
                  </a:lnTo>
                  <a:lnTo>
                    <a:pt x="209" y="133"/>
                  </a:lnTo>
                  <a:lnTo>
                    <a:pt x="211" y="132"/>
                  </a:lnTo>
                  <a:lnTo>
                    <a:pt x="214" y="132"/>
                  </a:lnTo>
                  <a:lnTo>
                    <a:pt x="215" y="135"/>
                  </a:lnTo>
                  <a:lnTo>
                    <a:pt x="216" y="139"/>
                  </a:lnTo>
                  <a:lnTo>
                    <a:pt x="217" y="142"/>
                  </a:lnTo>
                  <a:lnTo>
                    <a:pt x="218" y="146"/>
                  </a:lnTo>
                  <a:lnTo>
                    <a:pt x="223" y="151"/>
                  </a:lnTo>
                  <a:lnTo>
                    <a:pt x="228" y="152"/>
                  </a:lnTo>
                  <a:lnTo>
                    <a:pt x="238" y="148"/>
                  </a:lnTo>
                  <a:lnTo>
                    <a:pt x="241" y="151"/>
                  </a:lnTo>
                  <a:lnTo>
                    <a:pt x="245" y="153"/>
                  </a:lnTo>
                  <a:lnTo>
                    <a:pt x="251" y="156"/>
                  </a:lnTo>
                  <a:lnTo>
                    <a:pt x="257" y="156"/>
                  </a:lnTo>
                  <a:lnTo>
                    <a:pt x="261" y="154"/>
                  </a:lnTo>
                  <a:lnTo>
                    <a:pt x="267" y="151"/>
                  </a:lnTo>
                  <a:lnTo>
                    <a:pt x="272" y="146"/>
                  </a:lnTo>
                  <a:lnTo>
                    <a:pt x="275" y="139"/>
                  </a:lnTo>
                  <a:lnTo>
                    <a:pt x="278" y="137"/>
                  </a:lnTo>
                  <a:lnTo>
                    <a:pt x="282" y="136"/>
                  </a:lnTo>
                  <a:lnTo>
                    <a:pt x="286" y="134"/>
                  </a:lnTo>
                  <a:lnTo>
                    <a:pt x="292" y="133"/>
                  </a:lnTo>
                  <a:lnTo>
                    <a:pt x="296" y="132"/>
                  </a:lnTo>
                  <a:lnTo>
                    <a:pt x="302" y="131"/>
                  </a:lnTo>
                  <a:lnTo>
                    <a:pt x="308" y="129"/>
                  </a:lnTo>
                  <a:lnTo>
                    <a:pt x="313" y="128"/>
                  </a:lnTo>
                  <a:lnTo>
                    <a:pt x="323" y="123"/>
                  </a:lnTo>
                  <a:lnTo>
                    <a:pt x="330" y="111"/>
                  </a:lnTo>
                  <a:lnTo>
                    <a:pt x="337" y="93"/>
                  </a:lnTo>
                  <a:lnTo>
                    <a:pt x="345" y="71"/>
                  </a:lnTo>
                  <a:lnTo>
                    <a:pt x="358" y="46"/>
                  </a:lnTo>
                  <a:lnTo>
                    <a:pt x="375" y="26"/>
                  </a:lnTo>
                  <a:lnTo>
                    <a:pt x="393" y="14"/>
                  </a:lnTo>
                  <a:lnTo>
                    <a:pt x="412" y="6"/>
                  </a:lnTo>
                  <a:lnTo>
                    <a:pt x="430" y="1"/>
                  </a:lnTo>
                  <a:lnTo>
                    <a:pt x="446" y="0"/>
                  </a:lnTo>
                  <a:lnTo>
                    <a:pt x="458" y="0"/>
                  </a:lnTo>
                  <a:lnTo>
                    <a:pt x="465" y="0"/>
                  </a:lnTo>
                  <a:lnTo>
                    <a:pt x="471" y="0"/>
                  </a:lnTo>
                  <a:lnTo>
                    <a:pt x="478" y="1"/>
                  </a:lnTo>
                  <a:lnTo>
                    <a:pt x="487" y="3"/>
                  </a:lnTo>
                  <a:lnTo>
                    <a:pt x="497" y="4"/>
                  </a:lnTo>
                  <a:lnTo>
                    <a:pt x="508" y="6"/>
                  </a:lnTo>
                  <a:lnTo>
                    <a:pt x="519" y="9"/>
                  </a:lnTo>
                  <a:lnTo>
                    <a:pt x="530" y="13"/>
                  </a:lnTo>
                  <a:lnTo>
                    <a:pt x="539" y="17"/>
                  </a:lnTo>
                  <a:lnTo>
                    <a:pt x="548" y="22"/>
                  </a:lnTo>
                  <a:lnTo>
                    <a:pt x="558" y="25"/>
                  </a:lnTo>
                  <a:lnTo>
                    <a:pt x="570" y="28"/>
                  </a:lnTo>
                  <a:lnTo>
                    <a:pt x="580" y="30"/>
                  </a:lnTo>
                  <a:lnTo>
                    <a:pt x="591" y="31"/>
                  </a:lnTo>
                  <a:lnTo>
                    <a:pt x="601" y="31"/>
                  </a:lnTo>
                  <a:lnTo>
                    <a:pt x="610" y="31"/>
                  </a:lnTo>
                  <a:lnTo>
                    <a:pt x="619" y="30"/>
                  </a:lnTo>
                  <a:lnTo>
                    <a:pt x="630" y="30"/>
                  </a:lnTo>
                  <a:lnTo>
                    <a:pt x="630" y="34"/>
                  </a:lnTo>
                  <a:lnTo>
                    <a:pt x="625" y="39"/>
                  </a:lnTo>
                  <a:lnTo>
                    <a:pt x="621" y="43"/>
                  </a:lnTo>
                  <a:lnTo>
                    <a:pt x="611" y="56"/>
                  </a:lnTo>
                  <a:lnTo>
                    <a:pt x="600" y="72"/>
                  </a:lnTo>
                  <a:lnTo>
                    <a:pt x="587" y="89"/>
                  </a:lnTo>
                  <a:lnTo>
                    <a:pt x="573" y="106"/>
                  </a:lnTo>
                  <a:lnTo>
                    <a:pt x="558" y="123"/>
                  </a:lnTo>
                  <a:lnTo>
                    <a:pt x="543" y="137"/>
                  </a:lnTo>
                  <a:lnTo>
                    <a:pt x="529" y="149"/>
                  </a:lnTo>
                  <a:lnTo>
                    <a:pt x="515" y="156"/>
                  </a:lnTo>
                  <a:lnTo>
                    <a:pt x="506" y="158"/>
                  </a:lnTo>
                  <a:lnTo>
                    <a:pt x="496" y="161"/>
                  </a:lnTo>
                  <a:lnTo>
                    <a:pt x="482" y="166"/>
                  </a:lnTo>
                  <a:lnTo>
                    <a:pt x="469" y="169"/>
                  </a:lnTo>
                  <a:lnTo>
                    <a:pt x="455" y="174"/>
                  </a:lnTo>
                  <a:lnTo>
                    <a:pt x="441" y="177"/>
                  </a:lnTo>
                  <a:lnTo>
                    <a:pt x="429" y="179"/>
                  </a:lnTo>
                  <a:lnTo>
                    <a:pt x="418" y="180"/>
                  </a:lnTo>
                  <a:lnTo>
                    <a:pt x="407" y="179"/>
                  </a:lnTo>
                  <a:lnTo>
                    <a:pt x="395" y="177"/>
                  </a:lnTo>
                  <a:lnTo>
                    <a:pt x="381" y="174"/>
                  </a:lnTo>
                  <a:lnTo>
                    <a:pt x="369" y="169"/>
                  </a:lnTo>
                  <a:lnTo>
                    <a:pt x="358" y="166"/>
                  </a:lnTo>
                  <a:lnTo>
                    <a:pt x="347" y="161"/>
                  </a:lnTo>
                  <a:lnTo>
                    <a:pt x="340" y="158"/>
                  </a:lnTo>
                  <a:lnTo>
                    <a:pt x="335" y="156"/>
                  </a:lnTo>
                  <a:lnTo>
                    <a:pt x="330" y="152"/>
                  </a:lnTo>
                  <a:lnTo>
                    <a:pt x="326" y="149"/>
                  </a:lnTo>
                  <a:lnTo>
                    <a:pt x="320" y="145"/>
                  </a:lnTo>
                  <a:lnTo>
                    <a:pt x="316" y="143"/>
                  </a:lnTo>
                  <a:lnTo>
                    <a:pt x="312" y="142"/>
                  </a:lnTo>
                  <a:lnTo>
                    <a:pt x="308" y="142"/>
                  </a:lnTo>
                  <a:lnTo>
                    <a:pt x="302" y="142"/>
                  </a:lnTo>
                  <a:lnTo>
                    <a:pt x="296" y="143"/>
                  </a:lnTo>
                  <a:lnTo>
                    <a:pt x="291" y="144"/>
                  </a:lnTo>
                  <a:lnTo>
                    <a:pt x="286" y="145"/>
                  </a:lnTo>
                  <a:lnTo>
                    <a:pt x="282" y="148"/>
                  </a:lnTo>
                  <a:lnTo>
                    <a:pt x="278" y="149"/>
                  </a:lnTo>
                  <a:lnTo>
                    <a:pt x="274" y="152"/>
                  </a:lnTo>
                  <a:lnTo>
                    <a:pt x="273" y="156"/>
                  </a:lnTo>
                  <a:lnTo>
                    <a:pt x="274" y="158"/>
                  </a:lnTo>
                  <a:lnTo>
                    <a:pt x="277" y="160"/>
                  </a:lnTo>
                  <a:lnTo>
                    <a:pt x="281" y="161"/>
                  </a:lnTo>
                  <a:lnTo>
                    <a:pt x="285" y="161"/>
                  </a:lnTo>
                  <a:lnTo>
                    <a:pt x="290" y="160"/>
                  </a:lnTo>
                  <a:lnTo>
                    <a:pt x="295" y="160"/>
                  </a:lnTo>
                  <a:lnTo>
                    <a:pt x="301" y="159"/>
                  </a:lnTo>
                  <a:lnTo>
                    <a:pt x="308" y="159"/>
                  </a:lnTo>
                  <a:lnTo>
                    <a:pt x="315" y="158"/>
                  </a:lnTo>
                  <a:lnTo>
                    <a:pt x="320" y="157"/>
                  </a:lnTo>
                  <a:lnTo>
                    <a:pt x="327" y="156"/>
                  </a:lnTo>
                  <a:lnTo>
                    <a:pt x="333" y="156"/>
                  </a:lnTo>
                  <a:lnTo>
                    <a:pt x="341" y="157"/>
                  </a:lnTo>
                  <a:lnTo>
                    <a:pt x="349" y="158"/>
                  </a:lnTo>
                  <a:lnTo>
                    <a:pt x="359" y="161"/>
                  </a:lnTo>
                  <a:lnTo>
                    <a:pt x="370" y="166"/>
                  </a:lnTo>
                  <a:lnTo>
                    <a:pt x="385" y="171"/>
                  </a:lnTo>
                  <a:lnTo>
                    <a:pt x="402" y="179"/>
                  </a:lnTo>
                  <a:lnTo>
                    <a:pt x="415" y="187"/>
                  </a:lnTo>
                  <a:lnTo>
                    <a:pt x="427" y="199"/>
                  </a:lnTo>
                  <a:lnTo>
                    <a:pt x="438" y="212"/>
                  </a:lnTo>
                  <a:lnTo>
                    <a:pt x="447" y="227"/>
                  </a:lnTo>
                  <a:lnTo>
                    <a:pt x="456" y="244"/>
                  </a:lnTo>
                  <a:lnTo>
                    <a:pt x="462" y="261"/>
                  </a:lnTo>
                  <a:lnTo>
                    <a:pt x="468" y="280"/>
                  </a:lnTo>
                  <a:lnTo>
                    <a:pt x="471" y="298"/>
                  </a:lnTo>
                  <a:lnTo>
                    <a:pt x="472" y="311"/>
                  </a:lnTo>
                  <a:lnTo>
                    <a:pt x="473" y="322"/>
                  </a:lnTo>
                  <a:lnTo>
                    <a:pt x="472" y="333"/>
                  </a:lnTo>
                  <a:lnTo>
                    <a:pt x="471" y="345"/>
                  </a:lnTo>
                  <a:lnTo>
                    <a:pt x="464" y="337"/>
                  </a:lnTo>
                  <a:lnTo>
                    <a:pt x="453" y="329"/>
                  </a:lnTo>
                  <a:lnTo>
                    <a:pt x="440" y="322"/>
                  </a:lnTo>
                  <a:lnTo>
                    <a:pt x="426" y="315"/>
                  </a:lnTo>
                  <a:lnTo>
                    <a:pt x="410" y="311"/>
                  </a:lnTo>
                  <a:lnTo>
                    <a:pt x="394" y="306"/>
                  </a:lnTo>
                  <a:lnTo>
                    <a:pt x="379" y="303"/>
                  </a:lnTo>
                  <a:lnTo>
                    <a:pt x="366" y="301"/>
                  </a:lnTo>
                  <a:lnTo>
                    <a:pt x="358" y="299"/>
                  </a:lnTo>
                  <a:lnTo>
                    <a:pt x="349" y="297"/>
                  </a:lnTo>
                  <a:lnTo>
                    <a:pt x="338" y="295"/>
                  </a:lnTo>
                  <a:lnTo>
                    <a:pt x="329" y="291"/>
                  </a:lnTo>
                  <a:lnTo>
                    <a:pt x="320" y="287"/>
                  </a:lnTo>
                  <a:lnTo>
                    <a:pt x="311" y="279"/>
                  </a:lnTo>
                  <a:lnTo>
                    <a:pt x="304" y="270"/>
                  </a:lnTo>
                  <a:lnTo>
                    <a:pt x="299" y="259"/>
                  </a:lnTo>
                  <a:lnTo>
                    <a:pt x="291" y="243"/>
                  </a:lnTo>
                  <a:lnTo>
                    <a:pt x="284" y="230"/>
                  </a:lnTo>
                  <a:lnTo>
                    <a:pt x="279" y="216"/>
                  </a:lnTo>
                  <a:lnTo>
                    <a:pt x="279" y="195"/>
                  </a:lnTo>
                  <a:lnTo>
                    <a:pt x="279" y="190"/>
                  </a:lnTo>
                  <a:lnTo>
                    <a:pt x="276" y="183"/>
                  </a:lnTo>
                  <a:lnTo>
                    <a:pt x="273" y="178"/>
                  </a:lnTo>
                  <a:lnTo>
                    <a:pt x="267" y="173"/>
                  </a:lnTo>
                  <a:lnTo>
                    <a:pt x="261" y="169"/>
                  </a:lnTo>
                  <a:lnTo>
                    <a:pt x="256" y="165"/>
                  </a:lnTo>
                  <a:lnTo>
                    <a:pt x="251" y="162"/>
                  </a:lnTo>
                  <a:lnTo>
                    <a:pt x="247" y="160"/>
                  </a:lnTo>
                  <a:lnTo>
                    <a:pt x="241" y="158"/>
                  </a:lnTo>
                  <a:lnTo>
                    <a:pt x="235" y="156"/>
                  </a:lnTo>
                  <a:lnTo>
                    <a:pt x="232" y="157"/>
                  </a:lnTo>
                  <a:lnTo>
                    <a:pt x="231" y="159"/>
                  </a:lnTo>
                  <a:lnTo>
                    <a:pt x="232" y="163"/>
                  </a:lnTo>
                  <a:lnTo>
                    <a:pt x="232" y="169"/>
                  </a:lnTo>
                  <a:lnTo>
                    <a:pt x="234" y="174"/>
                  </a:lnTo>
                  <a:lnTo>
                    <a:pt x="236" y="179"/>
                  </a:lnTo>
                  <a:lnTo>
                    <a:pt x="240" y="183"/>
                  </a:lnTo>
                  <a:lnTo>
                    <a:pt x="247" y="188"/>
                  </a:lnTo>
                  <a:lnTo>
                    <a:pt x="255" y="196"/>
                  </a:lnTo>
                  <a:lnTo>
                    <a:pt x="265" y="205"/>
                  </a:lnTo>
                  <a:lnTo>
                    <a:pt x="275" y="217"/>
                  </a:lnTo>
                  <a:lnTo>
                    <a:pt x="285" y="229"/>
                  </a:lnTo>
                  <a:lnTo>
                    <a:pt x="293" y="244"/>
                  </a:lnTo>
                  <a:lnTo>
                    <a:pt x="300" y="261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81" name="Freeform 323"/>
            <p:cNvSpPr>
              <a:spLocks/>
            </p:cNvSpPr>
            <p:nvPr/>
          </p:nvSpPr>
          <p:spPr bwMode="auto">
            <a:xfrm>
              <a:off x="168" y="587"/>
              <a:ext cx="189" cy="192"/>
            </a:xfrm>
            <a:custGeom>
              <a:avLst/>
              <a:gdLst>
                <a:gd name="T0" fmla="*/ 144 w 189"/>
                <a:gd name="T1" fmla="*/ 185 h 192"/>
                <a:gd name="T2" fmla="*/ 149 w 189"/>
                <a:gd name="T3" fmla="*/ 175 h 192"/>
                <a:gd name="T4" fmla="*/ 161 w 189"/>
                <a:gd name="T5" fmla="*/ 172 h 192"/>
                <a:gd name="T6" fmla="*/ 170 w 189"/>
                <a:gd name="T7" fmla="*/ 175 h 192"/>
                <a:gd name="T8" fmla="*/ 172 w 189"/>
                <a:gd name="T9" fmla="*/ 180 h 192"/>
                <a:gd name="T10" fmla="*/ 178 w 189"/>
                <a:gd name="T11" fmla="*/ 181 h 192"/>
                <a:gd name="T12" fmla="*/ 187 w 189"/>
                <a:gd name="T13" fmla="*/ 183 h 192"/>
                <a:gd name="T14" fmla="*/ 189 w 189"/>
                <a:gd name="T15" fmla="*/ 182 h 192"/>
                <a:gd name="T16" fmla="*/ 186 w 189"/>
                <a:gd name="T17" fmla="*/ 175 h 192"/>
                <a:gd name="T18" fmla="*/ 179 w 189"/>
                <a:gd name="T19" fmla="*/ 169 h 192"/>
                <a:gd name="T20" fmla="*/ 172 w 189"/>
                <a:gd name="T21" fmla="*/ 168 h 192"/>
                <a:gd name="T22" fmla="*/ 163 w 189"/>
                <a:gd name="T23" fmla="*/ 169 h 192"/>
                <a:gd name="T24" fmla="*/ 156 w 189"/>
                <a:gd name="T25" fmla="*/ 163 h 192"/>
                <a:gd name="T26" fmla="*/ 154 w 189"/>
                <a:gd name="T27" fmla="*/ 152 h 192"/>
                <a:gd name="T28" fmla="*/ 155 w 189"/>
                <a:gd name="T29" fmla="*/ 147 h 192"/>
                <a:gd name="T30" fmla="*/ 158 w 189"/>
                <a:gd name="T31" fmla="*/ 143 h 192"/>
                <a:gd name="T32" fmla="*/ 163 w 189"/>
                <a:gd name="T33" fmla="*/ 138 h 192"/>
                <a:gd name="T34" fmla="*/ 171 w 189"/>
                <a:gd name="T35" fmla="*/ 134 h 192"/>
                <a:gd name="T36" fmla="*/ 179 w 189"/>
                <a:gd name="T37" fmla="*/ 115 h 192"/>
                <a:gd name="T38" fmla="*/ 173 w 189"/>
                <a:gd name="T39" fmla="*/ 79 h 192"/>
                <a:gd name="T40" fmla="*/ 148 w 189"/>
                <a:gd name="T41" fmla="*/ 48 h 192"/>
                <a:gd name="T42" fmla="*/ 105 w 189"/>
                <a:gd name="T43" fmla="*/ 27 h 192"/>
                <a:gd name="T44" fmla="*/ 66 w 189"/>
                <a:gd name="T45" fmla="*/ 19 h 192"/>
                <a:gd name="T46" fmla="*/ 43 w 189"/>
                <a:gd name="T47" fmla="*/ 13 h 192"/>
                <a:gd name="T48" fmla="*/ 21 w 189"/>
                <a:gd name="T49" fmla="*/ 7 h 192"/>
                <a:gd name="T50" fmla="*/ 5 w 189"/>
                <a:gd name="T51" fmla="*/ 2 h 192"/>
                <a:gd name="T52" fmla="*/ 7 w 189"/>
                <a:gd name="T53" fmla="*/ 9 h 192"/>
                <a:gd name="T54" fmla="*/ 18 w 189"/>
                <a:gd name="T55" fmla="*/ 32 h 192"/>
                <a:gd name="T56" fmla="*/ 26 w 189"/>
                <a:gd name="T57" fmla="*/ 58 h 192"/>
                <a:gd name="T58" fmla="*/ 34 w 189"/>
                <a:gd name="T59" fmla="*/ 83 h 192"/>
                <a:gd name="T60" fmla="*/ 39 w 189"/>
                <a:gd name="T61" fmla="*/ 107 h 192"/>
                <a:gd name="T62" fmla="*/ 52 w 189"/>
                <a:gd name="T63" fmla="*/ 138 h 192"/>
                <a:gd name="T64" fmla="*/ 76 w 189"/>
                <a:gd name="T65" fmla="*/ 168 h 192"/>
                <a:gd name="T66" fmla="*/ 116 w 189"/>
                <a:gd name="T67" fmla="*/ 189 h 19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9"/>
                <a:gd name="T103" fmla="*/ 0 h 192"/>
                <a:gd name="T104" fmla="*/ 189 w 189"/>
                <a:gd name="T105" fmla="*/ 192 h 19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9" h="192">
                  <a:moveTo>
                    <a:pt x="144" y="192"/>
                  </a:moveTo>
                  <a:lnTo>
                    <a:pt x="144" y="185"/>
                  </a:lnTo>
                  <a:lnTo>
                    <a:pt x="146" y="180"/>
                  </a:lnTo>
                  <a:lnTo>
                    <a:pt x="149" y="175"/>
                  </a:lnTo>
                  <a:lnTo>
                    <a:pt x="155" y="173"/>
                  </a:lnTo>
                  <a:lnTo>
                    <a:pt x="161" y="172"/>
                  </a:lnTo>
                  <a:lnTo>
                    <a:pt x="166" y="173"/>
                  </a:lnTo>
                  <a:lnTo>
                    <a:pt x="170" y="175"/>
                  </a:lnTo>
                  <a:lnTo>
                    <a:pt x="171" y="177"/>
                  </a:lnTo>
                  <a:lnTo>
                    <a:pt x="172" y="180"/>
                  </a:lnTo>
                  <a:lnTo>
                    <a:pt x="174" y="180"/>
                  </a:lnTo>
                  <a:lnTo>
                    <a:pt x="178" y="181"/>
                  </a:lnTo>
                  <a:lnTo>
                    <a:pt x="182" y="182"/>
                  </a:lnTo>
                  <a:lnTo>
                    <a:pt x="187" y="183"/>
                  </a:lnTo>
                  <a:lnTo>
                    <a:pt x="189" y="183"/>
                  </a:lnTo>
                  <a:lnTo>
                    <a:pt x="189" y="182"/>
                  </a:lnTo>
                  <a:lnTo>
                    <a:pt x="188" y="178"/>
                  </a:lnTo>
                  <a:lnTo>
                    <a:pt x="186" y="175"/>
                  </a:lnTo>
                  <a:lnTo>
                    <a:pt x="182" y="173"/>
                  </a:lnTo>
                  <a:lnTo>
                    <a:pt x="179" y="169"/>
                  </a:lnTo>
                  <a:lnTo>
                    <a:pt x="174" y="167"/>
                  </a:lnTo>
                  <a:lnTo>
                    <a:pt x="172" y="168"/>
                  </a:lnTo>
                  <a:lnTo>
                    <a:pt x="167" y="169"/>
                  </a:lnTo>
                  <a:lnTo>
                    <a:pt x="163" y="169"/>
                  </a:lnTo>
                  <a:lnTo>
                    <a:pt x="160" y="167"/>
                  </a:lnTo>
                  <a:lnTo>
                    <a:pt x="156" y="163"/>
                  </a:lnTo>
                  <a:lnTo>
                    <a:pt x="154" y="157"/>
                  </a:lnTo>
                  <a:lnTo>
                    <a:pt x="154" y="152"/>
                  </a:lnTo>
                  <a:lnTo>
                    <a:pt x="154" y="149"/>
                  </a:lnTo>
                  <a:lnTo>
                    <a:pt x="155" y="147"/>
                  </a:lnTo>
                  <a:lnTo>
                    <a:pt x="156" y="145"/>
                  </a:lnTo>
                  <a:lnTo>
                    <a:pt x="158" y="143"/>
                  </a:lnTo>
                  <a:lnTo>
                    <a:pt x="160" y="141"/>
                  </a:lnTo>
                  <a:lnTo>
                    <a:pt x="163" y="138"/>
                  </a:lnTo>
                  <a:lnTo>
                    <a:pt x="167" y="135"/>
                  </a:lnTo>
                  <a:lnTo>
                    <a:pt x="171" y="134"/>
                  </a:lnTo>
                  <a:lnTo>
                    <a:pt x="174" y="134"/>
                  </a:lnTo>
                  <a:lnTo>
                    <a:pt x="179" y="115"/>
                  </a:lnTo>
                  <a:lnTo>
                    <a:pt x="178" y="97"/>
                  </a:lnTo>
                  <a:lnTo>
                    <a:pt x="173" y="79"/>
                  </a:lnTo>
                  <a:lnTo>
                    <a:pt x="163" y="63"/>
                  </a:lnTo>
                  <a:lnTo>
                    <a:pt x="148" y="48"/>
                  </a:lnTo>
                  <a:lnTo>
                    <a:pt x="129" y="37"/>
                  </a:lnTo>
                  <a:lnTo>
                    <a:pt x="105" y="27"/>
                  </a:lnTo>
                  <a:lnTo>
                    <a:pt x="77" y="21"/>
                  </a:lnTo>
                  <a:lnTo>
                    <a:pt x="66" y="19"/>
                  </a:lnTo>
                  <a:lnTo>
                    <a:pt x="54" y="16"/>
                  </a:lnTo>
                  <a:lnTo>
                    <a:pt x="43" y="13"/>
                  </a:lnTo>
                  <a:lnTo>
                    <a:pt x="32" y="10"/>
                  </a:lnTo>
                  <a:lnTo>
                    <a:pt x="21" y="7"/>
                  </a:lnTo>
                  <a:lnTo>
                    <a:pt x="12" y="4"/>
                  </a:lnTo>
                  <a:lnTo>
                    <a:pt x="5" y="2"/>
                  </a:lnTo>
                  <a:lnTo>
                    <a:pt x="0" y="0"/>
                  </a:lnTo>
                  <a:lnTo>
                    <a:pt x="7" y="9"/>
                  </a:lnTo>
                  <a:lnTo>
                    <a:pt x="12" y="20"/>
                  </a:lnTo>
                  <a:lnTo>
                    <a:pt x="18" y="32"/>
                  </a:lnTo>
                  <a:lnTo>
                    <a:pt x="22" y="45"/>
                  </a:lnTo>
                  <a:lnTo>
                    <a:pt x="26" y="58"/>
                  </a:lnTo>
                  <a:lnTo>
                    <a:pt x="30" y="72"/>
                  </a:lnTo>
                  <a:lnTo>
                    <a:pt x="34" y="83"/>
                  </a:lnTo>
                  <a:lnTo>
                    <a:pt x="36" y="95"/>
                  </a:lnTo>
                  <a:lnTo>
                    <a:pt x="39" y="107"/>
                  </a:lnTo>
                  <a:lnTo>
                    <a:pt x="44" y="122"/>
                  </a:lnTo>
                  <a:lnTo>
                    <a:pt x="52" y="138"/>
                  </a:lnTo>
                  <a:lnTo>
                    <a:pt x="62" y="154"/>
                  </a:lnTo>
                  <a:lnTo>
                    <a:pt x="76" y="168"/>
                  </a:lnTo>
                  <a:lnTo>
                    <a:pt x="94" y="181"/>
                  </a:lnTo>
                  <a:lnTo>
                    <a:pt x="116" y="189"/>
                  </a:lnTo>
                  <a:lnTo>
                    <a:pt x="144" y="192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82" name="Freeform 324"/>
            <p:cNvSpPr>
              <a:spLocks/>
            </p:cNvSpPr>
            <p:nvPr/>
          </p:nvSpPr>
          <p:spPr bwMode="auto">
            <a:xfrm>
              <a:off x="372" y="702"/>
              <a:ext cx="19" cy="20"/>
            </a:xfrm>
            <a:custGeom>
              <a:avLst/>
              <a:gdLst>
                <a:gd name="T0" fmla="*/ 0 w 19"/>
                <a:gd name="T1" fmla="*/ 8 h 20"/>
                <a:gd name="T2" fmla="*/ 1 w 19"/>
                <a:gd name="T3" fmla="*/ 3 h 20"/>
                <a:gd name="T4" fmla="*/ 3 w 19"/>
                <a:gd name="T5" fmla="*/ 1 h 20"/>
                <a:gd name="T6" fmla="*/ 7 w 19"/>
                <a:gd name="T7" fmla="*/ 0 h 20"/>
                <a:gd name="T8" fmla="*/ 10 w 19"/>
                <a:gd name="T9" fmla="*/ 0 h 20"/>
                <a:gd name="T10" fmla="*/ 13 w 19"/>
                <a:gd name="T11" fmla="*/ 1 h 20"/>
                <a:gd name="T12" fmla="*/ 17 w 19"/>
                <a:gd name="T13" fmla="*/ 3 h 20"/>
                <a:gd name="T14" fmla="*/ 18 w 19"/>
                <a:gd name="T15" fmla="*/ 6 h 20"/>
                <a:gd name="T16" fmla="*/ 19 w 19"/>
                <a:gd name="T17" fmla="*/ 10 h 20"/>
                <a:gd name="T18" fmla="*/ 18 w 19"/>
                <a:gd name="T19" fmla="*/ 15 h 20"/>
                <a:gd name="T20" fmla="*/ 17 w 19"/>
                <a:gd name="T21" fmla="*/ 17 h 20"/>
                <a:gd name="T22" fmla="*/ 13 w 19"/>
                <a:gd name="T23" fmla="*/ 19 h 20"/>
                <a:gd name="T24" fmla="*/ 11 w 19"/>
                <a:gd name="T25" fmla="*/ 20 h 20"/>
                <a:gd name="T26" fmla="*/ 8 w 19"/>
                <a:gd name="T27" fmla="*/ 19 h 20"/>
                <a:gd name="T28" fmla="*/ 3 w 19"/>
                <a:gd name="T29" fmla="*/ 16 h 20"/>
                <a:gd name="T30" fmla="*/ 1 w 19"/>
                <a:gd name="T31" fmla="*/ 13 h 20"/>
                <a:gd name="T32" fmla="*/ 0 w 19"/>
                <a:gd name="T33" fmla="*/ 8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0"/>
                <a:gd name="T53" fmla="*/ 19 w 19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0">
                  <a:moveTo>
                    <a:pt x="0" y="8"/>
                  </a:moveTo>
                  <a:lnTo>
                    <a:pt x="1" y="3"/>
                  </a:lnTo>
                  <a:lnTo>
                    <a:pt x="3" y="1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7" y="3"/>
                  </a:lnTo>
                  <a:lnTo>
                    <a:pt x="18" y="6"/>
                  </a:lnTo>
                  <a:lnTo>
                    <a:pt x="19" y="10"/>
                  </a:lnTo>
                  <a:lnTo>
                    <a:pt x="18" y="15"/>
                  </a:lnTo>
                  <a:lnTo>
                    <a:pt x="17" y="17"/>
                  </a:lnTo>
                  <a:lnTo>
                    <a:pt x="13" y="19"/>
                  </a:lnTo>
                  <a:lnTo>
                    <a:pt x="11" y="20"/>
                  </a:lnTo>
                  <a:lnTo>
                    <a:pt x="8" y="19"/>
                  </a:lnTo>
                  <a:lnTo>
                    <a:pt x="3" y="16"/>
                  </a:lnTo>
                  <a:lnTo>
                    <a:pt x="1" y="13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83" name="Freeform 325"/>
            <p:cNvSpPr>
              <a:spLocks/>
            </p:cNvSpPr>
            <p:nvPr/>
          </p:nvSpPr>
          <p:spPr bwMode="auto">
            <a:xfrm>
              <a:off x="411" y="729"/>
              <a:ext cx="22" cy="22"/>
            </a:xfrm>
            <a:custGeom>
              <a:avLst/>
              <a:gdLst>
                <a:gd name="T0" fmla="*/ 3 w 22"/>
                <a:gd name="T1" fmla="*/ 3 h 22"/>
                <a:gd name="T2" fmla="*/ 6 w 22"/>
                <a:gd name="T3" fmla="*/ 0 h 22"/>
                <a:gd name="T4" fmla="*/ 12 w 22"/>
                <a:gd name="T5" fmla="*/ 0 h 22"/>
                <a:gd name="T6" fmla="*/ 16 w 22"/>
                <a:gd name="T7" fmla="*/ 1 h 22"/>
                <a:gd name="T8" fmla="*/ 20 w 22"/>
                <a:gd name="T9" fmla="*/ 4 h 22"/>
                <a:gd name="T10" fmla="*/ 22 w 22"/>
                <a:gd name="T11" fmla="*/ 7 h 22"/>
                <a:gd name="T12" fmla="*/ 22 w 22"/>
                <a:gd name="T13" fmla="*/ 12 h 22"/>
                <a:gd name="T14" fmla="*/ 22 w 22"/>
                <a:gd name="T15" fmla="*/ 16 h 22"/>
                <a:gd name="T16" fmla="*/ 21 w 22"/>
                <a:gd name="T17" fmla="*/ 19 h 22"/>
                <a:gd name="T18" fmla="*/ 17 w 22"/>
                <a:gd name="T19" fmla="*/ 22 h 22"/>
                <a:gd name="T20" fmla="*/ 12 w 22"/>
                <a:gd name="T21" fmla="*/ 22 h 22"/>
                <a:gd name="T22" fmla="*/ 7 w 22"/>
                <a:gd name="T23" fmla="*/ 19 h 22"/>
                <a:gd name="T24" fmla="*/ 4 w 22"/>
                <a:gd name="T25" fmla="*/ 17 h 22"/>
                <a:gd name="T26" fmla="*/ 2 w 22"/>
                <a:gd name="T27" fmla="*/ 14 h 22"/>
                <a:gd name="T28" fmla="*/ 0 w 22"/>
                <a:gd name="T29" fmla="*/ 9 h 22"/>
                <a:gd name="T30" fmla="*/ 0 w 22"/>
                <a:gd name="T31" fmla="*/ 6 h 22"/>
                <a:gd name="T32" fmla="*/ 3 w 22"/>
                <a:gd name="T33" fmla="*/ 3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3" y="3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4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6"/>
                  </a:lnTo>
                  <a:lnTo>
                    <a:pt x="21" y="19"/>
                  </a:lnTo>
                  <a:lnTo>
                    <a:pt x="17" y="22"/>
                  </a:lnTo>
                  <a:lnTo>
                    <a:pt x="12" y="22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9"/>
                  </a:lnTo>
                  <a:lnTo>
                    <a:pt x="0" y="6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84" name="Freeform 326"/>
            <p:cNvSpPr>
              <a:spLocks/>
            </p:cNvSpPr>
            <p:nvPr/>
          </p:nvSpPr>
          <p:spPr bwMode="auto">
            <a:xfrm>
              <a:off x="364" y="754"/>
              <a:ext cx="20" cy="22"/>
            </a:xfrm>
            <a:custGeom>
              <a:avLst/>
              <a:gdLst>
                <a:gd name="T0" fmla="*/ 2 w 20"/>
                <a:gd name="T1" fmla="*/ 5 h 22"/>
                <a:gd name="T2" fmla="*/ 4 w 20"/>
                <a:gd name="T3" fmla="*/ 2 h 22"/>
                <a:gd name="T4" fmla="*/ 9 w 20"/>
                <a:gd name="T5" fmla="*/ 0 h 22"/>
                <a:gd name="T6" fmla="*/ 13 w 20"/>
                <a:gd name="T7" fmla="*/ 0 h 22"/>
                <a:gd name="T8" fmla="*/ 18 w 20"/>
                <a:gd name="T9" fmla="*/ 2 h 22"/>
                <a:gd name="T10" fmla="*/ 20 w 20"/>
                <a:gd name="T11" fmla="*/ 7 h 22"/>
                <a:gd name="T12" fmla="*/ 20 w 20"/>
                <a:gd name="T13" fmla="*/ 11 h 22"/>
                <a:gd name="T14" fmla="*/ 19 w 20"/>
                <a:gd name="T15" fmla="*/ 16 h 22"/>
                <a:gd name="T16" fmla="*/ 17 w 20"/>
                <a:gd name="T17" fmla="*/ 19 h 22"/>
                <a:gd name="T18" fmla="*/ 13 w 20"/>
                <a:gd name="T19" fmla="*/ 21 h 22"/>
                <a:gd name="T20" fmla="*/ 10 w 20"/>
                <a:gd name="T21" fmla="*/ 22 h 22"/>
                <a:gd name="T22" fmla="*/ 5 w 20"/>
                <a:gd name="T23" fmla="*/ 22 h 22"/>
                <a:gd name="T24" fmla="*/ 2 w 20"/>
                <a:gd name="T25" fmla="*/ 19 h 22"/>
                <a:gd name="T26" fmla="*/ 0 w 20"/>
                <a:gd name="T27" fmla="*/ 16 h 22"/>
                <a:gd name="T28" fmla="*/ 0 w 20"/>
                <a:gd name="T29" fmla="*/ 11 h 22"/>
                <a:gd name="T30" fmla="*/ 1 w 20"/>
                <a:gd name="T31" fmla="*/ 8 h 22"/>
                <a:gd name="T32" fmla="*/ 2 w 20"/>
                <a:gd name="T33" fmla="*/ 5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22"/>
                <a:gd name="T53" fmla="*/ 20 w 20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22">
                  <a:moveTo>
                    <a:pt x="2" y="5"/>
                  </a:moveTo>
                  <a:lnTo>
                    <a:pt x="4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0" y="7"/>
                  </a:lnTo>
                  <a:lnTo>
                    <a:pt x="20" y="11"/>
                  </a:lnTo>
                  <a:lnTo>
                    <a:pt x="19" y="16"/>
                  </a:lnTo>
                  <a:lnTo>
                    <a:pt x="17" y="19"/>
                  </a:lnTo>
                  <a:lnTo>
                    <a:pt x="13" y="21"/>
                  </a:lnTo>
                  <a:lnTo>
                    <a:pt x="10" y="22"/>
                  </a:lnTo>
                  <a:lnTo>
                    <a:pt x="5" y="22"/>
                  </a:lnTo>
                  <a:lnTo>
                    <a:pt x="2" y="19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1" y="8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85" name="Freeform 327"/>
            <p:cNvSpPr>
              <a:spLocks/>
            </p:cNvSpPr>
            <p:nvPr/>
          </p:nvSpPr>
          <p:spPr bwMode="auto">
            <a:xfrm>
              <a:off x="330" y="728"/>
              <a:ext cx="21" cy="22"/>
            </a:xfrm>
            <a:custGeom>
              <a:avLst/>
              <a:gdLst>
                <a:gd name="T0" fmla="*/ 3 w 21"/>
                <a:gd name="T1" fmla="*/ 1 h 22"/>
                <a:gd name="T2" fmla="*/ 1 w 21"/>
                <a:gd name="T3" fmla="*/ 5 h 22"/>
                <a:gd name="T4" fmla="*/ 0 w 21"/>
                <a:gd name="T5" fmla="*/ 9 h 22"/>
                <a:gd name="T6" fmla="*/ 0 w 21"/>
                <a:gd name="T7" fmla="*/ 14 h 22"/>
                <a:gd name="T8" fmla="*/ 1 w 21"/>
                <a:gd name="T9" fmla="*/ 17 h 22"/>
                <a:gd name="T10" fmla="*/ 4 w 21"/>
                <a:gd name="T11" fmla="*/ 19 h 22"/>
                <a:gd name="T12" fmla="*/ 10 w 21"/>
                <a:gd name="T13" fmla="*/ 22 h 22"/>
                <a:gd name="T14" fmla="*/ 15 w 21"/>
                <a:gd name="T15" fmla="*/ 22 h 22"/>
                <a:gd name="T16" fmla="*/ 18 w 21"/>
                <a:gd name="T17" fmla="*/ 19 h 22"/>
                <a:gd name="T18" fmla="*/ 20 w 21"/>
                <a:gd name="T19" fmla="*/ 16 h 22"/>
                <a:gd name="T20" fmla="*/ 21 w 21"/>
                <a:gd name="T21" fmla="*/ 13 h 22"/>
                <a:gd name="T22" fmla="*/ 21 w 21"/>
                <a:gd name="T23" fmla="*/ 9 h 22"/>
                <a:gd name="T24" fmla="*/ 20 w 21"/>
                <a:gd name="T25" fmla="*/ 6 h 22"/>
                <a:gd name="T26" fmla="*/ 17 w 21"/>
                <a:gd name="T27" fmla="*/ 4 h 22"/>
                <a:gd name="T28" fmla="*/ 12 w 21"/>
                <a:gd name="T29" fmla="*/ 1 h 22"/>
                <a:gd name="T30" fmla="*/ 7 w 21"/>
                <a:gd name="T31" fmla="*/ 0 h 22"/>
                <a:gd name="T32" fmla="*/ 3 w 21"/>
                <a:gd name="T33" fmla="*/ 1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3" y="1"/>
                  </a:moveTo>
                  <a:lnTo>
                    <a:pt x="1" y="5"/>
                  </a:lnTo>
                  <a:lnTo>
                    <a:pt x="0" y="9"/>
                  </a:lnTo>
                  <a:lnTo>
                    <a:pt x="0" y="14"/>
                  </a:lnTo>
                  <a:lnTo>
                    <a:pt x="1" y="17"/>
                  </a:lnTo>
                  <a:lnTo>
                    <a:pt x="4" y="19"/>
                  </a:lnTo>
                  <a:lnTo>
                    <a:pt x="10" y="22"/>
                  </a:lnTo>
                  <a:lnTo>
                    <a:pt x="15" y="22"/>
                  </a:lnTo>
                  <a:lnTo>
                    <a:pt x="18" y="19"/>
                  </a:lnTo>
                  <a:lnTo>
                    <a:pt x="20" y="16"/>
                  </a:lnTo>
                  <a:lnTo>
                    <a:pt x="21" y="13"/>
                  </a:lnTo>
                  <a:lnTo>
                    <a:pt x="21" y="9"/>
                  </a:lnTo>
                  <a:lnTo>
                    <a:pt x="20" y="6"/>
                  </a:lnTo>
                  <a:lnTo>
                    <a:pt x="17" y="4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86" name="Freeform 328"/>
            <p:cNvSpPr>
              <a:spLocks/>
            </p:cNvSpPr>
            <p:nvPr/>
          </p:nvSpPr>
          <p:spPr bwMode="auto">
            <a:xfrm>
              <a:off x="317" y="768"/>
              <a:ext cx="18" cy="19"/>
            </a:xfrm>
            <a:custGeom>
              <a:avLst/>
              <a:gdLst>
                <a:gd name="T0" fmla="*/ 0 w 18"/>
                <a:gd name="T1" fmla="*/ 12 h 19"/>
                <a:gd name="T2" fmla="*/ 0 w 18"/>
                <a:gd name="T3" fmla="*/ 9 h 19"/>
                <a:gd name="T4" fmla="*/ 0 w 18"/>
                <a:gd name="T5" fmla="*/ 5 h 19"/>
                <a:gd name="T6" fmla="*/ 3 w 18"/>
                <a:gd name="T7" fmla="*/ 3 h 19"/>
                <a:gd name="T8" fmla="*/ 6 w 18"/>
                <a:gd name="T9" fmla="*/ 1 h 19"/>
                <a:gd name="T10" fmla="*/ 12 w 18"/>
                <a:gd name="T11" fmla="*/ 0 h 19"/>
                <a:gd name="T12" fmla="*/ 15 w 18"/>
                <a:gd name="T13" fmla="*/ 1 h 19"/>
                <a:gd name="T14" fmla="*/ 17 w 18"/>
                <a:gd name="T15" fmla="*/ 3 h 19"/>
                <a:gd name="T16" fmla="*/ 18 w 18"/>
                <a:gd name="T17" fmla="*/ 7 h 19"/>
                <a:gd name="T18" fmla="*/ 18 w 18"/>
                <a:gd name="T19" fmla="*/ 10 h 19"/>
                <a:gd name="T20" fmla="*/ 17 w 18"/>
                <a:gd name="T21" fmla="*/ 14 h 19"/>
                <a:gd name="T22" fmla="*/ 14 w 18"/>
                <a:gd name="T23" fmla="*/ 17 h 19"/>
                <a:gd name="T24" fmla="*/ 12 w 18"/>
                <a:gd name="T25" fmla="*/ 19 h 19"/>
                <a:gd name="T26" fmla="*/ 8 w 18"/>
                <a:gd name="T27" fmla="*/ 19 h 19"/>
                <a:gd name="T28" fmla="*/ 5 w 18"/>
                <a:gd name="T29" fmla="*/ 17 h 19"/>
                <a:gd name="T30" fmla="*/ 1 w 18"/>
                <a:gd name="T31" fmla="*/ 14 h 19"/>
                <a:gd name="T32" fmla="*/ 0 w 18"/>
                <a:gd name="T33" fmla="*/ 12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9"/>
                <a:gd name="T53" fmla="*/ 18 w 18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9">
                  <a:moveTo>
                    <a:pt x="0" y="12"/>
                  </a:moveTo>
                  <a:lnTo>
                    <a:pt x="0" y="9"/>
                  </a:lnTo>
                  <a:lnTo>
                    <a:pt x="0" y="5"/>
                  </a:lnTo>
                  <a:lnTo>
                    <a:pt x="3" y="3"/>
                  </a:lnTo>
                  <a:lnTo>
                    <a:pt x="6" y="1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7" y="3"/>
                  </a:lnTo>
                  <a:lnTo>
                    <a:pt x="18" y="7"/>
                  </a:lnTo>
                  <a:lnTo>
                    <a:pt x="18" y="10"/>
                  </a:lnTo>
                  <a:lnTo>
                    <a:pt x="17" y="14"/>
                  </a:lnTo>
                  <a:lnTo>
                    <a:pt x="14" y="17"/>
                  </a:lnTo>
                  <a:lnTo>
                    <a:pt x="12" y="19"/>
                  </a:lnTo>
                  <a:lnTo>
                    <a:pt x="8" y="19"/>
                  </a:lnTo>
                  <a:lnTo>
                    <a:pt x="5" y="17"/>
                  </a:lnTo>
                  <a:lnTo>
                    <a:pt x="1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87" name="Freeform 329"/>
            <p:cNvSpPr>
              <a:spLocks/>
            </p:cNvSpPr>
            <p:nvPr/>
          </p:nvSpPr>
          <p:spPr bwMode="auto">
            <a:xfrm>
              <a:off x="350" y="797"/>
              <a:ext cx="16" cy="22"/>
            </a:xfrm>
            <a:custGeom>
              <a:avLst/>
              <a:gdLst>
                <a:gd name="T0" fmla="*/ 6 w 16"/>
                <a:gd name="T1" fmla="*/ 22 h 22"/>
                <a:gd name="T2" fmla="*/ 2 w 16"/>
                <a:gd name="T3" fmla="*/ 21 h 22"/>
                <a:gd name="T4" fmla="*/ 0 w 16"/>
                <a:gd name="T5" fmla="*/ 18 h 22"/>
                <a:gd name="T6" fmla="*/ 0 w 16"/>
                <a:gd name="T7" fmla="*/ 15 h 22"/>
                <a:gd name="T8" fmla="*/ 0 w 16"/>
                <a:gd name="T9" fmla="*/ 10 h 22"/>
                <a:gd name="T10" fmla="*/ 1 w 16"/>
                <a:gd name="T11" fmla="*/ 7 h 22"/>
                <a:gd name="T12" fmla="*/ 4 w 16"/>
                <a:gd name="T13" fmla="*/ 4 h 22"/>
                <a:gd name="T14" fmla="*/ 7 w 16"/>
                <a:gd name="T15" fmla="*/ 1 h 22"/>
                <a:gd name="T16" fmla="*/ 10 w 16"/>
                <a:gd name="T17" fmla="*/ 0 h 22"/>
                <a:gd name="T18" fmla="*/ 13 w 16"/>
                <a:gd name="T19" fmla="*/ 1 h 22"/>
                <a:gd name="T20" fmla="*/ 15 w 16"/>
                <a:gd name="T21" fmla="*/ 4 h 22"/>
                <a:gd name="T22" fmla="*/ 16 w 16"/>
                <a:gd name="T23" fmla="*/ 8 h 22"/>
                <a:gd name="T24" fmla="*/ 16 w 16"/>
                <a:gd name="T25" fmla="*/ 12 h 22"/>
                <a:gd name="T26" fmla="*/ 15 w 16"/>
                <a:gd name="T27" fmla="*/ 15 h 22"/>
                <a:gd name="T28" fmla="*/ 13 w 16"/>
                <a:gd name="T29" fmla="*/ 18 h 22"/>
                <a:gd name="T30" fmla="*/ 10 w 16"/>
                <a:gd name="T31" fmla="*/ 21 h 22"/>
                <a:gd name="T32" fmla="*/ 6 w 16"/>
                <a:gd name="T33" fmla="*/ 22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22"/>
                <a:gd name="T53" fmla="*/ 16 w 16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22">
                  <a:moveTo>
                    <a:pt x="6" y="22"/>
                  </a:moveTo>
                  <a:lnTo>
                    <a:pt x="2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5" y="4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15" y="15"/>
                  </a:lnTo>
                  <a:lnTo>
                    <a:pt x="13" y="18"/>
                  </a:lnTo>
                  <a:lnTo>
                    <a:pt x="10" y="21"/>
                  </a:lnTo>
                  <a:lnTo>
                    <a:pt x="6" y="2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88" name="Freeform 330"/>
            <p:cNvSpPr>
              <a:spLocks/>
            </p:cNvSpPr>
            <p:nvPr/>
          </p:nvSpPr>
          <p:spPr bwMode="auto">
            <a:xfrm>
              <a:off x="379" y="777"/>
              <a:ext cx="19" cy="25"/>
            </a:xfrm>
            <a:custGeom>
              <a:avLst/>
              <a:gdLst>
                <a:gd name="T0" fmla="*/ 1 w 19"/>
                <a:gd name="T1" fmla="*/ 13 h 25"/>
                <a:gd name="T2" fmla="*/ 3 w 19"/>
                <a:gd name="T3" fmla="*/ 9 h 25"/>
                <a:gd name="T4" fmla="*/ 5 w 19"/>
                <a:gd name="T5" fmla="*/ 4 h 25"/>
                <a:gd name="T6" fmla="*/ 7 w 19"/>
                <a:gd name="T7" fmla="*/ 1 h 25"/>
                <a:gd name="T8" fmla="*/ 12 w 19"/>
                <a:gd name="T9" fmla="*/ 0 h 25"/>
                <a:gd name="T10" fmla="*/ 17 w 19"/>
                <a:gd name="T11" fmla="*/ 1 h 25"/>
                <a:gd name="T12" fmla="*/ 19 w 19"/>
                <a:gd name="T13" fmla="*/ 4 h 25"/>
                <a:gd name="T14" fmla="*/ 19 w 19"/>
                <a:gd name="T15" fmla="*/ 8 h 25"/>
                <a:gd name="T16" fmla="*/ 19 w 19"/>
                <a:gd name="T17" fmla="*/ 12 h 25"/>
                <a:gd name="T18" fmla="*/ 17 w 19"/>
                <a:gd name="T19" fmla="*/ 17 h 25"/>
                <a:gd name="T20" fmla="*/ 14 w 19"/>
                <a:gd name="T21" fmla="*/ 20 h 25"/>
                <a:gd name="T22" fmla="*/ 10 w 19"/>
                <a:gd name="T23" fmla="*/ 24 h 25"/>
                <a:gd name="T24" fmla="*/ 6 w 19"/>
                <a:gd name="T25" fmla="*/ 25 h 25"/>
                <a:gd name="T26" fmla="*/ 3 w 19"/>
                <a:gd name="T27" fmla="*/ 24 h 25"/>
                <a:gd name="T28" fmla="*/ 1 w 19"/>
                <a:gd name="T29" fmla="*/ 20 h 25"/>
                <a:gd name="T30" fmla="*/ 0 w 19"/>
                <a:gd name="T31" fmla="*/ 17 h 25"/>
                <a:gd name="T32" fmla="*/ 1 w 19"/>
                <a:gd name="T33" fmla="*/ 13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5"/>
                <a:gd name="T53" fmla="*/ 19 w 19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5">
                  <a:moveTo>
                    <a:pt x="1" y="13"/>
                  </a:moveTo>
                  <a:lnTo>
                    <a:pt x="3" y="9"/>
                  </a:lnTo>
                  <a:lnTo>
                    <a:pt x="5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19" y="12"/>
                  </a:lnTo>
                  <a:lnTo>
                    <a:pt x="17" y="17"/>
                  </a:lnTo>
                  <a:lnTo>
                    <a:pt x="14" y="20"/>
                  </a:lnTo>
                  <a:lnTo>
                    <a:pt x="10" y="24"/>
                  </a:lnTo>
                  <a:lnTo>
                    <a:pt x="6" y="25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89" name="Freeform 331"/>
            <p:cNvSpPr>
              <a:spLocks/>
            </p:cNvSpPr>
            <p:nvPr/>
          </p:nvSpPr>
          <p:spPr bwMode="auto">
            <a:xfrm>
              <a:off x="405" y="782"/>
              <a:ext cx="19" cy="20"/>
            </a:xfrm>
            <a:custGeom>
              <a:avLst/>
              <a:gdLst>
                <a:gd name="T0" fmla="*/ 14 w 19"/>
                <a:gd name="T1" fmla="*/ 2 h 20"/>
                <a:gd name="T2" fmla="*/ 17 w 19"/>
                <a:gd name="T3" fmla="*/ 4 h 20"/>
                <a:gd name="T4" fmla="*/ 18 w 19"/>
                <a:gd name="T5" fmla="*/ 7 h 20"/>
                <a:gd name="T6" fmla="*/ 19 w 19"/>
                <a:gd name="T7" fmla="*/ 10 h 20"/>
                <a:gd name="T8" fmla="*/ 18 w 19"/>
                <a:gd name="T9" fmla="*/ 13 h 20"/>
                <a:gd name="T10" fmla="*/ 14 w 19"/>
                <a:gd name="T11" fmla="*/ 16 h 20"/>
                <a:gd name="T12" fmla="*/ 12 w 19"/>
                <a:gd name="T13" fmla="*/ 19 h 20"/>
                <a:gd name="T14" fmla="*/ 9 w 19"/>
                <a:gd name="T15" fmla="*/ 20 h 20"/>
                <a:gd name="T16" fmla="*/ 5 w 19"/>
                <a:gd name="T17" fmla="*/ 20 h 20"/>
                <a:gd name="T18" fmla="*/ 3 w 19"/>
                <a:gd name="T19" fmla="*/ 19 h 20"/>
                <a:gd name="T20" fmla="*/ 1 w 19"/>
                <a:gd name="T21" fmla="*/ 15 h 20"/>
                <a:gd name="T22" fmla="*/ 0 w 19"/>
                <a:gd name="T23" fmla="*/ 12 h 20"/>
                <a:gd name="T24" fmla="*/ 0 w 19"/>
                <a:gd name="T25" fmla="*/ 8 h 20"/>
                <a:gd name="T26" fmla="*/ 2 w 19"/>
                <a:gd name="T27" fmla="*/ 4 h 20"/>
                <a:gd name="T28" fmla="*/ 5 w 19"/>
                <a:gd name="T29" fmla="*/ 2 h 20"/>
                <a:gd name="T30" fmla="*/ 9 w 19"/>
                <a:gd name="T31" fmla="*/ 0 h 20"/>
                <a:gd name="T32" fmla="*/ 14 w 19"/>
                <a:gd name="T33" fmla="*/ 2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0"/>
                <a:gd name="T53" fmla="*/ 19 w 19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0">
                  <a:moveTo>
                    <a:pt x="14" y="2"/>
                  </a:moveTo>
                  <a:lnTo>
                    <a:pt x="17" y="4"/>
                  </a:lnTo>
                  <a:lnTo>
                    <a:pt x="18" y="7"/>
                  </a:lnTo>
                  <a:lnTo>
                    <a:pt x="19" y="10"/>
                  </a:lnTo>
                  <a:lnTo>
                    <a:pt x="18" y="13"/>
                  </a:lnTo>
                  <a:lnTo>
                    <a:pt x="14" y="16"/>
                  </a:lnTo>
                  <a:lnTo>
                    <a:pt x="12" y="19"/>
                  </a:lnTo>
                  <a:lnTo>
                    <a:pt x="9" y="20"/>
                  </a:lnTo>
                  <a:lnTo>
                    <a:pt x="5" y="20"/>
                  </a:lnTo>
                  <a:lnTo>
                    <a:pt x="3" y="19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5" y="2"/>
                  </a:lnTo>
                  <a:lnTo>
                    <a:pt x="9" y="0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90" name="Freeform 332"/>
            <p:cNvSpPr>
              <a:spLocks/>
            </p:cNvSpPr>
            <p:nvPr/>
          </p:nvSpPr>
          <p:spPr bwMode="auto">
            <a:xfrm>
              <a:off x="187" y="810"/>
              <a:ext cx="161" cy="111"/>
            </a:xfrm>
            <a:custGeom>
              <a:avLst/>
              <a:gdLst>
                <a:gd name="T0" fmla="*/ 158 w 161"/>
                <a:gd name="T1" fmla="*/ 11 h 111"/>
                <a:gd name="T2" fmla="*/ 154 w 161"/>
                <a:gd name="T3" fmla="*/ 9 h 111"/>
                <a:gd name="T4" fmla="*/ 153 w 161"/>
                <a:gd name="T5" fmla="*/ 4 h 111"/>
                <a:gd name="T6" fmla="*/ 145 w 161"/>
                <a:gd name="T7" fmla="*/ 12 h 111"/>
                <a:gd name="T8" fmla="*/ 129 w 161"/>
                <a:gd name="T9" fmla="*/ 9 h 111"/>
                <a:gd name="T10" fmla="*/ 95 w 161"/>
                <a:gd name="T11" fmla="*/ 2 h 111"/>
                <a:gd name="T12" fmla="*/ 69 w 161"/>
                <a:gd name="T13" fmla="*/ 1 h 111"/>
                <a:gd name="T14" fmla="*/ 65 w 161"/>
                <a:gd name="T15" fmla="*/ 5 h 111"/>
                <a:gd name="T16" fmla="*/ 87 w 161"/>
                <a:gd name="T17" fmla="*/ 4 h 111"/>
                <a:gd name="T18" fmla="*/ 116 w 161"/>
                <a:gd name="T19" fmla="*/ 11 h 111"/>
                <a:gd name="T20" fmla="*/ 135 w 161"/>
                <a:gd name="T21" fmla="*/ 20 h 111"/>
                <a:gd name="T22" fmla="*/ 133 w 161"/>
                <a:gd name="T23" fmla="*/ 25 h 111"/>
                <a:gd name="T24" fmla="*/ 120 w 161"/>
                <a:gd name="T25" fmla="*/ 31 h 111"/>
                <a:gd name="T26" fmla="*/ 107 w 161"/>
                <a:gd name="T27" fmla="*/ 34 h 111"/>
                <a:gd name="T28" fmla="*/ 82 w 161"/>
                <a:gd name="T29" fmla="*/ 27 h 111"/>
                <a:gd name="T30" fmla="*/ 54 w 161"/>
                <a:gd name="T31" fmla="*/ 25 h 111"/>
                <a:gd name="T32" fmla="*/ 41 w 161"/>
                <a:gd name="T33" fmla="*/ 30 h 111"/>
                <a:gd name="T34" fmla="*/ 50 w 161"/>
                <a:gd name="T35" fmla="*/ 30 h 111"/>
                <a:gd name="T36" fmla="*/ 64 w 161"/>
                <a:gd name="T37" fmla="*/ 30 h 111"/>
                <a:gd name="T38" fmla="*/ 79 w 161"/>
                <a:gd name="T39" fmla="*/ 33 h 111"/>
                <a:gd name="T40" fmla="*/ 99 w 161"/>
                <a:gd name="T41" fmla="*/ 38 h 111"/>
                <a:gd name="T42" fmla="*/ 101 w 161"/>
                <a:gd name="T43" fmla="*/ 45 h 111"/>
                <a:gd name="T44" fmla="*/ 77 w 161"/>
                <a:gd name="T45" fmla="*/ 53 h 111"/>
                <a:gd name="T46" fmla="*/ 54 w 161"/>
                <a:gd name="T47" fmla="*/ 50 h 111"/>
                <a:gd name="T48" fmla="*/ 35 w 161"/>
                <a:gd name="T49" fmla="*/ 45 h 111"/>
                <a:gd name="T50" fmla="*/ 42 w 161"/>
                <a:gd name="T51" fmla="*/ 51 h 111"/>
                <a:gd name="T52" fmla="*/ 60 w 161"/>
                <a:gd name="T53" fmla="*/ 59 h 111"/>
                <a:gd name="T54" fmla="*/ 40 w 161"/>
                <a:gd name="T55" fmla="*/ 65 h 111"/>
                <a:gd name="T56" fmla="*/ 14 w 161"/>
                <a:gd name="T57" fmla="*/ 73 h 111"/>
                <a:gd name="T58" fmla="*/ 0 w 161"/>
                <a:gd name="T59" fmla="*/ 78 h 111"/>
                <a:gd name="T60" fmla="*/ 8 w 161"/>
                <a:gd name="T61" fmla="*/ 79 h 111"/>
                <a:gd name="T62" fmla="*/ 30 w 161"/>
                <a:gd name="T63" fmla="*/ 77 h 111"/>
                <a:gd name="T64" fmla="*/ 56 w 161"/>
                <a:gd name="T65" fmla="*/ 70 h 111"/>
                <a:gd name="T66" fmla="*/ 66 w 161"/>
                <a:gd name="T67" fmla="*/ 74 h 111"/>
                <a:gd name="T68" fmla="*/ 56 w 161"/>
                <a:gd name="T69" fmla="*/ 106 h 111"/>
                <a:gd name="T70" fmla="*/ 57 w 161"/>
                <a:gd name="T71" fmla="*/ 111 h 111"/>
                <a:gd name="T72" fmla="*/ 70 w 161"/>
                <a:gd name="T73" fmla="*/ 87 h 111"/>
                <a:gd name="T74" fmla="*/ 82 w 161"/>
                <a:gd name="T75" fmla="*/ 64 h 111"/>
                <a:gd name="T76" fmla="*/ 97 w 161"/>
                <a:gd name="T77" fmla="*/ 57 h 111"/>
                <a:gd name="T78" fmla="*/ 112 w 161"/>
                <a:gd name="T79" fmla="*/ 51 h 111"/>
                <a:gd name="T80" fmla="*/ 113 w 161"/>
                <a:gd name="T81" fmla="*/ 73 h 111"/>
                <a:gd name="T82" fmla="*/ 107 w 161"/>
                <a:gd name="T83" fmla="*/ 102 h 111"/>
                <a:gd name="T84" fmla="*/ 112 w 161"/>
                <a:gd name="T85" fmla="*/ 96 h 111"/>
                <a:gd name="T86" fmla="*/ 125 w 161"/>
                <a:gd name="T87" fmla="*/ 60 h 111"/>
                <a:gd name="T88" fmla="*/ 136 w 161"/>
                <a:gd name="T89" fmla="*/ 35 h 111"/>
                <a:gd name="T90" fmla="*/ 146 w 161"/>
                <a:gd name="T91" fmla="*/ 25 h 111"/>
                <a:gd name="T92" fmla="*/ 150 w 161"/>
                <a:gd name="T93" fmla="*/ 30 h 111"/>
                <a:gd name="T94" fmla="*/ 146 w 161"/>
                <a:gd name="T95" fmla="*/ 68 h 111"/>
                <a:gd name="T96" fmla="*/ 155 w 161"/>
                <a:gd name="T97" fmla="*/ 47 h 11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1"/>
                <a:gd name="T148" fmla="*/ 0 h 111"/>
                <a:gd name="T149" fmla="*/ 161 w 161"/>
                <a:gd name="T150" fmla="*/ 111 h 11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1" h="111">
                  <a:moveTo>
                    <a:pt x="161" y="13"/>
                  </a:moveTo>
                  <a:lnTo>
                    <a:pt x="160" y="12"/>
                  </a:lnTo>
                  <a:lnTo>
                    <a:pt x="158" y="11"/>
                  </a:lnTo>
                  <a:lnTo>
                    <a:pt x="156" y="11"/>
                  </a:lnTo>
                  <a:lnTo>
                    <a:pt x="155" y="10"/>
                  </a:lnTo>
                  <a:lnTo>
                    <a:pt x="154" y="9"/>
                  </a:lnTo>
                  <a:lnTo>
                    <a:pt x="154" y="6"/>
                  </a:lnTo>
                  <a:lnTo>
                    <a:pt x="153" y="5"/>
                  </a:lnTo>
                  <a:lnTo>
                    <a:pt x="153" y="4"/>
                  </a:lnTo>
                  <a:lnTo>
                    <a:pt x="151" y="8"/>
                  </a:lnTo>
                  <a:lnTo>
                    <a:pt x="148" y="10"/>
                  </a:lnTo>
                  <a:lnTo>
                    <a:pt x="145" y="12"/>
                  </a:lnTo>
                  <a:lnTo>
                    <a:pt x="144" y="13"/>
                  </a:lnTo>
                  <a:lnTo>
                    <a:pt x="137" y="11"/>
                  </a:lnTo>
                  <a:lnTo>
                    <a:pt x="129" y="9"/>
                  </a:lnTo>
                  <a:lnTo>
                    <a:pt x="118" y="6"/>
                  </a:lnTo>
                  <a:lnTo>
                    <a:pt x="107" y="3"/>
                  </a:lnTo>
                  <a:lnTo>
                    <a:pt x="95" y="2"/>
                  </a:lnTo>
                  <a:lnTo>
                    <a:pt x="84" y="1"/>
                  </a:lnTo>
                  <a:lnTo>
                    <a:pt x="76" y="0"/>
                  </a:lnTo>
                  <a:lnTo>
                    <a:pt x="69" y="1"/>
                  </a:lnTo>
                  <a:lnTo>
                    <a:pt x="62" y="3"/>
                  </a:lnTo>
                  <a:lnTo>
                    <a:pt x="61" y="4"/>
                  </a:lnTo>
                  <a:lnTo>
                    <a:pt x="65" y="5"/>
                  </a:lnTo>
                  <a:lnTo>
                    <a:pt x="69" y="4"/>
                  </a:lnTo>
                  <a:lnTo>
                    <a:pt x="78" y="3"/>
                  </a:lnTo>
                  <a:lnTo>
                    <a:pt x="87" y="4"/>
                  </a:lnTo>
                  <a:lnTo>
                    <a:pt x="96" y="5"/>
                  </a:lnTo>
                  <a:lnTo>
                    <a:pt x="107" y="8"/>
                  </a:lnTo>
                  <a:lnTo>
                    <a:pt x="116" y="11"/>
                  </a:lnTo>
                  <a:lnTo>
                    <a:pt x="124" y="13"/>
                  </a:lnTo>
                  <a:lnTo>
                    <a:pt x="130" y="17"/>
                  </a:lnTo>
                  <a:lnTo>
                    <a:pt x="135" y="20"/>
                  </a:lnTo>
                  <a:lnTo>
                    <a:pt x="137" y="22"/>
                  </a:lnTo>
                  <a:lnTo>
                    <a:pt x="136" y="23"/>
                  </a:lnTo>
                  <a:lnTo>
                    <a:pt x="133" y="25"/>
                  </a:lnTo>
                  <a:lnTo>
                    <a:pt x="129" y="27"/>
                  </a:lnTo>
                  <a:lnTo>
                    <a:pt x="125" y="29"/>
                  </a:lnTo>
                  <a:lnTo>
                    <a:pt x="120" y="31"/>
                  </a:lnTo>
                  <a:lnTo>
                    <a:pt x="116" y="34"/>
                  </a:lnTo>
                  <a:lnTo>
                    <a:pt x="112" y="36"/>
                  </a:lnTo>
                  <a:lnTo>
                    <a:pt x="107" y="34"/>
                  </a:lnTo>
                  <a:lnTo>
                    <a:pt x="100" y="31"/>
                  </a:lnTo>
                  <a:lnTo>
                    <a:pt x="91" y="29"/>
                  </a:lnTo>
                  <a:lnTo>
                    <a:pt x="82" y="27"/>
                  </a:lnTo>
                  <a:lnTo>
                    <a:pt x="71" y="26"/>
                  </a:lnTo>
                  <a:lnTo>
                    <a:pt x="62" y="25"/>
                  </a:lnTo>
                  <a:lnTo>
                    <a:pt x="54" y="25"/>
                  </a:lnTo>
                  <a:lnTo>
                    <a:pt x="48" y="27"/>
                  </a:lnTo>
                  <a:lnTo>
                    <a:pt x="43" y="29"/>
                  </a:lnTo>
                  <a:lnTo>
                    <a:pt x="41" y="30"/>
                  </a:lnTo>
                  <a:lnTo>
                    <a:pt x="41" y="31"/>
                  </a:lnTo>
                  <a:lnTo>
                    <a:pt x="47" y="30"/>
                  </a:lnTo>
                  <a:lnTo>
                    <a:pt x="50" y="30"/>
                  </a:lnTo>
                  <a:lnTo>
                    <a:pt x="54" y="30"/>
                  </a:lnTo>
                  <a:lnTo>
                    <a:pt x="59" y="30"/>
                  </a:lnTo>
                  <a:lnTo>
                    <a:pt x="64" y="30"/>
                  </a:lnTo>
                  <a:lnTo>
                    <a:pt x="69" y="30"/>
                  </a:lnTo>
                  <a:lnTo>
                    <a:pt x="74" y="31"/>
                  </a:lnTo>
                  <a:lnTo>
                    <a:pt x="79" y="33"/>
                  </a:lnTo>
                  <a:lnTo>
                    <a:pt x="84" y="34"/>
                  </a:lnTo>
                  <a:lnTo>
                    <a:pt x="92" y="36"/>
                  </a:lnTo>
                  <a:lnTo>
                    <a:pt x="99" y="38"/>
                  </a:lnTo>
                  <a:lnTo>
                    <a:pt x="103" y="39"/>
                  </a:lnTo>
                  <a:lnTo>
                    <a:pt x="107" y="42"/>
                  </a:lnTo>
                  <a:lnTo>
                    <a:pt x="101" y="45"/>
                  </a:lnTo>
                  <a:lnTo>
                    <a:pt x="92" y="48"/>
                  </a:lnTo>
                  <a:lnTo>
                    <a:pt x="83" y="51"/>
                  </a:lnTo>
                  <a:lnTo>
                    <a:pt x="77" y="53"/>
                  </a:lnTo>
                  <a:lnTo>
                    <a:pt x="71" y="54"/>
                  </a:lnTo>
                  <a:lnTo>
                    <a:pt x="64" y="52"/>
                  </a:lnTo>
                  <a:lnTo>
                    <a:pt x="54" y="50"/>
                  </a:lnTo>
                  <a:lnTo>
                    <a:pt x="48" y="47"/>
                  </a:lnTo>
                  <a:lnTo>
                    <a:pt x="41" y="45"/>
                  </a:lnTo>
                  <a:lnTo>
                    <a:pt x="35" y="45"/>
                  </a:lnTo>
                  <a:lnTo>
                    <a:pt x="32" y="46"/>
                  </a:lnTo>
                  <a:lnTo>
                    <a:pt x="35" y="48"/>
                  </a:lnTo>
                  <a:lnTo>
                    <a:pt x="42" y="51"/>
                  </a:lnTo>
                  <a:lnTo>
                    <a:pt x="50" y="53"/>
                  </a:lnTo>
                  <a:lnTo>
                    <a:pt x="56" y="56"/>
                  </a:lnTo>
                  <a:lnTo>
                    <a:pt x="60" y="59"/>
                  </a:lnTo>
                  <a:lnTo>
                    <a:pt x="56" y="60"/>
                  </a:lnTo>
                  <a:lnTo>
                    <a:pt x="49" y="62"/>
                  </a:lnTo>
                  <a:lnTo>
                    <a:pt x="40" y="65"/>
                  </a:lnTo>
                  <a:lnTo>
                    <a:pt x="31" y="68"/>
                  </a:lnTo>
                  <a:lnTo>
                    <a:pt x="22" y="70"/>
                  </a:lnTo>
                  <a:lnTo>
                    <a:pt x="14" y="73"/>
                  </a:lnTo>
                  <a:lnTo>
                    <a:pt x="7" y="76"/>
                  </a:lnTo>
                  <a:lnTo>
                    <a:pt x="3" y="77"/>
                  </a:lnTo>
                  <a:lnTo>
                    <a:pt x="0" y="78"/>
                  </a:lnTo>
                  <a:lnTo>
                    <a:pt x="0" y="79"/>
                  </a:lnTo>
                  <a:lnTo>
                    <a:pt x="2" y="79"/>
                  </a:lnTo>
                  <a:lnTo>
                    <a:pt x="8" y="79"/>
                  </a:lnTo>
                  <a:lnTo>
                    <a:pt x="14" y="79"/>
                  </a:lnTo>
                  <a:lnTo>
                    <a:pt x="22" y="78"/>
                  </a:lnTo>
                  <a:lnTo>
                    <a:pt x="30" y="77"/>
                  </a:lnTo>
                  <a:lnTo>
                    <a:pt x="40" y="74"/>
                  </a:lnTo>
                  <a:lnTo>
                    <a:pt x="48" y="72"/>
                  </a:lnTo>
                  <a:lnTo>
                    <a:pt x="56" y="70"/>
                  </a:lnTo>
                  <a:lnTo>
                    <a:pt x="62" y="68"/>
                  </a:lnTo>
                  <a:lnTo>
                    <a:pt x="67" y="65"/>
                  </a:lnTo>
                  <a:lnTo>
                    <a:pt x="66" y="74"/>
                  </a:lnTo>
                  <a:lnTo>
                    <a:pt x="64" y="87"/>
                  </a:lnTo>
                  <a:lnTo>
                    <a:pt x="60" y="98"/>
                  </a:lnTo>
                  <a:lnTo>
                    <a:pt x="56" y="106"/>
                  </a:lnTo>
                  <a:lnTo>
                    <a:pt x="53" y="110"/>
                  </a:lnTo>
                  <a:lnTo>
                    <a:pt x="54" y="111"/>
                  </a:lnTo>
                  <a:lnTo>
                    <a:pt x="57" y="111"/>
                  </a:lnTo>
                  <a:lnTo>
                    <a:pt x="59" y="107"/>
                  </a:lnTo>
                  <a:lnTo>
                    <a:pt x="64" y="99"/>
                  </a:lnTo>
                  <a:lnTo>
                    <a:pt x="70" y="87"/>
                  </a:lnTo>
                  <a:lnTo>
                    <a:pt x="76" y="74"/>
                  </a:lnTo>
                  <a:lnTo>
                    <a:pt x="78" y="65"/>
                  </a:lnTo>
                  <a:lnTo>
                    <a:pt x="82" y="64"/>
                  </a:lnTo>
                  <a:lnTo>
                    <a:pt x="87" y="62"/>
                  </a:lnTo>
                  <a:lnTo>
                    <a:pt x="92" y="60"/>
                  </a:lnTo>
                  <a:lnTo>
                    <a:pt x="97" y="57"/>
                  </a:lnTo>
                  <a:lnTo>
                    <a:pt x="103" y="55"/>
                  </a:lnTo>
                  <a:lnTo>
                    <a:pt x="108" y="53"/>
                  </a:lnTo>
                  <a:lnTo>
                    <a:pt x="112" y="51"/>
                  </a:lnTo>
                  <a:lnTo>
                    <a:pt x="114" y="50"/>
                  </a:lnTo>
                  <a:lnTo>
                    <a:pt x="114" y="60"/>
                  </a:lnTo>
                  <a:lnTo>
                    <a:pt x="113" y="73"/>
                  </a:lnTo>
                  <a:lnTo>
                    <a:pt x="111" y="87"/>
                  </a:lnTo>
                  <a:lnTo>
                    <a:pt x="109" y="96"/>
                  </a:lnTo>
                  <a:lnTo>
                    <a:pt x="107" y="102"/>
                  </a:lnTo>
                  <a:lnTo>
                    <a:pt x="107" y="103"/>
                  </a:lnTo>
                  <a:lnTo>
                    <a:pt x="109" y="102"/>
                  </a:lnTo>
                  <a:lnTo>
                    <a:pt x="112" y="96"/>
                  </a:lnTo>
                  <a:lnTo>
                    <a:pt x="117" y="87"/>
                  </a:lnTo>
                  <a:lnTo>
                    <a:pt x="121" y="73"/>
                  </a:lnTo>
                  <a:lnTo>
                    <a:pt x="125" y="60"/>
                  </a:lnTo>
                  <a:lnTo>
                    <a:pt x="125" y="46"/>
                  </a:lnTo>
                  <a:lnTo>
                    <a:pt x="131" y="40"/>
                  </a:lnTo>
                  <a:lnTo>
                    <a:pt x="136" y="35"/>
                  </a:lnTo>
                  <a:lnTo>
                    <a:pt x="141" y="30"/>
                  </a:lnTo>
                  <a:lnTo>
                    <a:pt x="144" y="27"/>
                  </a:lnTo>
                  <a:lnTo>
                    <a:pt x="146" y="25"/>
                  </a:lnTo>
                  <a:lnTo>
                    <a:pt x="148" y="25"/>
                  </a:lnTo>
                  <a:lnTo>
                    <a:pt x="150" y="27"/>
                  </a:lnTo>
                  <a:lnTo>
                    <a:pt x="150" y="30"/>
                  </a:lnTo>
                  <a:lnTo>
                    <a:pt x="148" y="40"/>
                  </a:lnTo>
                  <a:lnTo>
                    <a:pt x="147" y="54"/>
                  </a:lnTo>
                  <a:lnTo>
                    <a:pt x="146" y="68"/>
                  </a:lnTo>
                  <a:lnTo>
                    <a:pt x="145" y="78"/>
                  </a:lnTo>
                  <a:lnTo>
                    <a:pt x="151" y="67"/>
                  </a:lnTo>
                  <a:lnTo>
                    <a:pt x="155" y="47"/>
                  </a:lnTo>
                  <a:lnTo>
                    <a:pt x="159" y="28"/>
                  </a:lnTo>
                  <a:lnTo>
                    <a:pt x="161" y="13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91" name="Freeform 333"/>
            <p:cNvSpPr>
              <a:spLocks/>
            </p:cNvSpPr>
            <p:nvPr/>
          </p:nvSpPr>
          <p:spPr bwMode="auto">
            <a:xfrm>
              <a:off x="197" y="614"/>
              <a:ext cx="131" cy="122"/>
            </a:xfrm>
            <a:custGeom>
              <a:avLst/>
              <a:gdLst>
                <a:gd name="T0" fmla="*/ 126 w 131"/>
                <a:gd name="T1" fmla="*/ 120 h 122"/>
                <a:gd name="T2" fmla="*/ 129 w 131"/>
                <a:gd name="T3" fmla="*/ 116 h 122"/>
                <a:gd name="T4" fmla="*/ 125 w 131"/>
                <a:gd name="T5" fmla="*/ 110 h 122"/>
                <a:gd name="T6" fmla="*/ 117 w 131"/>
                <a:gd name="T7" fmla="*/ 99 h 122"/>
                <a:gd name="T8" fmla="*/ 115 w 131"/>
                <a:gd name="T9" fmla="*/ 86 h 122"/>
                <a:gd name="T10" fmla="*/ 111 w 131"/>
                <a:gd name="T11" fmla="*/ 56 h 122"/>
                <a:gd name="T12" fmla="*/ 106 w 131"/>
                <a:gd name="T13" fmla="*/ 42 h 122"/>
                <a:gd name="T14" fmla="*/ 102 w 131"/>
                <a:gd name="T15" fmla="*/ 42 h 122"/>
                <a:gd name="T16" fmla="*/ 104 w 131"/>
                <a:gd name="T17" fmla="*/ 55 h 122"/>
                <a:gd name="T18" fmla="*/ 106 w 131"/>
                <a:gd name="T19" fmla="*/ 80 h 122"/>
                <a:gd name="T20" fmla="*/ 98 w 131"/>
                <a:gd name="T21" fmla="*/ 84 h 122"/>
                <a:gd name="T22" fmla="*/ 84 w 131"/>
                <a:gd name="T23" fmla="*/ 73 h 122"/>
                <a:gd name="T24" fmla="*/ 76 w 131"/>
                <a:gd name="T25" fmla="*/ 62 h 122"/>
                <a:gd name="T26" fmla="*/ 71 w 131"/>
                <a:gd name="T27" fmla="*/ 38 h 122"/>
                <a:gd name="T28" fmla="*/ 69 w 131"/>
                <a:gd name="T29" fmla="*/ 22 h 122"/>
                <a:gd name="T30" fmla="*/ 68 w 131"/>
                <a:gd name="T31" fmla="*/ 9 h 122"/>
                <a:gd name="T32" fmla="*/ 64 w 131"/>
                <a:gd name="T33" fmla="*/ 2 h 122"/>
                <a:gd name="T34" fmla="*/ 64 w 131"/>
                <a:gd name="T35" fmla="*/ 6 h 122"/>
                <a:gd name="T36" fmla="*/ 65 w 131"/>
                <a:gd name="T37" fmla="*/ 18 h 122"/>
                <a:gd name="T38" fmla="*/ 63 w 131"/>
                <a:gd name="T39" fmla="*/ 28 h 122"/>
                <a:gd name="T40" fmla="*/ 63 w 131"/>
                <a:gd name="T41" fmla="*/ 38 h 122"/>
                <a:gd name="T42" fmla="*/ 65 w 131"/>
                <a:gd name="T43" fmla="*/ 55 h 122"/>
                <a:gd name="T44" fmla="*/ 57 w 131"/>
                <a:gd name="T45" fmla="*/ 54 h 122"/>
                <a:gd name="T46" fmla="*/ 39 w 131"/>
                <a:gd name="T47" fmla="*/ 35 h 122"/>
                <a:gd name="T48" fmla="*/ 21 w 131"/>
                <a:gd name="T49" fmla="*/ 16 h 122"/>
                <a:gd name="T50" fmla="*/ 6 w 131"/>
                <a:gd name="T51" fmla="*/ 2 h 122"/>
                <a:gd name="T52" fmla="*/ 8 w 131"/>
                <a:gd name="T53" fmla="*/ 11 h 122"/>
                <a:gd name="T54" fmla="*/ 26 w 131"/>
                <a:gd name="T55" fmla="*/ 35 h 122"/>
                <a:gd name="T56" fmla="*/ 37 w 131"/>
                <a:gd name="T57" fmla="*/ 50 h 122"/>
                <a:gd name="T58" fmla="*/ 54 w 131"/>
                <a:gd name="T59" fmla="*/ 64 h 122"/>
                <a:gd name="T60" fmla="*/ 54 w 131"/>
                <a:gd name="T61" fmla="*/ 69 h 122"/>
                <a:gd name="T62" fmla="*/ 37 w 131"/>
                <a:gd name="T63" fmla="*/ 65 h 122"/>
                <a:gd name="T64" fmla="*/ 27 w 131"/>
                <a:gd name="T65" fmla="*/ 60 h 122"/>
                <a:gd name="T66" fmla="*/ 23 w 131"/>
                <a:gd name="T67" fmla="*/ 61 h 122"/>
                <a:gd name="T68" fmla="*/ 29 w 131"/>
                <a:gd name="T69" fmla="*/ 67 h 122"/>
                <a:gd name="T70" fmla="*/ 40 w 131"/>
                <a:gd name="T71" fmla="*/ 73 h 122"/>
                <a:gd name="T72" fmla="*/ 55 w 131"/>
                <a:gd name="T73" fmla="*/ 79 h 122"/>
                <a:gd name="T74" fmla="*/ 69 w 131"/>
                <a:gd name="T75" fmla="*/ 82 h 122"/>
                <a:gd name="T76" fmla="*/ 82 w 131"/>
                <a:gd name="T77" fmla="*/ 85 h 122"/>
                <a:gd name="T78" fmla="*/ 97 w 131"/>
                <a:gd name="T79" fmla="*/ 95 h 122"/>
                <a:gd name="T80" fmla="*/ 98 w 131"/>
                <a:gd name="T81" fmla="*/ 102 h 122"/>
                <a:gd name="T82" fmla="*/ 87 w 131"/>
                <a:gd name="T83" fmla="*/ 105 h 122"/>
                <a:gd name="T84" fmla="*/ 76 w 131"/>
                <a:gd name="T85" fmla="*/ 106 h 122"/>
                <a:gd name="T86" fmla="*/ 66 w 131"/>
                <a:gd name="T87" fmla="*/ 106 h 122"/>
                <a:gd name="T88" fmla="*/ 56 w 131"/>
                <a:gd name="T89" fmla="*/ 105 h 122"/>
                <a:gd name="T90" fmla="*/ 55 w 131"/>
                <a:gd name="T91" fmla="*/ 108 h 122"/>
                <a:gd name="T92" fmla="*/ 68 w 131"/>
                <a:gd name="T93" fmla="*/ 112 h 122"/>
                <a:gd name="T94" fmla="*/ 83 w 131"/>
                <a:gd name="T95" fmla="*/ 112 h 122"/>
                <a:gd name="T96" fmla="*/ 97 w 131"/>
                <a:gd name="T97" fmla="*/ 112 h 122"/>
                <a:gd name="T98" fmla="*/ 108 w 131"/>
                <a:gd name="T99" fmla="*/ 111 h 122"/>
                <a:gd name="T100" fmla="*/ 117 w 131"/>
                <a:gd name="T101" fmla="*/ 112 h 122"/>
                <a:gd name="T102" fmla="*/ 123 w 131"/>
                <a:gd name="T103" fmla="*/ 119 h 1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1"/>
                <a:gd name="T157" fmla="*/ 0 h 122"/>
                <a:gd name="T158" fmla="*/ 131 w 131"/>
                <a:gd name="T159" fmla="*/ 122 h 1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1" h="122">
                  <a:moveTo>
                    <a:pt x="125" y="122"/>
                  </a:moveTo>
                  <a:lnTo>
                    <a:pt x="126" y="120"/>
                  </a:lnTo>
                  <a:lnTo>
                    <a:pt x="127" y="118"/>
                  </a:lnTo>
                  <a:lnTo>
                    <a:pt x="129" y="116"/>
                  </a:lnTo>
                  <a:lnTo>
                    <a:pt x="131" y="114"/>
                  </a:lnTo>
                  <a:lnTo>
                    <a:pt x="125" y="110"/>
                  </a:lnTo>
                  <a:lnTo>
                    <a:pt x="120" y="105"/>
                  </a:lnTo>
                  <a:lnTo>
                    <a:pt x="117" y="99"/>
                  </a:lnTo>
                  <a:lnTo>
                    <a:pt x="116" y="95"/>
                  </a:lnTo>
                  <a:lnTo>
                    <a:pt x="115" y="86"/>
                  </a:lnTo>
                  <a:lnTo>
                    <a:pt x="114" y="71"/>
                  </a:lnTo>
                  <a:lnTo>
                    <a:pt x="111" y="56"/>
                  </a:lnTo>
                  <a:lnTo>
                    <a:pt x="109" y="46"/>
                  </a:lnTo>
                  <a:lnTo>
                    <a:pt x="106" y="42"/>
                  </a:lnTo>
                  <a:lnTo>
                    <a:pt x="103" y="40"/>
                  </a:lnTo>
                  <a:lnTo>
                    <a:pt x="102" y="42"/>
                  </a:lnTo>
                  <a:lnTo>
                    <a:pt x="103" y="46"/>
                  </a:lnTo>
                  <a:lnTo>
                    <a:pt x="104" y="55"/>
                  </a:lnTo>
                  <a:lnTo>
                    <a:pt x="106" y="68"/>
                  </a:lnTo>
                  <a:lnTo>
                    <a:pt x="106" y="80"/>
                  </a:lnTo>
                  <a:lnTo>
                    <a:pt x="104" y="88"/>
                  </a:lnTo>
                  <a:lnTo>
                    <a:pt x="98" y="84"/>
                  </a:lnTo>
                  <a:lnTo>
                    <a:pt x="91" y="79"/>
                  </a:lnTo>
                  <a:lnTo>
                    <a:pt x="84" y="73"/>
                  </a:lnTo>
                  <a:lnTo>
                    <a:pt x="80" y="69"/>
                  </a:lnTo>
                  <a:lnTo>
                    <a:pt x="76" y="62"/>
                  </a:lnTo>
                  <a:lnTo>
                    <a:pt x="73" y="51"/>
                  </a:lnTo>
                  <a:lnTo>
                    <a:pt x="71" y="38"/>
                  </a:lnTo>
                  <a:lnTo>
                    <a:pt x="69" y="29"/>
                  </a:lnTo>
                  <a:lnTo>
                    <a:pt x="69" y="22"/>
                  </a:lnTo>
                  <a:lnTo>
                    <a:pt x="69" y="16"/>
                  </a:lnTo>
                  <a:lnTo>
                    <a:pt x="68" y="9"/>
                  </a:lnTo>
                  <a:lnTo>
                    <a:pt x="66" y="4"/>
                  </a:lnTo>
                  <a:lnTo>
                    <a:pt x="64" y="2"/>
                  </a:lnTo>
                  <a:lnTo>
                    <a:pt x="64" y="3"/>
                  </a:lnTo>
                  <a:lnTo>
                    <a:pt x="64" y="6"/>
                  </a:lnTo>
                  <a:lnTo>
                    <a:pt x="65" y="12"/>
                  </a:lnTo>
                  <a:lnTo>
                    <a:pt x="65" y="18"/>
                  </a:lnTo>
                  <a:lnTo>
                    <a:pt x="64" y="23"/>
                  </a:lnTo>
                  <a:lnTo>
                    <a:pt x="63" y="28"/>
                  </a:lnTo>
                  <a:lnTo>
                    <a:pt x="63" y="33"/>
                  </a:lnTo>
                  <a:lnTo>
                    <a:pt x="63" y="38"/>
                  </a:lnTo>
                  <a:lnTo>
                    <a:pt x="64" y="47"/>
                  </a:lnTo>
                  <a:lnTo>
                    <a:pt x="65" y="55"/>
                  </a:lnTo>
                  <a:lnTo>
                    <a:pt x="66" y="62"/>
                  </a:lnTo>
                  <a:lnTo>
                    <a:pt x="57" y="54"/>
                  </a:lnTo>
                  <a:lnTo>
                    <a:pt x="48" y="45"/>
                  </a:lnTo>
                  <a:lnTo>
                    <a:pt x="39" y="35"/>
                  </a:lnTo>
                  <a:lnTo>
                    <a:pt x="30" y="25"/>
                  </a:lnTo>
                  <a:lnTo>
                    <a:pt x="21" y="16"/>
                  </a:lnTo>
                  <a:lnTo>
                    <a:pt x="13" y="8"/>
                  </a:lnTo>
                  <a:lnTo>
                    <a:pt x="6" y="2"/>
                  </a:lnTo>
                  <a:lnTo>
                    <a:pt x="0" y="0"/>
                  </a:lnTo>
                  <a:lnTo>
                    <a:pt x="8" y="11"/>
                  </a:lnTo>
                  <a:lnTo>
                    <a:pt x="18" y="23"/>
                  </a:lnTo>
                  <a:lnTo>
                    <a:pt x="26" y="35"/>
                  </a:lnTo>
                  <a:lnTo>
                    <a:pt x="32" y="43"/>
                  </a:lnTo>
                  <a:lnTo>
                    <a:pt x="37" y="50"/>
                  </a:lnTo>
                  <a:lnTo>
                    <a:pt x="46" y="57"/>
                  </a:lnTo>
                  <a:lnTo>
                    <a:pt x="54" y="64"/>
                  </a:lnTo>
                  <a:lnTo>
                    <a:pt x="60" y="69"/>
                  </a:lnTo>
                  <a:lnTo>
                    <a:pt x="54" y="69"/>
                  </a:lnTo>
                  <a:lnTo>
                    <a:pt x="44" y="68"/>
                  </a:lnTo>
                  <a:lnTo>
                    <a:pt x="37" y="65"/>
                  </a:lnTo>
                  <a:lnTo>
                    <a:pt x="31" y="62"/>
                  </a:lnTo>
                  <a:lnTo>
                    <a:pt x="27" y="60"/>
                  </a:lnTo>
                  <a:lnTo>
                    <a:pt x="24" y="60"/>
                  </a:lnTo>
                  <a:lnTo>
                    <a:pt x="23" y="61"/>
                  </a:lnTo>
                  <a:lnTo>
                    <a:pt x="25" y="64"/>
                  </a:lnTo>
                  <a:lnTo>
                    <a:pt x="29" y="67"/>
                  </a:lnTo>
                  <a:lnTo>
                    <a:pt x="34" y="70"/>
                  </a:lnTo>
                  <a:lnTo>
                    <a:pt x="40" y="73"/>
                  </a:lnTo>
                  <a:lnTo>
                    <a:pt x="47" y="76"/>
                  </a:lnTo>
                  <a:lnTo>
                    <a:pt x="55" y="79"/>
                  </a:lnTo>
                  <a:lnTo>
                    <a:pt x="61" y="80"/>
                  </a:lnTo>
                  <a:lnTo>
                    <a:pt x="69" y="82"/>
                  </a:lnTo>
                  <a:lnTo>
                    <a:pt x="75" y="82"/>
                  </a:lnTo>
                  <a:lnTo>
                    <a:pt x="82" y="85"/>
                  </a:lnTo>
                  <a:lnTo>
                    <a:pt x="90" y="89"/>
                  </a:lnTo>
                  <a:lnTo>
                    <a:pt x="97" y="95"/>
                  </a:lnTo>
                  <a:lnTo>
                    <a:pt x="101" y="101"/>
                  </a:lnTo>
                  <a:lnTo>
                    <a:pt x="98" y="102"/>
                  </a:lnTo>
                  <a:lnTo>
                    <a:pt x="93" y="104"/>
                  </a:lnTo>
                  <a:lnTo>
                    <a:pt x="87" y="105"/>
                  </a:lnTo>
                  <a:lnTo>
                    <a:pt x="82" y="105"/>
                  </a:lnTo>
                  <a:lnTo>
                    <a:pt x="76" y="106"/>
                  </a:lnTo>
                  <a:lnTo>
                    <a:pt x="71" y="106"/>
                  </a:lnTo>
                  <a:lnTo>
                    <a:pt x="66" y="106"/>
                  </a:lnTo>
                  <a:lnTo>
                    <a:pt x="61" y="106"/>
                  </a:lnTo>
                  <a:lnTo>
                    <a:pt x="56" y="105"/>
                  </a:lnTo>
                  <a:lnTo>
                    <a:pt x="52" y="106"/>
                  </a:lnTo>
                  <a:lnTo>
                    <a:pt x="55" y="108"/>
                  </a:lnTo>
                  <a:lnTo>
                    <a:pt x="63" y="111"/>
                  </a:lnTo>
                  <a:lnTo>
                    <a:pt x="68" y="112"/>
                  </a:lnTo>
                  <a:lnTo>
                    <a:pt x="75" y="112"/>
                  </a:lnTo>
                  <a:lnTo>
                    <a:pt x="83" y="112"/>
                  </a:lnTo>
                  <a:lnTo>
                    <a:pt x="90" y="112"/>
                  </a:lnTo>
                  <a:lnTo>
                    <a:pt x="97" y="112"/>
                  </a:lnTo>
                  <a:lnTo>
                    <a:pt x="103" y="111"/>
                  </a:lnTo>
                  <a:lnTo>
                    <a:pt x="108" y="111"/>
                  </a:lnTo>
                  <a:lnTo>
                    <a:pt x="111" y="111"/>
                  </a:lnTo>
                  <a:lnTo>
                    <a:pt x="117" y="112"/>
                  </a:lnTo>
                  <a:lnTo>
                    <a:pt x="120" y="114"/>
                  </a:lnTo>
                  <a:lnTo>
                    <a:pt x="123" y="119"/>
                  </a:lnTo>
                  <a:lnTo>
                    <a:pt x="125" y="122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92" name="Freeform 334"/>
            <p:cNvSpPr>
              <a:spLocks/>
            </p:cNvSpPr>
            <p:nvPr/>
          </p:nvSpPr>
          <p:spPr bwMode="auto">
            <a:xfrm>
              <a:off x="390" y="567"/>
              <a:ext cx="79" cy="186"/>
            </a:xfrm>
            <a:custGeom>
              <a:avLst/>
              <a:gdLst>
                <a:gd name="T0" fmla="*/ 8 w 79"/>
                <a:gd name="T1" fmla="*/ 154 h 186"/>
                <a:gd name="T2" fmla="*/ 13 w 79"/>
                <a:gd name="T3" fmla="*/ 146 h 186"/>
                <a:gd name="T4" fmla="*/ 18 w 79"/>
                <a:gd name="T5" fmla="*/ 149 h 186"/>
                <a:gd name="T6" fmla="*/ 21 w 79"/>
                <a:gd name="T7" fmla="*/ 133 h 186"/>
                <a:gd name="T8" fmla="*/ 8 w 79"/>
                <a:gd name="T9" fmla="*/ 106 h 186"/>
                <a:gd name="T10" fmla="*/ 0 w 79"/>
                <a:gd name="T11" fmla="*/ 76 h 186"/>
                <a:gd name="T12" fmla="*/ 3 w 79"/>
                <a:gd name="T13" fmla="*/ 77 h 186"/>
                <a:gd name="T14" fmla="*/ 17 w 79"/>
                <a:gd name="T15" fmla="*/ 108 h 186"/>
                <a:gd name="T16" fmla="*/ 30 w 79"/>
                <a:gd name="T17" fmla="*/ 87 h 186"/>
                <a:gd name="T18" fmla="*/ 29 w 79"/>
                <a:gd name="T19" fmla="*/ 52 h 186"/>
                <a:gd name="T20" fmla="*/ 28 w 79"/>
                <a:gd name="T21" fmla="*/ 22 h 186"/>
                <a:gd name="T22" fmla="*/ 32 w 79"/>
                <a:gd name="T23" fmla="*/ 23 h 186"/>
                <a:gd name="T24" fmla="*/ 33 w 79"/>
                <a:gd name="T25" fmla="*/ 41 h 186"/>
                <a:gd name="T26" fmla="*/ 41 w 79"/>
                <a:gd name="T27" fmla="*/ 41 h 186"/>
                <a:gd name="T28" fmla="*/ 59 w 79"/>
                <a:gd name="T29" fmla="*/ 3 h 186"/>
                <a:gd name="T30" fmla="*/ 63 w 79"/>
                <a:gd name="T31" fmla="*/ 3 h 186"/>
                <a:gd name="T32" fmla="*/ 51 w 79"/>
                <a:gd name="T33" fmla="*/ 29 h 186"/>
                <a:gd name="T34" fmla="*/ 50 w 79"/>
                <a:gd name="T35" fmla="*/ 51 h 186"/>
                <a:gd name="T36" fmla="*/ 67 w 79"/>
                <a:gd name="T37" fmla="*/ 43 h 186"/>
                <a:gd name="T38" fmla="*/ 70 w 79"/>
                <a:gd name="T39" fmla="*/ 43 h 186"/>
                <a:gd name="T40" fmla="*/ 55 w 79"/>
                <a:gd name="T41" fmla="*/ 56 h 186"/>
                <a:gd name="T42" fmla="*/ 41 w 79"/>
                <a:gd name="T43" fmla="*/ 77 h 186"/>
                <a:gd name="T44" fmla="*/ 33 w 79"/>
                <a:gd name="T45" fmla="*/ 115 h 186"/>
                <a:gd name="T46" fmla="*/ 50 w 79"/>
                <a:gd name="T47" fmla="*/ 114 h 186"/>
                <a:gd name="T48" fmla="*/ 67 w 79"/>
                <a:gd name="T49" fmla="*/ 109 h 186"/>
                <a:gd name="T50" fmla="*/ 75 w 79"/>
                <a:gd name="T51" fmla="*/ 104 h 186"/>
                <a:gd name="T52" fmla="*/ 74 w 79"/>
                <a:gd name="T53" fmla="*/ 109 h 186"/>
                <a:gd name="T54" fmla="*/ 61 w 79"/>
                <a:gd name="T55" fmla="*/ 117 h 186"/>
                <a:gd name="T56" fmla="*/ 42 w 79"/>
                <a:gd name="T57" fmla="*/ 125 h 186"/>
                <a:gd name="T58" fmla="*/ 30 w 79"/>
                <a:gd name="T59" fmla="*/ 131 h 186"/>
                <a:gd name="T60" fmla="*/ 27 w 79"/>
                <a:gd name="T61" fmla="*/ 150 h 186"/>
                <a:gd name="T62" fmla="*/ 38 w 79"/>
                <a:gd name="T63" fmla="*/ 153 h 186"/>
                <a:gd name="T64" fmla="*/ 61 w 79"/>
                <a:gd name="T65" fmla="*/ 143 h 186"/>
                <a:gd name="T66" fmla="*/ 77 w 79"/>
                <a:gd name="T67" fmla="*/ 133 h 186"/>
                <a:gd name="T68" fmla="*/ 77 w 79"/>
                <a:gd name="T69" fmla="*/ 137 h 186"/>
                <a:gd name="T70" fmla="*/ 57 w 79"/>
                <a:gd name="T71" fmla="*/ 162 h 186"/>
                <a:gd name="T72" fmla="*/ 49 w 79"/>
                <a:gd name="T73" fmla="*/ 163 h 186"/>
                <a:gd name="T74" fmla="*/ 41 w 79"/>
                <a:gd name="T75" fmla="*/ 155 h 186"/>
                <a:gd name="T76" fmla="*/ 20 w 79"/>
                <a:gd name="T77" fmla="*/ 158 h 186"/>
                <a:gd name="T78" fmla="*/ 17 w 79"/>
                <a:gd name="T79" fmla="*/ 169 h 186"/>
                <a:gd name="T80" fmla="*/ 8 w 79"/>
                <a:gd name="T81" fmla="*/ 180 h 186"/>
                <a:gd name="T82" fmla="*/ 6 w 79"/>
                <a:gd name="T83" fmla="*/ 180 h 186"/>
                <a:gd name="T84" fmla="*/ 12 w 79"/>
                <a:gd name="T85" fmla="*/ 166 h 186"/>
                <a:gd name="T86" fmla="*/ 3 w 79"/>
                <a:gd name="T87" fmla="*/ 159 h 18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9"/>
                <a:gd name="T133" fmla="*/ 0 h 186"/>
                <a:gd name="T134" fmla="*/ 79 w 79"/>
                <a:gd name="T135" fmla="*/ 186 h 18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9" h="186">
                  <a:moveTo>
                    <a:pt x="0" y="161"/>
                  </a:moveTo>
                  <a:lnTo>
                    <a:pt x="4" y="158"/>
                  </a:lnTo>
                  <a:lnTo>
                    <a:pt x="8" y="154"/>
                  </a:lnTo>
                  <a:lnTo>
                    <a:pt x="11" y="149"/>
                  </a:lnTo>
                  <a:lnTo>
                    <a:pt x="12" y="144"/>
                  </a:lnTo>
                  <a:lnTo>
                    <a:pt x="13" y="146"/>
                  </a:lnTo>
                  <a:lnTo>
                    <a:pt x="16" y="148"/>
                  </a:lnTo>
                  <a:lnTo>
                    <a:pt x="17" y="149"/>
                  </a:lnTo>
                  <a:lnTo>
                    <a:pt x="18" y="149"/>
                  </a:lnTo>
                  <a:lnTo>
                    <a:pt x="19" y="145"/>
                  </a:lnTo>
                  <a:lnTo>
                    <a:pt x="20" y="140"/>
                  </a:lnTo>
                  <a:lnTo>
                    <a:pt x="21" y="133"/>
                  </a:lnTo>
                  <a:lnTo>
                    <a:pt x="20" y="128"/>
                  </a:lnTo>
                  <a:lnTo>
                    <a:pt x="15" y="119"/>
                  </a:lnTo>
                  <a:lnTo>
                    <a:pt x="8" y="106"/>
                  </a:lnTo>
                  <a:lnTo>
                    <a:pt x="2" y="91"/>
                  </a:lnTo>
                  <a:lnTo>
                    <a:pt x="0" y="82"/>
                  </a:lnTo>
                  <a:lnTo>
                    <a:pt x="0" y="76"/>
                  </a:lnTo>
                  <a:lnTo>
                    <a:pt x="2" y="74"/>
                  </a:lnTo>
                  <a:lnTo>
                    <a:pt x="3" y="74"/>
                  </a:lnTo>
                  <a:lnTo>
                    <a:pt x="3" y="77"/>
                  </a:lnTo>
                  <a:lnTo>
                    <a:pt x="6" y="85"/>
                  </a:lnTo>
                  <a:lnTo>
                    <a:pt x="10" y="97"/>
                  </a:lnTo>
                  <a:lnTo>
                    <a:pt x="17" y="108"/>
                  </a:lnTo>
                  <a:lnTo>
                    <a:pt x="24" y="114"/>
                  </a:lnTo>
                  <a:lnTo>
                    <a:pt x="27" y="102"/>
                  </a:lnTo>
                  <a:lnTo>
                    <a:pt x="30" y="87"/>
                  </a:lnTo>
                  <a:lnTo>
                    <a:pt x="32" y="73"/>
                  </a:lnTo>
                  <a:lnTo>
                    <a:pt x="32" y="61"/>
                  </a:lnTo>
                  <a:lnTo>
                    <a:pt x="29" y="52"/>
                  </a:lnTo>
                  <a:lnTo>
                    <a:pt x="28" y="40"/>
                  </a:lnTo>
                  <a:lnTo>
                    <a:pt x="27" y="29"/>
                  </a:lnTo>
                  <a:lnTo>
                    <a:pt x="28" y="22"/>
                  </a:lnTo>
                  <a:lnTo>
                    <a:pt x="30" y="20"/>
                  </a:lnTo>
                  <a:lnTo>
                    <a:pt x="32" y="20"/>
                  </a:lnTo>
                  <a:lnTo>
                    <a:pt x="32" y="23"/>
                  </a:lnTo>
                  <a:lnTo>
                    <a:pt x="32" y="27"/>
                  </a:lnTo>
                  <a:lnTo>
                    <a:pt x="32" y="34"/>
                  </a:lnTo>
                  <a:lnTo>
                    <a:pt x="33" y="41"/>
                  </a:lnTo>
                  <a:lnTo>
                    <a:pt x="34" y="48"/>
                  </a:lnTo>
                  <a:lnTo>
                    <a:pt x="36" y="52"/>
                  </a:lnTo>
                  <a:lnTo>
                    <a:pt x="41" y="41"/>
                  </a:lnTo>
                  <a:lnTo>
                    <a:pt x="45" y="25"/>
                  </a:lnTo>
                  <a:lnTo>
                    <a:pt x="51" y="12"/>
                  </a:lnTo>
                  <a:lnTo>
                    <a:pt x="59" y="3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3" y="3"/>
                  </a:lnTo>
                  <a:lnTo>
                    <a:pt x="61" y="6"/>
                  </a:lnTo>
                  <a:lnTo>
                    <a:pt x="57" y="14"/>
                  </a:lnTo>
                  <a:lnTo>
                    <a:pt x="51" y="29"/>
                  </a:lnTo>
                  <a:lnTo>
                    <a:pt x="46" y="43"/>
                  </a:lnTo>
                  <a:lnTo>
                    <a:pt x="44" y="52"/>
                  </a:lnTo>
                  <a:lnTo>
                    <a:pt x="50" y="51"/>
                  </a:lnTo>
                  <a:lnTo>
                    <a:pt x="57" y="49"/>
                  </a:lnTo>
                  <a:lnTo>
                    <a:pt x="62" y="47"/>
                  </a:lnTo>
                  <a:lnTo>
                    <a:pt x="67" y="43"/>
                  </a:lnTo>
                  <a:lnTo>
                    <a:pt x="69" y="42"/>
                  </a:lnTo>
                  <a:lnTo>
                    <a:pt x="71" y="42"/>
                  </a:lnTo>
                  <a:lnTo>
                    <a:pt x="70" y="43"/>
                  </a:lnTo>
                  <a:lnTo>
                    <a:pt x="68" y="47"/>
                  </a:lnTo>
                  <a:lnTo>
                    <a:pt x="62" y="50"/>
                  </a:lnTo>
                  <a:lnTo>
                    <a:pt x="55" y="56"/>
                  </a:lnTo>
                  <a:lnTo>
                    <a:pt x="47" y="60"/>
                  </a:lnTo>
                  <a:lnTo>
                    <a:pt x="43" y="64"/>
                  </a:lnTo>
                  <a:lnTo>
                    <a:pt x="41" y="77"/>
                  </a:lnTo>
                  <a:lnTo>
                    <a:pt x="37" y="92"/>
                  </a:lnTo>
                  <a:lnTo>
                    <a:pt x="35" y="107"/>
                  </a:lnTo>
                  <a:lnTo>
                    <a:pt x="33" y="115"/>
                  </a:lnTo>
                  <a:lnTo>
                    <a:pt x="38" y="115"/>
                  </a:lnTo>
                  <a:lnTo>
                    <a:pt x="44" y="114"/>
                  </a:lnTo>
                  <a:lnTo>
                    <a:pt x="50" y="114"/>
                  </a:lnTo>
                  <a:lnTo>
                    <a:pt x="57" y="112"/>
                  </a:lnTo>
                  <a:lnTo>
                    <a:pt x="61" y="111"/>
                  </a:lnTo>
                  <a:lnTo>
                    <a:pt x="67" y="109"/>
                  </a:lnTo>
                  <a:lnTo>
                    <a:pt x="70" y="108"/>
                  </a:lnTo>
                  <a:lnTo>
                    <a:pt x="72" y="107"/>
                  </a:lnTo>
                  <a:lnTo>
                    <a:pt x="75" y="104"/>
                  </a:lnTo>
                  <a:lnTo>
                    <a:pt x="76" y="104"/>
                  </a:lnTo>
                  <a:lnTo>
                    <a:pt x="76" y="107"/>
                  </a:lnTo>
                  <a:lnTo>
                    <a:pt x="74" y="109"/>
                  </a:lnTo>
                  <a:lnTo>
                    <a:pt x="71" y="111"/>
                  </a:lnTo>
                  <a:lnTo>
                    <a:pt x="67" y="114"/>
                  </a:lnTo>
                  <a:lnTo>
                    <a:pt x="61" y="117"/>
                  </a:lnTo>
                  <a:lnTo>
                    <a:pt x="54" y="119"/>
                  </a:lnTo>
                  <a:lnTo>
                    <a:pt x="47" y="123"/>
                  </a:lnTo>
                  <a:lnTo>
                    <a:pt x="42" y="125"/>
                  </a:lnTo>
                  <a:lnTo>
                    <a:pt x="37" y="126"/>
                  </a:lnTo>
                  <a:lnTo>
                    <a:pt x="34" y="127"/>
                  </a:lnTo>
                  <a:lnTo>
                    <a:pt x="30" y="131"/>
                  </a:lnTo>
                  <a:lnTo>
                    <a:pt x="28" y="137"/>
                  </a:lnTo>
                  <a:lnTo>
                    <a:pt x="27" y="145"/>
                  </a:lnTo>
                  <a:lnTo>
                    <a:pt x="27" y="150"/>
                  </a:lnTo>
                  <a:lnTo>
                    <a:pt x="29" y="152"/>
                  </a:lnTo>
                  <a:lnTo>
                    <a:pt x="33" y="153"/>
                  </a:lnTo>
                  <a:lnTo>
                    <a:pt x="38" y="153"/>
                  </a:lnTo>
                  <a:lnTo>
                    <a:pt x="42" y="152"/>
                  </a:lnTo>
                  <a:lnTo>
                    <a:pt x="52" y="148"/>
                  </a:lnTo>
                  <a:lnTo>
                    <a:pt x="61" y="143"/>
                  </a:lnTo>
                  <a:lnTo>
                    <a:pt x="69" y="138"/>
                  </a:lnTo>
                  <a:lnTo>
                    <a:pt x="74" y="135"/>
                  </a:lnTo>
                  <a:lnTo>
                    <a:pt x="77" y="133"/>
                  </a:lnTo>
                  <a:lnTo>
                    <a:pt x="79" y="132"/>
                  </a:lnTo>
                  <a:lnTo>
                    <a:pt x="79" y="133"/>
                  </a:lnTo>
                  <a:lnTo>
                    <a:pt x="77" y="137"/>
                  </a:lnTo>
                  <a:lnTo>
                    <a:pt x="71" y="145"/>
                  </a:lnTo>
                  <a:lnTo>
                    <a:pt x="63" y="154"/>
                  </a:lnTo>
                  <a:lnTo>
                    <a:pt x="57" y="162"/>
                  </a:lnTo>
                  <a:lnTo>
                    <a:pt x="50" y="168"/>
                  </a:lnTo>
                  <a:lnTo>
                    <a:pt x="50" y="166"/>
                  </a:lnTo>
                  <a:lnTo>
                    <a:pt x="49" y="163"/>
                  </a:lnTo>
                  <a:lnTo>
                    <a:pt x="46" y="161"/>
                  </a:lnTo>
                  <a:lnTo>
                    <a:pt x="45" y="159"/>
                  </a:lnTo>
                  <a:lnTo>
                    <a:pt x="41" y="155"/>
                  </a:lnTo>
                  <a:lnTo>
                    <a:pt x="34" y="154"/>
                  </a:lnTo>
                  <a:lnTo>
                    <a:pt x="26" y="155"/>
                  </a:lnTo>
                  <a:lnTo>
                    <a:pt x="20" y="158"/>
                  </a:lnTo>
                  <a:lnTo>
                    <a:pt x="17" y="161"/>
                  </a:lnTo>
                  <a:lnTo>
                    <a:pt x="17" y="165"/>
                  </a:lnTo>
                  <a:lnTo>
                    <a:pt x="17" y="169"/>
                  </a:lnTo>
                  <a:lnTo>
                    <a:pt x="17" y="172"/>
                  </a:lnTo>
                  <a:lnTo>
                    <a:pt x="12" y="177"/>
                  </a:lnTo>
                  <a:lnTo>
                    <a:pt x="8" y="180"/>
                  </a:lnTo>
                  <a:lnTo>
                    <a:pt x="3" y="184"/>
                  </a:lnTo>
                  <a:lnTo>
                    <a:pt x="1" y="186"/>
                  </a:lnTo>
                  <a:lnTo>
                    <a:pt x="6" y="180"/>
                  </a:lnTo>
                  <a:lnTo>
                    <a:pt x="10" y="175"/>
                  </a:lnTo>
                  <a:lnTo>
                    <a:pt x="12" y="169"/>
                  </a:lnTo>
                  <a:lnTo>
                    <a:pt x="12" y="166"/>
                  </a:lnTo>
                  <a:lnTo>
                    <a:pt x="10" y="162"/>
                  </a:lnTo>
                  <a:lnTo>
                    <a:pt x="7" y="160"/>
                  </a:lnTo>
                  <a:lnTo>
                    <a:pt x="3" y="159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93" name="Freeform 335"/>
            <p:cNvSpPr>
              <a:spLocks/>
            </p:cNvSpPr>
            <p:nvPr/>
          </p:nvSpPr>
          <p:spPr bwMode="auto">
            <a:xfrm>
              <a:off x="373" y="670"/>
              <a:ext cx="13" cy="24"/>
            </a:xfrm>
            <a:custGeom>
              <a:avLst/>
              <a:gdLst>
                <a:gd name="T0" fmla="*/ 13 w 13"/>
                <a:gd name="T1" fmla="*/ 23 h 24"/>
                <a:gd name="T2" fmla="*/ 10 w 13"/>
                <a:gd name="T3" fmla="*/ 22 h 24"/>
                <a:gd name="T4" fmla="*/ 8 w 13"/>
                <a:gd name="T5" fmla="*/ 22 h 24"/>
                <a:gd name="T6" fmla="*/ 4 w 13"/>
                <a:gd name="T7" fmla="*/ 23 h 24"/>
                <a:gd name="T8" fmla="*/ 2 w 13"/>
                <a:gd name="T9" fmla="*/ 24 h 24"/>
                <a:gd name="T10" fmla="*/ 1 w 13"/>
                <a:gd name="T11" fmla="*/ 18 h 24"/>
                <a:gd name="T12" fmla="*/ 0 w 13"/>
                <a:gd name="T13" fmla="*/ 13 h 24"/>
                <a:gd name="T14" fmla="*/ 0 w 13"/>
                <a:gd name="T15" fmla="*/ 8 h 24"/>
                <a:gd name="T16" fmla="*/ 0 w 13"/>
                <a:gd name="T17" fmla="*/ 3 h 24"/>
                <a:gd name="T18" fmla="*/ 0 w 13"/>
                <a:gd name="T19" fmla="*/ 0 h 24"/>
                <a:gd name="T20" fmla="*/ 1 w 13"/>
                <a:gd name="T21" fmla="*/ 0 h 24"/>
                <a:gd name="T22" fmla="*/ 2 w 13"/>
                <a:gd name="T23" fmla="*/ 1 h 24"/>
                <a:gd name="T24" fmla="*/ 2 w 13"/>
                <a:gd name="T25" fmla="*/ 4 h 24"/>
                <a:gd name="T26" fmla="*/ 3 w 13"/>
                <a:gd name="T27" fmla="*/ 8 h 24"/>
                <a:gd name="T28" fmla="*/ 7 w 13"/>
                <a:gd name="T29" fmla="*/ 13 h 24"/>
                <a:gd name="T30" fmla="*/ 10 w 13"/>
                <a:gd name="T31" fmla="*/ 18 h 24"/>
                <a:gd name="T32" fmla="*/ 13 w 13"/>
                <a:gd name="T33" fmla="*/ 23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24"/>
                <a:gd name="T53" fmla="*/ 13 w 1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24">
                  <a:moveTo>
                    <a:pt x="13" y="23"/>
                  </a:moveTo>
                  <a:lnTo>
                    <a:pt x="10" y="22"/>
                  </a:lnTo>
                  <a:lnTo>
                    <a:pt x="8" y="22"/>
                  </a:lnTo>
                  <a:lnTo>
                    <a:pt x="4" y="23"/>
                  </a:lnTo>
                  <a:lnTo>
                    <a:pt x="2" y="24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4"/>
                  </a:lnTo>
                  <a:lnTo>
                    <a:pt x="3" y="8"/>
                  </a:lnTo>
                  <a:lnTo>
                    <a:pt x="7" y="13"/>
                  </a:lnTo>
                  <a:lnTo>
                    <a:pt x="10" y="18"/>
                  </a:lnTo>
                  <a:lnTo>
                    <a:pt x="13" y="23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94" name="Freeform 336"/>
            <p:cNvSpPr>
              <a:spLocks/>
            </p:cNvSpPr>
            <p:nvPr/>
          </p:nvSpPr>
          <p:spPr bwMode="auto">
            <a:xfrm>
              <a:off x="481" y="665"/>
              <a:ext cx="253" cy="154"/>
            </a:xfrm>
            <a:custGeom>
              <a:avLst/>
              <a:gdLst>
                <a:gd name="T0" fmla="*/ 24 w 253"/>
                <a:gd name="T1" fmla="*/ 108 h 154"/>
                <a:gd name="T2" fmla="*/ 48 w 253"/>
                <a:gd name="T3" fmla="*/ 94 h 154"/>
                <a:gd name="T4" fmla="*/ 63 w 253"/>
                <a:gd name="T5" fmla="*/ 56 h 154"/>
                <a:gd name="T6" fmla="*/ 82 w 253"/>
                <a:gd name="T7" fmla="*/ 28 h 154"/>
                <a:gd name="T8" fmla="*/ 106 w 253"/>
                <a:gd name="T9" fmla="*/ 3 h 154"/>
                <a:gd name="T10" fmla="*/ 114 w 253"/>
                <a:gd name="T11" fmla="*/ 1 h 154"/>
                <a:gd name="T12" fmla="*/ 98 w 253"/>
                <a:gd name="T13" fmla="*/ 19 h 154"/>
                <a:gd name="T14" fmla="*/ 75 w 253"/>
                <a:gd name="T15" fmla="*/ 47 h 154"/>
                <a:gd name="T16" fmla="*/ 65 w 253"/>
                <a:gd name="T17" fmla="*/ 76 h 154"/>
                <a:gd name="T18" fmla="*/ 67 w 253"/>
                <a:gd name="T19" fmla="*/ 82 h 154"/>
                <a:gd name="T20" fmla="*/ 84 w 253"/>
                <a:gd name="T21" fmla="*/ 72 h 154"/>
                <a:gd name="T22" fmla="*/ 103 w 253"/>
                <a:gd name="T23" fmla="*/ 60 h 154"/>
                <a:gd name="T24" fmla="*/ 128 w 253"/>
                <a:gd name="T25" fmla="*/ 30 h 154"/>
                <a:gd name="T26" fmla="*/ 164 w 253"/>
                <a:gd name="T27" fmla="*/ 4 h 154"/>
                <a:gd name="T28" fmla="*/ 179 w 253"/>
                <a:gd name="T29" fmla="*/ 2 h 154"/>
                <a:gd name="T30" fmla="*/ 148 w 253"/>
                <a:gd name="T31" fmla="*/ 23 h 154"/>
                <a:gd name="T32" fmla="*/ 118 w 253"/>
                <a:gd name="T33" fmla="*/ 55 h 154"/>
                <a:gd name="T34" fmla="*/ 122 w 253"/>
                <a:gd name="T35" fmla="*/ 62 h 154"/>
                <a:gd name="T36" fmla="*/ 151 w 253"/>
                <a:gd name="T37" fmla="*/ 56 h 154"/>
                <a:gd name="T38" fmla="*/ 182 w 253"/>
                <a:gd name="T39" fmla="*/ 38 h 154"/>
                <a:gd name="T40" fmla="*/ 219 w 253"/>
                <a:gd name="T41" fmla="*/ 21 h 154"/>
                <a:gd name="T42" fmla="*/ 230 w 253"/>
                <a:gd name="T43" fmla="*/ 21 h 154"/>
                <a:gd name="T44" fmla="*/ 201 w 253"/>
                <a:gd name="T45" fmla="*/ 34 h 154"/>
                <a:gd name="T46" fmla="*/ 176 w 253"/>
                <a:gd name="T47" fmla="*/ 53 h 154"/>
                <a:gd name="T48" fmla="*/ 202 w 253"/>
                <a:gd name="T49" fmla="*/ 56 h 154"/>
                <a:gd name="T50" fmla="*/ 239 w 253"/>
                <a:gd name="T51" fmla="*/ 47 h 154"/>
                <a:gd name="T52" fmla="*/ 253 w 253"/>
                <a:gd name="T53" fmla="*/ 43 h 154"/>
                <a:gd name="T54" fmla="*/ 232 w 253"/>
                <a:gd name="T55" fmla="*/ 56 h 154"/>
                <a:gd name="T56" fmla="*/ 189 w 253"/>
                <a:gd name="T57" fmla="*/ 68 h 154"/>
                <a:gd name="T58" fmla="*/ 193 w 253"/>
                <a:gd name="T59" fmla="*/ 80 h 154"/>
                <a:gd name="T60" fmla="*/ 220 w 253"/>
                <a:gd name="T61" fmla="*/ 95 h 154"/>
                <a:gd name="T62" fmla="*/ 232 w 253"/>
                <a:gd name="T63" fmla="*/ 103 h 154"/>
                <a:gd name="T64" fmla="*/ 202 w 253"/>
                <a:gd name="T65" fmla="*/ 94 h 154"/>
                <a:gd name="T66" fmla="*/ 166 w 253"/>
                <a:gd name="T67" fmla="*/ 77 h 154"/>
                <a:gd name="T68" fmla="*/ 147 w 253"/>
                <a:gd name="T69" fmla="*/ 74 h 154"/>
                <a:gd name="T70" fmla="*/ 126 w 253"/>
                <a:gd name="T71" fmla="*/ 77 h 154"/>
                <a:gd name="T72" fmla="*/ 134 w 253"/>
                <a:gd name="T73" fmla="*/ 90 h 154"/>
                <a:gd name="T74" fmla="*/ 155 w 253"/>
                <a:gd name="T75" fmla="*/ 107 h 154"/>
                <a:gd name="T76" fmla="*/ 179 w 253"/>
                <a:gd name="T77" fmla="*/ 121 h 154"/>
                <a:gd name="T78" fmla="*/ 188 w 253"/>
                <a:gd name="T79" fmla="*/ 132 h 154"/>
                <a:gd name="T80" fmla="*/ 154 w 253"/>
                <a:gd name="T81" fmla="*/ 112 h 154"/>
                <a:gd name="T82" fmla="*/ 121 w 253"/>
                <a:gd name="T83" fmla="*/ 90 h 154"/>
                <a:gd name="T84" fmla="*/ 104 w 253"/>
                <a:gd name="T85" fmla="*/ 83 h 154"/>
                <a:gd name="T86" fmla="*/ 73 w 253"/>
                <a:gd name="T87" fmla="*/ 95 h 154"/>
                <a:gd name="T88" fmla="*/ 67 w 253"/>
                <a:gd name="T89" fmla="*/ 104 h 154"/>
                <a:gd name="T90" fmla="*/ 91 w 253"/>
                <a:gd name="T91" fmla="*/ 123 h 154"/>
                <a:gd name="T92" fmla="*/ 125 w 253"/>
                <a:gd name="T93" fmla="*/ 147 h 154"/>
                <a:gd name="T94" fmla="*/ 130 w 253"/>
                <a:gd name="T95" fmla="*/ 154 h 154"/>
                <a:gd name="T96" fmla="*/ 97 w 253"/>
                <a:gd name="T97" fmla="*/ 133 h 154"/>
                <a:gd name="T98" fmla="*/ 61 w 253"/>
                <a:gd name="T99" fmla="*/ 112 h 154"/>
                <a:gd name="T100" fmla="*/ 39 w 253"/>
                <a:gd name="T101" fmla="*/ 115 h 154"/>
                <a:gd name="T102" fmla="*/ 6 w 253"/>
                <a:gd name="T103" fmla="*/ 125 h 154"/>
                <a:gd name="T104" fmla="*/ 5 w 253"/>
                <a:gd name="T105" fmla="*/ 123 h 15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53"/>
                <a:gd name="T160" fmla="*/ 0 h 154"/>
                <a:gd name="T161" fmla="*/ 253 w 253"/>
                <a:gd name="T162" fmla="*/ 154 h 15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53" h="154">
                  <a:moveTo>
                    <a:pt x="10" y="119"/>
                  </a:moveTo>
                  <a:lnTo>
                    <a:pt x="13" y="115"/>
                  </a:lnTo>
                  <a:lnTo>
                    <a:pt x="19" y="112"/>
                  </a:lnTo>
                  <a:lnTo>
                    <a:pt x="24" y="108"/>
                  </a:lnTo>
                  <a:lnTo>
                    <a:pt x="32" y="104"/>
                  </a:lnTo>
                  <a:lnTo>
                    <a:pt x="38" y="100"/>
                  </a:lnTo>
                  <a:lnTo>
                    <a:pt x="45" y="97"/>
                  </a:lnTo>
                  <a:lnTo>
                    <a:pt x="48" y="94"/>
                  </a:lnTo>
                  <a:lnTo>
                    <a:pt x="51" y="91"/>
                  </a:lnTo>
                  <a:lnTo>
                    <a:pt x="53" y="83"/>
                  </a:lnTo>
                  <a:lnTo>
                    <a:pt x="57" y="71"/>
                  </a:lnTo>
                  <a:lnTo>
                    <a:pt x="63" y="56"/>
                  </a:lnTo>
                  <a:lnTo>
                    <a:pt x="69" y="46"/>
                  </a:lnTo>
                  <a:lnTo>
                    <a:pt x="72" y="42"/>
                  </a:lnTo>
                  <a:lnTo>
                    <a:pt x="77" y="35"/>
                  </a:lnTo>
                  <a:lnTo>
                    <a:pt x="82" y="28"/>
                  </a:lnTo>
                  <a:lnTo>
                    <a:pt x="88" y="20"/>
                  </a:lnTo>
                  <a:lnTo>
                    <a:pt x="95" y="13"/>
                  </a:lnTo>
                  <a:lnTo>
                    <a:pt x="100" y="8"/>
                  </a:lnTo>
                  <a:lnTo>
                    <a:pt x="106" y="3"/>
                  </a:lnTo>
                  <a:lnTo>
                    <a:pt x="109" y="1"/>
                  </a:lnTo>
                  <a:lnTo>
                    <a:pt x="114" y="0"/>
                  </a:lnTo>
                  <a:lnTo>
                    <a:pt x="115" y="0"/>
                  </a:lnTo>
                  <a:lnTo>
                    <a:pt x="114" y="1"/>
                  </a:lnTo>
                  <a:lnTo>
                    <a:pt x="112" y="4"/>
                  </a:lnTo>
                  <a:lnTo>
                    <a:pt x="109" y="8"/>
                  </a:lnTo>
                  <a:lnTo>
                    <a:pt x="105" y="12"/>
                  </a:lnTo>
                  <a:lnTo>
                    <a:pt x="98" y="19"/>
                  </a:lnTo>
                  <a:lnTo>
                    <a:pt x="92" y="26"/>
                  </a:lnTo>
                  <a:lnTo>
                    <a:pt x="86" y="34"/>
                  </a:lnTo>
                  <a:lnTo>
                    <a:pt x="80" y="42"/>
                  </a:lnTo>
                  <a:lnTo>
                    <a:pt x="75" y="47"/>
                  </a:lnTo>
                  <a:lnTo>
                    <a:pt x="72" y="52"/>
                  </a:lnTo>
                  <a:lnTo>
                    <a:pt x="69" y="60"/>
                  </a:lnTo>
                  <a:lnTo>
                    <a:pt x="66" y="68"/>
                  </a:lnTo>
                  <a:lnTo>
                    <a:pt x="65" y="76"/>
                  </a:lnTo>
                  <a:lnTo>
                    <a:pt x="64" y="80"/>
                  </a:lnTo>
                  <a:lnTo>
                    <a:pt x="64" y="83"/>
                  </a:lnTo>
                  <a:lnTo>
                    <a:pt x="65" y="83"/>
                  </a:lnTo>
                  <a:lnTo>
                    <a:pt x="67" y="82"/>
                  </a:lnTo>
                  <a:lnTo>
                    <a:pt x="72" y="80"/>
                  </a:lnTo>
                  <a:lnTo>
                    <a:pt x="75" y="78"/>
                  </a:lnTo>
                  <a:lnTo>
                    <a:pt x="79" y="76"/>
                  </a:lnTo>
                  <a:lnTo>
                    <a:pt x="84" y="72"/>
                  </a:lnTo>
                  <a:lnTo>
                    <a:pt x="89" y="69"/>
                  </a:lnTo>
                  <a:lnTo>
                    <a:pt x="94" y="65"/>
                  </a:lnTo>
                  <a:lnTo>
                    <a:pt x="99" y="62"/>
                  </a:lnTo>
                  <a:lnTo>
                    <a:pt x="103" y="60"/>
                  </a:lnTo>
                  <a:lnTo>
                    <a:pt x="106" y="59"/>
                  </a:lnTo>
                  <a:lnTo>
                    <a:pt x="112" y="50"/>
                  </a:lnTo>
                  <a:lnTo>
                    <a:pt x="118" y="39"/>
                  </a:lnTo>
                  <a:lnTo>
                    <a:pt x="128" y="30"/>
                  </a:lnTo>
                  <a:lnTo>
                    <a:pt x="138" y="21"/>
                  </a:lnTo>
                  <a:lnTo>
                    <a:pt x="148" y="14"/>
                  </a:lnTo>
                  <a:lnTo>
                    <a:pt x="157" y="9"/>
                  </a:lnTo>
                  <a:lnTo>
                    <a:pt x="164" y="4"/>
                  </a:lnTo>
                  <a:lnTo>
                    <a:pt x="169" y="2"/>
                  </a:lnTo>
                  <a:lnTo>
                    <a:pt x="175" y="1"/>
                  </a:lnTo>
                  <a:lnTo>
                    <a:pt x="179" y="1"/>
                  </a:lnTo>
                  <a:lnTo>
                    <a:pt x="179" y="2"/>
                  </a:lnTo>
                  <a:lnTo>
                    <a:pt x="174" y="4"/>
                  </a:lnTo>
                  <a:lnTo>
                    <a:pt x="166" y="9"/>
                  </a:lnTo>
                  <a:lnTo>
                    <a:pt x="157" y="16"/>
                  </a:lnTo>
                  <a:lnTo>
                    <a:pt x="148" y="23"/>
                  </a:lnTo>
                  <a:lnTo>
                    <a:pt x="139" y="31"/>
                  </a:lnTo>
                  <a:lnTo>
                    <a:pt x="131" y="40"/>
                  </a:lnTo>
                  <a:lnTo>
                    <a:pt x="124" y="48"/>
                  </a:lnTo>
                  <a:lnTo>
                    <a:pt x="118" y="55"/>
                  </a:lnTo>
                  <a:lnTo>
                    <a:pt x="117" y="60"/>
                  </a:lnTo>
                  <a:lnTo>
                    <a:pt x="117" y="62"/>
                  </a:lnTo>
                  <a:lnTo>
                    <a:pt x="120" y="62"/>
                  </a:lnTo>
                  <a:lnTo>
                    <a:pt x="122" y="62"/>
                  </a:lnTo>
                  <a:lnTo>
                    <a:pt x="128" y="61"/>
                  </a:lnTo>
                  <a:lnTo>
                    <a:pt x="135" y="60"/>
                  </a:lnTo>
                  <a:lnTo>
                    <a:pt x="143" y="57"/>
                  </a:lnTo>
                  <a:lnTo>
                    <a:pt x="151" y="56"/>
                  </a:lnTo>
                  <a:lnTo>
                    <a:pt x="157" y="55"/>
                  </a:lnTo>
                  <a:lnTo>
                    <a:pt x="164" y="50"/>
                  </a:lnTo>
                  <a:lnTo>
                    <a:pt x="172" y="44"/>
                  </a:lnTo>
                  <a:lnTo>
                    <a:pt x="182" y="38"/>
                  </a:lnTo>
                  <a:lnTo>
                    <a:pt x="193" y="33"/>
                  </a:lnTo>
                  <a:lnTo>
                    <a:pt x="203" y="28"/>
                  </a:lnTo>
                  <a:lnTo>
                    <a:pt x="213" y="23"/>
                  </a:lnTo>
                  <a:lnTo>
                    <a:pt x="219" y="21"/>
                  </a:lnTo>
                  <a:lnTo>
                    <a:pt x="224" y="19"/>
                  </a:lnTo>
                  <a:lnTo>
                    <a:pt x="228" y="18"/>
                  </a:lnTo>
                  <a:lnTo>
                    <a:pt x="231" y="19"/>
                  </a:lnTo>
                  <a:lnTo>
                    <a:pt x="230" y="21"/>
                  </a:lnTo>
                  <a:lnTo>
                    <a:pt x="224" y="23"/>
                  </a:lnTo>
                  <a:lnTo>
                    <a:pt x="217" y="26"/>
                  </a:lnTo>
                  <a:lnTo>
                    <a:pt x="209" y="30"/>
                  </a:lnTo>
                  <a:lnTo>
                    <a:pt x="201" y="34"/>
                  </a:lnTo>
                  <a:lnTo>
                    <a:pt x="193" y="38"/>
                  </a:lnTo>
                  <a:lnTo>
                    <a:pt x="186" y="44"/>
                  </a:lnTo>
                  <a:lnTo>
                    <a:pt x="181" y="48"/>
                  </a:lnTo>
                  <a:lnTo>
                    <a:pt x="176" y="53"/>
                  </a:lnTo>
                  <a:lnTo>
                    <a:pt x="174" y="57"/>
                  </a:lnTo>
                  <a:lnTo>
                    <a:pt x="182" y="59"/>
                  </a:lnTo>
                  <a:lnTo>
                    <a:pt x="192" y="57"/>
                  </a:lnTo>
                  <a:lnTo>
                    <a:pt x="202" y="56"/>
                  </a:lnTo>
                  <a:lnTo>
                    <a:pt x="213" y="54"/>
                  </a:lnTo>
                  <a:lnTo>
                    <a:pt x="223" y="52"/>
                  </a:lnTo>
                  <a:lnTo>
                    <a:pt x="232" y="50"/>
                  </a:lnTo>
                  <a:lnTo>
                    <a:pt x="239" y="47"/>
                  </a:lnTo>
                  <a:lnTo>
                    <a:pt x="243" y="46"/>
                  </a:lnTo>
                  <a:lnTo>
                    <a:pt x="249" y="43"/>
                  </a:lnTo>
                  <a:lnTo>
                    <a:pt x="253" y="42"/>
                  </a:lnTo>
                  <a:lnTo>
                    <a:pt x="253" y="43"/>
                  </a:lnTo>
                  <a:lnTo>
                    <a:pt x="250" y="46"/>
                  </a:lnTo>
                  <a:lnTo>
                    <a:pt x="245" y="50"/>
                  </a:lnTo>
                  <a:lnTo>
                    <a:pt x="240" y="53"/>
                  </a:lnTo>
                  <a:lnTo>
                    <a:pt x="232" y="56"/>
                  </a:lnTo>
                  <a:lnTo>
                    <a:pt x="222" y="61"/>
                  </a:lnTo>
                  <a:lnTo>
                    <a:pt x="211" y="64"/>
                  </a:lnTo>
                  <a:lnTo>
                    <a:pt x="200" y="67"/>
                  </a:lnTo>
                  <a:lnTo>
                    <a:pt x="189" y="68"/>
                  </a:lnTo>
                  <a:lnTo>
                    <a:pt x="177" y="68"/>
                  </a:lnTo>
                  <a:lnTo>
                    <a:pt x="181" y="72"/>
                  </a:lnTo>
                  <a:lnTo>
                    <a:pt x="186" y="76"/>
                  </a:lnTo>
                  <a:lnTo>
                    <a:pt x="193" y="80"/>
                  </a:lnTo>
                  <a:lnTo>
                    <a:pt x="201" y="85"/>
                  </a:lnTo>
                  <a:lnTo>
                    <a:pt x="208" y="88"/>
                  </a:lnTo>
                  <a:lnTo>
                    <a:pt x="215" y="93"/>
                  </a:lnTo>
                  <a:lnTo>
                    <a:pt x="220" y="95"/>
                  </a:lnTo>
                  <a:lnTo>
                    <a:pt x="225" y="97"/>
                  </a:lnTo>
                  <a:lnTo>
                    <a:pt x="231" y="99"/>
                  </a:lnTo>
                  <a:lnTo>
                    <a:pt x="233" y="102"/>
                  </a:lnTo>
                  <a:lnTo>
                    <a:pt x="232" y="103"/>
                  </a:lnTo>
                  <a:lnTo>
                    <a:pt x="226" y="102"/>
                  </a:lnTo>
                  <a:lnTo>
                    <a:pt x="220" y="100"/>
                  </a:lnTo>
                  <a:lnTo>
                    <a:pt x="213" y="97"/>
                  </a:lnTo>
                  <a:lnTo>
                    <a:pt x="202" y="94"/>
                  </a:lnTo>
                  <a:lnTo>
                    <a:pt x="192" y="89"/>
                  </a:lnTo>
                  <a:lnTo>
                    <a:pt x="182" y="85"/>
                  </a:lnTo>
                  <a:lnTo>
                    <a:pt x="173" y="81"/>
                  </a:lnTo>
                  <a:lnTo>
                    <a:pt x="166" y="77"/>
                  </a:lnTo>
                  <a:lnTo>
                    <a:pt x="162" y="73"/>
                  </a:lnTo>
                  <a:lnTo>
                    <a:pt x="157" y="73"/>
                  </a:lnTo>
                  <a:lnTo>
                    <a:pt x="152" y="74"/>
                  </a:lnTo>
                  <a:lnTo>
                    <a:pt x="147" y="74"/>
                  </a:lnTo>
                  <a:lnTo>
                    <a:pt x="141" y="74"/>
                  </a:lnTo>
                  <a:lnTo>
                    <a:pt x="135" y="76"/>
                  </a:lnTo>
                  <a:lnTo>
                    <a:pt x="131" y="76"/>
                  </a:lnTo>
                  <a:lnTo>
                    <a:pt x="126" y="77"/>
                  </a:lnTo>
                  <a:lnTo>
                    <a:pt x="123" y="77"/>
                  </a:lnTo>
                  <a:lnTo>
                    <a:pt x="125" y="81"/>
                  </a:lnTo>
                  <a:lnTo>
                    <a:pt x="130" y="86"/>
                  </a:lnTo>
                  <a:lnTo>
                    <a:pt x="134" y="90"/>
                  </a:lnTo>
                  <a:lnTo>
                    <a:pt x="140" y="95"/>
                  </a:lnTo>
                  <a:lnTo>
                    <a:pt x="145" y="99"/>
                  </a:lnTo>
                  <a:lnTo>
                    <a:pt x="150" y="104"/>
                  </a:lnTo>
                  <a:lnTo>
                    <a:pt x="155" y="107"/>
                  </a:lnTo>
                  <a:lnTo>
                    <a:pt x="158" y="110"/>
                  </a:lnTo>
                  <a:lnTo>
                    <a:pt x="165" y="114"/>
                  </a:lnTo>
                  <a:lnTo>
                    <a:pt x="173" y="117"/>
                  </a:lnTo>
                  <a:lnTo>
                    <a:pt x="179" y="121"/>
                  </a:lnTo>
                  <a:lnTo>
                    <a:pt x="184" y="124"/>
                  </a:lnTo>
                  <a:lnTo>
                    <a:pt x="188" y="128"/>
                  </a:lnTo>
                  <a:lnTo>
                    <a:pt x="190" y="131"/>
                  </a:lnTo>
                  <a:lnTo>
                    <a:pt x="188" y="132"/>
                  </a:lnTo>
                  <a:lnTo>
                    <a:pt x="179" y="128"/>
                  </a:lnTo>
                  <a:lnTo>
                    <a:pt x="172" y="123"/>
                  </a:lnTo>
                  <a:lnTo>
                    <a:pt x="163" y="117"/>
                  </a:lnTo>
                  <a:lnTo>
                    <a:pt x="154" y="112"/>
                  </a:lnTo>
                  <a:lnTo>
                    <a:pt x="145" y="106"/>
                  </a:lnTo>
                  <a:lnTo>
                    <a:pt x="134" y="100"/>
                  </a:lnTo>
                  <a:lnTo>
                    <a:pt x="126" y="95"/>
                  </a:lnTo>
                  <a:lnTo>
                    <a:pt x="121" y="90"/>
                  </a:lnTo>
                  <a:lnTo>
                    <a:pt x="116" y="87"/>
                  </a:lnTo>
                  <a:lnTo>
                    <a:pt x="112" y="83"/>
                  </a:lnTo>
                  <a:lnTo>
                    <a:pt x="107" y="82"/>
                  </a:lnTo>
                  <a:lnTo>
                    <a:pt x="104" y="83"/>
                  </a:lnTo>
                  <a:lnTo>
                    <a:pt x="99" y="86"/>
                  </a:lnTo>
                  <a:lnTo>
                    <a:pt x="92" y="88"/>
                  </a:lnTo>
                  <a:lnTo>
                    <a:pt x="82" y="91"/>
                  </a:lnTo>
                  <a:lnTo>
                    <a:pt x="73" y="95"/>
                  </a:lnTo>
                  <a:lnTo>
                    <a:pt x="67" y="97"/>
                  </a:lnTo>
                  <a:lnTo>
                    <a:pt x="66" y="99"/>
                  </a:lnTo>
                  <a:lnTo>
                    <a:pt x="66" y="102"/>
                  </a:lnTo>
                  <a:lnTo>
                    <a:pt x="67" y="104"/>
                  </a:lnTo>
                  <a:lnTo>
                    <a:pt x="72" y="108"/>
                  </a:lnTo>
                  <a:lnTo>
                    <a:pt x="77" y="112"/>
                  </a:lnTo>
                  <a:lnTo>
                    <a:pt x="83" y="116"/>
                  </a:lnTo>
                  <a:lnTo>
                    <a:pt x="91" y="123"/>
                  </a:lnTo>
                  <a:lnTo>
                    <a:pt x="100" y="129"/>
                  </a:lnTo>
                  <a:lnTo>
                    <a:pt x="109" y="136"/>
                  </a:lnTo>
                  <a:lnTo>
                    <a:pt x="118" y="141"/>
                  </a:lnTo>
                  <a:lnTo>
                    <a:pt x="125" y="147"/>
                  </a:lnTo>
                  <a:lnTo>
                    <a:pt x="131" y="149"/>
                  </a:lnTo>
                  <a:lnTo>
                    <a:pt x="135" y="153"/>
                  </a:lnTo>
                  <a:lnTo>
                    <a:pt x="134" y="154"/>
                  </a:lnTo>
                  <a:lnTo>
                    <a:pt x="130" y="154"/>
                  </a:lnTo>
                  <a:lnTo>
                    <a:pt x="121" y="149"/>
                  </a:lnTo>
                  <a:lnTo>
                    <a:pt x="115" y="145"/>
                  </a:lnTo>
                  <a:lnTo>
                    <a:pt x="106" y="139"/>
                  </a:lnTo>
                  <a:lnTo>
                    <a:pt x="97" y="133"/>
                  </a:lnTo>
                  <a:lnTo>
                    <a:pt x="87" y="127"/>
                  </a:lnTo>
                  <a:lnTo>
                    <a:pt x="77" y="121"/>
                  </a:lnTo>
                  <a:lnTo>
                    <a:pt x="67" y="116"/>
                  </a:lnTo>
                  <a:lnTo>
                    <a:pt x="61" y="112"/>
                  </a:lnTo>
                  <a:lnTo>
                    <a:pt x="57" y="111"/>
                  </a:lnTo>
                  <a:lnTo>
                    <a:pt x="54" y="111"/>
                  </a:lnTo>
                  <a:lnTo>
                    <a:pt x="47" y="113"/>
                  </a:lnTo>
                  <a:lnTo>
                    <a:pt x="39" y="115"/>
                  </a:lnTo>
                  <a:lnTo>
                    <a:pt x="30" y="119"/>
                  </a:lnTo>
                  <a:lnTo>
                    <a:pt x="21" y="121"/>
                  </a:lnTo>
                  <a:lnTo>
                    <a:pt x="13" y="124"/>
                  </a:lnTo>
                  <a:lnTo>
                    <a:pt x="6" y="125"/>
                  </a:lnTo>
                  <a:lnTo>
                    <a:pt x="2" y="127"/>
                  </a:lnTo>
                  <a:lnTo>
                    <a:pt x="0" y="127"/>
                  </a:lnTo>
                  <a:lnTo>
                    <a:pt x="1" y="125"/>
                  </a:lnTo>
                  <a:lnTo>
                    <a:pt x="5" y="123"/>
                  </a:lnTo>
                  <a:lnTo>
                    <a:pt x="10" y="119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95" name="Freeform 337"/>
            <p:cNvSpPr>
              <a:spLocks/>
            </p:cNvSpPr>
            <p:nvPr/>
          </p:nvSpPr>
          <p:spPr bwMode="auto">
            <a:xfrm>
              <a:off x="430" y="820"/>
              <a:ext cx="183" cy="154"/>
            </a:xfrm>
            <a:custGeom>
              <a:avLst/>
              <a:gdLst>
                <a:gd name="T0" fmla="*/ 20 w 183"/>
                <a:gd name="T1" fmla="*/ 13 h 154"/>
                <a:gd name="T2" fmla="*/ 44 w 183"/>
                <a:gd name="T3" fmla="*/ 16 h 154"/>
                <a:gd name="T4" fmla="*/ 82 w 183"/>
                <a:gd name="T5" fmla="*/ 10 h 154"/>
                <a:gd name="T6" fmla="*/ 116 w 183"/>
                <a:gd name="T7" fmla="*/ 10 h 154"/>
                <a:gd name="T8" fmla="*/ 128 w 183"/>
                <a:gd name="T9" fmla="*/ 17 h 154"/>
                <a:gd name="T10" fmla="*/ 107 w 183"/>
                <a:gd name="T11" fmla="*/ 16 h 154"/>
                <a:gd name="T12" fmla="*/ 78 w 183"/>
                <a:gd name="T13" fmla="*/ 18 h 154"/>
                <a:gd name="T14" fmla="*/ 49 w 183"/>
                <a:gd name="T15" fmla="*/ 24 h 154"/>
                <a:gd name="T16" fmla="*/ 54 w 183"/>
                <a:gd name="T17" fmla="*/ 30 h 154"/>
                <a:gd name="T18" fmla="*/ 70 w 183"/>
                <a:gd name="T19" fmla="*/ 37 h 154"/>
                <a:gd name="T20" fmla="*/ 80 w 183"/>
                <a:gd name="T21" fmla="*/ 42 h 154"/>
                <a:gd name="T22" fmla="*/ 114 w 183"/>
                <a:gd name="T23" fmla="*/ 41 h 154"/>
                <a:gd name="T24" fmla="*/ 151 w 183"/>
                <a:gd name="T25" fmla="*/ 46 h 154"/>
                <a:gd name="T26" fmla="*/ 171 w 183"/>
                <a:gd name="T27" fmla="*/ 59 h 154"/>
                <a:gd name="T28" fmla="*/ 162 w 183"/>
                <a:gd name="T29" fmla="*/ 58 h 154"/>
                <a:gd name="T30" fmla="*/ 138 w 183"/>
                <a:gd name="T31" fmla="*/ 52 h 154"/>
                <a:gd name="T32" fmla="*/ 106 w 183"/>
                <a:gd name="T33" fmla="*/ 49 h 154"/>
                <a:gd name="T34" fmla="*/ 100 w 183"/>
                <a:gd name="T35" fmla="*/ 57 h 154"/>
                <a:gd name="T36" fmla="*/ 116 w 183"/>
                <a:gd name="T37" fmla="*/ 69 h 154"/>
                <a:gd name="T38" fmla="*/ 141 w 183"/>
                <a:gd name="T39" fmla="*/ 71 h 154"/>
                <a:gd name="T40" fmla="*/ 171 w 183"/>
                <a:gd name="T41" fmla="*/ 84 h 154"/>
                <a:gd name="T42" fmla="*/ 177 w 183"/>
                <a:gd name="T43" fmla="*/ 97 h 154"/>
                <a:gd name="T44" fmla="*/ 157 w 183"/>
                <a:gd name="T45" fmla="*/ 85 h 154"/>
                <a:gd name="T46" fmla="*/ 135 w 183"/>
                <a:gd name="T47" fmla="*/ 79 h 154"/>
                <a:gd name="T48" fmla="*/ 145 w 183"/>
                <a:gd name="T49" fmla="*/ 96 h 154"/>
                <a:gd name="T50" fmla="*/ 166 w 183"/>
                <a:gd name="T51" fmla="*/ 119 h 154"/>
                <a:gd name="T52" fmla="*/ 176 w 183"/>
                <a:gd name="T53" fmla="*/ 131 h 154"/>
                <a:gd name="T54" fmla="*/ 181 w 183"/>
                <a:gd name="T55" fmla="*/ 148 h 154"/>
                <a:gd name="T56" fmla="*/ 171 w 183"/>
                <a:gd name="T57" fmla="*/ 137 h 154"/>
                <a:gd name="T58" fmla="*/ 142 w 183"/>
                <a:gd name="T59" fmla="*/ 103 h 154"/>
                <a:gd name="T60" fmla="*/ 123 w 183"/>
                <a:gd name="T61" fmla="*/ 84 h 154"/>
                <a:gd name="T62" fmla="*/ 117 w 183"/>
                <a:gd name="T63" fmla="*/ 89 h 154"/>
                <a:gd name="T64" fmla="*/ 125 w 183"/>
                <a:gd name="T65" fmla="*/ 114 h 154"/>
                <a:gd name="T66" fmla="*/ 135 w 183"/>
                <a:gd name="T67" fmla="*/ 139 h 154"/>
                <a:gd name="T68" fmla="*/ 129 w 183"/>
                <a:gd name="T69" fmla="*/ 134 h 154"/>
                <a:gd name="T70" fmla="*/ 109 w 183"/>
                <a:gd name="T71" fmla="*/ 89 h 154"/>
                <a:gd name="T72" fmla="*/ 90 w 183"/>
                <a:gd name="T73" fmla="*/ 62 h 154"/>
                <a:gd name="T74" fmla="*/ 77 w 183"/>
                <a:gd name="T75" fmla="*/ 54 h 154"/>
                <a:gd name="T76" fmla="*/ 72 w 183"/>
                <a:gd name="T77" fmla="*/ 59 h 154"/>
                <a:gd name="T78" fmla="*/ 82 w 183"/>
                <a:gd name="T79" fmla="*/ 103 h 154"/>
                <a:gd name="T80" fmla="*/ 95 w 183"/>
                <a:gd name="T81" fmla="*/ 126 h 154"/>
                <a:gd name="T82" fmla="*/ 81 w 183"/>
                <a:gd name="T83" fmla="*/ 112 h 154"/>
                <a:gd name="T84" fmla="*/ 65 w 183"/>
                <a:gd name="T85" fmla="*/ 49 h 154"/>
                <a:gd name="T86" fmla="*/ 43 w 183"/>
                <a:gd name="T87" fmla="*/ 35 h 154"/>
                <a:gd name="T88" fmla="*/ 36 w 183"/>
                <a:gd name="T89" fmla="*/ 50 h 154"/>
                <a:gd name="T90" fmla="*/ 41 w 183"/>
                <a:gd name="T91" fmla="*/ 79 h 154"/>
                <a:gd name="T92" fmla="*/ 48 w 183"/>
                <a:gd name="T93" fmla="*/ 111 h 154"/>
                <a:gd name="T94" fmla="*/ 43 w 183"/>
                <a:gd name="T95" fmla="*/ 107 h 154"/>
                <a:gd name="T96" fmla="*/ 32 w 183"/>
                <a:gd name="T97" fmla="*/ 63 h 154"/>
                <a:gd name="T98" fmla="*/ 17 w 183"/>
                <a:gd name="T99" fmla="*/ 20 h 154"/>
                <a:gd name="T100" fmla="*/ 0 w 183"/>
                <a:gd name="T101" fmla="*/ 2 h 154"/>
                <a:gd name="T102" fmla="*/ 3 w 183"/>
                <a:gd name="T103" fmla="*/ 0 h 15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3"/>
                <a:gd name="T157" fmla="*/ 0 h 154"/>
                <a:gd name="T158" fmla="*/ 183 w 183"/>
                <a:gd name="T159" fmla="*/ 154 h 15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3" h="154">
                  <a:moveTo>
                    <a:pt x="5" y="2"/>
                  </a:moveTo>
                  <a:lnTo>
                    <a:pt x="12" y="8"/>
                  </a:lnTo>
                  <a:lnTo>
                    <a:pt x="20" y="13"/>
                  </a:lnTo>
                  <a:lnTo>
                    <a:pt x="28" y="17"/>
                  </a:lnTo>
                  <a:lnTo>
                    <a:pt x="35" y="18"/>
                  </a:lnTo>
                  <a:lnTo>
                    <a:pt x="44" y="16"/>
                  </a:lnTo>
                  <a:lnTo>
                    <a:pt x="55" y="13"/>
                  </a:lnTo>
                  <a:lnTo>
                    <a:pt x="69" y="11"/>
                  </a:lnTo>
                  <a:lnTo>
                    <a:pt x="82" y="10"/>
                  </a:lnTo>
                  <a:lnTo>
                    <a:pt x="95" y="9"/>
                  </a:lnTo>
                  <a:lnTo>
                    <a:pt x="106" y="9"/>
                  </a:lnTo>
                  <a:lnTo>
                    <a:pt x="116" y="10"/>
                  </a:lnTo>
                  <a:lnTo>
                    <a:pt x="122" y="11"/>
                  </a:lnTo>
                  <a:lnTo>
                    <a:pt x="128" y="15"/>
                  </a:lnTo>
                  <a:lnTo>
                    <a:pt x="128" y="17"/>
                  </a:lnTo>
                  <a:lnTo>
                    <a:pt x="123" y="17"/>
                  </a:lnTo>
                  <a:lnTo>
                    <a:pt x="114" y="16"/>
                  </a:lnTo>
                  <a:lnTo>
                    <a:pt x="107" y="16"/>
                  </a:lnTo>
                  <a:lnTo>
                    <a:pt x="99" y="16"/>
                  </a:lnTo>
                  <a:lnTo>
                    <a:pt x="88" y="17"/>
                  </a:lnTo>
                  <a:lnTo>
                    <a:pt x="78" y="18"/>
                  </a:lnTo>
                  <a:lnTo>
                    <a:pt x="66" y="19"/>
                  </a:lnTo>
                  <a:lnTo>
                    <a:pt x="57" y="21"/>
                  </a:lnTo>
                  <a:lnTo>
                    <a:pt x="49" y="24"/>
                  </a:lnTo>
                  <a:lnTo>
                    <a:pt x="45" y="26"/>
                  </a:lnTo>
                  <a:lnTo>
                    <a:pt x="48" y="28"/>
                  </a:lnTo>
                  <a:lnTo>
                    <a:pt x="54" y="30"/>
                  </a:lnTo>
                  <a:lnTo>
                    <a:pt x="58" y="33"/>
                  </a:lnTo>
                  <a:lnTo>
                    <a:pt x="64" y="35"/>
                  </a:lnTo>
                  <a:lnTo>
                    <a:pt x="70" y="37"/>
                  </a:lnTo>
                  <a:lnTo>
                    <a:pt x="74" y="38"/>
                  </a:lnTo>
                  <a:lnTo>
                    <a:pt x="78" y="41"/>
                  </a:lnTo>
                  <a:lnTo>
                    <a:pt x="80" y="42"/>
                  </a:lnTo>
                  <a:lnTo>
                    <a:pt x="89" y="41"/>
                  </a:lnTo>
                  <a:lnTo>
                    <a:pt x="102" y="40"/>
                  </a:lnTo>
                  <a:lnTo>
                    <a:pt x="114" y="41"/>
                  </a:lnTo>
                  <a:lnTo>
                    <a:pt x="128" y="42"/>
                  </a:lnTo>
                  <a:lnTo>
                    <a:pt x="140" y="44"/>
                  </a:lnTo>
                  <a:lnTo>
                    <a:pt x="151" y="46"/>
                  </a:lnTo>
                  <a:lnTo>
                    <a:pt x="160" y="50"/>
                  </a:lnTo>
                  <a:lnTo>
                    <a:pt x="166" y="53"/>
                  </a:lnTo>
                  <a:lnTo>
                    <a:pt x="171" y="59"/>
                  </a:lnTo>
                  <a:lnTo>
                    <a:pt x="172" y="61"/>
                  </a:lnTo>
                  <a:lnTo>
                    <a:pt x="168" y="60"/>
                  </a:lnTo>
                  <a:lnTo>
                    <a:pt x="162" y="58"/>
                  </a:lnTo>
                  <a:lnTo>
                    <a:pt x="156" y="55"/>
                  </a:lnTo>
                  <a:lnTo>
                    <a:pt x="148" y="53"/>
                  </a:lnTo>
                  <a:lnTo>
                    <a:pt x="138" y="52"/>
                  </a:lnTo>
                  <a:lnTo>
                    <a:pt x="128" y="50"/>
                  </a:lnTo>
                  <a:lnTo>
                    <a:pt x="116" y="49"/>
                  </a:lnTo>
                  <a:lnTo>
                    <a:pt x="106" y="49"/>
                  </a:lnTo>
                  <a:lnTo>
                    <a:pt x="98" y="49"/>
                  </a:lnTo>
                  <a:lnTo>
                    <a:pt x="92" y="50"/>
                  </a:lnTo>
                  <a:lnTo>
                    <a:pt x="100" y="57"/>
                  </a:lnTo>
                  <a:lnTo>
                    <a:pt x="108" y="61"/>
                  </a:lnTo>
                  <a:lnTo>
                    <a:pt x="114" y="66"/>
                  </a:lnTo>
                  <a:lnTo>
                    <a:pt x="116" y="69"/>
                  </a:lnTo>
                  <a:lnTo>
                    <a:pt x="123" y="69"/>
                  </a:lnTo>
                  <a:lnTo>
                    <a:pt x="131" y="70"/>
                  </a:lnTo>
                  <a:lnTo>
                    <a:pt x="141" y="71"/>
                  </a:lnTo>
                  <a:lnTo>
                    <a:pt x="151" y="73"/>
                  </a:lnTo>
                  <a:lnTo>
                    <a:pt x="162" y="78"/>
                  </a:lnTo>
                  <a:lnTo>
                    <a:pt x="171" y="84"/>
                  </a:lnTo>
                  <a:lnTo>
                    <a:pt x="177" y="92"/>
                  </a:lnTo>
                  <a:lnTo>
                    <a:pt x="183" y="102"/>
                  </a:lnTo>
                  <a:lnTo>
                    <a:pt x="177" y="97"/>
                  </a:lnTo>
                  <a:lnTo>
                    <a:pt x="172" y="93"/>
                  </a:lnTo>
                  <a:lnTo>
                    <a:pt x="164" y="89"/>
                  </a:lnTo>
                  <a:lnTo>
                    <a:pt x="157" y="85"/>
                  </a:lnTo>
                  <a:lnTo>
                    <a:pt x="150" y="83"/>
                  </a:lnTo>
                  <a:lnTo>
                    <a:pt x="142" y="80"/>
                  </a:lnTo>
                  <a:lnTo>
                    <a:pt x="135" y="79"/>
                  </a:lnTo>
                  <a:lnTo>
                    <a:pt x="129" y="79"/>
                  </a:lnTo>
                  <a:lnTo>
                    <a:pt x="137" y="88"/>
                  </a:lnTo>
                  <a:lnTo>
                    <a:pt x="145" y="96"/>
                  </a:lnTo>
                  <a:lnTo>
                    <a:pt x="152" y="105"/>
                  </a:lnTo>
                  <a:lnTo>
                    <a:pt x="159" y="112"/>
                  </a:lnTo>
                  <a:lnTo>
                    <a:pt x="166" y="119"/>
                  </a:lnTo>
                  <a:lnTo>
                    <a:pt x="172" y="124"/>
                  </a:lnTo>
                  <a:lnTo>
                    <a:pt x="175" y="129"/>
                  </a:lnTo>
                  <a:lnTo>
                    <a:pt x="176" y="131"/>
                  </a:lnTo>
                  <a:lnTo>
                    <a:pt x="177" y="136"/>
                  </a:lnTo>
                  <a:lnTo>
                    <a:pt x="179" y="141"/>
                  </a:lnTo>
                  <a:lnTo>
                    <a:pt x="181" y="148"/>
                  </a:lnTo>
                  <a:lnTo>
                    <a:pt x="183" y="154"/>
                  </a:lnTo>
                  <a:lnTo>
                    <a:pt x="177" y="146"/>
                  </a:lnTo>
                  <a:lnTo>
                    <a:pt x="171" y="137"/>
                  </a:lnTo>
                  <a:lnTo>
                    <a:pt x="162" y="126"/>
                  </a:lnTo>
                  <a:lnTo>
                    <a:pt x="151" y="114"/>
                  </a:lnTo>
                  <a:lnTo>
                    <a:pt x="142" y="103"/>
                  </a:lnTo>
                  <a:lnTo>
                    <a:pt x="134" y="94"/>
                  </a:lnTo>
                  <a:lnTo>
                    <a:pt x="128" y="87"/>
                  </a:lnTo>
                  <a:lnTo>
                    <a:pt x="123" y="84"/>
                  </a:lnTo>
                  <a:lnTo>
                    <a:pt x="118" y="83"/>
                  </a:lnTo>
                  <a:lnTo>
                    <a:pt x="117" y="85"/>
                  </a:lnTo>
                  <a:lnTo>
                    <a:pt x="117" y="89"/>
                  </a:lnTo>
                  <a:lnTo>
                    <a:pt x="118" y="94"/>
                  </a:lnTo>
                  <a:lnTo>
                    <a:pt x="121" y="102"/>
                  </a:lnTo>
                  <a:lnTo>
                    <a:pt x="125" y="114"/>
                  </a:lnTo>
                  <a:lnTo>
                    <a:pt x="131" y="128"/>
                  </a:lnTo>
                  <a:lnTo>
                    <a:pt x="134" y="136"/>
                  </a:lnTo>
                  <a:lnTo>
                    <a:pt x="135" y="139"/>
                  </a:lnTo>
                  <a:lnTo>
                    <a:pt x="134" y="139"/>
                  </a:lnTo>
                  <a:lnTo>
                    <a:pt x="131" y="138"/>
                  </a:lnTo>
                  <a:lnTo>
                    <a:pt x="129" y="134"/>
                  </a:lnTo>
                  <a:lnTo>
                    <a:pt x="123" y="123"/>
                  </a:lnTo>
                  <a:lnTo>
                    <a:pt x="115" y="106"/>
                  </a:lnTo>
                  <a:lnTo>
                    <a:pt x="109" y="89"/>
                  </a:lnTo>
                  <a:lnTo>
                    <a:pt x="109" y="77"/>
                  </a:lnTo>
                  <a:lnTo>
                    <a:pt x="99" y="69"/>
                  </a:lnTo>
                  <a:lnTo>
                    <a:pt x="90" y="62"/>
                  </a:lnTo>
                  <a:lnTo>
                    <a:pt x="82" y="58"/>
                  </a:lnTo>
                  <a:lnTo>
                    <a:pt x="79" y="55"/>
                  </a:lnTo>
                  <a:lnTo>
                    <a:pt x="77" y="54"/>
                  </a:lnTo>
                  <a:lnTo>
                    <a:pt x="74" y="53"/>
                  </a:lnTo>
                  <a:lnTo>
                    <a:pt x="73" y="54"/>
                  </a:lnTo>
                  <a:lnTo>
                    <a:pt x="72" y="59"/>
                  </a:lnTo>
                  <a:lnTo>
                    <a:pt x="73" y="69"/>
                  </a:lnTo>
                  <a:lnTo>
                    <a:pt x="77" y="86"/>
                  </a:lnTo>
                  <a:lnTo>
                    <a:pt x="82" y="103"/>
                  </a:lnTo>
                  <a:lnTo>
                    <a:pt x="91" y="118"/>
                  </a:lnTo>
                  <a:lnTo>
                    <a:pt x="96" y="123"/>
                  </a:lnTo>
                  <a:lnTo>
                    <a:pt x="95" y="126"/>
                  </a:lnTo>
                  <a:lnTo>
                    <a:pt x="92" y="124"/>
                  </a:lnTo>
                  <a:lnTo>
                    <a:pt x="88" y="121"/>
                  </a:lnTo>
                  <a:lnTo>
                    <a:pt x="81" y="112"/>
                  </a:lnTo>
                  <a:lnTo>
                    <a:pt x="72" y="95"/>
                  </a:lnTo>
                  <a:lnTo>
                    <a:pt x="65" y="72"/>
                  </a:lnTo>
                  <a:lnTo>
                    <a:pt x="65" y="49"/>
                  </a:lnTo>
                  <a:lnTo>
                    <a:pt x="58" y="43"/>
                  </a:lnTo>
                  <a:lnTo>
                    <a:pt x="51" y="38"/>
                  </a:lnTo>
                  <a:lnTo>
                    <a:pt x="43" y="35"/>
                  </a:lnTo>
                  <a:lnTo>
                    <a:pt x="37" y="33"/>
                  </a:lnTo>
                  <a:lnTo>
                    <a:pt x="36" y="40"/>
                  </a:lnTo>
                  <a:lnTo>
                    <a:pt x="36" y="50"/>
                  </a:lnTo>
                  <a:lnTo>
                    <a:pt x="38" y="61"/>
                  </a:lnTo>
                  <a:lnTo>
                    <a:pt x="40" y="70"/>
                  </a:lnTo>
                  <a:lnTo>
                    <a:pt x="41" y="79"/>
                  </a:lnTo>
                  <a:lnTo>
                    <a:pt x="44" y="92"/>
                  </a:lnTo>
                  <a:lnTo>
                    <a:pt x="46" y="104"/>
                  </a:lnTo>
                  <a:lnTo>
                    <a:pt x="48" y="111"/>
                  </a:lnTo>
                  <a:lnTo>
                    <a:pt x="49" y="113"/>
                  </a:lnTo>
                  <a:lnTo>
                    <a:pt x="46" y="112"/>
                  </a:lnTo>
                  <a:lnTo>
                    <a:pt x="43" y="107"/>
                  </a:lnTo>
                  <a:lnTo>
                    <a:pt x="39" y="100"/>
                  </a:lnTo>
                  <a:lnTo>
                    <a:pt x="37" y="85"/>
                  </a:lnTo>
                  <a:lnTo>
                    <a:pt x="32" y="63"/>
                  </a:lnTo>
                  <a:lnTo>
                    <a:pt x="29" y="43"/>
                  </a:lnTo>
                  <a:lnTo>
                    <a:pt x="27" y="30"/>
                  </a:lnTo>
                  <a:lnTo>
                    <a:pt x="17" y="20"/>
                  </a:lnTo>
                  <a:lnTo>
                    <a:pt x="9" y="12"/>
                  </a:lnTo>
                  <a:lnTo>
                    <a:pt x="3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96" name="Freeform 338"/>
            <p:cNvSpPr>
              <a:spLocks/>
            </p:cNvSpPr>
            <p:nvPr/>
          </p:nvSpPr>
          <p:spPr bwMode="auto">
            <a:xfrm>
              <a:off x="334" y="838"/>
              <a:ext cx="127" cy="211"/>
            </a:xfrm>
            <a:custGeom>
              <a:avLst/>
              <a:gdLst>
                <a:gd name="T0" fmla="*/ 57 w 127"/>
                <a:gd name="T1" fmla="*/ 2 h 211"/>
                <a:gd name="T2" fmla="*/ 60 w 127"/>
                <a:gd name="T3" fmla="*/ 25 h 211"/>
                <a:gd name="T4" fmla="*/ 64 w 127"/>
                <a:gd name="T5" fmla="*/ 34 h 211"/>
                <a:gd name="T6" fmla="*/ 73 w 127"/>
                <a:gd name="T7" fmla="*/ 41 h 211"/>
                <a:gd name="T8" fmla="*/ 85 w 127"/>
                <a:gd name="T9" fmla="*/ 52 h 211"/>
                <a:gd name="T10" fmla="*/ 98 w 127"/>
                <a:gd name="T11" fmla="*/ 68 h 211"/>
                <a:gd name="T12" fmla="*/ 113 w 127"/>
                <a:gd name="T13" fmla="*/ 94 h 211"/>
                <a:gd name="T14" fmla="*/ 125 w 127"/>
                <a:gd name="T15" fmla="*/ 113 h 211"/>
                <a:gd name="T16" fmla="*/ 127 w 127"/>
                <a:gd name="T17" fmla="*/ 122 h 211"/>
                <a:gd name="T18" fmla="*/ 124 w 127"/>
                <a:gd name="T19" fmla="*/ 122 h 211"/>
                <a:gd name="T20" fmla="*/ 118 w 127"/>
                <a:gd name="T21" fmla="*/ 112 h 211"/>
                <a:gd name="T22" fmla="*/ 110 w 127"/>
                <a:gd name="T23" fmla="*/ 97 h 211"/>
                <a:gd name="T24" fmla="*/ 99 w 127"/>
                <a:gd name="T25" fmla="*/ 80 h 211"/>
                <a:gd name="T26" fmla="*/ 89 w 127"/>
                <a:gd name="T27" fmla="*/ 66 h 211"/>
                <a:gd name="T28" fmla="*/ 80 w 127"/>
                <a:gd name="T29" fmla="*/ 58 h 211"/>
                <a:gd name="T30" fmla="*/ 72 w 127"/>
                <a:gd name="T31" fmla="*/ 52 h 211"/>
                <a:gd name="T32" fmla="*/ 67 w 127"/>
                <a:gd name="T33" fmla="*/ 62 h 211"/>
                <a:gd name="T34" fmla="*/ 68 w 127"/>
                <a:gd name="T35" fmla="*/ 86 h 211"/>
                <a:gd name="T36" fmla="*/ 75 w 127"/>
                <a:gd name="T37" fmla="*/ 99 h 211"/>
                <a:gd name="T38" fmla="*/ 90 w 127"/>
                <a:gd name="T39" fmla="*/ 112 h 211"/>
                <a:gd name="T40" fmla="*/ 106 w 127"/>
                <a:gd name="T41" fmla="*/ 131 h 211"/>
                <a:gd name="T42" fmla="*/ 117 w 127"/>
                <a:gd name="T43" fmla="*/ 155 h 211"/>
                <a:gd name="T44" fmla="*/ 119 w 127"/>
                <a:gd name="T45" fmla="*/ 173 h 211"/>
                <a:gd name="T46" fmla="*/ 113 w 127"/>
                <a:gd name="T47" fmla="*/ 164 h 211"/>
                <a:gd name="T48" fmla="*/ 105 w 127"/>
                <a:gd name="T49" fmla="*/ 144 h 211"/>
                <a:gd name="T50" fmla="*/ 96 w 127"/>
                <a:gd name="T51" fmla="*/ 130 h 211"/>
                <a:gd name="T52" fmla="*/ 85 w 127"/>
                <a:gd name="T53" fmla="*/ 120 h 211"/>
                <a:gd name="T54" fmla="*/ 75 w 127"/>
                <a:gd name="T55" fmla="*/ 112 h 211"/>
                <a:gd name="T56" fmla="*/ 77 w 127"/>
                <a:gd name="T57" fmla="*/ 129 h 211"/>
                <a:gd name="T58" fmla="*/ 84 w 127"/>
                <a:gd name="T59" fmla="*/ 182 h 211"/>
                <a:gd name="T60" fmla="*/ 82 w 127"/>
                <a:gd name="T61" fmla="*/ 211 h 211"/>
                <a:gd name="T62" fmla="*/ 80 w 127"/>
                <a:gd name="T63" fmla="*/ 207 h 211"/>
                <a:gd name="T64" fmla="*/ 77 w 127"/>
                <a:gd name="T65" fmla="*/ 186 h 211"/>
                <a:gd name="T66" fmla="*/ 66 w 127"/>
                <a:gd name="T67" fmla="*/ 135 h 211"/>
                <a:gd name="T68" fmla="*/ 52 w 127"/>
                <a:gd name="T69" fmla="*/ 127 h 211"/>
                <a:gd name="T70" fmla="*/ 34 w 127"/>
                <a:gd name="T71" fmla="*/ 152 h 211"/>
                <a:gd name="T72" fmla="*/ 28 w 127"/>
                <a:gd name="T73" fmla="*/ 171 h 211"/>
                <a:gd name="T74" fmla="*/ 24 w 127"/>
                <a:gd name="T75" fmla="*/ 167 h 211"/>
                <a:gd name="T76" fmla="*/ 32 w 127"/>
                <a:gd name="T77" fmla="*/ 146 h 211"/>
                <a:gd name="T78" fmla="*/ 49 w 127"/>
                <a:gd name="T79" fmla="*/ 113 h 211"/>
                <a:gd name="T80" fmla="*/ 57 w 127"/>
                <a:gd name="T81" fmla="*/ 89 h 211"/>
                <a:gd name="T82" fmla="*/ 57 w 127"/>
                <a:gd name="T83" fmla="*/ 61 h 211"/>
                <a:gd name="T84" fmla="*/ 50 w 127"/>
                <a:gd name="T85" fmla="*/ 58 h 211"/>
                <a:gd name="T86" fmla="*/ 34 w 127"/>
                <a:gd name="T87" fmla="*/ 72 h 211"/>
                <a:gd name="T88" fmla="*/ 20 w 127"/>
                <a:gd name="T89" fmla="*/ 91 h 211"/>
                <a:gd name="T90" fmla="*/ 8 w 127"/>
                <a:gd name="T91" fmla="*/ 110 h 211"/>
                <a:gd name="T92" fmla="*/ 3 w 127"/>
                <a:gd name="T93" fmla="*/ 123 h 211"/>
                <a:gd name="T94" fmla="*/ 0 w 127"/>
                <a:gd name="T95" fmla="*/ 121 h 211"/>
                <a:gd name="T96" fmla="*/ 4 w 127"/>
                <a:gd name="T97" fmla="*/ 109 h 211"/>
                <a:gd name="T98" fmla="*/ 15 w 127"/>
                <a:gd name="T99" fmla="*/ 88 h 211"/>
                <a:gd name="T100" fmla="*/ 30 w 127"/>
                <a:gd name="T101" fmla="*/ 66 h 211"/>
                <a:gd name="T102" fmla="*/ 46 w 127"/>
                <a:gd name="T103" fmla="*/ 45 h 211"/>
                <a:gd name="T104" fmla="*/ 56 w 127"/>
                <a:gd name="T105" fmla="*/ 33 h 211"/>
                <a:gd name="T106" fmla="*/ 54 w 127"/>
                <a:gd name="T107" fmla="*/ 15 h 211"/>
                <a:gd name="T108" fmla="*/ 52 w 127"/>
                <a:gd name="T109" fmla="*/ 6 h 211"/>
                <a:gd name="T110" fmla="*/ 54 w 127"/>
                <a:gd name="T111" fmla="*/ 2 h 21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7"/>
                <a:gd name="T169" fmla="*/ 0 h 211"/>
                <a:gd name="T170" fmla="*/ 127 w 127"/>
                <a:gd name="T171" fmla="*/ 211 h 21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7" h="211">
                  <a:moveTo>
                    <a:pt x="55" y="0"/>
                  </a:moveTo>
                  <a:lnTo>
                    <a:pt x="57" y="2"/>
                  </a:lnTo>
                  <a:lnTo>
                    <a:pt x="58" y="12"/>
                  </a:lnTo>
                  <a:lnTo>
                    <a:pt x="60" y="25"/>
                  </a:lnTo>
                  <a:lnTo>
                    <a:pt x="62" y="32"/>
                  </a:lnTo>
                  <a:lnTo>
                    <a:pt x="64" y="34"/>
                  </a:lnTo>
                  <a:lnTo>
                    <a:pt x="67" y="36"/>
                  </a:lnTo>
                  <a:lnTo>
                    <a:pt x="73" y="41"/>
                  </a:lnTo>
                  <a:lnTo>
                    <a:pt x="79" y="45"/>
                  </a:lnTo>
                  <a:lnTo>
                    <a:pt x="85" y="52"/>
                  </a:lnTo>
                  <a:lnTo>
                    <a:pt x="92" y="59"/>
                  </a:lnTo>
                  <a:lnTo>
                    <a:pt x="98" y="68"/>
                  </a:lnTo>
                  <a:lnTo>
                    <a:pt x="103" y="77"/>
                  </a:lnTo>
                  <a:lnTo>
                    <a:pt x="113" y="94"/>
                  </a:lnTo>
                  <a:lnTo>
                    <a:pt x="120" y="105"/>
                  </a:lnTo>
                  <a:lnTo>
                    <a:pt x="125" y="113"/>
                  </a:lnTo>
                  <a:lnTo>
                    <a:pt x="127" y="119"/>
                  </a:lnTo>
                  <a:lnTo>
                    <a:pt x="127" y="122"/>
                  </a:lnTo>
                  <a:lnTo>
                    <a:pt x="126" y="123"/>
                  </a:lnTo>
                  <a:lnTo>
                    <a:pt x="124" y="122"/>
                  </a:lnTo>
                  <a:lnTo>
                    <a:pt x="120" y="117"/>
                  </a:lnTo>
                  <a:lnTo>
                    <a:pt x="118" y="112"/>
                  </a:lnTo>
                  <a:lnTo>
                    <a:pt x="115" y="105"/>
                  </a:lnTo>
                  <a:lnTo>
                    <a:pt x="110" y="97"/>
                  </a:lnTo>
                  <a:lnTo>
                    <a:pt x="105" y="88"/>
                  </a:lnTo>
                  <a:lnTo>
                    <a:pt x="99" y="80"/>
                  </a:lnTo>
                  <a:lnTo>
                    <a:pt x="93" y="72"/>
                  </a:lnTo>
                  <a:lnTo>
                    <a:pt x="89" y="66"/>
                  </a:lnTo>
                  <a:lnTo>
                    <a:pt x="85" y="62"/>
                  </a:lnTo>
                  <a:lnTo>
                    <a:pt x="80" y="58"/>
                  </a:lnTo>
                  <a:lnTo>
                    <a:pt x="75" y="54"/>
                  </a:lnTo>
                  <a:lnTo>
                    <a:pt x="72" y="52"/>
                  </a:lnTo>
                  <a:lnTo>
                    <a:pt x="68" y="51"/>
                  </a:lnTo>
                  <a:lnTo>
                    <a:pt x="67" y="62"/>
                  </a:lnTo>
                  <a:lnTo>
                    <a:pt x="67" y="74"/>
                  </a:lnTo>
                  <a:lnTo>
                    <a:pt x="68" y="86"/>
                  </a:lnTo>
                  <a:lnTo>
                    <a:pt x="69" y="94"/>
                  </a:lnTo>
                  <a:lnTo>
                    <a:pt x="75" y="99"/>
                  </a:lnTo>
                  <a:lnTo>
                    <a:pt x="82" y="104"/>
                  </a:lnTo>
                  <a:lnTo>
                    <a:pt x="90" y="112"/>
                  </a:lnTo>
                  <a:lnTo>
                    <a:pt x="98" y="121"/>
                  </a:lnTo>
                  <a:lnTo>
                    <a:pt x="106" y="131"/>
                  </a:lnTo>
                  <a:lnTo>
                    <a:pt x="113" y="143"/>
                  </a:lnTo>
                  <a:lnTo>
                    <a:pt x="117" y="155"/>
                  </a:lnTo>
                  <a:lnTo>
                    <a:pt x="119" y="169"/>
                  </a:lnTo>
                  <a:lnTo>
                    <a:pt x="119" y="173"/>
                  </a:lnTo>
                  <a:lnTo>
                    <a:pt x="117" y="172"/>
                  </a:lnTo>
                  <a:lnTo>
                    <a:pt x="113" y="164"/>
                  </a:lnTo>
                  <a:lnTo>
                    <a:pt x="108" y="152"/>
                  </a:lnTo>
                  <a:lnTo>
                    <a:pt x="105" y="144"/>
                  </a:lnTo>
                  <a:lnTo>
                    <a:pt x="101" y="137"/>
                  </a:lnTo>
                  <a:lnTo>
                    <a:pt x="96" y="130"/>
                  </a:lnTo>
                  <a:lnTo>
                    <a:pt x="91" y="125"/>
                  </a:lnTo>
                  <a:lnTo>
                    <a:pt x="85" y="120"/>
                  </a:lnTo>
                  <a:lnTo>
                    <a:pt x="80" y="116"/>
                  </a:lnTo>
                  <a:lnTo>
                    <a:pt x="75" y="112"/>
                  </a:lnTo>
                  <a:lnTo>
                    <a:pt x="71" y="111"/>
                  </a:lnTo>
                  <a:lnTo>
                    <a:pt x="77" y="129"/>
                  </a:lnTo>
                  <a:lnTo>
                    <a:pt x="82" y="154"/>
                  </a:lnTo>
                  <a:lnTo>
                    <a:pt x="84" y="182"/>
                  </a:lnTo>
                  <a:lnTo>
                    <a:pt x="83" y="205"/>
                  </a:lnTo>
                  <a:lnTo>
                    <a:pt x="82" y="211"/>
                  </a:lnTo>
                  <a:lnTo>
                    <a:pt x="81" y="211"/>
                  </a:lnTo>
                  <a:lnTo>
                    <a:pt x="80" y="207"/>
                  </a:lnTo>
                  <a:lnTo>
                    <a:pt x="80" y="202"/>
                  </a:lnTo>
                  <a:lnTo>
                    <a:pt x="77" y="186"/>
                  </a:lnTo>
                  <a:lnTo>
                    <a:pt x="73" y="160"/>
                  </a:lnTo>
                  <a:lnTo>
                    <a:pt x="66" y="135"/>
                  </a:lnTo>
                  <a:lnTo>
                    <a:pt x="62" y="120"/>
                  </a:lnTo>
                  <a:lnTo>
                    <a:pt x="52" y="127"/>
                  </a:lnTo>
                  <a:lnTo>
                    <a:pt x="42" y="138"/>
                  </a:lnTo>
                  <a:lnTo>
                    <a:pt x="34" y="152"/>
                  </a:lnTo>
                  <a:lnTo>
                    <a:pt x="30" y="167"/>
                  </a:lnTo>
                  <a:lnTo>
                    <a:pt x="28" y="171"/>
                  </a:lnTo>
                  <a:lnTo>
                    <a:pt x="25" y="171"/>
                  </a:lnTo>
                  <a:lnTo>
                    <a:pt x="24" y="167"/>
                  </a:lnTo>
                  <a:lnTo>
                    <a:pt x="25" y="159"/>
                  </a:lnTo>
                  <a:lnTo>
                    <a:pt x="32" y="146"/>
                  </a:lnTo>
                  <a:lnTo>
                    <a:pt x="41" y="129"/>
                  </a:lnTo>
                  <a:lnTo>
                    <a:pt x="49" y="113"/>
                  </a:lnTo>
                  <a:lnTo>
                    <a:pt x="56" y="103"/>
                  </a:lnTo>
                  <a:lnTo>
                    <a:pt x="57" y="89"/>
                  </a:lnTo>
                  <a:lnTo>
                    <a:pt x="58" y="75"/>
                  </a:lnTo>
                  <a:lnTo>
                    <a:pt x="57" y="61"/>
                  </a:lnTo>
                  <a:lnTo>
                    <a:pt x="57" y="53"/>
                  </a:lnTo>
                  <a:lnTo>
                    <a:pt x="50" y="58"/>
                  </a:lnTo>
                  <a:lnTo>
                    <a:pt x="42" y="65"/>
                  </a:lnTo>
                  <a:lnTo>
                    <a:pt x="34" y="72"/>
                  </a:lnTo>
                  <a:lnTo>
                    <a:pt x="26" y="82"/>
                  </a:lnTo>
                  <a:lnTo>
                    <a:pt x="20" y="91"/>
                  </a:lnTo>
                  <a:lnTo>
                    <a:pt x="13" y="101"/>
                  </a:lnTo>
                  <a:lnTo>
                    <a:pt x="8" y="110"/>
                  </a:lnTo>
                  <a:lnTo>
                    <a:pt x="5" y="119"/>
                  </a:lnTo>
                  <a:lnTo>
                    <a:pt x="3" y="123"/>
                  </a:lnTo>
                  <a:lnTo>
                    <a:pt x="1" y="123"/>
                  </a:lnTo>
                  <a:lnTo>
                    <a:pt x="0" y="121"/>
                  </a:lnTo>
                  <a:lnTo>
                    <a:pt x="1" y="114"/>
                  </a:lnTo>
                  <a:lnTo>
                    <a:pt x="4" y="109"/>
                  </a:lnTo>
                  <a:lnTo>
                    <a:pt x="8" y="100"/>
                  </a:lnTo>
                  <a:lnTo>
                    <a:pt x="15" y="88"/>
                  </a:lnTo>
                  <a:lnTo>
                    <a:pt x="22" y="77"/>
                  </a:lnTo>
                  <a:lnTo>
                    <a:pt x="30" y="66"/>
                  </a:lnTo>
                  <a:lnTo>
                    <a:pt x="38" y="54"/>
                  </a:lnTo>
                  <a:lnTo>
                    <a:pt x="46" y="45"/>
                  </a:lnTo>
                  <a:lnTo>
                    <a:pt x="52" y="40"/>
                  </a:lnTo>
                  <a:lnTo>
                    <a:pt x="56" y="33"/>
                  </a:lnTo>
                  <a:lnTo>
                    <a:pt x="56" y="23"/>
                  </a:lnTo>
                  <a:lnTo>
                    <a:pt x="54" y="15"/>
                  </a:lnTo>
                  <a:lnTo>
                    <a:pt x="52" y="9"/>
                  </a:lnTo>
                  <a:lnTo>
                    <a:pt x="52" y="6"/>
                  </a:lnTo>
                  <a:lnTo>
                    <a:pt x="52" y="5"/>
                  </a:lnTo>
                  <a:lnTo>
                    <a:pt x="54" y="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97" name="Freeform 339"/>
            <p:cNvSpPr>
              <a:spLocks/>
            </p:cNvSpPr>
            <p:nvPr/>
          </p:nvSpPr>
          <p:spPr bwMode="auto">
            <a:xfrm>
              <a:off x="462" y="565"/>
              <a:ext cx="153" cy="219"/>
            </a:xfrm>
            <a:custGeom>
              <a:avLst/>
              <a:gdLst>
                <a:gd name="T0" fmla="*/ 5 w 153"/>
                <a:gd name="T1" fmla="*/ 208 h 219"/>
                <a:gd name="T2" fmla="*/ 17 w 153"/>
                <a:gd name="T3" fmla="*/ 179 h 219"/>
                <a:gd name="T4" fmla="*/ 26 w 153"/>
                <a:gd name="T5" fmla="*/ 159 h 219"/>
                <a:gd name="T6" fmla="*/ 39 w 153"/>
                <a:gd name="T7" fmla="*/ 130 h 219"/>
                <a:gd name="T8" fmla="*/ 37 w 153"/>
                <a:gd name="T9" fmla="*/ 117 h 219"/>
                <a:gd name="T10" fmla="*/ 29 w 153"/>
                <a:gd name="T11" fmla="*/ 105 h 219"/>
                <a:gd name="T12" fmla="*/ 28 w 153"/>
                <a:gd name="T13" fmla="*/ 92 h 219"/>
                <a:gd name="T14" fmla="*/ 30 w 153"/>
                <a:gd name="T15" fmla="*/ 95 h 219"/>
                <a:gd name="T16" fmla="*/ 36 w 153"/>
                <a:gd name="T17" fmla="*/ 103 h 219"/>
                <a:gd name="T18" fmla="*/ 45 w 153"/>
                <a:gd name="T19" fmla="*/ 109 h 219"/>
                <a:gd name="T20" fmla="*/ 53 w 153"/>
                <a:gd name="T21" fmla="*/ 104 h 219"/>
                <a:gd name="T22" fmla="*/ 65 w 153"/>
                <a:gd name="T23" fmla="*/ 91 h 219"/>
                <a:gd name="T24" fmla="*/ 76 w 153"/>
                <a:gd name="T25" fmla="*/ 77 h 219"/>
                <a:gd name="T26" fmla="*/ 83 w 153"/>
                <a:gd name="T27" fmla="*/ 66 h 219"/>
                <a:gd name="T28" fmla="*/ 85 w 153"/>
                <a:gd name="T29" fmla="*/ 54 h 219"/>
                <a:gd name="T30" fmla="*/ 79 w 153"/>
                <a:gd name="T31" fmla="*/ 28 h 219"/>
                <a:gd name="T32" fmla="*/ 71 w 153"/>
                <a:gd name="T33" fmla="*/ 14 h 219"/>
                <a:gd name="T34" fmla="*/ 70 w 153"/>
                <a:gd name="T35" fmla="*/ 10 h 219"/>
                <a:gd name="T36" fmla="*/ 79 w 153"/>
                <a:gd name="T37" fmla="*/ 19 h 219"/>
                <a:gd name="T38" fmla="*/ 90 w 153"/>
                <a:gd name="T39" fmla="*/ 44 h 219"/>
                <a:gd name="T40" fmla="*/ 99 w 153"/>
                <a:gd name="T41" fmla="*/ 41 h 219"/>
                <a:gd name="T42" fmla="*/ 116 w 153"/>
                <a:gd name="T43" fmla="*/ 10 h 219"/>
                <a:gd name="T44" fmla="*/ 128 w 153"/>
                <a:gd name="T45" fmla="*/ 0 h 219"/>
                <a:gd name="T46" fmla="*/ 128 w 153"/>
                <a:gd name="T47" fmla="*/ 3 h 219"/>
                <a:gd name="T48" fmla="*/ 119 w 153"/>
                <a:gd name="T49" fmla="*/ 18 h 219"/>
                <a:gd name="T50" fmla="*/ 102 w 153"/>
                <a:gd name="T51" fmla="*/ 53 h 219"/>
                <a:gd name="T52" fmla="*/ 103 w 153"/>
                <a:gd name="T53" fmla="*/ 60 h 219"/>
                <a:gd name="T54" fmla="*/ 118 w 153"/>
                <a:gd name="T55" fmla="*/ 55 h 219"/>
                <a:gd name="T56" fmla="*/ 130 w 153"/>
                <a:gd name="T57" fmla="*/ 52 h 219"/>
                <a:gd name="T58" fmla="*/ 139 w 153"/>
                <a:gd name="T59" fmla="*/ 48 h 219"/>
                <a:gd name="T60" fmla="*/ 148 w 153"/>
                <a:gd name="T61" fmla="*/ 42 h 219"/>
                <a:gd name="T62" fmla="*/ 153 w 153"/>
                <a:gd name="T63" fmla="*/ 42 h 219"/>
                <a:gd name="T64" fmla="*/ 145 w 153"/>
                <a:gd name="T65" fmla="*/ 49 h 219"/>
                <a:gd name="T66" fmla="*/ 132 w 153"/>
                <a:gd name="T67" fmla="*/ 58 h 219"/>
                <a:gd name="T68" fmla="*/ 114 w 153"/>
                <a:gd name="T69" fmla="*/ 67 h 219"/>
                <a:gd name="T70" fmla="*/ 98 w 153"/>
                <a:gd name="T71" fmla="*/ 72 h 219"/>
                <a:gd name="T72" fmla="*/ 86 w 153"/>
                <a:gd name="T73" fmla="*/ 78 h 219"/>
                <a:gd name="T74" fmla="*/ 73 w 153"/>
                <a:gd name="T75" fmla="*/ 95 h 219"/>
                <a:gd name="T76" fmla="*/ 73 w 153"/>
                <a:gd name="T77" fmla="*/ 103 h 219"/>
                <a:gd name="T78" fmla="*/ 79 w 153"/>
                <a:gd name="T79" fmla="*/ 106 h 219"/>
                <a:gd name="T80" fmla="*/ 76 w 153"/>
                <a:gd name="T81" fmla="*/ 110 h 219"/>
                <a:gd name="T82" fmla="*/ 70 w 153"/>
                <a:gd name="T83" fmla="*/ 116 h 219"/>
                <a:gd name="T84" fmla="*/ 65 w 153"/>
                <a:gd name="T85" fmla="*/ 117 h 219"/>
                <a:gd name="T86" fmla="*/ 62 w 153"/>
                <a:gd name="T87" fmla="*/ 117 h 219"/>
                <a:gd name="T88" fmla="*/ 58 w 153"/>
                <a:gd name="T89" fmla="*/ 121 h 219"/>
                <a:gd name="T90" fmla="*/ 48 w 153"/>
                <a:gd name="T91" fmla="*/ 140 h 219"/>
                <a:gd name="T92" fmla="*/ 36 w 153"/>
                <a:gd name="T93" fmla="*/ 165 h 219"/>
                <a:gd name="T94" fmla="*/ 29 w 153"/>
                <a:gd name="T95" fmla="*/ 188 h 219"/>
                <a:gd name="T96" fmla="*/ 25 w 153"/>
                <a:gd name="T97" fmla="*/ 200 h 219"/>
                <a:gd name="T98" fmla="*/ 21 w 153"/>
                <a:gd name="T99" fmla="*/ 210 h 219"/>
                <a:gd name="T100" fmla="*/ 15 w 153"/>
                <a:gd name="T101" fmla="*/ 214 h 219"/>
                <a:gd name="T102" fmla="*/ 4 w 153"/>
                <a:gd name="T103" fmla="*/ 217 h 21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53"/>
                <a:gd name="T157" fmla="*/ 0 h 219"/>
                <a:gd name="T158" fmla="*/ 153 w 153"/>
                <a:gd name="T159" fmla="*/ 219 h 21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53" h="219">
                  <a:moveTo>
                    <a:pt x="0" y="219"/>
                  </a:moveTo>
                  <a:lnTo>
                    <a:pt x="5" y="208"/>
                  </a:lnTo>
                  <a:lnTo>
                    <a:pt x="12" y="194"/>
                  </a:lnTo>
                  <a:lnTo>
                    <a:pt x="17" y="179"/>
                  </a:lnTo>
                  <a:lnTo>
                    <a:pt x="22" y="169"/>
                  </a:lnTo>
                  <a:lnTo>
                    <a:pt x="26" y="159"/>
                  </a:lnTo>
                  <a:lnTo>
                    <a:pt x="32" y="144"/>
                  </a:lnTo>
                  <a:lnTo>
                    <a:pt x="39" y="130"/>
                  </a:lnTo>
                  <a:lnTo>
                    <a:pt x="42" y="122"/>
                  </a:lnTo>
                  <a:lnTo>
                    <a:pt x="37" y="117"/>
                  </a:lnTo>
                  <a:lnTo>
                    <a:pt x="32" y="111"/>
                  </a:lnTo>
                  <a:lnTo>
                    <a:pt x="29" y="105"/>
                  </a:lnTo>
                  <a:lnTo>
                    <a:pt x="28" y="97"/>
                  </a:lnTo>
                  <a:lnTo>
                    <a:pt x="28" y="92"/>
                  </a:lnTo>
                  <a:lnTo>
                    <a:pt x="29" y="92"/>
                  </a:lnTo>
                  <a:lnTo>
                    <a:pt x="30" y="95"/>
                  </a:lnTo>
                  <a:lnTo>
                    <a:pt x="32" y="100"/>
                  </a:lnTo>
                  <a:lnTo>
                    <a:pt x="36" y="103"/>
                  </a:lnTo>
                  <a:lnTo>
                    <a:pt x="40" y="106"/>
                  </a:lnTo>
                  <a:lnTo>
                    <a:pt x="45" y="109"/>
                  </a:lnTo>
                  <a:lnTo>
                    <a:pt x="48" y="110"/>
                  </a:lnTo>
                  <a:lnTo>
                    <a:pt x="53" y="104"/>
                  </a:lnTo>
                  <a:lnTo>
                    <a:pt x="59" y="99"/>
                  </a:lnTo>
                  <a:lnTo>
                    <a:pt x="65" y="91"/>
                  </a:lnTo>
                  <a:lnTo>
                    <a:pt x="71" y="84"/>
                  </a:lnTo>
                  <a:lnTo>
                    <a:pt x="76" y="77"/>
                  </a:lnTo>
                  <a:lnTo>
                    <a:pt x="81" y="71"/>
                  </a:lnTo>
                  <a:lnTo>
                    <a:pt x="83" y="66"/>
                  </a:lnTo>
                  <a:lnTo>
                    <a:pt x="85" y="62"/>
                  </a:lnTo>
                  <a:lnTo>
                    <a:pt x="85" y="54"/>
                  </a:lnTo>
                  <a:lnTo>
                    <a:pt x="83" y="41"/>
                  </a:lnTo>
                  <a:lnTo>
                    <a:pt x="79" y="28"/>
                  </a:lnTo>
                  <a:lnTo>
                    <a:pt x="74" y="19"/>
                  </a:lnTo>
                  <a:lnTo>
                    <a:pt x="71" y="14"/>
                  </a:lnTo>
                  <a:lnTo>
                    <a:pt x="68" y="10"/>
                  </a:lnTo>
                  <a:lnTo>
                    <a:pt x="70" y="10"/>
                  </a:lnTo>
                  <a:lnTo>
                    <a:pt x="73" y="12"/>
                  </a:lnTo>
                  <a:lnTo>
                    <a:pt x="79" y="19"/>
                  </a:lnTo>
                  <a:lnTo>
                    <a:pt x="85" y="32"/>
                  </a:lnTo>
                  <a:lnTo>
                    <a:pt x="90" y="44"/>
                  </a:lnTo>
                  <a:lnTo>
                    <a:pt x="92" y="54"/>
                  </a:lnTo>
                  <a:lnTo>
                    <a:pt x="99" y="41"/>
                  </a:lnTo>
                  <a:lnTo>
                    <a:pt x="108" y="25"/>
                  </a:lnTo>
                  <a:lnTo>
                    <a:pt x="116" y="10"/>
                  </a:lnTo>
                  <a:lnTo>
                    <a:pt x="124" y="2"/>
                  </a:lnTo>
                  <a:lnTo>
                    <a:pt x="128" y="0"/>
                  </a:lnTo>
                  <a:lnTo>
                    <a:pt x="130" y="0"/>
                  </a:lnTo>
                  <a:lnTo>
                    <a:pt x="128" y="3"/>
                  </a:lnTo>
                  <a:lnTo>
                    <a:pt x="125" y="7"/>
                  </a:lnTo>
                  <a:lnTo>
                    <a:pt x="119" y="18"/>
                  </a:lnTo>
                  <a:lnTo>
                    <a:pt x="111" y="36"/>
                  </a:lnTo>
                  <a:lnTo>
                    <a:pt x="102" y="53"/>
                  </a:lnTo>
                  <a:lnTo>
                    <a:pt x="97" y="62"/>
                  </a:lnTo>
                  <a:lnTo>
                    <a:pt x="103" y="60"/>
                  </a:lnTo>
                  <a:lnTo>
                    <a:pt x="111" y="58"/>
                  </a:lnTo>
                  <a:lnTo>
                    <a:pt x="118" y="55"/>
                  </a:lnTo>
                  <a:lnTo>
                    <a:pt x="124" y="53"/>
                  </a:lnTo>
                  <a:lnTo>
                    <a:pt x="130" y="52"/>
                  </a:lnTo>
                  <a:lnTo>
                    <a:pt x="135" y="50"/>
                  </a:lnTo>
                  <a:lnTo>
                    <a:pt x="139" y="48"/>
                  </a:lnTo>
                  <a:lnTo>
                    <a:pt x="142" y="45"/>
                  </a:lnTo>
                  <a:lnTo>
                    <a:pt x="148" y="42"/>
                  </a:lnTo>
                  <a:lnTo>
                    <a:pt x="152" y="41"/>
                  </a:lnTo>
                  <a:lnTo>
                    <a:pt x="153" y="42"/>
                  </a:lnTo>
                  <a:lnTo>
                    <a:pt x="150" y="45"/>
                  </a:lnTo>
                  <a:lnTo>
                    <a:pt x="145" y="49"/>
                  </a:lnTo>
                  <a:lnTo>
                    <a:pt x="140" y="52"/>
                  </a:lnTo>
                  <a:lnTo>
                    <a:pt x="132" y="58"/>
                  </a:lnTo>
                  <a:lnTo>
                    <a:pt x="123" y="62"/>
                  </a:lnTo>
                  <a:lnTo>
                    <a:pt x="114" y="67"/>
                  </a:lnTo>
                  <a:lnTo>
                    <a:pt x="105" y="70"/>
                  </a:lnTo>
                  <a:lnTo>
                    <a:pt x="98" y="72"/>
                  </a:lnTo>
                  <a:lnTo>
                    <a:pt x="93" y="74"/>
                  </a:lnTo>
                  <a:lnTo>
                    <a:pt x="86" y="78"/>
                  </a:lnTo>
                  <a:lnTo>
                    <a:pt x="79" y="86"/>
                  </a:lnTo>
                  <a:lnTo>
                    <a:pt x="73" y="95"/>
                  </a:lnTo>
                  <a:lnTo>
                    <a:pt x="71" y="101"/>
                  </a:lnTo>
                  <a:lnTo>
                    <a:pt x="73" y="103"/>
                  </a:lnTo>
                  <a:lnTo>
                    <a:pt x="75" y="105"/>
                  </a:lnTo>
                  <a:lnTo>
                    <a:pt x="79" y="106"/>
                  </a:lnTo>
                  <a:lnTo>
                    <a:pt x="81" y="106"/>
                  </a:lnTo>
                  <a:lnTo>
                    <a:pt x="76" y="110"/>
                  </a:lnTo>
                  <a:lnTo>
                    <a:pt x="73" y="112"/>
                  </a:lnTo>
                  <a:lnTo>
                    <a:pt x="70" y="116"/>
                  </a:lnTo>
                  <a:lnTo>
                    <a:pt x="67" y="118"/>
                  </a:lnTo>
                  <a:lnTo>
                    <a:pt x="65" y="117"/>
                  </a:lnTo>
                  <a:lnTo>
                    <a:pt x="63" y="117"/>
                  </a:lnTo>
                  <a:lnTo>
                    <a:pt x="62" y="117"/>
                  </a:lnTo>
                  <a:lnTo>
                    <a:pt x="58" y="121"/>
                  </a:lnTo>
                  <a:lnTo>
                    <a:pt x="54" y="130"/>
                  </a:lnTo>
                  <a:lnTo>
                    <a:pt x="48" y="140"/>
                  </a:lnTo>
                  <a:lnTo>
                    <a:pt x="41" y="153"/>
                  </a:lnTo>
                  <a:lnTo>
                    <a:pt x="36" y="165"/>
                  </a:lnTo>
                  <a:lnTo>
                    <a:pt x="31" y="177"/>
                  </a:lnTo>
                  <a:lnTo>
                    <a:pt x="29" y="188"/>
                  </a:lnTo>
                  <a:lnTo>
                    <a:pt x="28" y="196"/>
                  </a:lnTo>
                  <a:lnTo>
                    <a:pt x="25" y="200"/>
                  </a:lnTo>
                  <a:lnTo>
                    <a:pt x="23" y="205"/>
                  </a:lnTo>
                  <a:lnTo>
                    <a:pt x="21" y="210"/>
                  </a:lnTo>
                  <a:lnTo>
                    <a:pt x="19" y="212"/>
                  </a:lnTo>
                  <a:lnTo>
                    <a:pt x="15" y="214"/>
                  </a:lnTo>
                  <a:lnTo>
                    <a:pt x="9" y="216"/>
                  </a:lnTo>
                  <a:lnTo>
                    <a:pt x="4" y="217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98" name="Freeform 340"/>
            <p:cNvSpPr>
              <a:spLocks/>
            </p:cNvSpPr>
            <p:nvPr/>
          </p:nvSpPr>
          <p:spPr bwMode="auto">
            <a:xfrm>
              <a:off x="239" y="913"/>
              <a:ext cx="99" cy="169"/>
            </a:xfrm>
            <a:custGeom>
              <a:avLst/>
              <a:gdLst>
                <a:gd name="T0" fmla="*/ 65 w 99"/>
                <a:gd name="T1" fmla="*/ 10 h 169"/>
                <a:gd name="T2" fmla="*/ 55 w 99"/>
                <a:gd name="T3" fmla="*/ 29 h 169"/>
                <a:gd name="T4" fmla="*/ 47 w 99"/>
                <a:gd name="T5" fmla="*/ 35 h 169"/>
                <a:gd name="T6" fmla="*/ 31 w 99"/>
                <a:gd name="T7" fmla="*/ 41 h 169"/>
                <a:gd name="T8" fmla="*/ 15 w 99"/>
                <a:gd name="T9" fmla="*/ 50 h 169"/>
                <a:gd name="T10" fmla="*/ 4 w 99"/>
                <a:gd name="T11" fmla="*/ 58 h 169"/>
                <a:gd name="T12" fmla="*/ 0 w 99"/>
                <a:gd name="T13" fmla="*/ 64 h 169"/>
                <a:gd name="T14" fmla="*/ 1 w 99"/>
                <a:gd name="T15" fmla="*/ 65 h 169"/>
                <a:gd name="T16" fmla="*/ 8 w 99"/>
                <a:gd name="T17" fmla="*/ 62 h 169"/>
                <a:gd name="T18" fmla="*/ 18 w 99"/>
                <a:gd name="T19" fmla="*/ 55 h 169"/>
                <a:gd name="T20" fmla="*/ 32 w 99"/>
                <a:gd name="T21" fmla="*/ 48 h 169"/>
                <a:gd name="T22" fmla="*/ 44 w 99"/>
                <a:gd name="T23" fmla="*/ 43 h 169"/>
                <a:gd name="T24" fmla="*/ 47 w 99"/>
                <a:gd name="T25" fmla="*/ 50 h 169"/>
                <a:gd name="T26" fmla="*/ 42 w 99"/>
                <a:gd name="T27" fmla="*/ 72 h 169"/>
                <a:gd name="T28" fmla="*/ 36 w 99"/>
                <a:gd name="T29" fmla="*/ 84 h 169"/>
                <a:gd name="T30" fmla="*/ 26 w 99"/>
                <a:gd name="T31" fmla="*/ 95 h 169"/>
                <a:gd name="T32" fmla="*/ 14 w 99"/>
                <a:gd name="T33" fmla="*/ 107 h 169"/>
                <a:gd name="T34" fmla="*/ 6 w 99"/>
                <a:gd name="T35" fmla="*/ 116 h 169"/>
                <a:gd name="T36" fmla="*/ 4 w 99"/>
                <a:gd name="T37" fmla="*/ 123 h 169"/>
                <a:gd name="T38" fmla="*/ 6 w 99"/>
                <a:gd name="T39" fmla="*/ 125 h 169"/>
                <a:gd name="T40" fmla="*/ 14 w 99"/>
                <a:gd name="T41" fmla="*/ 115 h 169"/>
                <a:gd name="T42" fmla="*/ 34 w 99"/>
                <a:gd name="T43" fmla="*/ 97 h 169"/>
                <a:gd name="T44" fmla="*/ 42 w 99"/>
                <a:gd name="T45" fmla="*/ 105 h 169"/>
                <a:gd name="T46" fmla="*/ 45 w 99"/>
                <a:gd name="T47" fmla="*/ 150 h 169"/>
                <a:gd name="T48" fmla="*/ 49 w 99"/>
                <a:gd name="T49" fmla="*/ 167 h 169"/>
                <a:gd name="T50" fmla="*/ 50 w 99"/>
                <a:gd name="T51" fmla="*/ 167 h 169"/>
                <a:gd name="T52" fmla="*/ 50 w 99"/>
                <a:gd name="T53" fmla="*/ 147 h 169"/>
                <a:gd name="T54" fmla="*/ 49 w 99"/>
                <a:gd name="T55" fmla="*/ 98 h 169"/>
                <a:gd name="T56" fmla="*/ 52 w 99"/>
                <a:gd name="T57" fmla="*/ 82 h 169"/>
                <a:gd name="T58" fmla="*/ 55 w 99"/>
                <a:gd name="T59" fmla="*/ 84 h 169"/>
                <a:gd name="T60" fmla="*/ 60 w 99"/>
                <a:gd name="T61" fmla="*/ 97 h 169"/>
                <a:gd name="T62" fmla="*/ 81 w 99"/>
                <a:gd name="T63" fmla="*/ 121 h 169"/>
                <a:gd name="T64" fmla="*/ 92 w 99"/>
                <a:gd name="T65" fmla="*/ 127 h 169"/>
                <a:gd name="T66" fmla="*/ 87 w 99"/>
                <a:gd name="T67" fmla="*/ 120 h 169"/>
                <a:gd name="T68" fmla="*/ 77 w 99"/>
                <a:gd name="T69" fmla="*/ 106 h 169"/>
                <a:gd name="T70" fmla="*/ 62 w 99"/>
                <a:gd name="T71" fmla="*/ 86 h 169"/>
                <a:gd name="T72" fmla="*/ 58 w 99"/>
                <a:gd name="T73" fmla="*/ 70 h 169"/>
                <a:gd name="T74" fmla="*/ 59 w 99"/>
                <a:gd name="T75" fmla="*/ 50 h 169"/>
                <a:gd name="T76" fmla="*/ 61 w 99"/>
                <a:gd name="T77" fmla="*/ 42 h 169"/>
                <a:gd name="T78" fmla="*/ 65 w 99"/>
                <a:gd name="T79" fmla="*/ 44 h 169"/>
                <a:gd name="T80" fmla="*/ 75 w 99"/>
                <a:gd name="T81" fmla="*/ 54 h 169"/>
                <a:gd name="T82" fmla="*/ 92 w 99"/>
                <a:gd name="T83" fmla="*/ 70 h 169"/>
                <a:gd name="T84" fmla="*/ 99 w 99"/>
                <a:gd name="T85" fmla="*/ 75 h 169"/>
                <a:gd name="T86" fmla="*/ 92 w 99"/>
                <a:gd name="T87" fmla="*/ 65 h 169"/>
                <a:gd name="T88" fmla="*/ 83 w 99"/>
                <a:gd name="T89" fmla="*/ 54 h 169"/>
                <a:gd name="T90" fmla="*/ 73 w 99"/>
                <a:gd name="T91" fmla="*/ 42 h 169"/>
                <a:gd name="T92" fmla="*/ 69 w 99"/>
                <a:gd name="T93" fmla="*/ 34 h 169"/>
                <a:gd name="T94" fmla="*/ 69 w 99"/>
                <a:gd name="T95" fmla="*/ 17 h 169"/>
                <a:gd name="T96" fmla="*/ 75 w 99"/>
                <a:gd name="T97" fmla="*/ 2 h 169"/>
                <a:gd name="T98" fmla="*/ 73 w 99"/>
                <a:gd name="T99" fmla="*/ 0 h 1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9"/>
                <a:gd name="T151" fmla="*/ 0 h 169"/>
                <a:gd name="T152" fmla="*/ 99 w 99"/>
                <a:gd name="T153" fmla="*/ 169 h 1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9" h="169">
                  <a:moveTo>
                    <a:pt x="69" y="3"/>
                  </a:moveTo>
                  <a:lnTo>
                    <a:pt x="65" y="10"/>
                  </a:lnTo>
                  <a:lnTo>
                    <a:pt x="59" y="20"/>
                  </a:lnTo>
                  <a:lnTo>
                    <a:pt x="55" y="29"/>
                  </a:lnTo>
                  <a:lnTo>
                    <a:pt x="52" y="35"/>
                  </a:lnTo>
                  <a:lnTo>
                    <a:pt x="47" y="35"/>
                  </a:lnTo>
                  <a:lnTo>
                    <a:pt x="40" y="37"/>
                  </a:lnTo>
                  <a:lnTo>
                    <a:pt x="31" y="41"/>
                  </a:lnTo>
                  <a:lnTo>
                    <a:pt x="23" y="45"/>
                  </a:lnTo>
                  <a:lnTo>
                    <a:pt x="15" y="50"/>
                  </a:lnTo>
                  <a:lnTo>
                    <a:pt x="8" y="54"/>
                  </a:lnTo>
                  <a:lnTo>
                    <a:pt x="4" y="58"/>
                  </a:lnTo>
                  <a:lnTo>
                    <a:pt x="1" y="61"/>
                  </a:lnTo>
                  <a:lnTo>
                    <a:pt x="0" y="64"/>
                  </a:lnTo>
                  <a:lnTo>
                    <a:pt x="0" y="65"/>
                  </a:lnTo>
                  <a:lnTo>
                    <a:pt x="1" y="65"/>
                  </a:lnTo>
                  <a:lnTo>
                    <a:pt x="5" y="63"/>
                  </a:lnTo>
                  <a:lnTo>
                    <a:pt x="8" y="62"/>
                  </a:lnTo>
                  <a:lnTo>
                    <a:pt x="13" y="59"/>
                  </a:lnTo>
                  <a:lnTo>
                    <a:pt x="18" y="55"/>
                  </a:lnTo>
                  <a:lnTo>
                    <a:pt x="25" y="52"/>
                  </a:lnTo>
                  <a:lnTo>
                    <a:pt x="32" y="48"/>
                  </a:lnTo>
                  <a:lnTo>
                    <a:pt x="39" y="45"/>
                  </a:lnTo>
                  <a:lnTo>
                    <a:pt x="44" y="43"/>
                  </a:lnTo>
                  <a:lnTo>
                    <a:pt x="49" y="42"/>
                  </a:lnTo>
                  <a:lnTo>
                    <a:pt x="47" y="50"/>
                  </a:lnTo>
                  <a:lnTo>
                    <a:pt x="44" y="61"/>
                  </a:lnTo>
                  <a:lnTo>
                    <a:pt x="42" y="72"/>
                  </a:lnTo>
                  <a:lnTo>
                    <a:pt x="41" y="79"/>
                  </a:lnTo>
                  <a:lnTo>
                    <a:pt x="36" y="84"/>
                  </a:lnTo>
                  <a:lnTo>
                    <a:pt x="32" y="88"/>
                  </a:lnTo>
                  <a:lnTo>
                    <a:pt x="26" y="95"/>
                  </a:lnTo>
                  <a:lnTo>
                    <a:pt x="19" y="101"/>
                  </a:lnTo>
                  <a:lnTo>
                    <a:pt x="14" y="107"/>
                  </a:lnTo>
                  <a:lnTo>
                    <a:pt x="9" y="112"/>
                  </a:lnTo>
                  <a:lnTo>
                    <a:pt x="6" y="116"/>
                  </a:lnTo>
                  <a:lnTo>
                    <a:pt x="4" y="120"/>
                  </a:lnTo>
                  <a:lnTo>
                    <a:pt x="4" y="123"/>
                  </a:lnTo>
                  <a:lnTo>
                    <a:pt x="4" y="125"/>
                  </a:lnTo>
                  <a:lnTo>
                    <a:pt x="6" y="125"/>
                  </a:lnTo>
                  <a:lnTo>
                    <a:pt x="8" y="122"/>
                  </a:lnTo>
                  <a:lnTo>
                    <a:pt x="14" y="115"/>
                  </a:lnTo>
                  <a:lnTo>
                    <a:pt x="24" y="105"/>
                  </a:lnTo>
                  <a:lnTo>
                    <a:pt x="34" y="97"/>
                  </a:lnTo>
                  <a:lnTo>
                    <a:pt x="41" y="92"/>
                  </a:lnTo>
                  <a:lnTo>
                    <a:pt x="42" y="105"/>
                  </a:lnTo>
                  <a:lnTo>
                    <a:pt x="43" y="128"/>
                  </a:lnTo>
                  <a:lnTo>
                    <a:pt x="45" y="150"/>
                  </a:lnTo>
                  <a:lnTo>
                    <a:pt x="48" y="163"/>
                  </a:lnTo>
                  <a:lnTo>
                    <a:pt x="49" y="167"/>
                  </a:lnTo>
                  <a:lnTo>
                    <a:pt x="50" y="169"/>
                  </a:lnTo>
                  <a:lnTo>
                    <a:pt x="50" y="167"/>
                  </a:lnTo>
                  <a:lnTo>
                    <a:pt x="51" y="162"/>
                  </a:lnTo>
                  <a:lnTo>
                    <a:pt x="50" y="147"/>
                  </a:lnTo>
                  <a:lnTo>
                    <a:pt x="50" y="122"/>
                  </a:lnTo>
                  <a:lnTo>
                    <a:pt x="49" y="98"/>
                  </a:lnTo>
                  <a:lnTo>
                    <a:pt x="51" y="84"/>
                  </a:lnTo>
                  <a:lnTo>
                    <a:pt x="52" y="82"/>
                  </a:lnTo>
                  <a:lnTo>
                    <a:pt x="53" y="82"/>
                  </a:lnTo>
                  <a:lnTo>
                    <a:pt x="55" y="84"/>
                  </a:lnTo>
                  <a:lnTo>
                    <a:pt x="56" y="88"/>
                  </a:lnTo>
                  <a:lnTo>
                    <a:pt x="60" y="97"/>
                  </a:lnTo>
                  <a:lnTo>
                    <a:pt x="70" y="109"/>
                  </a:lnTo>
                  <a:lnTo>
                    <a:pt x="81" y="121"/>
                  </a:lnTo>
                  <a:lnTo>
                    <a:pt x="89" y="127"/>
                  </a:lnTo>
                  <a:lnTo>
                    <a:pt x="92" y="127"/>
                  </a:lnTo>
                  <a:lnTo>
                    <a:pt x="91" y="124"/>
                  </a:lnTo>
                  <a:lnTo>
                    <a:pt x="87" y="120"/>
                  </a:lnTo>
                  <a:lnTo>
                    <a:pt x="83" y="114"/>
                  </a:lnTo>
                  <a:lnTo>
                    <a:pt x="77" y="106"/>
                  </a:lnTo>
                  <a:lnTo>
                    <a:pt x="69" y="96"/>
                  </a:lnTo>
                  <a:lnTo>
                    <a:pt x="62" y="86"/>
                  </a:lnTo>
                  <a:lnTo>
                    <a:pt x="58" y="78"/>
                  </a:lnTo>
                  <a:lnTo>
                    <a:pt x="58" y="70"/>
                  </a:lnTo>
                  <a:lnTo>
                    <a:pt x="58" y="60"/>
                  </a:lnTo>
                  <a:lnTo>
                    <a:pt x="59" y="50"/>
                  </a:lnTo>
                  <a:lnTo>
                    <a:pt x="60" y="44"/>
                  </a:lnTo>
                  <a:lnTo>
                    <a:pt x="61" y="42"/>
                  </a:lnTo>
                  <a:lnTo>
                    <a:pt x="62" y="42"/>
                  </a:lnTo>
                  <a:lnTo>
                    <a:pt x="65" y="44"/>
                  </a:lnTo>
                  <a:lnTo>
                    <a:pt x="68" y="47"/>
                  </a:lnTo>
                  <a:lnTo>
                    <a:pt x="75" y="54"/>
                  </a:lnTo>
                  <a:lnTo>
                    <a:pt x="83" y="62"/>
                  </a:lnTo>
                  <a:lnTo>
                    <a:pt x="92" y="70"/>
                  </a:lnTo>
                  <a:lnTo>
                    <a:pt x="98" y="75"/>
                  </a:lnTo>
                  <a:lnTo>
                    <a:pt x="99" y="75"/>
                  </a:lnTo>
                  <a:lnTo>
                    <a:pt x="96" y="70"/>
                  </a:lnTo>
                  <a:lnTo>
                    <a:pt x="92" y="65"/>
                  </a:lnTo>
                  <a:lnTo>
                    <a:pt x="87" y="60"/>
                  </a:lnTo>
                  <a:lnTo>
                    <a:pt x="83" y="54"/>
                  </a:lnTo>
                  <a:lnTo>
                    <a:pt x="77" y="47"/>
                  </a:lnTo>
                  <a:lnTo>
                    <a:pt x="73" y="42"/>
                  </a:lnTo>
                  <a:lnTo>
                    <a:pt x="70" y="38"/>
                  </a:lnTo>
                  <a:lnTo>
                    <a:pt x="69" y="34"/>
                  </a:lnTo>
                  <a:lnTo>
                    <a:pt x="68" y="26"/>
                  </a:lnTo>
                  <a:lnTo>
                    <a:pt x="69" y="17"/>
                  </a:lnTo>
                  <a:lnTo>
                    <a:pt x="73" y="8"/>
                  </a:lnTo>
                  <a:lnTo>
                    <a:pt x="75" y="2"/>
                  </a:lnTo>
                  <a:lnTo>
                    <a:pt x="75" y="0"/>
                  </a:lnTo>
                  <a:lnTo>
                    <a:pt x="73" y="0"/>
                  </a:lnTo>
                  <a:lnTo>
                    <a:pt x="69" y="3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99" name="Freeform 341"/>
            <p:cNvSpPr>
              <a:spLocks/>
            </p:cNvSpPr>
            <p:nvPr/>
          </p:nvSpPr>
          <p:spPr bwMode="auto">
            <a:xfrm>
              <a:off x="587" y="837"/>
              <a:ext cx="196" cy="155"/>
            </a:xfrm>
            <a:custGeom>
              <a:avLst/>
              <a:gdLst>
                <a:gd name="T0" fmla="*/ 3 w 196"/>
                <a:gd name="T1" fmla="*/ 16 h 155"/>
                <a:gd name="T2" fmla="*/ 15 w 196"/>
                <a:gd name="T3" fmla="*/ 25 h 155"/>
                <a:gd name="T4" fmla="*/ 23 w 196"/>
                <a:gd name="T5" fmla="*/ 30 h 155"/>
                <a:gd name="T6" fmla="*/ 39 w 196"/>
                <a:gd name="T7" fmla="*/ 37 h 155"/>
                <a:gd name="T8" fmla="*/ 43 w 196"/>
                <a:gd name="T9" fmla="*/ 56 h 155"/>
                <a:gd name="T10" fmla="*/ 44 w 196"/>
                <a:gd name="T11" fmla="*/ 87 h 155"/>
                <a:gd name="T12" fmla="*/ 48 w 196"/>
                <a:gd name="T13" fmla="*/ 103 h 155"/>
                <a:gd name="T14" fmla="*/ 50 w 196"/>
                <a:gd name="T15" fmla="*/ 98 h 155"/>
                <a:gd name="T16" fmla="*/ 49 w 196"/>
                <a:gd name="T17" fmla="*/ 83 h 155"/>
                <a:gd name="T18" fmla="*/ 52 w 196"/>
                <a:gd name="T19" fmla="*/ 51 h 155"/>
                <a:gd name="T20" fmla="*/ 57 w 196"/>
                <a:gd name="T21" fmla="*/ 44 h 155"/>
                <a:gd name="T22" fmla="*/ 66 w 196"/>
                <a:gd name="T23" fmla="*/ 53 h 155"/>
                <a:gd name="T24" fmla="*/ 77 w 196"/>
                <a:gd name="T25" fmla="*/ 63 h 155"/>
                <a:gd name="T26" fmla="*/ 86 w 196"/>
                <a:gd name="T27" fmla="*/ 71 h 155"/>
                <a:gd name="T28" fmla="*/ 92 w 196"/>
                <a:gd name="T29" fmla="*/ 90 h 155"/>
                <a:gd name="T30" fmla="*/ 101 w 196"/>
                <a:gd name="T31" fmla="*/ 138 h 155"/>
                <a:gd name="T32" fmla="*/ 110 w 196"/>
                <a:gd name="T33" fmla="*/ 155 h 155"/>
                <a:gd name="T34" fmla="*/ 110 w 196"/>
                <a:gd name="T35" fmla="*/ 147 h 155"/>
                <a:gd name="T36" fmla="*/ 104 w 196"/>
                <a:gd name="T37" fmla="*/ 128 h 155"/>
                <a:gd name="T38" fmla="*/ 99 w 196"/>
                <a:gd name="T39" fmla="*/ 92 h 155"/>
                <a:gd name="T40" fmla="*/ 108 w 196"/>
                <a:gd name="T41" fmla="*/ 84 h 155"/>
                <a:gd name="T42" fmla="*/ 135 w 196"/>
                <a:gd name="T43" fmla="*/ 98 h 155"/>
                <a:gd name="T44" fmla="*/ 164 w 196"/>
                <a:gd name="T45" fmla="*/ 115 h 155"/>
                <a:gd name="T46" fmla="*/ 188 w 196"/>
                <a:gd name="T47" fmla="*/ 129 h 155"/>
                <a:gd name="T48" fmla="*/ 195 w 196"/>
                <a:gd name="T49" fmla="*/ 135 h 155"/>
                <a:gd name="T50" fmla="*/ 194 w 196"/>
                <a:gd name="T51" fmla="*/ 130 h 155"/>
                <a:gd name="T52" fmla="*/ 182 w 196"/>
                <a:gd name="T53" fmla="*/ 120 h 155"/>
                <a:gd name="T54" fmla="*/ 160 w 196"/>
                <a:gd name="T55" fmla="*/ 105 h 155"/>
                <a:gd name="T56" fmla="*/ 133 w 196"/>
                <a:gd name="T57" fmla="*/ 88 h 155"/>
                <a:gd name="T58" fmla="*/ 110 w 196"/>
                <a:gd name="T59" fmla="*/ 76 h 155"/>
                <a:gd name="T60" fmla="*/ 99 w 196"/>
                <a:gd name="T61" fmla="*/ 70 h 155"/>
                <a:gd name="T62" fmla="*/ 105 w 196"/>
                <a:gd name="T63" fmla="*/ 69 h 155"/>
                <a:gd name="T64" fmla="*/ 119 w 196"/>
                <a:gd name="T65" fmla="*/ 64 h 155"/>
                <a:gd name="T66" fmla="*/ 139 w 196"/>
                <a:gd name="T67" fmla="*/ 61 h 155"/>
                <a:gd name="T68" fmla="*/ 163 w 196"/>
                <a:gd name="T69" fmla="*/ 60 h 155"/>
                <a:gd name="T70" fmla="*/ 182 w 196"/>
                <a:gd name="T71" fmla="*/ 62 h 155"/>
                <a:gd name="T72" fmla="*/ 196 w 196"/>
                <a:gd name="T73" fmla="*/ 67 h 155"/>
                <a:gd name="T74" fmla="*/ 193 w 196"/>
                <a:gd name="T75" fmla="*/ 61 h 155"/>
                <a:gd name="T76" fmla="*/ 181 w 196"/>
                <a:gd name="T77" fmla="*/ 56 h 155"/>
                <a:gd name="T78" fmla="*/ 159 w 196"/>
                <a:gd name="T79" fmla="*/ 55 h 155"/>
                <a:gd name="T80" fmla="*/ 130 w 196"/>
                <a:gd name="T81" fmla="*/ 56 h 155"/>
                <a:gd name="T82" fmla="*/ 108 w 196"/>
                <a:gd name="T83" fmla="*/ 58 h 155"/>
                <a:gd name="T84" fmla="*/ 99 w 196"/>
                <a:gd name="T85" fmla="*/ 56 h 155"/>
                <a:gd name="T86" fmla="*/ 88 w 196"/>
                <a:gd name="T87" fmla="*/ 51 h 155"/>
                <a:gd name="T88" fmla="*/ 76 w 196"/>
                <a:gd name="T89" fmla="*/ 43 h 155"/>
                <a:gd name="T90" fmla="*/ 67 w 196"/>
                <a:gd name="T91" fmla="*/ 35 h 155"/>
                <a:gd name="T92" fmla="*/ 70 w 196"/>
                <a:gd name="T93" fmla="*/ 29 h 155"/>
                <a:gd name="T94" fmla="*/ 86 w 196"/>
                <a:gd name="T95" fmla="*/ 21 h 155"/>
                <a:gd name="T96" fmla="*/ 102 w 196"/>
                <a:gd name="T97" fmla="*/ 12 h 155"/>
                <a:gd name="T98" fmla="*/ 117 w 196"/>
                <a:gd name="T99" fmla="*/ 6 h 155"/>
                <a:gd name="T100" fmla="*/ 126 w 196"/>
                <a:gd name="T101" fmla="*/ 3 h 155"/>
                <a:gd name="T102" fmla="*/ 119 w 196"/>
                <a:gd name="T103" fmla="*/ 0 h 155"/>
                <a:gd name="T104" fmla="*/ 105 w 196"/>
                <a:gd name="T105" fmla="*/ 4 h 155"/>
                <a:gd name="T106" fmla="*/ 91 w 196"/>
                <a:gd name="T107" fmla="*/ 10 h 155"/>
                <a:gd name="T108" fmla="*/ 74 w 196"/>
                <a:gd name="T109" fmla="*/ 19 h 155"/>
                <a:gd name="T110" fmla="*/ 60 w 196"/>
                <a:gd name="T111" fmla="*/ 25 h 155"/>
                <a:gd name="T112" fmla="*/ 52 w 196"/>
                <a:gd name="T113" fmla="*/ 29 h 155"/>
                <a:gd name="T114" fmla="*/ 42 w 196"/>
                <a:gd name="T115" fmla="*/ 28 h 155"/>
                <a:gd name="T116" fmla="*/ 31 w 196"/>
                <a:gd name="T117" fmla="*/ 23 h 155"/>
                <a:gd name="T118" fmla="*/ 20 w 196"/>
                <a:gd name="T119" fmla="*/ 18 h 155"/>
                <a:gd name="T120" fmla="*/ 10 w 196"/>
                <a:gd name="T121" fmla="*/ 15 h 155"/>
                <a:gd name="T122" fmla="*/ 2 w 196"/>
                <a:gd name="T123" fmla="*/ 12 h 15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96"/>
                <a:gd name="T187" fmla="*/ 0 h 155"/>
                <a:gd name="T188" fmla="*/ 196 w 196"/>
                <a:gd name="T189" fmla="*/ 155 h 15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96" h="155">
                  <a:moveTo>
                    <a:pt x="0" y="12"/>
                  </a:moveTo>
                  <a:lnTo>
                    <a:pt x="3" y="16"/>
                  </a:lnTo>
                  <a:lnTo>
                    <a:pt x="9" y="20"/>
                  </a:lnTo>
                  <a:lnTo>
                    <a:pt x="15" y="25"/>
                  </a:lnTo>
                  <a:lnTo>
                    <a:pt x="18" y="28"/>
                  </a:lnTo>
                  <a:lnTo>
                    <a:pt x="23" y="30"/>
                  </a:lnTo>
                  <a:lnTo>
                    <a:pt x="31" y="34"/>
                  </a:lnTo>
                  <a:lnTo>
                    <a:pt x="39" y="37"/>
                  </a:lnTo>
                  <a:lnTo>
                    <a:pt x="43" y="42"/>
                  </a:lnTo>
                  <a:lnTo>
                    <a:pt x="43" y="56"/>
                  </a:lnTo>
                  <a:lnTo>
                    <a:pt x="43" y="72"/>
                  </a:lnTo>
                  <a:lnTo>
                    <a:pt x="44" y="87"/>
                  </a:lnTo>
                  <a:lnTo>
                    <a:pt x="45" y="98"/>
                  </a:lnTo>
                  <a:lnTo>
                    <a:pt x="48" y="103"/>
                  </a:lnTo>
                  <a:lnTo>
                    <a:pt x="49" y="102"/>
                  </a:lnTo>
                  <a:lnTo>
                    <a:pt x="50" y="98"/>
                  </a:lnTo>
                  <a:lnTo>
                    <a:pt x="49" y="93"/>
                  </a:lnTo>
                  <a:lnTo>
                    <a:pt x="49" y="83"/>
                  </a:lnTo>
                  <a:lnTo>
                    <a:pt x="50" y="67"/>
                  </a:lnTo>
                  <a:lnTo>
                    <a:pt x="52" y="51"/>
                  </a:lnTo>
                  <a:lnTo>
                    <a:pt x="53" y="42"/>
                  </a:lnTo>
                  <a:lnTo>
                    <a:pt x="57" y="44"/>
                  </a:lnTo>
                  <a:lnTo>
                    <a:pt x="61" y="49"/>
                  </a:lnTo>
                  <a:lnTo>
                    <a:pt x="66" y="53"/>
                  </a:lnTo>
                  <a:lnTo>
                    <a:pt x="71" y="59"/>
                  </a:lnTo>
                  <a:lnTo>
                    <a:pt x="77" y="63"/>
                  </a:lnTo>
                  <a:lnTo>
                    <a:pt x="83" y="68"/>
                  </a:lnTo>
                  <a:lnTo>
                    <a:pt x="86" y="71"/>
                  </a:lnTo>
                  <a:lnTo>
                    <a:pt x="90" y="72"/>
                  </a:lnTo>
                  <a:lnTo>
                    <a:pt x="92" y="90"/>
                  </a:lnTo>
                  <a:lnTo>
                    <a:pt x="95" y="114"/>
                  </a:lnTo>
                  <a:lnTo>
                    <a:pt x="101" y="138"/>
                  </a:lnTo>
                  <a:lnTo>
                    <a:pt x="107" y="152"/>
                  </a:lnTo>
                  <a:lnTo>
                    <a:pt x="110" y="155"/>
                  </a:lnTo>
                  <a:lnTo>
                    <a:pt x="111" y="153"/>
                  </a:lnTo>
                  <a:lnTo>
                    <a:pt x="110" y="147"/>
                  </a:lnTo>
                  <a:lnTo>
                    <a:pt x="108" y="140"/>
                  </a:lnTo>
                  <a:lnTo>
                    <a:pt x="104" y="128"/>
                  </a:lnTo>
                  <a:lnTo>
                    <a:pt x="101" y="110"/>
                  </a:lnTo>
                  <a:lnTo>
                    <a:pt x="99" y="92"/>
                  </a:lnTo>
                  <a:lnTo>
                    <a:pt x="99" y="79"/>
                  </a:lnTo>
                  <a:lnTo>
                    <a:pt x="108" y="84"/>
                  </a:lnTo>
                  <a:lnTo>
                    <a:pt x="120" y="90"/>
                  </a:lnTo>
                  <a:lnTo>
                    <a:pt x="135" y="98"/>
                  </a:lnTo>
                  <a:lnTo>
                    <a:pt x="150" y="107"/>
                  </a:lnTo>
                  <a:lnTo>
                    <a:pt x="164" y="115"/>
                  </a:lnTo>
                  <a:lnTo>
                    <a:pt x="178" y="123"/>
                  </a:lnTo>
                  <a:lnTo>
                    <a:pt x="188" y="129"/>
                  </a:lnTo>
                  <a:lnTo>
                    <a:pt x="193" y="132"/>
                  </a:lnTo>
                  <a:lnTo>
                    <a:pt x="195" y="135"/>
                  </a:lnTo>
                  <a:lnTo>
                    <a:pt x="196" y="134"/>
                  </a:lnTo>
                  <a:lnTo>
                    <a:pt x="194" y="130"/>
                  </a:lnTo>
                  <a:lnTo>
                    <a:pt x="188" y="124"/>
                  </a:lnTo>
                  <a:lnTo>
                    <a:pt x="182" y="120"/>
                  </a:lnTo>
                  <a:lnTo>
                    <a:pt x="172" y="113"/>
                  </a:lnTo>
                  <a:lnTo>
                    <a:pt x="160" y="105"/>
                  </a:lnTo>
                  <a:lnTo>
                    <a:pt x="146" y="97"/>
                  </a:lnTo>
                  <a:lnTo>
                    <a:pt x="133" y="88"/>
                  </a:lnTo>
                  <a:lnTo>
                    <a:pt x="120" y="81"/>
                  </a:lnTo>
                  <a:lnTo>
                    <a:pt x="110" y="76"/>
                  </a:lnTo>
                  <a:lnTo>
                    <a:pt x="103" y="72"/>
                  </a:lnTo>
                  <a:lnTo>
                    <a:pt x="99" y="70"/>
                  </a:lnTo>
                  <a:lnTo>
                    <a:pt x="100" y="69"/>
                  </a:lnTo>
                  <a:lnTo>
                    <a:pt x="105" y="69"/>
                  </a:lnTo>
                  <a:lnTo>
                    <a:pt x="112" y="67"/>
                  </a:lnTo>
                  <a:lnTo>
                    <a:pt x="119" y="64"/>
                  </a:lnTo>
                  <a:lnTo>
                    <a:pt x="129" y="62"/>
                  </a:lnTo>
                  <a:lnTo>
                    <a:pt x="139" y="61"/>
                  </a:lnTo>
                  <a:lnTo>
                    <a:pt x="152" y="60"/>
                  </a:lnTo>
                  <a:lnTo>
                    <a:pt x="163" y="60"/>
                  </a:lnTo>
                  <a:lnTo>
                    <a:pt x="175" y="61"/>
                  </a:lnTo>
                  <a:lnTo>
                    <a:pt x="182" y="62"/>
                  </a:lnTo>
                  <a:lnTo>
                    <a:pt x="189" y="64"/>
                  </a:lnTo>
                  <a:lnTo>
                    <a:pt x="196" y="67"/>
                  </a:lnTo>
                  <a:lnTo>
                    <a:pt x="196" y="66"/>
                  </a:lnTo>
                  <a:lnTo>
                    <a:pt x="193" y="61"/>
                  </a:lnTo>
                  <a:lnTo>
                    <a:pt x="187" y="58"/>
                  </a:lnTo>
                  <a:lnTo>
                    <a:pt x="181" y="56"/>
                  </a:lnTo>
                  <a:lnTo>
                    <a:pt x="171" y="56"/>
                  </a:lnTo>
                  <a:lnTo>
                    <a:pt x="159" y="55"/>
                  </a:lnTo>
                  <a:lnTo>
                    <a:pt x="145" y="55"/>
                  </a:lnTo>
                  <a:lnTo>
                    <a:pt x="130" y="56"/>
                  </a:lnTo>
                  <a:lnTo>
                    <a:pt x="118" y="56"/>
                  </a:lnTo>
                  <a:lnTo>
                    <a:pt x="108" y="58"/>
                  </a:lnTo>
                  <a:lnTo>
                    <a:pt x="102" y="58"/>
                  </a:lnTo>
                  <a:lnTo>
                    <a:pt x="99" y="56"/>
                  </a:lnTo>
                  <a:lnTo>
                    <a:pt x="93" y="54"/>
                  </a:lnTo>
                  <a:lnTo>
                    <a:pt x="88" y="51"/>
                  </a:lnTo>
                  <a:lnTo>
                    <a:pt x="82" y="46"/>
                  </a:lnTo>
                  <a:lnTo>
                    <a:pt x="76" y="43"/>
                  </a:lnTo>
                  <a:lnTo>
                    <a:pt x="71" y="38"/>
                  </a:lnTo>
                  <a:lnTo>
                    <a:pt x="67" y="35"/>
                  </a:lnTo>
                  <a:lnTo>
                    <a:pt x="65" y="33"/>
                  </a:lnTo>
                  <a:lnTo>
                    <a:pt x="70" y="29"/>
                  </a:lnTo>
                  <a:lnTo>
                    <a:pt x="78" y="26"/>
                  </a:lnTo>
                  <a:lnTo>
                    <a:pt x="86" y="21"/>
                  </a:lnTo>
                  <a:lnTo>
                    <a:pt x="94" y="17"/>
                  </a:lnTo>
                  <a:lnTo>
                    <a:pt x="102" y="12"/>
                  </a:lnTo>
                  <a:lnTo>
                    <a:pt x="110" y="8"/>
                  </a:lnTo>
                  <a:lnTo>
                    <a:pt x="117" y="6"/>
                  </a:lnTo>
                  <a:lnTo>
                    <a:pt x="121" y="4"/>
                  </a:lnTo>
                  <a:lnTo>
                    <a:pt x="126" y="3"/>
                  </a:lnTo>
                  <a:lnTo>
                    <a:pt x="125" y="1"/>
                  </a:lnTo>
                  <a:lnTo>
                    <a:pt x="119" y="0"/>
                  </a:lnTo>
                  <a:lnTo>
                    <a:pt x="111" y="2"/>
                  </a:lnTo>
                  <a:lnTo>
                    <a:pt x="105" y="4"/>
                  </a:lnTo>
                  <a:lnTo>
                    <a:pt x="99" y="7"/>
                  </a:lnTo>
                  <a:lnTo>
                    <a:pt x="91" y="10"/>
                  </a:lnTo>
                  <a:lnTo>
                    <a:pt x="82" y="15"/>
                  </a:lnTo>
                  <a:lnTo>
                    <a:pt x="74" y="19"/>
                  </a:lnTo>
                  <a:lnTo>
                    <a:pt x="66" y="23"/>
                  </a:lnTo>
                  <a:lnTo>
                    <a:pt x="60" y="25"/>
                  </a:lnTo>
                  <a:lnTo>
                    <a:pt x="57" y="27"/>
                  </a:lnTo>
                  <a:lnTo>
                    <a:pt x="52" y="29"/>
                  </a:lnTo>
                  <a:lnTo>
                    <a:pt x="48" y="29"/>
                  </a:lnTo>
                  <a:lnTo>
                    <a:pt x="42" y="28"/>
                  </a:lnTo>
                  <a:lnTo>
                    <a:pt x="35" y="25"/>
                  </a:lnTo>
                  <a:lnTo>
                    <a:pt x="31" y="23"/>
                  </a:lnTo>
                  <a:lnTo>
                    <a:pt x="26" y="20"/>
                  </a:lnTo>
                  <a:lnTo>
                    <a:pt x="20" y="18"/>
                  </a:lnTo>
                  <a:lnTo>
                    <a:pt x="16" y="16"/>
                  </a:lnTo>
                  <a:lnTo>
                    <a:pt x="10" y="15"/>
                  </a:lnTo>
                  <a:lnTo>
                    <a:pt x="6" y="13"/>
                  </a:lnTo>
                  <a:lnTo>
                    <a:pt x="2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7" name="AutoShape 359"/>
          <p:cNvSpPr>
            <a:spLocks noChangeArrowheads="1"/>
          </p:cNvSpPr>
          <p:nvPr/>
        </p:nvSpPr>
        <p:spPr bwMode="auto">
          <a:xfrm>
            <a:off x="7943850" y="4572000"/>
            <a:ext cx="457200" cy="4381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65"/>
          <p:cNvGrpSpPr>
            <a:grpSpLocks/>
          </p:cNvGrpSpPr>
          <p:nvPr/>
        </p:nvGrpSpPr>
        <p:grpSpPr bwMode="auto">
          <a:xfrm rot="-5400000">
            <a:off x="-195262" y="4995863"/>
            <a:ext cx="2057400" cy="1666875"/>
            <a:chOff x="144" y="96"/>
            <a:chExt cx="1584" cy="1578"/>
          </a:xfrm>
        </p:grpSpPr>
        <p:sp>
          <p:nvSpPr>
            <p:cNvPr id="18456" name="AutoShape 366"/>
            <p:cNvSpPr>
              <a:spLocks noChangeAspect="1" noChangeArrowheads="1" noTextEdit="1"/>
            </p:cNvSpPr>
            <p:nvPr/>
          </p:nvSpPr>
          <p:spPr bwMode="auto">
            <a:xfrm>
              <a:off x="144" y="96"/>
              <a:ext cx="1584" cy="1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367"/>
            <p:cNvGrpSpPr>
              <a:grpSpLocks/>
            </p:cNvGrpSpPr>
            <p:nvPr/>
          </p:nvGrpSpPr>
          <p:grpSpPr bwMode="auto">
            <a:xfrm>
              <a:off x="163" y="103"/>
              <a:ext cx="1564" cy="1307"/>
              <a:chOff x="67" y="103"/>
              <a:chExt cx="1564" cy="1307"/>
            </a:xfrm>
          </p:grpSpPr>
          <p:sp>
            <p:nvSpPr>
              <p:cNvPr id="18578" name="Freeform 368"/>
              <p:cNvSpPr>
                <a:spLocks/>
              </p:cNvSpPr>
              <p:nvPr/>
            </p:nvSpPr>
            <p:spPr bwMode="auto">
              <a:xfrm>
                <a:off x="907" y="138"/>
                <a:ext cx="220" cy="96"/>
              </a:xfrm>
              <a:custGeom>
                <a:avLst/>
                <a:gdLst>
                  <a:gd name="T0" fmla="*/ 0 w 220"/>
                  <a:gd name="T1" fmla="*/ 84 h 96"/>
                  <a:gd name="T2" fmla="*/ 0 w 220"/>
                  <a:gd name="T3" fmla="*/ 83 h 96"/>
                  <a:gd name="T4" fmla="*/ 3 w 220"/>
                  <a:gd name="T5" fmla="*/ 81 h 96"/>
                  <a:gd name="T6" fmla="*/ 6 w 220"/>
                  <a:gd name="T7" fmla="*/ 80 h 96"/>
                  <a:gd name="T8" fmla="*/ 6 w 220"/>
                  <a:gd name="T9" fmla="*/ 79 h 96"/>
                  <a:gd name="T10" fmla="*/ 24 w 220"/>
                  <a:gd name="T11" fmla="*/ 84 h 96"/>
                  <a:gd name="T12" fmla="*/ 42 w 220"/>
                  <a:gd name="T13" fmla="*/ 86 h 96"/>
                  <a:gd name="T14" fmla="*/ 59 w 220"/>
                  <a:gd name="T15" fmla="*/ 87 h 96"/>
                  <a:gd name="T16" fmla="*/ 75 w 220"/>
                  <a:gd name="T17" fmla="*/ 85 h 96"/>
                  <a:gd name="T18" fmla="*/ 90 w 220"/>
                  <a:gd name="T19" fmla="*/ 81 h 96"/>
                  <a:gd name="T20" fmla="*/ 106 w 220"/>
                  <a:gd name="T21" fmla="*/ 77 h 96"/>
                  <a:gd name="T22" fmla="*/ 121 w 220"/>
                  <a:gd name="T23" fmla="*/ 71 h 96"/>
                  <a:gd name="T24" fmla="*/ 135 w 220"/>
                  <a:gd name="T25" fmla="*/ 64 h 96"/>
                  <a:gd name="T26" fmla="*/ 148 w 220"/>
                  <a:gd name="T27" fmla="*/ 57 h 96"/>
                  <a:gd name="T28" fmla="*/ 161 w 220"/>
                  <a:gd name="T29" fmla="*/ 49 h 96"/>
                  <a:gd name="T30" fmla="*/ 172 w 220"/>
                  <a:gd name="T31" fmla="*/ 41 h 96"/>
                  <a:gd name="T32" fmla="*/ 183 w 220"/>
                  <a:gd name="T33" fmla="*/ 32 h 96"/>
                  <a:gd name="T34" fmla="*/ 194 w 220"/>
                  <a:gd name="T35" fmla="*/ 23 h 96"/>
                  <a:gd name="T36" fmla="*/ 203 w 220"/>
                  <a:gd name="T37" fmla="*/ 15 h 96"/>
                  <a:gd name="T38" fmla="*/ 212 w 220"/>
                  <a:gd name="T39" fmla="*/ 7 h 96"/>
                  <a:gd name="T40" fmla="*/ 220 w 220"/>
                  <a:gd name="T41" fmla="*/ 0 h 96"/>
                  <a:gd name="T42" fmla="*/ 217 w 220"/>
                  <a:gd name="T43" fmla="*/ 9 h 96"/>
                  <a:gd name="T44" fmla="*/ 212 w 220"/>
                  <a:gd name="T45" fmla="*/ 18 h 96"/>
                  <a:gd name="T46" fmla="*/ 204 w 220"/>
                  <a:gd name="T47" fmla="*/ 27 h 96"/>
                  <a:gd name="T48" fmla="*/ 192 w 220"/>
                  <a:gd name="T49" fmla="*/ 37 h 96"/>
                  <a:gd name="T50" fmla="*/ 180 w 220"/>
                  <a:gd name="T51" fmla="*/ 47 h 96"/>
                  <a:gd name="T52" fmla="*/ 166 w 220"/>
                  <a:gd name="T53" fmla="*/ 58 h 96"/>
                  <a:gd name="T54" fmla="*/ 151 w 220"/>
                  <a:gd name="T55" fmla="*/ 67 h 96"/>
                  <a:gd name="T56" fmla="*/ 134 w 220"/>
                  <a:gd name="T57" fmla="*/ 75 h 96"/>
                  <a:gd name="T58" fmla="*/ 117 w 220"/>
                  <a:gd name="T59" fmla="*/ 83 h 96"/>
                  <a:gd name="T60" fmla="*/ 98 w 220"/>
                  <a:gd name="T61" fmla="*/ 88 h 96"/>
                  <a:gd name="T62" fmla="*/ 80 w 220"/>
                  <a:gd name="T63" fmla="*/ 93 h 96"/>
                  <a:gd name="T64" fmla="*/ 63 w 220"/>
                  <a:gd name="T65" fmla="*/ 96 h 96"/>
                  <a:gd name="T66" fmla="*/ 45 w 220"/>
                  <a:gd name="T67" fmla="*/ 96 h 96"/>
                  <a:gd name="T68" fmla="*/ 29 w 220"/>
                  <a:gd name="T69" fmla="*/ 95 h 96"/>
                  <a:gd name="T70" fmla="*/ 13 w 220"/>
                  <a:gd name="T71" fmla="*/ 91 h 96"/>
                  <a:gd name="T72" fmla="*/ 0 w 220"/>
                  <a:gd name="T73" fmla="*/ 84 h 9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0"/>
                  <a:gd name="T112" fmla="*/ 0 h 96"/>
                  <a:gd name="T113" fmla="*/ 220 w 220"/>
                  <a:gd name="T114" fmla="*/ 96 h 9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0" h="96">
                    <a:moveTo>
                      <a:pt x="0" y="84"/>
                    </a:moveTo>
                    <a:lnTo>
                      <a:pt x="0" y="83"/>
                    </a:lnTo>
                    <a:lnTo>
                      <a:pt x="3" y="81"/>
                    </a:lnTo>
                    <a:lnTo>
                      <a:pt x="6" y="80"/>
                    </a:lnTo>
                    <a:lnTo>
                      <a:pt x="6" y="79"/>
                    </a:lnTo>
                    <a:lnTo>
                      <a:pt x="24" y="84"/>
                    </a:lnTo>
                    <a:lnTo>
                      <a:pt x="42" y="86"/>
                    </a:lnTo>
                    <a:lnTo>
                      <a:pt x="59" y="87"/>
                    </a:lnTo>
                    <a:lnTo>
                      <a:pt x="75" y="85"/>
                    </a:lnTo>
                    <a:lnTo>
                      <a:pt x="90" y="81"/>
                    </a:lnTo>
                    <a:lnTo>
                      <a:pt x="106" y="77"/>
                    </a:lnTo>
                    <a:lnTo>
                      <a:pt x="121" y="71"/>
                    </a:lnTo>
                    <a:lnTo>
                      <a:pt x="135" y="64"/>
                    </a:lnTo>
                    <a:lnTo>
                      <a:pt x="148" y="57"/>
                    </a:lnTo>
                    <a:lnTo>
                      <a:pt x="161" y="49"/>
                    </a:lnTo>
                    <a:lnTo>
                      <a:pt x="172" y="41"/>
                    </a:lnTo>
                    <a:lnTo>
                      <a:pt x="183" y="32"/>
                    </a:lnTo>
                    <a:lnTo>
                      <a:pt x="194" y="23"/>
                    </a:lnTo>
                    <a:lnTo>
                      <a:pt x="203" y="15"/>
                    </a:lnTo>
                    <a:lnTo>
                      <a:pt x="212" y="7"/>
                    </a:lnTo>
                    <a:lnTo>
                      <a:pt x="220" y="0"/>
                    </a:lnTo>
                    <a:lnTo>
                      <a:pt x="217" y="9"/>
                    </a:lnTo>
                    <a:lnTo>
                      <a:pt x="212" y="18"/>
                    </a:lnTo>
                    <a:lnTo>
                      <a:pt x="204" y="27"/>
                    </a:lnTo>
                    <a:lnTo>
                      <a:pt x="192" y="37"/>
                    </a:lnTo>
                    <a:lnTo>
                      <a:pt x="180" y="47"/>
                    </a:lnTo>
                    <a:lnTo>
                      <a:pt x="166" y="58"/>
                    </a:lnTo>
                    <a:lnTo>
                      <a:pt x="151" y="67"/>
                    </a:lnTo>
                    <a:lnTo>
                      <a:pt x="134" y="75"/>
                    </a:lnTo>
                    <a:lnTo>
                      <a:pt x="117" y="83"/>
                    </a:lnTo>
                    <a:lnTo>
                      <a:pt x="98" y="88"/>
                    </a:lnTo>
                    <a:lnTo>
                      <a:pt x="80" y="93"/>
                    </a:lnTo>
                    <a:lnTo>
                      <a:pt x="63" y="96"/>
                    </a:lnTo>
                    <a:lnTo>
                      <a:pt x="45" y="96"/>
                    </a:lnTo>
                    <a:lnTo>
                      <a:pt x="29" y="95"/>
                    </a:lnTo>
                    <a:lnTo>
                      <a:pt x="13" y="91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9" name="Freeform 369"/>
              <p:cNvSpPr>
                <a:spLocks/>
              </p:cNvSpPr>
              <p:nvPr/>
            </p:nvSpPr>
            <p:spPr bwMode="auto">
              <a:xfrm>
                <a:off x="1079" y="110"/>
                <a:ext cx="13" cy="74"/>
              </a:xfrm>
              <a:custGeom>
                <a:avLst/>
                <a:gdLst>
                  <a:gd name="T0" fmla="*/ 9 w 13"/>
                  <a:gd name="T1" fmla="*/ 0 h 74"/>
                  <a:gd name="T2" fmla="*/ 13 w 13"/>
                  <a:gd name="T3" fmla="*/ 9 h 74"/>
                  <a:gd name="T4" fmla="*/ 13 w 13"/>
                  <a:gd name="T5" fmla="*/ 30 h 74"/>
                  <a:gd name="T6" fmla="*/ 9 w 13"/>
                  <a:gd name="T7" fmla="*/ 55 h 74"/>
                  <a:gd name="T8" fmla="*/ 0 w 13"/>
                  <a:gd name="T9" fmla="*/ 74 h 74"/>
                  <a:gd name="T10" fmla="*/ 2 w 13"/>
                  <a:gd name="T11" fmla="*/ 55 h 74"/>
                  <a:gd name="T12" fmla="*/ 5 w 13"/>
                  <a:gd name="T13" fmla="*/ 30 h 74"/>
                  <a:gd name="T14" fmla="*/ 7 w 13"/>
                  <a:gd name="T15" fmla="*/ 9 h 74"/>
                  <a:gd name="T16" fmla="*/ 9 w 13"/>
                  <a:gd name="T17" fmla="*/ 0 h 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74"/>
                  <a:gd name="T29" fmla="*/ 13 w 13"/>
                  <a:gd name="T30" fmla="*/ 74 h 7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74">
                    <a:moveTo>
                      <a:pt x="9" y="0"/>
                    </a:moveTo>
                    <a:lnTo>
                      <a:pt x="13" y="9"/>
                    </a:lnTo>
                    <a:lnTo>
                      <a:pt x="13" y="30"/>
                    </a:lnTo>
                    <a:lnTo>
                      <a:pt x="9" y="55"/>
                    </a:lnTo>
                    <a:lnTo>
                      <a:pt x="0" y="74"/>
                    </a:lnTo>
                    <a:lnTo>
                      <a:pt x="2" y="55"/>
                    </a:lnTo>
                    <a:lnTo>
                      <a:pt x="5" y="30"/>
                    </a:lnTo>
                    <a:lnTo>
                      <a:pt x="7" y="9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0" name="Freeform 370"/>
              <p:cNvSpPr>
                <a:spLocks/>
              </p:cNvSpPr>
              <p:nvPr/>
            </p:nvSpPr>
            <p:spPr bwMode="auto">
              <a:xfrm>
                <a:off x="1061" y="108"/>
                <a:ext cx="16" cy="90"/>
              </a:xfrm>
              <a:custGeom>
                <a:avLst/>
                <a:gdLst>
                  <a:gd name="T0" fmla="*/ 12 w 16"/>
                  <a:gd name="T1" fmla="*/ 0 h 90"/>
                  <a:gd name="T2" fmla="*/ 16 w 16"/>
                  <a:gd name="T3" fmla="*/ 12 h 90"/>
                  <a:gd name="T4" fmla="*/ 15 w 16"/>
                  <a:gd name="T5" fmla="*/ 38 h 90"/>
                  <a:gd name="T6" fmla="*/ 10 w 16"/>
                  <a:gd name="T7" fmla="*/ 67 h 90"/>
                  <a:gd name="T8" fmla="*/ 0 w 16"/>
                  <a:gd name="T9" fmla="*/ 90 h 90"/>
                  <a:gd name="T10" fmla="*/ 2 w 16"/>
                  <a:gd name="T11" fmla="*/ 72 h 90"/>
                  <a:gd name="T12" fmla="*/ 4 w 16"/>
                  <a:gd name="T13" fmla="*/ 41 h 90"/>
                  <a:gd name="T14" fmla="*/ 8 w 16"/>
                  <a:gd name="T15" fmla="*/ 13 h 90"/>
                  <a:gd name="T16" fmla="*/ 12 w 16"/>
                  <a:gd name="T17" fmla="*/ 0 h 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90"/>
                  <a:gd name="T29" fmla="*/ 16 w 16"/>
                  <a:gd name="T30" fmla="*/ 90 h 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90">
                    <a:moveTo>
                      <a:pt x="12" y="0"/>
                    </a:moveTo>
                    <a:lnTo>
                      <a:pt x="16" y="12"/>
                    </a:lnTo>
                    <a:lnTo>
                      <a:pt x="15" y="38"/>
                    </a:lnTo>
                    <a:lnTo>
                      <a:pt x="10" y="67"/>
                    </a:lnTo>
                    <a:lnTo>
                      <a:pt x="0" y="90"/>
                    </a:lnTo>
                    <a:lnTo>
                      <a:pt x="2" y="72"/>
                    </a:lnTo>
                    <a:lnTo>
                      <a:pt x="4" y="41"/>
                    </a:lnTo>
                    <a:lnTo>
                      <a:pt x="8" y="1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1" name="Freeform 371"/>
              <p:cNvSpPr>
                <a:spLocks/>
              </p:cNvSpPr>
              <p:nvPr/>
            </p:nvSpPr>
            <p:spPr bwMode="auto">
              <a:xfrm>
                <a:off x="1029" y="122"/>
                <a:ext cx="13" cy="94"/>
              </a:xfrm>
              <a:custGeom>
                <a:avLst/>
                <a:gdLst>
                  <a:gd name="T0" fmla="*/ 7 w 13"/>
                  <a:gd name="T1" fmla="*/ 0 h 94"/>
                  <a:gd name="T2" fmla="*/ 12 w 13"/>
                  <a:gd name="T3" fmla="*/ 13 h 94"/>
                  <a:gd name="T4" fmla="*/ 13 w 13"/>
                  <a:gd name="T5" fmla="*/ 41 h 94"/>
                  <a:gd name="T6" fmla="*/ 9 w 13"/>
                  <a:gd name="T7" fmla="*/ 73 h 94"/>
                  <a:gd name="T8" fmla="*/ 0 w 13"/>
                  <a:gd name="T9" fmla="*/ 94 h 94"/>
                  <a:gd name="T10" fmla="*/ 0 w 13"/>
                  <a:gd name="T11" fmla="*/ 75 h 94"/>
                  <a:gd name="T12" fmla="*/ 1 w 13"/>
                  <a:gd name="T13" fmla="*/ 43 h 94"/>
                  <a:gd name="T14" fmla="*/ 4 w 13"/>
                  <a:gd name="T15" fmla="*/ 14 h 94"/>
                  <a:gd name="T16" fmla="*/ 7 w 13"/>
                  <a:gd name="T17" fmla="*/ 0 h 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94"/>
                  <a:gd name="T29" fmla="*/ 13 w 13"/>
                  <a:gd name="T30" fmla="*/ 94 h 9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94">
                    <a:moveTo>
                      <a:pt x="7" y="0"/>
                    </a:moveTo>
                    <a:lnTo>
                      <a:pt x="12" y="13"/>
                    </a:lnTo>
                    <a:lnTo>
                      <a:pt x="13" y="41"/>
                    </a:lnTo>
                    <a:lnTo>
                      <a:pt x="9" y="73"/>
                    </a:lnTo>
                    <a:lnTo>
                      <a:pt x="0" y="94"/>
                    </a:lnTo>
                    <a:lnTo>
                      <a:pt x="0" y="75"/>
                    </a:lnTo>
                    <a:lnTo>
                      <a:pt x="1" y="43"/>
                    </a:lnTo>
                    <a:lnTo>
                      <a:pt x="4" y="1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2" name="Freeform 372"/>
              <p:cNvSpPr>
                <a:spLocks/>
              </p:cNvSpPr>
              <p:nvPr/>
            </p:nvSpPr>
            <p:spPr bwMode="auto">
              <a:xfrm>
                <a:off x="1009" y="139"/>
                <a:ext cx="10" cy="84"/>
              </a:xfrm>
              <a:custGeom>
                <a:avLst/>
                <a:gdLst>
                  <a:gd name="T0" fmla="*/ 5 w 10"/>
                  <a:gd name="T1" fmla="*/ 0 h 84"/>
                  <a:gd name="T2" fmla="*/ 9 w 10"/>
                  <a:gd name="T3" fmla="*/ 11 h 84"/>
                  <a:gd name="T4" fmla="*/ 10 w 10"/>
                  <a:gd name="T5" fmla="*/ 37 h 84"/>
                  <a:gd name="T6" fmla="*/ 8 w 10"/>
                  <a:gd name="T7" fmla="*/ 66 h 84"/>
                  <a:gd name="T8" fmla="*/ 1 w 10"/>
                  <a:gd name="T9" fmla="*/ 84 h 84"/>
                  <a:gd name="T10" fmla="*/ 1 w 10"/>
                  <a:gd name="T11" fmla="*/ 65 h 84"/>
                  <a:gd name="T12" fmla="*/ 0 w 10"/>
                  <a:gd name="T13" fmla="*/ 36 h 84"/>
                  <a:gd name="T14" fmla="*/ 1 w 10"/>
                  <a:gd name="T15" fmla="*/ 11 h 84"/>
                  <a:gd name="T16" fmla="*/ 5 w 10"/>
                  <a:gd name="T17" fmla="*/ 0 h 8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84"/>
                  <a:gd name="T29" fmla="*/ 10 w 10"/>
                  <a:gd name="T30" fmla="*/ 84 h 8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84">
                    <a:moveTo>
                      <a:pt x="5" y="0"/>
                    </a:moveTo>
                    <a:lnTo>
                      <a:pt x="9" y="11"/>
                    </a:lnTo>
                    <a:lnTo>
                      <a:pt x="10" y="37"/>
                    </a:lnTo>
                    <a:lnTo>
                      <a:pt x="8" y="66"/>
                    </a:lnTo>
                    <a:lnTo>
                      <a:pt x="1" y="84"/>
                    </a:lnTo>
                    <a:lnTo>
                      <a:pt x="1" y="65"/>
                    </a:lnTo>
                    <a:lnTo>
                      <a:pt x="0" y="36"/>
                    </a:lnTo>
                    <a:lnTo>
                      <a:pt x="1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3" name="Freeform 373"/>
              <p:cNvSpPr>
                <a:spLocks/>
              </p:cNvSpPr>
              <p:nvPr/>
            </p:nvSpPr>
            <p:spPr bwMode="auto">
              <a:xfrm>
                <a:off x="969" y="161"/>
                <a:ext cx="13" cy="70"/>
              </a:xfrm>
              <a:custGeom>
                <a:avLst/>
                <a:gdLst>
                  <a:gd name="T0" fmla="*/ 2 w 13"/>
                  <a:gd name="T1" fmla="*/ 0 h 70"/>
                  <a:gd name="T2" fmla="*/ 8 w 13"/>
                  <a:gd name="T3" fmla="*/ 7 h 70"/>
                  <a:gd name="T4" fmla="*/ 13 w 13"/>
                  <a:gd name="T5" fmla="*/ 28 h 70"/>
                  <a:gd name="T6" fmla="*/ 11 w 13"/>
                  <a:gd name="T7" fmla="*/ 51 h 70"/>
                  <a:gd name="T8" fmla="*/ 5 w 13"/>
                  <a:gd name="T9" fmla="*/ 70 h 70"/>
                  <a:gd name="T10" fmla="*/ 4 w 13"/>
                  <a:gd name="T11" fmla="*/ 53 h 70"/>
                  <a:gd name="T12" fmla="*/ 1 w 13"/>
                  <a:gd name="T13" fmla="*/ 29 h 70"/>
                  <a:gd name="T14" fmla="*/ 0 w 13"/>
                  <a:gd name="T15" fmla="*/ 9 h 70"/>
                  <a:gd name="T16" fmla="*/ 2 w 13"/>
                  <a:gd name="T17" fmla="*/ 0 h 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70"/>
                  <a:gd name="T29" fmla="*/ 13 w 13"/>
                  <a:gd name="T30" fmla="*/ 70 h 7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70">
                    <a:moveTo>
                      <a:pt x="2" y="0"/>
                    </a:moveTo>
                    <a:lnTo>
                      <a:pt x="8" y="7"/>
                    </a:lnTo>
                    <a:lnTo>
                      <a:pt x="13" y="28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4" y="53"/>
                    </a:lnTo>
                    <a:lnTo>
                      <a:pt x="1" y="29"/>
                    </a:lnTo>
                    <a:lnTo>
                      <a:pt x="0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4" name="Freeform 374"/>
              <p:cNvSpPr>
                <a:spLocks/>
              </p:cNvSpPr>
              <p:nvPr/>
            </p:nvSpPr>
            <p:spPr bwMode="auto">
              <a:xfrm>
                <a:off x="911" y="192"/>
                <a:ext cx="15" cy="34"/>
              </a:xfrm>
              <a:custGeom>
                <a:avLst/>
                <a:gdLst>
                  <a:gd name="T0" fmla="*/ 3 w 15"/>
                  <a:gd name="T1" fmla="*/ 0 h 34"/>
                  <a:gd name="T2" fmla="*/ 7 w 15"/>
                  <a:gd name="T3" fmla="*/ 4 h 34"/>
                  <a:gd name="T4" fmla="*/ 13 w 15"/>
                  <a:gd name="T5" fmla="*/ 14 h 34"/>
                  <a:gd name="T6" fmla="*/ 15 w 15"/>
                  <a:gd name="T7" fmla="*/ 26 h 34"/>
                  <a:gd name="T8" fmla="*/ 12 w 15"/>
                  <a:gd name="T9" fmla="*/ 34 h 34"/>
                  <a:gd name="T10" fmla="*/ 12 w 15"/>
                  <a:gd name="T11" fmla="*/ 23 h 34"/>
                  <a:gd name="T12" fmla="*/ 6 w 15"/>
                  <a:gd name="T13" fmla="*/ 12 h 34"/>
                  <a:gd name="T14" fmla="*/ 0 w 15"/>
                  <a:gd name="T15" fmla="*/ 4 h 34"/>
                  <a:gd name="T16" fmla="*/ 3 w 15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34"/>
                  <a:gd name="T29" fmla="*/ 15 w 15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34">
                    <a:moveTo>
                      <a:pt x="3" y="0"/>
                    </a:moveTo>
                    <a:lnTo>
                      <a:pt x="7" y="4"/>
                    </a:lnTo>
                    <a:lnTo>
                      <a:pt x="13" y="14"/>
                    </a:lnTo>
                    <a:lnTo>
                      <a:pt x="15" y="26"/>
                    </a:lnTo>
                    <a:lnTo>
                      <a:pt x="12" y="34"/>
                    </a:lnTo>
                    <a:lnTo>
                      <a:pt x="12" y="23"/>
                    </a:lnTo>
                    <a:lnTo>
                      <a:pt x="6" y="12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5" name="Freeform 375"/>
              <p:cNvSpPr>
                <a:spLocks/>
              </p:cNvSpPr>
              <p:nvPr/>
            </p:nvSpPr>
            <p:spPr bwMode="auto">
              <a:xfrm>
                <a:off x="1101" y="103"/>
                <a:ext cx="12" cy="64"/>
              </a:xfrm>
              <a:custGeom>
                <a:avLst/>
                <a:gdLst>
                  <a:gd name="T0" fmla="*/ 9 w 12"/>
                  <a:gd name="T1" fmla="*/ 0 h 64"/>
                  <a:gd name="T2" fmla="*/ 12 w 12"/>
                  <a:gd name="T3" fmla="*/ 7 h 64"/>
                  <a:gd name="T4" fmla="*/ 12 w 12"/>
                  <a:gd name="T5" fmla="*/ 25 h 64"/>
                  <a:gd name="T6" fmla="*/ 9 w 12"/>
                  <a:gd name="T7" fmla="*/ 45 h 64"/>
                  <a:gd name="T8" fmla="*/ 0 w 12"/>
                  <a:gd name="T9" fmla="*/ 64 h 64"/>
                  <a:gd name="T10" fmla="*/ 2 w 12"/>
                  <a:gd name="T11" fmla="*/ 46 h 64"/>
                  <a:gd name="T12" fmla="*/ 3 w 12"/>
                  <a:gd name="T13" fmla="*/ 25 h 64"/>
                  <a:gd name="T14" fmla="*/ 5 w 12"/>
                  <a:gd name="T15" fmla="*/ 8 h 64"/>
                  <a:gd name="T16" fmla="*/ 9 w 12"/>
                  <a:gd name="T17" fmla="*/ 0 h 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64"/>
                  <a:gd name="T29" fmla="*/ 12 w 12"/>
                  <a:gd name="T30" fmla="*/ 64 h 6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64">
                    <a:moveTo>
                      <a:pt x="9" y="0"/>
                    </a:moveTo>
                    <a:lnTo>
                      <a:pt x="12" y="7"/>
                    </a:lnTo>
                    <a:lnTo>
                      <a:pt x="12" y="25"/>
                    </a:lnTo>
                    <a:lnTo>
                      <a:pt x="9" y="45"/>
                    </a:lnTo>
                    <a:lnTo>
                      <a:pt x="0" y="64"/>
                    </a:lnTo>
                    <a:lnTo>
                      <a:pt x="2" y="46"/>
                    </a:lnTo>
                    <a:lnTo>
                      <a:pt x="3" y="25"/>
                    </a:lnTo>
                    <a:lnTo>
                      <a:pt x="5" y="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6" name="Freeform 376"/>
              <p:cNvSpPr>
                <a:spLocks/>
              </p:cNvSpPr>
              <p:nvPr/>
            </p:nvSpPr>
            <p:spPr bwMode="auto">
              <a:xfrm>
                <a:off x="1047" y="115"/>
                <a:ext cx="13" cy="92"/>
              </a:xfrm>
              <a:custGeom>
                <a:avLst/>
                <a:gdLst>
                  <a:gd name="T0" fmla="*/ 7 w 13"/>
                  <a:gd name="T1" fmla="*/ 0 h 92"/>
                  <a:gd name="T2" fmla="*/ 12 w 13"/>
                  <a:gd name="T3" fmla="*/ 13 h 92"/>
                  <a:gd name="T4" fmla="*/ 13 w 13"/>
                  <a:gd name="T5" fmla="*/ 40 h 92"/>
                  <a:gd name="T6" fmla="*/ 9 w 13"/>
                  <a:gd name="T7" fmla="*/ 70 h 92"/>
                  <a:gd name="T8" fmla="*/ 0 w 13"/>
                  <a:gd name="T9" fmla="*/ 92 h 92"/>
                  <a:gd name="T10" fmla="*/ 0 w 13"/>
                  <a:gd name="T11" fmla="*/ 74 h 92"/>
                  <a:gd name="T12" fmla="*/ 1 w 13"/>
                  <a:gd name="T13" fmla="*/ 42 h 92"/>
                  <a:gd name="T14" fmla="*/ 4 w 13"/>
                  <a:gd name="T15" fmla="*/ 13 h 92"/>
                  <a:gd name="T16" fmla="*/ 7 w 13"/>
                  <a:gd name="T17" fmla="*/ 0 h 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92"/>
                  <a:gd name="T29" fmla="*/ 13 w 13"/>
                  <a:gd name="T30" fmla="*/ 92 h 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92">
                    <a:moveTo>
                      <a:pt x="7" y="0"/>
                    </a:moveTo>
                    <a:lnTo>
                      <a:pt x="12" y="13"/>
                    </a:lnTo>
                    <a:lnTo>
                      <a:pt x="13" y="40"/>
                    </a:lnTo>
                    <a:lnTo>
                      <a:pt x="9" y="70"/>
                    </a:lnTo>
                    <a:lnTo>
                      <a:pt x="0" y="92"/>
                    </a:lnTo>
                    <a:lnTo>
                      <a:pt x="0" y="74"/>
                    </a:lnTo>
                    <a:lnTo>
                      <a:pt x="1" y="42"/>
                    </a:lnTo>
                    <a:lnTo>
                      <a:pt x="4" y="1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7" name="Freeform 377"/>
              <p:cNvSpPr>
                <a:spLocks/>
              </p:cNvSpPr>
              <p:nvPr/>
            </p:nvSpPr>
            <p:spPr bwMode="auto">
              <a:xfrm>
                <a:off x="985" y="147"/>
                <a:ext cx="12" cy="80"/>
              </a:xfrm>
              <a:custGeom>
                <a:avLst/>
                <a:gdLst>
                  <a:gd name="T0" fmla="*/ 2 w 12"/>
                  <a:gd name="T1" fmla="*/ 0 h 80"/>
                  <a:gd name="T2" fmla="*/ 8 w 12"/>
                  <a:gd name="T3" fmla="*/ 10 h 80"/>
                  <a:gd name="T4" fmla="*/ 12 w 12"/>
                  <a:gd name="T5" fmla="*/ 33 h 80"/>
                  <a:gd name="T6" fmla="*/ 12 w 12"/>
                  <a:gd name="T7" fmla="*/ 60 h 80"/>
                  <a:gd name="T8" fmla="*/ 6 w 12"/>
                  <a:gd name="T9" fmla="*/ 80 h 80"/>
                  <a:gd name="T10" fmla="*/ 5 w 12"/>
                  <a:gd name="T11" fmla="*/ 61 h 80"/>
                  <a:gd name="T12" fmla="*/ 2 w 12"/>
                  <a:gd name="T13" fmla="*/ 35 h 80"/>
                  <a:gd name="T14" fmla="*/ 0 w 12"/>
                  <a:gd name="T15" fmla="*/ 10 h 80"/>
                  <a:gd name="T16" fmla="*/ 2 w 12"/>
                  <a:gd name="T17" fmla="*/ 0 h 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80"/>
                  <a:gd name="T29" fmla="*/ 12 w 12"/>
                  <a:gd name="T30" fmla="*/ 80 h 8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80">
                    <a:moveTo>
                      <a:pt x="2" y="0"/>
                    </a:moveTo>
                    <a:lnTo>
                      <a:pt x="8" y="10"/>
                    </a:lnTo>
                    <a:lnTo>
                      <a:pt x="12" y="33"/>
                    </a:lnTo>
                    <a:lnTo>
                      <a:pt x="12" y="60"/>
                    </a:lnTo>
                    <a:lnTo>
                      <a:pt x="6" y="80"/>
                    </a:lnTo>
                    <a:lnTo>
                      <a:pt x="5" y="61"/>
                    </a:lnTo>
                    <a:lnTo>
                      <a:pt x="2" y="35"/>
                    </a:lnTo>
                    <a:lnTo>
                      <a:pt x="0" y="1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8" name="Freeform 378"/>
              <p:cNvSpPr>
                <a:spLocks/>
              </p:cNvSpPr>
              <p:nvPr/>
            </p:nvSpPr>
            <p:spPr bwMode="auto">
              <a:xfrm>
                <a:off x="956" y="164"/>
                <a:ext cx="6" cy="67"/>
              </a:xfrm>
              <a:custGeom>
                <a:avLst/>
                <a:gdLst>
                  <a:gd name="T0" fmla="*/ 2 w 6"/>
                  <a:gd name="T1" fmla="*/ 0 h 67"/>
                  <a:gd name="T2" fmla="*/ 5 w 6"/>
                  <a:gd name="T3" fmla="*/ 10 h 67"/>
                  <a:gd name="T4" fmla="*/ 6 w 6"/>
                  <a:gd name="T5" fmla="*/ 32 h 67"/>
                  <a:gd name="T6" fmla="*/ 5 w 6"/>
                  <a:gd name="T7" fmla="*/ 54 h 67"/>
                  <a:gd name="T8" fmla="*/ 1 w 6"/>
                  <a:gd name="T9" fmla="*/ 67 h 67"/>
                  <a:gd name="T10" fmla="*/ 1 w 6"/>
                  <a:gd name="T11" fmla="*/ 52 h 67"/>
                  <a:gd name="T12" fmla="*/ 0 w 6"/>
                  <a:gd name="T13" fmla="*/ 32 h 67"/>
                  <a:gd name="T14" fmla="*/ 0 w 6"/>
                  <a:gd name="T15" fmla="*/ 11 h 67"/>
                  <a:gd name="T16" fmla="*/ 2 w 6"/>
                  <a:gd name="T17" fmla="*/ 0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67"/>
                  <a:gd name="T29" fmla="*/ 6 w 6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67">
                    <a:moveTo>
                      <a:pt x="2" y="0"/>
                    </a:moveTo>
                    <a:lnTo>
                      <a:pt x="5" y="10"/>
                    </a:lnTo>
                    <a:lnTo>
                      <a:pt x="6" y="32"/>
                    </a:lnTo>
                    <a:lnTo>
                      <a:pt x="5" y="54"/>
                    </a:lnTo>
                    <a:lnTo>
                      <a:pt x="1" y="67"/>
                    </a:lnTo>
                    <a:lnTo>
                      <a:pt x="1" y="52"/>
                    </a:lnTo>
                    <a:lnTo>
                      <a:pt x="0" y="32"/>
                    </a:lnTo>
                    <a:lnTo>
                      <a:pt x="0" y="1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9" name="Freeform 379"/>
              <p:cNvSpPr>
                <a:spLocks/>
              </p:cNvSpPr>
              <p:nvPr/>
            </p:nvSpPr>
            <p:spPr bwMode="auto">
              <a:xfrm>
                <a:off x="932" y="189"/>
                <a:ext cx="13" cy="41"/>
              </a:xfrm>
              <a:custGeom>
                <a:avLst/>
                <a:gdLst>
                  <a:gd name="T0" fmla="*/ 2 w 13"/>
                  <a:gd name="T1" fmla="*/ 0 h 41"/>
                  <a:gd name="T2" fmla="*/ 7 w 13"/>
                  <a:gd name="T3" fmla="*/ 4 h 41"/>
                  <a:gd name="T4" fmla="*/ 11 w 13"/>
                  <a:gd name="T5" fmla="*/ 17 h 41"/>
                  <a:gd name="T6" fmla="*/ 13 w 13"/>
                  <a:gd name="T7" fmla="*/ 32 h 41"/>
                  <a:gd name="T8" fmla="*/ 9 w 13"/>
                  <a:gd name="T9" fmla="*/ 41 h 41"/>
                  <a:gd name="T10" fmla="*/ 9 w 13"/>
                  <a:gd name="T11" fmla="*/ 29 h 41"/>
                  <a:gd name="T12" fmla="*/ 4 w 13"/>
                  <a:gd name="T13" fmla="*/ 16 h 41"/>
                  <a:gd name="T14" fmla="*/ 0 w 13"/>
                  <a:gd name="T15" fmla="*/ 4 h 41"/>
                  <a:gd name="T16" fmla="*/ 2 w 13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41"/>
                  <a:gd name="T29" fmla="*/ 13 w 13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41">
                    <a:moveTo>
                      <a:pt x="2" y="0"/>
                    </a:moveTo>
                    <a:lnTo>
                      <a:pt x="7" y="4"/>
                    </a:lnTo>
                    <a:lnTo>
                      <a:pt x="11" y="17"/>
                    </a:lnTo>
                    <a:lnTo>
                      <a:pt x="13" y="32"/>
                    </a:lnTo>
                    <a:lnTo>
                      <a:pt x="9" y="41"/>
                    </a:lnTo>
                    <a:lnTo>
                      <a:pt x="9" y="29"/>
                    </a:lnTo>
                    <a:lnTo>
                      <a:pt x="4" y="16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0" name="Freeform 380"/>
              <p:cNvSpPr>
                <a:spLocks/>
              </p:cNvSpPr>
              <p:nvPr/>
            </p:nvSpPr>
            <p:spPr bwMode="auto">
              <a:xfrm>
                <a:off x="1118" y="111"/>
                <a:ext cx="13" cy="42"/>
              </a:xfrm>
              <a:custGeom>
                <a:avLst/>
                <a:gdLst>
                  <a:gd name="T0" fmla="*/ 0 w 13"/>
                  <a:gd name="T1" fmla="*/ 42 h 42"/>
                  <a:gd name="T2" fmla="*/ 0 w 13"/>
                  <a:gd name="T3" fmla="*/ 33 h 42"/>
                  <a:gd name="T4" fmla="*/ 1 w 13"/>
                  <a:gd name="T5" fmla="*/ 17 h 42"/>
                  <a:gd name="T6" fmla="*/ 4 w 13"/>
                  <a:gd name="T7" fmla="*/ 4 h 42"/>
                  <a:gd name="T8" fmla="*/ 10 w 13"/>
                  <a:gd name="T9" fmla="*/ 0 h 42"/>
                  <a:gd name="T10" fmla="*/ 13 w 13"/>
                  <a:gd name="T11" fmla="*/ 7 h 42"/>
                  <a:gd name="T12" fmla="*/ 10 w 13"/>
                  <a:gd name="T13" fmla="*/ 19 h 42"/>
                  <a:gd name="T14" fmla="*/ 4 w 13"/>
                  <a:gd name="T15" fmla="*/ 33 h 42"/>
                  <a:gd name="T16" fmla="*/ 0 w 13"/>
                  <a:gd name="T17" fmla="*/ 42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42"/>
                  <a:gd name="T29" fmla="*/ 13 w 13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42">
                    <a:moveTo>
                      <a:pt x="0" y="42"/>
                    </a:moveTo>
                    <a:lnTo>
                      <a:pt x="0" y="33"/>
                    </a:lnTo>
                    <a:lnTo>
                      <a:pt x="1" y="17"/>
                    </a:lnTo>
                    <a:lnTo>
                      <a:pt x="4" y="4"/>
                    </a:lnTo>
                    <a:lnTo>
                      <a:pt x="10" y="0"/>
                    </a:lnTo>
                    <a:lnTo>
                      <a:pt x="13" y="7"/>
                    </a:lnTo>
                    <a:lnTo>
                      <a:pt x="10" y="19"/>
                    </a:lnTo>
                    <a:lnTo>
                      <a:pt x="4" y="33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1" name="Freeform 381"/>
              <p:cNvSpPr>
                <a:spLocks/>
              </p:cNvSpPr>
              <p:nvPr/>
            </p:nvSpPr>
            <p:spPr bwMode="auto">
              <a:xfrm>
                <a:off x="1115" y="146"/>
                <a:ext cx="39" cy="9"/>
              </a:xfrm>
              <a:custGeom>
                <a:avLst/>
                <a:gdLst>
                  <a:gd name="T0" fmla="*/ 0 w 39"/>
                  <a:gd name="T1" fmla="*/ 8 h 9"/>
                  <a:gd name="T2" fmla="*/ 3 w 39"/>
                  <a:gd name="T3" fmla="*/ 8 h 9"/>
                  <a:gd name="T4" fmla="*/ 7 w 39"/>
                  <a:gd name="T5" fmla="*/ 8 h 9"/>
                  <a:gd name="T6" fmla="*/ 14 w 39"/>
                  <a:gd name="T7" fmla="*/ 8 h 9"/>
                  <a:gd name="T8" fmla="*/ 21 w 39"/>
                  <a:gd name="T9" fmla="*/ 9 h 9"/>
                  <a:gd name="T10" fmla="*/ 28 w 39"/>
                  <a:gd name="T11" fmla="*/ 9 h 9"/>
                  <a:gd name="T12" fmla="*/ 33 w 39"/>
                  <a:gd name="T13" fmla="*/ 8 h 9"/>
                  <a:gd name="T14" fmla="*/ 37 w 39"/>
                  <a:gd name="T15" fmla="*/ 6 h 9"/>
                  <a:gd name="T16" fmla="*/ 39 w 39"/>
                  <a:gd name="T17" fmla="*/ 3 h 9"/>
                  <a:gd name="T18" fmla="*/ 38 w 39"/>
                  <a:gd name="T19" fmla="*/ 1 h 9"/>
                  <a:gd name="T20" fmla="*/ 34 w 39"/>
                  <a:gd name="T21" fmla="*/ 0 h 9"/>
                  <a:gd name="T22" fmla="*/ 30 w 39"/>
                  <a:gd name="T23" fmla="*/ 0 h 9"/>
                  <a:gd name="T24" fmla="*/ 23 w 39"/>
                  <a:gd name="T25" fmla="*/ 1 h 9"/>
                  <a:gd name="T26" fmla="*/ 16 w 39"/>
                  <a:gd name="T27" fmla="*/ 3 h 9"/>
                  <a:gd name="T28" fmla="*/ 9 w 39"/>
                  <a:gd name="T29" fmla="*/ 4 h 9"/>
                  <a:gd name="T30" fmla="*/ 5 w 39"/>
                  <a:gd name="T31" fmla="*/ 7 h 9"/>
                  <a:gd name="T32" fmla="*/ 0 w 39"/>
                  <a:gd name="T33" fmla="*/ 8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9"/>
                  <a:gd name="T53" fmla="*/ 39 w 39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9">
                    <a:moveTo>
                      <a:pt x="0" y="8"/>
                    </a:moveTo>
                    <a:lnTo>
                      <a:pt x="3" y="8"/>
                    </a:lnTo>
                    <a:lnTo>
                      <a:pt x="7" y="8"/>
                    </a:lnTo>
                    <a:lnTo>
                      <a:pt x="14" y="8"/>
                    </a:lnTo>
                    <a:lnTo>
                      <a:pt x="21" y="9"/>
                    </a:lnTo>
                    <a:lnTo>
                      <a:pt x="28" y="9"/>
                    </a:lnTo>
                    <a:lnTo>
                      <a:pt x="33" y="8"/>
                    </a:lnTo>
                    <a:lnTo>
                      <a:pt x="37" y="6"/>
                    </a:lnTo>
                    <a:lnTo>
                      <a:pt x="39" y="3"/>
                    </a:lnTo>
                    <a:lnTo>
                      <a:pt x="38" y="1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23" y="1"/>
                    </a:lnTo>
                    <a:lnTo>
                      <a:pt x="16" y="3"/>
                    </a:lnTo>
                    <a:lnTo>
                      <a:pt x="9" y="4"/>
                    </a:lnTo>
                    <a:lnTo>
                      <a:pt x="5" y="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2" name="Freeform 382"/>
              <p:cNvSpPr>
                <a:spLocks/>
              </p:cNvSpPr>
              <p:nvPr/>
            </p:nvSpPr>
            <p:spPr bwMode="auto">
              <a:xfrm>
                <a:off x="1126" y="115"/>
                <a:ext cx="31" cy="24"/>
              </a:xfrm>
              <a:custGeom>
                <a:avLst/>
                <a:gdLst>
                  <a:gd name="T0" fmla="*/ 0 w 31"/>
                  <a:gd name="T1" fmla="*/ 24 h 24"/>
                  <a:gd name="T2" fmla="*/ 2 w 31"/>
                  <a:gd name="T3" fmla="*/ 23 h 24"/>
                  <a:gd name="T4" fmla="*/ 6 w 31"/>
                  <a:gd name="T5" fmla="*/ 21 h 24"/>
                  <a:gd name="T6" fmla="*/ 12 w 31"/>
                  <a:gd name="T7" fmla="*/ 17 h 24"/>
                  <a:gd name="T8" fmla="*/ 18 w 31"/>
                  <a:gd name="T9" fmla="*/ 14 h 24"/>
                  <a:gd name="T10" fmla="*/ 23 w 31"/>
                  <a:gd name="T11" fmla="*/ 10 h 24"/>
                  <a:gd name="T12" fmla="*/ 29 w 31"/>
                  <a:gd name="T13" fmla="*/ 7 h 24"/>
                  <a:gd name="T14" fmla="*/ 31 w 31"/>
                  <a:gd name="T15" fmla="*/ 4 h 24"/>
                  <a:gd name="T16" fmla="*/ 31 w 31"/>
                  <a:gd name="T17" fmla="*/ 0 h 24"/>
                  <a:gd name="T18" fmla="*/ 26 w 31"/>
                  <a:gd name="T19" fmla="*/ 0 h 24"/>
                  <a:gd name="T20" fmla="*/ 17 w 31"/>
                  <a:gd name="T21" fmla="*/ 7 h 24"/>
                  <a:gd name="T22" fmla="*/ 6 w 31"/>
                  <a:gd name="T23" fmla="*/ 17 h 24"/>
                  <a:gd name="T24" fmla="*/ 0 w 31"/>
                  <a:gd name="T25" fmla="*/ 24 h 2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"/>
                  <a:gd name="T40" fmla="*/ 0 h 24"/>
                  <a:gd name="T41" fmla="*/ 31 w 31"/>
                  <a:gd name="T42" fmla="*/ 24 h 2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" h="24">
                    <a:moveTo>
                      <a:pt x="0" y="24"/>
                    </a:moveTo>
                    <a:lnTo>
                      <a:pt x="2" y="23"/>
                    </a:lnTo>
                    <a:lnTo>
                      <a:pt x="6" y="21"/>
                    </a:lnTo>
                    <a:lnTo>
                      <a:pt x="12" y="17"/>
                    </a:lnTo>
                    <a:lnTo>
                      <a:pt x="18" y="14"/>
                    </a:lnTo>
                    <a:lnTo>
                      <a:pt x="23" y="10"/>
                    </a:lnTo>
                    <a:lnTo>
                      <a:pt x="29" y="7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26" y="0"/>
                    </a:lnTo>
                    <a:lnTo>
                      <a:pt x="17" y="7"/>
                    </a:lnTo>
                    <a:lnTo>
                      <a:pt x="6" y="1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3" name="Freeform 383"/>
              <p:cNvSpPr>
                <a:spLocks/>
              </p:cNvSpPr>
              <p:nvPr/>
            </p:nvSpPr>
            <p:spPr bwMode="auto">
              <a:xfrm>
                <a:off x="940" y="225"/>
                <a:ext cx="11" cy="51"/>
              </a:xfrm>
              <a:custGeom>
                <a:avLst/>
                <a:gdLst>
                  <a:gd name="T0" fmla="*/ 1 w 11"/>
                  <a:gd name="T1" fmla="*/ 0 h 51"/>
                  <a:gd name="T2" fmla="*/ 8 w 11"/>
                  <a:gd name="T3" fmla="*/ 13 h 51"/>
                  <a:gd name="T4" fmla="*/ 11 w 11"/>
                  <a:gd name="T5" fmla="*/ 28 h 51"/>
                  <a:gd name="T6" fmla="*/ 10 w 11"/>
                  <a:gd name="T7" fmla="*/ 43 h 51"/>
                  <a:gd name="T8" fmla="*/ 5 w 11"/>
                  <a:gd name="T9" fmla="*/ 51 h 51"/>
                  <a:gd name="T10" fmla="*/ 1 w 11"/>
                  <a:gd name="T11" fmla="*/ 47 h 51"/>
                  <a:gd name="T12" fmla="*/ 0 w 11"/>
                  <a:gd name="T13" fmla="*/ 32 h 51"/>
                  <a:gd name="T14" fmla="*/ 1 w 11"/>
                  <a:gd name="T15" fmla="*/ 15 h 51"/>
                  <a:gd name="T16" fmla="*/ 1 w 11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51"/>
                  <a:gd name="T29" fmla="*/ 11 w 11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51">
                    <a:moveTo>
                      <a:pt x="1" y="0"/>
                    </a:moveTo>
                    <a:lnTo>
                      <a:pt x="8" y="13"/>
                    </a:lnTo>
                    <a:lnTo>
                      <a:pt x="11" y="28"/>
                    </a:lnTo>
                    <a:lnTo>
                      <a:pt x="10" y="43"/>
                    </a:lnTo>
                    <a:lnTo>
                      <a:pt x="5" y="51"/>
                    </a:lnTo>
                    <a:lnTo>
                      <a:pt x="1" y="47"/>
                    </a:lnTo>
                    <a:lnTo>
                      <a:pt x="0" y="32"/>
                    </a:lnTo>
                    <a:lnTo>
                      <a:pt x="1" y="1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4" name="Freeform 384"/>
              <p:cNvSpPr>
                <a:spLocks/>
              </p:cNvSpPr>
              <p:nvPr/>
            </p:nvSpPr>
            <p:spPr bwMode="auto">
              <a:xfrm>
                <a:off x="902" y="218"/>
                <a:ext cx="17" cy="49"/>
              </a:xfrm>
              <a:custGeom>
                <a:avLst/>
                <a:gdLst>
                  <a:gd name="T0" fmla="*/ 17 w 17"/>
                  <a:gd name="T1" fmla="*/ 0 h 49"/>
                  <a:gd name="T2" fmla="*/ 16 w 17"/>
                  <a:gd name="T3" fmla="*/ 12 h 49"/>
                  <a:gd name="T4" fmla="*/ 14 w 17"/>
                  <a:gd name="T5" fmla="*/ 28 h 49"/>
                  <a:gd name="T6" fmla="*/ 9 w 17"/>
                  <a:gd name="T7" fmla="*/ 42 h 49"/>
                  <a:gd name="T8" fmla="*/ 3 w 17"/>
                  <a:gd name="T9" fmla="*/ 49 h 49"/>
                  <a:gd name="T10" fmla="*/ 0 w 17"/>
                  <a:gd name="T11" fmla="*/ 42 h 49"/>
                  <a:gd name="T12" fmla="*/ 5 w 17"/>
                  <a:gd name="T13" fmla="*/ 28 h 49"/>
                  <a:gd name="T14" fmla="*/ 13 w 17"/>
                  <a:gd name="T15" fmla="*/ 11 h 49"/>
                  <a:gd name="T16" fmla="*/ 17 w 17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49"/>
                  <a:gd name="T29" fmla="*/ 17 w 17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49">
                    <a:moveTo>
                      <a:pt x="17" y="0"/>
                    </a:moveTo>
                    <a:lnTo>
                      <a:pt x="16" y="12"/>
                    </a:lnTo>
                    <a:lnTo>
                      <a:pt x="14" y="28"/>
                    </a:lnTo>
                    <a:lnTo>
                      <a:pt x="9" y="42"/>
                    </a:lnTo>
                    <a:lnTo>
                      <a:pt x="3" y="49"/>
                    </a:lnTo>
                    <a:lnTo>
                      <a:pt x="0" y="42"/>
                    </a:lnTo>
                    <a:lnTo>
                      <a:pt x="5" y="28"/>
                    </a:lnTo>
                    <a:lnTo>
                      <a:pt x="13" y="11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5" name="Freeform 385"/>
              <p:cNvSpPr>
                <a:spLocks/>
              </p:cNvSpPr>
              <p:nvPr/>
            </p:nvSpPr>
            <p:spPr bwMode="auto">
              <a:xfrm>
                <a:off x="957" y="229"/>
                <a:ext cx="12" cy="46"/>
              </a:xfrm>
              <a:custGeom>
                <a:avLst/>
                <a:gdLst>
                  <a:gd name="T0" fmla="*/ 0 w 12"/>
                  <a:gd name="T1" fmla="*/ 0 h 46"/>
                  <a:gd name="T2" fmla="*/ 7 w 12"/>
                  <a:gd name="T3" fmla="*/ 6 h 46"/>
                  <a:gd name="T4" fmla="*/ 11 w 12"/>
                  <a:gd name="T5" fmla="*/ 20 h 46"/>
                  <a:gd name="T6" fmla="*/ 12 w 12"/>
                  <a:gd name="T7" fmla="*/ 36 h 46"/>
                  <a:gd name="T8" fmla="*/ 9 w 12"/>
                  <a:gd name="T9" fmla="*/ 46 h 46"/>
                  <a:gd name="T10" fmla="*/ 4 w 12"/>
                  <a:gd name="T11" fmla="*/ 44 h 46"/>
                  <a:gd name="T12" fmla="*/ 3 w 12"/>
                  <a:gd name="T13" fmla="*/ 30 h 46"/>
                  <a:gd name="T14" fmla="*/ 2 w 12"/>
                  <a:gd name="T15" fmla="*/ 13 h 46"/>
                  <a:gd name="T16" fmla="*/ 0 w 12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46"/>
                  <a:gd name="T29" fmla="*/ 12 w 12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46">
                    <a:moveTo>
                      <a:pt x="0" y="0"/>
                    </a:moveTo>
                    <a:lnTo>
                      <a:pt x="7" y="6"/>
                    </a:lnTo>
                    <a:lnTo>
                      <a:pt x="11" y="20"/>
                    </a:lnTo>
                    <a:lnTo>
                      <a:pt x="12" y="36"/>
                    </a:lnTo>
                    <a:lnTo>
                      <a:pt x="9" y="46"/>
                    </a:lnTo>
                    <a:lnTo>
                      <a:pt x="4" y="44"/>
                    </a:lnTo>
                    <a:lnTo>
                      <a:pt x="3" y="30"/>
                    </a:lnTo>
                    <a:lnTo>
                      <a:pt x="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6" name="Freeform 386"/>
              <p:cNvSpPr>
                <a:spLocks/>
              </p:cNvSpPr>
              <p:nvPr/>
            </p:nvSpPr>
            <p:spPr bwMode="auto">
              <a:xfrm>
                <a:off x="974" y="229"/>
                <a:ext cx="18" cy="48"/>
              </a:xfrm>
              <a:custGeom>
                <a:avLst/>
                <a:gdLst>
                  <a:gd name="T0" fmla="*/ 0 w 18"/>
                  <a:gd name="T1" fmla="*/ 0 h 48"/>
                  <a:gd name="T2" fmla="*/ 9 w 18"/>
                  <a:gd name="T3" fmla="*/ 7 h 48"/>
                  <a:gd name="T4" fmla="*/ 14 w 18"/>
                  <a:gd name="T5" fmla="*/ 23 h 48"/>
                  <a:gd name="T6" fmla="*/ 18 w 18"/>
                  <a:gd name="T7" fmla="*/ 39 h 48"/>
                  <a:gd name="T8" fmla="*/ 16 w 18"/>
                  <a:gd name="T9" fmla="*/ 48 h 48"/>
                  <a:gd name="T10" fmla="*/ 11 w 18"/>
                  <a:gd name="T11" fmla="*/ 45 h 48"/>
                  <a:gd name="T12" fmla="*/ 8 w 18"/>
                  <a:gd name="T13" fmla="*/ 32 h 48"/>
                  <a:gd name="T14" fmla="*/ 4 w 18"/>
                  <a:gd name="T15" fmla="*/ 15 h 48"/>
                  <a:gd name="T16" fmla="*/ 0 w 18"/>
                  <a:gd name="T17" fmla="*/ 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48"/>
                  <a:gd name="T29" fmla="*/ 18 w 18"/>
                  <a:gd name="T30" fmla="*/ 48 h 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48">
                    <a:moveTo>
                      <a:pt x="0" y="0"/>
                    </a:moveTo>
                    <a:lnTo>
                      <a:pt x="9" y="7"/>
                    </a:lnTo>
                    <a:lnTo>
                      <a:pt x="14" y="23"/>
                    </a:lnTo>
                    <a:lnTo>
                      <a:pt x="18" y="39"/>
                    </a:lnTo>
                    <a:lnTo>
                      <a:pt x="16" y="48"/>
                    </a:lnTo>
                    <a:lnTo>
                      <a:pt x="11" y="45"/>
                    </a:lnTo>
                    <a:lnTo>
                      <a:pt x="8" y="32"/>
                    </a:lnTo>
                    <a:lnTo>
                      <a:pt x="4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7" name="Freeform 387"/>
              <p:cNvSpPr>
                <a:spLocks/>
              </p:cNvSpPr>
              <p:nvPr/>
            </p:nvSpPr>
            <p:spPr bwMode="auto">
              <a:xfrm>
                <a:off x="988" y="226"/>
                <a:ext cx="23" cy="46"/>
              </a:xfrm>
              <a:custGeom>
                <a:avLst/>
                <a:gdLst>
                  <a:gd name="T0" fmla="*/ 0 w 23"/>
                  <a:gd name="T1" fmla="*/ 0 h 46"/>
                  <a:gd name="T2" fmla="*/ 11 w 23"/>
                  <a:gd name="T3" fmla="*/ 9 h 46"/>
                  <a:gd name="T4" fmla="*/ 19 w 23"/>
                  <a:gd name="T5" fmla="*/ 24 h 46"/>
                  <a:gd name="T6" fmla="*/ 23 w 23"/>
                  <a:gd name="T7" fmla="*/ 39 h 46"/>
                  <a:gd name="T8" fmla="*/ 21 w 23"/>
                  <a:gd name="T9" fmla="*/ 46 h 46"/>
                  <a:gd name="T10" fmla="*/ 15 w 23"/>
                  <a:gd name="T11" fmla="*/ 42 h 46"/>
                  <a:gd name="T12" fmla="*/ 11 w 23"/>
                  <a:gd name="T13" fmla="*/ 29 h 46"/>
                  <a:gd name="T14" fmla="*/ 6 w 23"/>
                  <a:gd name="T15" fmla="*/ 13 h 46"/>
                  <a:gd name="T16" fmla="*/ 0 w 23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46"/>
                  <a:gd name="T29" fmla="*/ 23 w 23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46">
                    <a:moveTo>
                      <a:pt x="0" y="0"/>
                    </a:moveTo>
                    <a:lnTo>
                      <a:pt x="11" y="9"/>
                    </a:lnTo>
                    <a:lnTo>
                      <a:pt x="19" y="24"/>
                    </a:lnTo>
                    <a:lnTo>
                      <a:pt x="23" y="39"/>
                    </a:lnTo>
                    <a:lnTo>
                      <a:pt x="21" y="46"/>
                    </a:lnTo>
                    <a:lnTo>
                      <a:pt x="15" y="42"/>
                    </a:lnTo>
                    <a:lnTo>
                      <a:pt x="11" y="29"/>
                    </a:lnTo>
                    <a:lnTo>
                      <a:pt x="6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8" name="Freeform 388"/>
              <p:cNvSpPr>
                <a:spLocks/>
              </p:cNvSpPr>
              <p:nvPr/>
            </p:nvSpPr>
            <p:spPr bwMode="auto">
              <a:xfrm>
                <a:off x="1005" y="221"/>
                <a:ext cx="34" cy="47"/>
              </a:xfrm>
              <a:custGeom>
                <a:avLst/>
                <a:gdLst>
                  <a:gd name="T0" fmla="*/ 0 w 34"/>
                  <a:gd name="T1" fmla="*/ 0 h 47"/>
                  <a:gd name="T2" fmla="*/ 6 w 34"/>
                  <a:gd name="T3" fmla="*/ 4 h 47"/>
                  <a:gd name="T4" fmla="*/ 12 w 34"/>
                  <a:gd name="T5" fmla="*/ 11 h 47"/>
                  <a:gd name="T6" fmla="*/ 19 w 34"/>
                  <a:gd name="T7" fmla="*/ 18 h 47"/>
                  <a:gd name="T8" fmla="*/ 25 w 34"/>
                  <a:gd name="T9" fmla="*/ 25 h 47"/>
                  <a:gd name="T10" fmla="*/ 30 w 34"/>
                  <a:gd name="T11" fmla="*/ 32 h 47"/>
                  <a:gd name="T12" fmla="*/ 33 w 34"/>
                  <a:gd name="T13" fmla="*/ 39 h 47"/>
                  <a:gd name="T14" fmla="*/ 34 w 34"/>
                  <a:gd name="T15" fmla="*/ 44 h 47"/>
                  <a:gd name="T16" fmla="*/ 32 w 34"/>
                  <a:gd name="T17" fmla="*/ 47 h 47"/>
                  <a:gd name="T18" fmla="*/ 24 w 34"/>
                  <a:gd name="T19" fmla="*/ 44 h 47"/>
                  <a:gd name="T20" fmla="*/ 15 w 34"/>
                  <a:gd name="T21" fmla="*/ 29 h 47"/>
                  <a:gd name="T22" fmla="*/ 7 w 34"/>
                  <a:gd name="T23" fmla="*/ 12 h 47"/>
                  <a:gd name="T24" fmla="*/ 0 w 34"/>
                  <a:gd name="T25" fmla="*/ 0 h 4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4"/>
                  <a:gd name="T40" fmla="*/ 0 h 47"/>
                  <a:gd name="T41" fmla="*/ 34 w 34"/>
                  <a:gd name="T42" fmla="*/ 47 h 4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4" h="47">
                    <a:moveTo>
                      <a:pt x="0" y="0"/>
                    </a:moveTo>
                    <a:lnTo>
                      <a:pt x="6" y="4"/>
                    </a:lnTo>
                    <a:lnTo>
                      <a:pt x="12" y="11"/>
                    </a:lnTo>
                    <a:lnTo>
                      <a:pt x="19" y="18"/>
                    </a:lnTo>
                    <a:lnTo>
                      <a:pt x="25" y="25"/>
                    </a:lnTo>
                    <a:lnTo>
                      <a:pt x="30" y="32"/>
                    </a:lnTo>
                    <a:lnTo>
                      <a:pt x="33" y="39"/>
                    </a:lnTo>
                    <a:lnTo>
                      <a:pt x="34" y="44"/>
                    </a:lnTo>
                    <a:lnTo>
                      <a:pt x="32" y="47"/>
                    </a:lnTo>
                    <a:lnTo>
                      <a:pt x="24" y="44"/>
                    </a:lnTo>
                    <a:lnTo>
                      <a:pt x="15" y="29"/>
                    </a:lnTo>
                    <a:lnTo>
                      <a:pt x="7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9" name="Freeform 389"/>
              <p:cNvSpPr>
                <a:spLocks/>
              </p:cNvSpPr>
              <p:nvPr/>
            </p:nvSpPr>
            <p:spPr bwMode="auto">
              <a:xfrm>
                <a:off x="1026" y="212"/>
                <a:ext cx="44" cy="45"/>
              </a:xfrm>
              <a:custGeom>
                <a:avLst/>
                <a:gdLst>
                  <a:gd name="T0" fmla="*/ 0 w 44"/>
                  <a:gd name="T1" fmla="*/ 0 h 45"/>
                  <a:gd name="T2" fmla="*/ 5 w 44"/>
                  <a:gd name="T3" fmla="*/ 3 h 45"/>
                  <a:gd name="T4" fmla="*/ 12 w 44"/>
                  <a:gd name="T5" fmla="*/ 9 h 45"/>
                  <a:gd name="T6" fmla="*/ 20 w 44"/>
                  <a:gd name="T7" fmla="*/ 17 h 45"/>
                  <a:gd name="T8" fmla="*/ 29 w 44"/>
                  <a:gd name="T9" fmla="*/ 23 h 45"/>
                  <a:gd name="T10" fmla="*/ 36 w 44"/>
                  <a:gd name="T11" fmla="*/ 31 h 45"/>
                  <a:gd name="T12" fmla="*/ 42 w 44"/>
                  <a:gd name="T13" fmla="*/ 37 h 45"/>
                  <a:gd name="T14" fmla="*/ 44 w 44"/>
                  <a:gd name="T15" fmla="*/ 43 h 45"/>
                  <a:gd name="T16" fmla="*/ 43 w 44"/>
                  <a:gd name="T17" fmla="*/ 45 h 45"/>
                  <a:gd name="T18" fmla="*/ 38 w 44"/>
                  <a:gd name="T19" fmla="*/ 45 h 45"/>
                  <a:gd name="T20" fmla="*/ 33 w 44"/>
                  <a:gd name="T21" fmla="*/ 40 h 45"/>
                  <a:gd name="T22" fmla="*/ 26 w 44"/>
                  <a:gd name="T23" fmla="*/ 34 h 45"/>
                  <a:gd name="T24" fmla="*/ 19 w 44"/>
                  <a:gd name="T25" fmla="*/ 26 h 45"/>
                  <a:gd name="T26" fmla="*/ 13 w 44"/>
                  <a:gd name="T27" fmla="*/ 17 h 45"/>
                  <a:gd name="T28" fmla="*/ 8 w 44"/>
                  <a:gd name="T29" fmla="*/ 9 h 45"/>
                  <a:gd name="T30" fmla="*/ 3 w 44"/>
                  <a:gd name="T31" fmla="*/ 3 h 45"/>
                  <a:gd name="T32" fmla="*/ 0 w 44"/>
                  <a:gd name="T33" fmla="*/ 0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45"/>
                  <a:gd name="T53" fmla="*/ 44 w 44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45">
                    <a:moveTo>
                      <a:pt x="0" y="0"/>
                    </a:moveTo>
                    <a:lnTo>
                      <a:pt x="5" y="3"/>
                    </a:lnTo>
                    <a:lnTo>
                      <a:pt x="12" y="9"/>
                    </a:lnTo>
                    <a:lnTo>
                      <a:pt x="20" y="17"/>
                    </a:lnTo>
                    <a:lnTo>
                      <a:pt x="29" y="23"/>
                    </a:lnTo>
                    <a:lnTo>
                      <a:pt x="36" y="31"/>
                    </a:lnTo>
                    <a:lnTo>
                      <a:pt x="42" y="37"/>
                    </a:lnTo>
                    <a:lnTo>
                      <a:pt x="44" y="43"/>
                    </a:lnTo>
                    <a:lnTo>
                      <a:pt x="43" y="45"/>
                    </a:lnTo>
                    <a:lnTo>
                      <a:pt x="38" y="45"/>
                    </a:lnTo>
                    <a:lnTo>
                      <a:pt x="33" y="40"/>
                    </a:lnTo>
                    <a:lnTo>
                      <a:pt x="26" y="34"/>
                    </a:lnTo>
                    <a:lnTo>
                      <a:pt x="19" y="26"/>
                    </a:lnTo>
                    <a:lnTo>
                      <a:pt x="13" y="17"/>
                    </a:lnTo>
                    <a:lnTo>
                      <a:pt x="8" y="9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0" name="Freeform 390"/>
              <p:cNvSpPr>
                <a:spLocks/>
              </p:cNvSpPr>
              <p:nvPr/>
            </p:nvSpPr>
            <p:spPr bwMode="auto">
              <a:xfrm>
                <a:off x="1050" y="201"/>
                <a:ext cx="49" cy="48"/>
              </a:xfrm>
              <a:custGeom>
                <a:avLst/>
                <a:gdLst>
                  <a:gd name="T0" fmla="*/ 0 w 49"/>
                  <a:gd name="T1" fmla="*/ 0 h 48"/>
                  <a:gd name="T2" fmla="*/ 5 w 49"/>
                  <a:gd name="T3" fmla="*/ 4 h 48"/>
                  <a:gd name="T4" fmla="*/ 13 w 49"/>
                  <a:gd name="T5" fmla="*/ 8 h 48"/>
                  <a:gd name="T6" fmla="*/ 22 w 49"/>
                  <a:gd name="T7" fmla="*/ 15 h 48"/>
                  <a:gd name="T8" fmla="*/ 31 w 49"/>
                  <a:gd name="T9" fmla="*/ 23 h 48"/>
                  <a:gd name="T10" fmla="*/ 40 w 49"/>
                  <a:gd name="T11" fmla="*/ 31 h 48"/>
                  <a:gd name="T12" fmla="*/ 46 w 49"/>
                  <a:gd name="T13" fmla="*/ 38 h 48"/>
                  <a:gd name="T14" fmla="*/ 49 w 49"/>
                  <a:gd name="T15" fmla="*/ 43 h 48"/>
                  <a:gd name="T16" fmla="*/ 48 w 49"/>
                  <a:gd name="T17" fmla="*/ 48 h 48"/>
                  <a:gd name="T18" fmla="*/ 44 w 49"/>
                  <a:gd name="T19" fmla="*/ 48 h 48"/>
                  <a:gd name="T20" fmla="*/ 38 w 49"/>
                  <a:gd name="T21" fmla="*/ 45 h 48"/>
                  <a:gd name="T22" fmla="*/ 31 w 49"/>
                  <a:gd name="T23" fmla="*/ 38 h 48"/>
                  <a:gd name="T24" fmla="*/ 25 w 49"/>
                  <a:gd name="T25" fmla="*/ 29 h 48"/>
                  <a:gd name="T26" fmla="*/ 17 w 49"/>
                  <a:gd name="T27" fmla="*/ 20 h 48"/>
                  <a:gd name="T28" fmla="*/ 10 w 49"/>
                  <a:gd name="T29" fmla="*/ 12 h 48"/>
                  <a:gd name="T30" fmla="*/ 4 w 49"/>
                  <a:gd name="T31" fmla="*/ 5 h 48"/>
                  <a:gd name="T32" fmla="*/ 0 w 49"/>
                  <a:gd name="T33" fmla="*/ 0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48"/>
                  <a:gd name="T53" fmla="*/ 49 w 49"/>
                  <a:gd name="T54" fmla="*/ 48 h 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48">
                    <a:moveTo>
                      <a:pt x="0" y="0"/>
                    </a:moveTo>
                    <a:lnTo>
                      <a:pt x="5" y="4"/>
                    </a:lnTo>
                    <a:lnTo>
                      <a:pt x="13" y="8"/>
                    </a:lnTo>
                    <a:lnTo>
                      <a:pt x="22" y="15"/>
                    </a:lnTo>
                    <a:lnTo>
                      <a:pt x="31" y="23"/>
                    </a:lnTo>
                    <a:lnTo>
                      <a:pt x="40" y="31"/>
                    </a:lnTo>
                    <a:lnTo>
                      <a:pt x="46" y="38"/>
                    </a:lnTo>
                    <a:lnTo>
                      <a:pt x="49" y="43"/>
                    </a:lnTo>
                    <a:lnTo>
                      <a:pt x="48" y="48"/>
                    </a:lnTo>
                    <a:lnTo>
                      <a:pt x="44" y="48"/>
                    </a:lnTo>
                    <a:lnTo>
                      <a:pt x="38" y="45"/>
                    </a:lnTo>
                    <a:lnTo>
                      <a:pt x="31" y="38"/>
                    </a:lnTo>
                    <a:lnTo>
                      <a:pt x="25" y="29"/>
                    </a:lnTo>
                    <a:lnTo>
                      <a:pt x="17" y="20"/>
                    </a:lnTo>
                    <a:lnTo>
                      <a:pt x="10" y="12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1" name="Freeform 391"/>
              <p:cNvSpPr>
                <a:spLocks/>
              </p:cNvSpPr>
              <p:nvPr/>
            </p:nvSpPr>
            <p:spPr bwMode="auto">
              <a:xfrm>
                <a:off x="1067" y="190"/>
                <a:ext cx="56" cy="43"/>
              </a:xfrm>
              <a:custGeom>
                <a:avLst/>
                <a:gdLst>
                  <a:gd name="T0" fmla="*/ 0 w 56"/>
                  <a:gd name="T1" fmla="*/ 0 h 43"/>
                  <a:gd name="T2" fmla="*/ 6 w 56"/>
                  <a:gd name="T3" fmla="*/ 2 h 43"/>
                  <a:gd name="T4" fmla="*/ 15 w 56"/>
                  <a:gd name="T5" fmla="*/ 6 h 43"/>
                  <a:gd name="T6" fmla="*/ 25 w 56"/>
                  <a:gd name="T7" fmla="*/ 10 h 43"/>
                  <a:gd name="T8" fmla="*/ 34 w 56"/>
                  <a:gd name="T9" fmla="*/ 15 h 43"/>
                  <a:gd name="T10" fmla="*/ 43 w 56"/>
                  <a:gd name="T11" fmla="*/ 22 h 43"/>
                  <a:gd name="T12" fmla="*/ 49 w 56"/>
                  <a:gd name="T13" fmla="*/ 27 h 43"/>
                  <a:gd name="T14" fmla="*/ 54 w 56"/>
                  <a:gd name="T15" fmla="*/ 35 h 43"/>
                  <a:gd name="T16" fmla="*/ 56 w 56"/>
                  <a:gd name="T17" fmla="*/ 42 h 43"/>
                  <a:gd name="T18" fmla="*/ 54 w 56"/>
                  <a:gd name="T19" fmla="*/ 43 h 43"/>
                  <a:gd name="T20" fmla="*/ 49 w 56"/>
                  <a:gd name="T21" fmla="*/ 41 h 43"/>
                  <a:gd name="T22" fmla="*/ 40 w 56"/>
                  <a:gd name="T23" fmla="*/ 35 h 43"/>
                  <a:gd name="T24" fmla="*/ 31 w 56"/>
                  <a:gd name="T25" fmla="*/ 27 h 43"/>
                  <a:gd name="T26" fmla="*/ 21 w 56"/>
                  <a:gd name="T27" fmla="*/ 19 h 43"/>
                  <a:gd name="T28" fmla="*/ 12 w 56"/>
                  <a:gd name="T29" fmla="*/ 11 h 43"/>
                  <a:gd name="T30" fmla="*/ 4 w 56"/>
                  <a:gd name="T31" fmla="*/ 5 h 43"/>
                  <a:gd name="T32" fmla="*/ 0 w 56"/>
                  <a:gd name="T33" fmla="*/ 0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6"/>
                  <a:gd name="T52" fmla="*/ 0 h 43"/>
                  <a:gd name="T53" fmla="*/ 56 w 56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6" h="43">
                    <a:moveTo>
                      <a:pt x="0" y="0"/>
                    </a:moveTo>
                    <a:lnTo>
                      <a:pt x="6" y="2"/>
                    </a:lnTo>
                    <a:lnTo>
                      <a:pt x="15" y="6"/>
                    </a:lnTo>
                    <a:lnTo>
                      <a:pt x="25" y="10"/>
                    </a:lnTo>
                    <a:lnTo>
                      <a:pt x="34" y="15"/>
                    </a:lnTo>
                    <a:lnTo>
                      <a:pt x="43" y="22"/>
                    </a:lnTo>
                    <a:lnTo>
                      <a:pt x="49" y="27"/>
                    </a:lnTo>
                    <a:lnTo>
                      <a:pt x="54" y="35"/>
                    </a:lnTo>
                    <a:lnTo>
                      <a:pt x="56" y="42"/>
                    </a:lnTo>
                    <a:lnTo>
                      <a:pt x="54" y="43"/>
                    </a:lnTo>
                    <a:lnTo>
                      <a:pt x="49" y="41"/>
                    </a:lnTo>
                    <a:lnTo>
                      <a:pt x="40" y="35"/>
                    </a:lnTo>
                    <a:lnTo>
                      <a:pt x="31" y="27"/>
                    </a:lnTo>
                    <a:lnTo>
                      <a:pt x="21" y="19"/>
                    </a:lnTo>
                    <a:lnTo>
                      <a:pt x="12" y="11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2" name="Freeform 392"/>
              <p:cNvSpPr>
                <a:spLocks/>
              </p:cNvSpPr>
              <p:nvPr/>
            </p:nvSpPr>
            <p:spPr bwMode="auto">
              <a:xfrm>
                <a:off x="1080" y="182"/>
                <a:ext cx="60" cy="20"/>
              </a:xfrm>
              <a:custGeom>
                <a:avLst/>
                <a:gdLst>
                  <a:gd name="T0" fmla="*/ 60 w 60"/>
                  <a:gd name="T1" fmla="*/ 19 h 20"/>
                  <a:gd name="T2" fmla="*/ 58 w 60"/>
                  <a:gd name="T3" fmla="*/ 20 h 20"/>
                  <a:gd name="T4" fmla="*/ 51 w 60"/>
                  <a:gd name="T5" fmla="*/ 19 h 20"/>
                  <a:gd name="T6" fmla="*/ 43 w 60"/>
                  <a:gd name="T7" fmla="*/ 17 h 20"/>
                  <a:gd name="T8" fmla="*/ 34 w 60"/>
                  <a:gd name="T9" fmla="*/ 14 h 20"/>
                  <a:gd name="T10" fmla="*/ 24 w 60"/>
                  <a:gd name="T11" fmla="*/ 10 h 20"/>
                  <a:gd name="T12" fmla="*/ 15 w 60"/>
                  <a:gd name="T13" fmla="*/ 7 h 20"/>
                  <a:gd name="T14" fmla="*/ 6 w 60"/>
                  <a:gd name="T15" fmla="*/ 3 h 20"/>
                  <a:gd name="T16" fmla="*/ 0 w 60"/>
                  <a:gd name="T17" fmla="*/ 2 h 20"/>
                  <a:gd name="T18" fmla="*/ 8 w 60"/>
                  <a:gd name="T19" fmla="*/ 0 h 20"/>
                  <a:gd name="T20" fmla="*/ 17 w 60"/>
                  <a:gd name="T21" fmla="*/ 0 h 20"/>
                  <a:gd name="T22" fmla="*/ 29 w 60"/>
                  <a:gd name="T23" fmla="*/ 1 h 20"/>
                  <a:gd name="T24" fmla="*/ 39 w 60"/>
                  <a:gd name="T25" fmla="*/ 3 h 20"/>
                  <a:gd name="T26" fmla="*/ 49 w 60"/>
                  <a:gd name="T27" fmla="*/ 6 h 20"/>
                  <a:gd name="T28" fmla="*/ 56 w 60"/>
                  <a:gd name="T29" fmla="*/ 10 h 20"/>
                  <a:gd name="T30" fmla="*/ 60 w 60"/>
                  <a:gd name="T31" fmla="*/ 15 h 20"/>
                  <a:gd name="T32" fmla="*/ 60 w 60"/>
                  <a:gd name="T33" fmla="*/ 19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0"/>
                  <a:gd name="T52" fmla="*/ 0 h 20"/>
                  <a:gd name="T53" fmla="*/ 60 w 60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0" h="20">
                    <a:moveTo>
                      <a:pt x="60" y="19"/>
                    </a:moveTo>
                    <a:lnTo>
                      <a:pt x="58" y="20"/>
                    </a:lnTo>
                    <a:lnTo>
                      <a:pt x="51" y="19"/>
                    </a:lnTo>
                    <a:lnTo>
                      <a:pt x="43" y="17"/>
                    </a:lnTo>
                    <a:lnTo>
                      <a:pt x="34" y="14"/>
                    </a:lnTo>
                    <a:lnTo>
                      <a:pt x="24" y="10"/>
                    </a:lnTo>
                    <a:lnTo>
                      <a:pt x="15" y="7"/>
                    </a:lnTo>
                    <a:lnTo>
                      <a:pt x="6" y="3"/>
                    </a:lnTo>
                    <a:lnTo>
                      <a:pt x="0" y="2"/>
                    </a:lnTo>
                    <a:lnTo>
                      <a:pt x="8" y="0"/>
                    </a:lnTo>
                    <a:lnTo>
                      <a:pt x="17" y="0"/>
                    </a:lnTo>
                    <a:lnTo>
                      <a:pt x="29" y="1"/>
                    </a:lnTo>
                    <a:lnTo>
                      <a:pt x="39" y="3"/>
                    </a:lnTo>
                    <a:lnTo>
                      <a:pt x="49" y="6"/>
                    </a:lnTo>
                    <a:lnTo>
                      <a:pt x="56" y="10"/>
                    </a:lnTo>
                    <a:lnTo>
                      <a:pt x="60" y="15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3" name="Freeform 393"/>
              <p:cNvSpPr>
                <a:spLocks/>
              </p:cNvSpPr>
              <p:nvPr/>
            </p:nvSpPr>
            <p:spPr bwMode="auto">
              <a:xfrm>
                <a:off x="1098" y="164"/>
                <a:ext cx="60" cy="19"/>
              </a:xfrm>
              <a:custGeom>
                <a:avLst/>
                <a:gdLst>
                  <a:gd name="T0" fmla="*/ 60 w 60"/>
                  <a:gd name="T1" fmla="*/ 19 h 19"/>
                  <a:gd name="T2" fmla="*/ 57 w 60"/>
                  <a:gd name="T3" fmla="*/ 19 h 19"/>
                  <a:gd name="T4" fmla="*/ 51 w 60"/>
                  <a:gd name="T5" fmla="*/ 18 h 19"/>
                  <a:gd name="T6" fmla="*/ 42 w 60"/>
                  <a:gd name="T7" fmla="*/ 16 h 19"/>
                  <a:gd name="T8" fmla="*/ 33 w 60"/>
                  <a:gd name="T9" fmla="*/ 14 h 19"/>
                  <a:gd name="T10" fmla="*/ 23 w 60"/>
                  <a:gd name="T11" fmla="*/ 10 h 19"/>
                  <a:gd name="T12" fmla="*/ 14 w 60"/>
                  <a:gd name="T13" fmla="*/ 7 h 19"/>
                  <a:gd name="T14" fmla="*/ 6 w 60"/>
                  <a:gd name="T15" fmla="*/ 4 h 19"/>
                  <a:gd name="T16" fmla="*/ 0 w 60"/>
                  <a:gd name="T17" fmla="*/ 2 h 19"/>
                  <a:gd name="T18" fmla="*/ 8 w 60"/>
                  <a:gd name="T19" fmla="*/ 0 h 19"/>
                  <a:gd name="T20" fmla="*/ 18 w 60"/>
                  <a:gd name="T21" fmla="*/ 0 h 19"/>
                  <a:gd name="T22" fmla="*/ 29 w 60"/>
                  <a:gd name="T23" fmla="*/ 1 h 19"/>
                  <a:gd name="T24" fmla="*/ 39 w 60"/>
                  <a:gd name="T25" fmla="*/ 3 h 19"/>
                  <a:gd name="T26" fmla="*/ 49 w 60"/>
                  <a:gd name="T27" fmla="*/ 6 h 19"/>
                  <a:gd name="T28" fmla="*/ 56 w 60"/>
                  <a:gd name="T29" fmla="*/ 10 h 19"/>
                  <a:gd name="T30" fmla="*/ 60 w 60"/>
                  <a:gd name="T31" fmla="*/ 15 h 19"/>
                  <a:gd name="T32" fmla="*/ 60 w 60"/>
                  <a:gd name="T33" fmla="*/ 19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0"/>
                  <a:gd name="T52" fmla="*/ 0 h 19"/>
                  <a:gd name="T53" fmla="*/ 60 w 60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0" h="19">
                    <a:moveTo>
                      <a:pt x="60" y="19"/>
                    </a:moveTo>
                    <a:lnTo>
                      <a:pt x="57" y="19"/>
                    </a:lnTo>
                    <a:lnTo>
                      <a:pt x="51" y="18"/>
                    </a:lnTo>
                    <a:lnTo>
                      <a:pt x="42" y="16"/>
                    </a:lnTo>
                    <a:lnTo>
                      <a:pt x="33" y="14"/>
                    </a:lnTo>
                    <a:lnTo>
                      <a:pt x="23" y="10"/>
                    </a:lnTo>
                    <a:lnTo>
                      <a:pt x="14" y="7"/>
                    </a:lnTo>
                    <a:lnTo>
                      <a:pt x="6" y="4"/>
                    </a:lnTo>
                    <a:lnTo>
                      <a:pt x="0" y="2"/>
                    </a:lnTo>
                    <a:lnTo>
                      <a:pt x="8" y="0"/>
                    </a:lnTo>
                    <a:lnTo>
                      <a:pt x="18" y="0"/>
                    </a:lnTo>
                    <a:lnTo>
                      <a:pt x="29" y="1"/>
                    </a:lnTo>
                    <a:lnTo>
                      <a:pt x="39" y="3"/>
                    </a:lnTo>
                    <a:lnTo>
                      <a:pt x="49" y="6"/>
                    </a:lnTo>
                    <a:lnTo>
                      <a:pt x="56" y="10"/>
                    </a:lnTo>
                    <a:lnTo>
                      <a:pt x="60" y="15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4" name="Freeform 394"/>
              <p:cNvSpPr>
                <a:spLocks/>
              </p:cNvSpPr>
              <p:nvPr/>
            </p:nvSpPr>
            <p:spPr bwMode="auto">
              <a:xfrm>
                <a:off x="1047" y="201"/>
                <a:ext cx="289" cy="80"/>
              </a:xfrm>
              <a:custGeom>
                <a:avLst/>
                <a:gdLst>
                  <a:gd name="T0" fmla="*/ 4 w 289"/>
                  <a:gd name="T1" fmla="*/ 69 h 80"/>
                  <a:gd name="T2" fmla="*/ 3 w 289"/>
                  <a:gd name="T3" fmla="*/ 72 h 80"/>
                  <a:gd name="T4" fmla="*/ 1 w 289"/>
                  <a:gd name="T5" fmla="*/ 74 h 80"/>
                  <a:gd name="T6" fmla="*/ 1 w 289"/>
                  <a:gd name="T7" fmla="*/ 77 h 80"/>
                  <a:gd name="T8" fmla="*/ 0 w 289"/>
                  <a:gd name="T9" fmla="*/ 80 h 80"/>
                  <a:gd name="T10" fmla="*/ 21 w 289"/>
                  <a:gd name="T11" fmla="*/ 66 h 80"/>
                  <a:gd name="T12" fmla="*/ 42 w 289"/>
                  <a:gd name="T13" fmla="*/ 55 h 80"/>
                  <a:gd name="T14" fmla="*/ 63 w 289"/>
                  <a:gd name="T15" fmla="*/ 46 h 80"/>
                  <a:gd name="T16" fmla="*/ 83 w 289"/>
                  <a:gd name="T17" fmla="*/ 37 h 80"/>
                  <a:gd name="T18" fmla="*/ 103 w 289"/>
                  <a:gd name="T19" fmla="*/ 30 h 80"/>
                  <a:gd name="T20" fmla="*/ 123 w 289"/>
                  <a:gd name="T21" fmla="*/ 24 h 80"/>
                  <a:gd name="T22" fmla="*/ 142 w 289"/>
                  <a:gd name="T23" fmla="*/ 20 h 80"/>
                  <a:gd name="T24" fmla="*/ 160 w 289"/>
                  <a:gd name="T25" fmla="*/ 15 h 80"/>
                  <a:gd name="T26" fmla="*/ 179 w 289"/>
                  <a:gd name="T27" fmla="*/ 13 h 80"/>
                  <a:gd name="T28" fmla="*/ 196 w 289"/>
                  <a:gd name="T29" fmla="*/ 11 h 80"/>
                  <a:gd name="T30" fmla="*/ 213 w 289"/>
                  <a:gd name="T31" fmla="*/ 8 h 80"/>
                  <a:gd name="T32" fmla="*/ 230 w 289"/>
                  <a:gd name="T33" fmla="*/ 7 h 80"/>
                  <a:gd name="T34" fmla="*/ 246 w 289"/>
                  <a:gd name="T35" fmla="*/ 7 h 80"/>
                  <a:gd name="T36" fmla="*/ 261 w 289"/>
                  <a:gd name="T37" fmla="*/ 6 h 80"/>
                  <a:gd name="T38" fmla="*/ 276 w 289"/>
                  <a:gd name="T39" fmla="*/ 6 h 80"/>
                  <a:gd name="T40" fmla="*/ 289 w 289"/>
                  <a:gd name="T41" fmla="*/ 5 h 80"/>
                  <a:gd name="T42" fmla="*/ 280 w 289"/>
                  <a:gd name="T43" fmla="*/ 3 h 80"/>
                  <a:gd name="T44" fmla="*/ 268 w 289"/>
                  <a:gd name="T45" fmla="*/ 1 h 80"/>
                  <a:gd name="T46" fmla="*/ 254 w 289"/>
                  <a:gd name="T47" fmla="*/ 0 h 80"/>
                  <a:gd name="T48" fmla="*/ 237 w 289"/>
                  <a:gd name="T49" fmla="*/ 0 h 80"/>
                  <a:gd name="T50" fmla="*/ 218 w 289"/>
                  <a:gd name="T51" fmla="*/ 0 h 80"/>
                  <a:gd name="T52" fmla="*/ 199 w 289"/>
                  <a:gd name="T53" fmla="*/ 3 h 80"/>
                  <a:gd name="T54" fmla="*/ 177 w 289"/>
                  <a:gd name="T55" fmla="*/ 5 h 80"/>
                  <a:gd name="T56" fmla="*/ 156 w 289"/>
                  <a:gd name="T57" fmla="*/ 8 h 80"/>
                  <a:gd name="T58" fmla="*/ 133 w 289"/>
                  <a:gd name="T59" fmla="*/ 12 h 80"/>
                  <a:gd name="T60" fmla="*/ 111 w 289"/>
                  <a:gd name="T61" fmla="*/ 17 h 80"/>
                  <a:gd name="T62" fmla="*/ 90 w 289"/>
                  <a:gd name="T63" fmla="*/ 23 h 80"/>
                  <a:gd name="T64" fmla="*/ 69 w 289"/>
                  <a:gd name="T65" fmla="*/ 30 h 80"/>
                  <a:gd name="T66" fmla="*/ 50 w 289"/>
                  <a:gd name="T67" fmla="*/ 39 h 80"/>
                  <a:gd name="T68" fmla="*/ 32 w 289"/>
                  <a:gd name="T69" fmla="*/ 48 h 80"/>
                  <a:gd name="T70" fmla="*/ 17 w 289"/>
                  <a:gd name="T71" fmla="*/ 58 h 80"/>
                  <a:gd name="T72" fmla="*/ 4 w 289"/>
                  <a:gd name="T73" fmla="*/ 69 h 8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89"/>
                  <a:gd name="T112" fmla="*/ 0 h 80"/>
                  <a:gd name="T113" fmla="*/ 289 w 289"/>
                  <a:gd name="T114" fmla="*/ 80 h 8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89" h="80">
                    <a:moveTo>
                      <a:pt x="4" y="69"/>
                    </a:moveTo>
                    <a:lnTo>
                      <a:pt x="3" y="72"/>
                    </a:lnTo>
                    <a:lnTo>
                      <a:pt x="1" y="74"/>
                    </a:lnTo>
                    <a:lnTo>
                      <a:pt x="1" y="77"/>
                    </a:lnTo>
                    <a:lnTo>
                      <a:pt x="0" y="80"/>
                    </a:lnTo>
                    <a:lnTo>
                      <a:pt x="21" y="66"/>
                    </a:lnTo>
                    <a:lnTo>
                      <a:pt x="42" y="55"/>
                    </a:lnTo>
                    <a:lnTo>
                      <a:pt x="63" y="46"/>
                    </a:lnTo>
                    <a:lnTo>
                      <a:pt x="83" y="37"/>
                    </a:lnTo>
                    <a:lnTo>
                      <a:pt x="103" y="30"/>
                    </a:lnTo>
                    <a:lnTo>
                      <a:pt x="123" y="24"/>
                    </a:lnTo>
                    <a:lnTo>
                      <a:pt x="142" y="20"/>
                    </a:lnTo>
                    <a:lnTo>
                      <a:pt x="160" y="15"/>
                    </a:lnTo>
                    <a:lnTo>
                      <a:pt x="179" y="13"/>
                    </a:lnTo>
                    <a:lnTo>
                      <a:pt x="196" y="11"/>
                    </a:lnTo>
                    <a:lnTo>
                      <a:pt x="213" y="8"/>
                    </a:lnTo>
                    <a:lnTo>
                      <a:pt x="230" y="7"/>
                    </a:lnTo>
                    <a:lnTo>
                      <a:pt x="246" y="7"/>
                    </a:lnTo>
                    <a:lnTo>
                      <a:pt x="261" y="6"/>
                    </a:lnTo>
                    <a:lnTo>
                      <a:pt x="276" y="6"/>
                    </a:lnTo>
                    <a:lnTo>
                      <a:pt x="289" y="5"/>
                    </a:lnTo>
                    <a:lnTo>
                      <a:pt x="280" y="3"/>
                    </a:lnTo>
                    <a:lnTo>
                      <a:pt x="268" y="1"/>
                    </a:lnTo>
                    <a:lnTo>
                      <a:pt x="254" y="0"/>
                    </a:lnTo>
                    <a:lnTo>
                      <a:pt x="237" y="0"/>
                    </a:lnTo>
                    <a:lnTo>
                      <a:pt x="218" y="0"/>
                    </a:lnTo>
                    <a:lnTo>
                      <a:pt x="199" y="3"/>
                    </a:lnTo>
                    <a:lnTo>
                      <a:pt x="177" y="5"/>
                    </a:lnTo>
                    <a:lnTo>
                      <a:pt x="156" y="8"/>
                    </a:lnTo>
                    <a:lnTo>
                      <a:pt x="133" y="12"/>
                    </a:lnTo>
                    <a:lnTo>
                      <a:pt x="111" y="17"/>
                    </a:lnTo>
                    <a:lnTo>
                      <a:pt x="90" y="23"/>
                    </a:lnTo>
                    <a:lnTo>
                      <a:pt x="69" y="30"/>
                    </a:lnTo>
                    <a:lnTo>
                      <a:pt x="50" y="39"/>
                    </a:lnTo>
                    <a:lnTo>
                      <a:pt x="32" y="48"/>
                    </a:lnTo>
                    <a:lnTo>
                      <a:pt x="17" y="58"/>
                    </a:lnTo>
                    <a:lnTo>
                      <a:pt x="4" y="6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5" name="Freeform 395"/>
              <p:cNvSpPr>
                <a:spLocks/>
              </p:cNvSpPr>
              <p:nvPr/>
            </p:nvSpPr>
            <p:spPr bwMode="auto">
              <a:xfrm>
                <a:off x="1276" y="206"/>
                <a:ext cx="44" cy="41"/>
              </a:xfrm>
              <a:custGeom>
                <a:avLst/>
                <a:gdLst>
                  <a:gd name="T0" fmla="*/ 43 w 44"/>
                  <a:gd name="T1" fmla="*/ 41 h 41"/>
                  <a:gd name="T2" fmla="*/ 44 w 44"/>
                  <a:gd name="T3" fmla="*/ 38 h 41"/>
                  <a:gd name="T4" fmla="*/ 43 w 44"/>
                  <a:gd name="T5" fmla="*/ 34 h 41"/>
                  <a:gd name="T6" fmla="*/ 40 w 44"/>
                  <a:gd name="T7" fmla="*/ 27 h 41"/>
                  <a:gd name="T8" fmla="*/ 34 w 44"/>
                  <a:gd name="T9" fmla="*/ 20 h 41"/>
                  <a:gd name="T10" fmla="*/ 27 w 44"/>
                  <a:gd name="T11" fmla="*/ 13 h 41"/>
                  <a:gd name="T12" fmla="*/ 19 w 44"/>
                  <a:gd name="T13" fmla="*/ 7 h 41"/>
                  <a:gd name="T14" fmla="*/ 10 w 44"/>
                  <a:gd name="T15" fmla="*/ 2 h 41"/>
                  <a:gd name="T16" fmla="*/ 0 w 44"/>
                  <a:gd name="T17" fmla="*/ 0 h 41"/>
                  <a:gd name="T18" fmla="*/ 6 w 44"/>
                  <a:gd name="T19" fmla="*/ 4 h 41"/>
                  <a:gd name="T20" fmla="*/ 12 w 44"/>
                  <a:gd name="T21" fmla="*/ 10 h 41"/>
                  <a:gd name="T22" fmla="*/ 18 w 44"/>
                  <a:gd name="T23" fmla="*/ 17 h 41"/>
                  <a:gd name="T24" fmla="*/ 24 w 44"/>
                  <a:gd name="T25" fmla="*/ 25 h 41"/>
                  <a:gd name="T26" fmla="*/ 31 w 44"/>
                  <a:gd name="T27" fmla="*/ 32 h 41"/>
                  <a:gd name="T28" fmla="*/ 36 w 44"/>
                  <a:gd name="T29" fmla="*/ 37 h 41"/>
                  <a:gd name="T30" fmla="*/ 40 w 44"/>
                  <a:gd name="T31" fmla="*/ 41 h 41"/>
                  <a:gd name="T32" fmla="*/ 43 w 44"/>
                  <a:gd name="T33" fmla="*/ 41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41"/>
                  <a:gd name="T53" fmla="*/ 44 w 44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41">
                    <a:moveTo>
                      <a:pt x="43" y="41"/>
                    </a:moveTo>
                    <a:lnTo>
                      <a:pt x="44" y="38"/>
                    </a:lnTo>
                    <a:lnTo>
                      <a:pt x="43" y="34"/>
                    </a:lnTo>
                    <a:lnTo>
                      <a:pt x="40" y="27"/>
                    </a:lnTo>
                    <a:lnTo>
                      <a:pt x="34" y="20"/>
                    </a:lnTo>
                    <a:lnTo>
                      <a:pt x="27" y="13"/>
                    </a:lnTo>
                    <a:lnTo>
                      <a:pt x="19" y="7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2" y="10"/>
                    </a:lnTo>
                    <a:lnTo>
                      <a:pt x="18" y="17"/>
                    </a:lnTo>
                    <a:lnTo>
                      <a:pt x="24" y="25"/>
                    </a:lnTo>
                    <a:lnTo>
                      <a:pt x="31" y="32"/>
                    </a:lnTo>
                    <a:lnTo>
                      <a:pt x="36" y="37"/>
                    </a:lnTo>
                    <a:lnTo>
                      <a:pt x="40" y="41"/>
                    </a:lnTo>
                    <a:lnTo>
                      <a:pt x="43" y="4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6" name="Freeform 396"/>
              <p:cNvSpPr>
                <a:spLocks/>
              </p:cNvSpPr>
              <p:nvPr/>
            </p:nvSpPr>
            <p:spPr bwMode="auto">
              <a:xfrm>
                <a:off x="1223" y="207"/>
                <a:ext cx="58" cy="46"/>
              </a:xfrm>
              <a:custGeom>
                <a:avLst/>
                <a:gdLst>
                  <a:gd name="T0" fmla="*/ 57 w 58"/>
                  <a:gd name="T1" fmla="*/ 46 h 46"/>
                  <a:gd name="T2" fmla="*/ 58 w 58"/>
                  <a:gd name="T3" fmla="*/ 43 h 46"/>
                  <a:gd name="T4" fmla="*/ 55 w 58"/>
                  <a:gd name="T5" fmla="*/ 39 h 46"/>
                  <a:gd name="T6" fmla="*/ 50 w 58"/>
                  <a:gd name="T7" fmla="*/ 31 h 46"/>
                  <a:gd name="T8" fmla="*/ 42 w 58"/>
                  <a:gd name="T9" fmla="*/ 23 h 46"/>
                  <a:gd name="T10" fmla="*/ 33 w 58"/>
                  <a:gd name="T11" fmla="*/ 15 h 46"/>
                  <a:gd name="T12" fmla="*/ 21 w 58"/>
                  <a:gd name="T13" fmla="*/ 8 h 46"/>
                  <a:gd name="T14" fmla="*/ 11 w 58"/>
                  <a:gd name="T15" fmla="*/ 2 h 46"/>
                  <a:gd name="T16" fmla="*/ 0 w 58"/>
                  <a:gd name="T17" fmla="*/ 0 h 46"/>
                  <a:gd name="T18" fmla="*/ 5 w 58"/>
                  <a:gd name="T19" fmla="*/ 3 h 46"/>
                  <a:gd name="T20" fmla="*/ 11 w 58"/>
                  <a:gd name="T21" fmla="*/ 10 h 46"/>
                  <a:gd name="T22" fmla="*/ 19 w 58"/>
                  <a:gd name="T23" fmla="*/ 18 h 46"/>
                  <a:gd name="T24" fmla="*/ 28 w 58"/>
                  <a:gd name="T25" fmla="*/ 26 h 46"/>
                  <a:gd name="T26" fmla="*/ 36 w 58"/>
                  <a:gd name="T27" fmla="*/ 35 h 46"/>
                  <a:gd name="T28" fmla="*/ 45 w 58"/>
                  <a:gd name="T29" fmla="*/ 42 h 46"/>
                  <a:gd name="T30" fmla="*/ 52 w 58"/>
                  <a:gd name="T31" fmla="*/ 46 h 46"/>
                  <a:gd name="T32" fmla="*/ 57 w 58"/>
                  <a:gd name="T33" fmla="*/ 46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46"/>
                  <a:gd name="T53" fmla="*/ 58 w 58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46">
                    <a:moveTo>
                      <a:pt x="57" y="46"/>
                    </a:moveTo>
                    <a:lnTo>
                      <a:pt x="58" y="43"/>
                    </a:lnTo>
                    <a:lnTo>
                      <a:pt x="55" y="39"/>
                    </a:lnTo>
                    <a:lnTo>
                      <a:pt x="50" y="31"/>
                    </a:lnTo>
                    <a:lnTo>
                      <a:pt x="42" y="23"/>
                    </a:lnTo>
                    <a:lnTo>
                      <a:pt x="33" y="15"/>
                    </a:lnTo>
                    <a:lnTo>
                      <a:pt x="21" y="8"/>
                    </a:lnTo>
                    <a:lnTo>
                      <a:pt x="11" y="2"/>
                    </a:lnTo>
                    <a:lnTo>
                      <a:pt x="0" y="0"/>
                    </a:lnTo>
                    <a:lnTo>
                      <a:pt x="5" y="3"/>
                    </a:lnTo>
                    <a:lnTo>
                      <a:pt x="11" y="10"/>
                    </a:lnTo>
                    <a:lnTo>
                      <a:pt x="19" y="18"/>
                    </a:lnTo>
                    <a:lnTo>
                      <a:pt x="28" y="26"/>
                    </a:lnTo>
                    <a:lnTo>
                      <a:pt x="36" y="35"/>
                    </a:lnTo>
                    <a:lnTo>
                      <a:pt x="45" y="42"/>
                    </a:lnTo>
                    <a:lnTo>
                      <a:pt x="52" y="46"/>
                    </a:lnTo>
                    <a:lnTo>
                      <a:pt x="57" y="4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7" name="Freeform 397"/>
              <p:cNvSpPr>
                <a:spLocks/>
              </p:cNvSpPr>
              <p:nvPr/>
            </p:nvSpPr>
            <p:spPr bwMode="auto">
              <a:xfrm>
                <a:off x="1197" y="213"/>
                <a:ext cx="51" cy="53"/>
              </a:xfrm>
              <a:custGeom>
                <a:avLst/>
                <a:gdLst>
                  <a:gd name="T0" fmla="*/ 50 w 51"/>
                  <a:gd name="T1" fmla="*/ 53 h 53"/>
                  <a:gd name="T2" fmla="*/ 51 w 51"/>
                  <a:gd name="T3" fmla="*/ 50 h 53"/>
                  <a:gd name="T4" fmla="*/ 50 w 51"/>
                  <a:gd name="T5" fmla="*/ 43 h 53"/>
                  <a:gd name="T6" fmla="*/ 44 w 51"/>
                  <a:gd name="T7" fmla="*/ 34 h 53"/>
                  <a:gd name="T8" fmla="*/ 37 w 51"/>
                  <a:gd name="T9" fmla="*/ 25 h 53"/>
                  <a:gd name="T10" fmla="*/ 29 w 51"/>
                  <a:gd name="T11" fmla="*/ 16 h 53"/>
                  <a:gd name="T12" fmla="*/ 19 w 51"/>
                  <a:gd name="T13" fmla="*/ 8 h 53"/>
                  <a:gd name="T14" fmla="*/ 10 w 51"/>
                  <a:gd name="T15" fmla="*/ 2 h 53"/>
                  <a:gd name="T16" fmla="*/ 0 w 51"/>
                  <a:gd name="T17" fmla="*/ 0 h 53"/>
                  <a:gd name="T18" fmla="*/ 3 w 51"/>
                  <a:gd name="T19" fmla="*/ 4 h 53"/>
                  <a:gd name="T20" fmla="*/ 9 w 51"/>
                  <a:gd name="T21" fmla="*/ 11 h 53"/>
                  <a:gd name="T22" fmla="*/ 16 w 51"/>
                  <a:gd name="T23" fmla="*/ 20 h 53"/>
                  <a:gd name="T24" fmla="*/ 24 w 51"/>
                  <a:gd name="T25" fmla="*/ 29 h 53"/>
                  <a:gd name="T26" fmla="*/ 32 w 51"/>
                  <a:gd name="T27" fmla="*/ 39 h 53"/>
                  <a:gd name="T28" fmla="*/ 40 w 51"/>
                  <a:gd name="T29" fmla="*/ 47 h 53"/>
                  <a:gd name="T30" fmla="*/ 46 w 51"/>
                  <a:gd name="T31" fmla="*/ 52 h 53"/>
                  <a:gd name="T32" fmla="*/ 50 w 51"/>
                  <a:gd name="T33" fmla="*/ 53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53"/>
                  <a:gd name="T53" fmla="*/ 51 w 51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53">
                    <a:moveTo>
                      <a:pt x="50" y="53"/>
                    </a:moveTo>
                    <a:lnTo>
                      <a:pt x="51" y="50"/>
                    </a:lnTo>
                    <a:lnTo>
                      <a:pt x="50" y="43"/>
                    </a:lnTo>
                    <a:lnTo>
                      <a:pt x="44" y="34"/>
                    </a:lnTo>
                    <a:lnTo>
                      <a:pt x="37" y="25"/>
                    </a:lnTo>
                    <a:lnTo>
                      <a:pt x="29" y="16"/>
                    </a:lnTo>
                    <a:lnTo>
                      <a:pt x="19" y="8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9" y="11"/>
                    </a:lnTo>
                    <a:lnTo>
                      <a:pt x="16" y="20"/>
                    </a:lnTo>
                    <a:lnTo>
                      <a:pt x="24" y="29"/>
                    </a:lnTo>
                    <a:lnTo>
                      <a:pt x="32" y="39"/>
                    </a:lnTo>
                    <a:lnTo>
                      <a:pt x="40" y="47"/>
                    </a:lnTo>
                    <a:lnTo>
                      <a:pt x="46" y="52"/>
                    </a:lnTo>
                    <a:lnTo>
                      <a:pt x="50" y="5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8" name="Freeform 398"/>
              <p:cNvSpPr>
                <a:spLocks/>
              </p:cNvSpPr>
              <p:nvPr/>
            </p:nvSpPr>
            <p:spPr bwMode="auto">
              <a:xfrm>
                <a:off x="1148" y="222"/>
                <a:ext cx="44" cy="50"/>
              </a:xfrm>
              <a:custGeom>
                <a:avLst/>
                <a:gdLst>
                  <a:gd name="T0" fmla="*/ 43 w 44"/>
                  <a:gd name="T1" fmla="*/ 50 h 50"/>
                  <a:gd name="T2" fmla="*/ 44 w 44"/>
                  <a:gd name="T3" fmla="*/ 46 h 50"/>
                  <a:gd name="T4" fmla="*/ 42 w 44"/>
                  <a:gd name="T5" fmla="*/ 41 h 50"/>
                  <a:gd name="T6" fmla="*/ 38 w 44"/>
                  <a:gd name="T7" fmla="*/ 33 h 50"/>
                  <a:gd name="T8" fmla="*/ 31 w 44"/>
                  <a:gd name="T9" fmla="*/ 24 h 50"/>
                  <a:gd name="T10" fmla="*/ 24 w 44"/>
                  <a:gd name="T11" fmla="*/ 14 h 50"/>
                  <a:gd name="T12" fmla="*/ 16 w 44"/>
                  <a:gd name="T13" fmla="*/ 7 h 50"/>
                  <a:gd name="T14" fmla="*/ 7 w 44"/>
                  <a:gd name="T15" fmla="*/ 2 h 50"/>
                  <a:gd name="T16" fmla="*/ 0 w 44"/>
                  <a:gd name="T17" fmla="*/ 0 h 50"/>
                  <a:gd name="T18" fmla="*/ 4 w 44"/>
                  <a:gd name="T19" fmla="*/ 4 h 50"/>
                  <a:gd name="T20" fmla="*/ 8 w 44"/>
                  <a:gd name="T21" fmla="*/ 11 h 50"/>
                  <a:gd name="T22" fmla="*/ 14 w 44"/>
                  <a:gd name="T23" fmla="*/ 20 h 50"/>
                  <a:gd name="T24" fmla="*/ 21 w 44"/>
                  <a:gd name="T25" fmla="*/ 29 h 50"/>
                  <a:gd name="T26" fmla="*/ 26 w 44"/>
                  <a:gd name="T27" fmla="*/ 38 h 50"/>
                  <a:gd name="T28" fmla="*/ 33 w 44"/>
                  <a:gd name="T29" fmla="*/ 45 h 50"/>
                  <a:gd name="T30" fmla="*/ 39 w 44"/>
                  <a:gd name="T31" fmla="*/ 50 h 50"/>
                  <a:gd name="T32" fmla="*/ 43 w 44"/>
                  <a:gd name="T33" fmla="*/ 50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50"/>
                  <a:gd name="T53" fmla="*/ 44 w 44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50">
                    <a:moveTo>
                      <a:pt x="43" y="50"/>
                    </a:moveTo>
                    <a:lnTo>
                      <a:pt x="44" y="46"/>
                    </a:lnTo>
                    <a:lnTo>
                      <a:pt x="42" y="41"/>
                    </a:lnTo>
                    <a:lnTo>
                      <a:pt x="38" y="33"/>
                    </a:lnTo>
                    <a:lnTo>
                      <a:pt x="31" y="24"/>
                    </a:lnTo>
                    <a:lnTo>
                      <a:pt x="24" y="14"/>
                    </a:lnTo>
                    <a:lnTo>
                      <a:pt x="16" y="7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8" y="11"/>
                    </a:lnTo>
                    <a:lnTo>
                      <a:pt x="14" y="20"/>
                    </a:lnTo>
                    <a:lnTo>
                      <a:pt x="21" y="29"/>
                    </a:lnTo>
                    <a:lnTo>
                      <a:pt x="26" y="38"/>
                    </a:lnTo>
                    <a:lnTo>
                      <a:pt x="33" y="45"/>
                    </a:lnTo>
                    <a:lnTo>
                      <a:pt x="39" y="50"/>
                    </a:lnTo>
                    <a:lnTo>
                      <a:pt x="43" y="5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9" name="Freeform 399"/>
              <p:cNvSpPr>
                <a:spLocks/>
              </p:cNvSpPr>
              <p:nvPr/>
            </p:nvSpPr>
            <p:spPr bwMode="auto">
              <a:xfrm>
                <a:off x="1128" y="230"/>
                <a:ext cx="32" cy="45"/>
              </a:xfrm>
              <a:custGeom>
                <a:avLst/>
                <a:gdLst>
                  <a:gd name="T0" fmla="*/ 29 w 32"/>
                  <a:gd name="T1" fmla="*/ 45 h 45"/>
                  <a:gd name="T2" fmla="*/ 32 w 32"/>
                  <a:gd name="T3" fmla="*/ 43 h 45"/>
                  <a:gd name="T4" fmla="*/ 32 w 32"/>
                  <a:gd name="T5" fmla="*/ 37 h 45"/>
                  <a:gd name="T6" fmla="*/ 30 w 32"/>
                  <a:gd name="T7" fmla="*/ 30 h 45"/>
                  <a:gd name="T8" fmla="*/ 27 w 32"/>
                  <a:gd name="T9" fmla="*/ 22 h 45"/>
                  <a:gd name="T10" fmla="*/ 22 w 32"/>
                  <a:gd name="T11" fmla="*/ 16 h 45"/>
                  <a:gd name="T12" fmla="*/ 17 w 32"/>
                  <a:gd name="T13" fmla="*/ 9 h 45"/>
                  <a:gd name="T14" fmla="*/ 9 w 32"/>
                  <a:gd name="T15" fmla="*/ 3 h 45"/>
                  <a:gd name="T16" fmla="*/ 0 w 32"/>
                  <a:gd name="T17" fmla="*/ 0 h 45"/>
                  <a:gd name="T18" fmla="*/ 7 w 32"/>
                  <a:gd name="T19" fmla="*/ 11 h 45"/>
                  <a:gd name="T20" fmla="*/ 15 w 32"/>
                  <a:gd name="T21" fmla="*/ 27 h 45"/>
                  <a:gd name="T22" fmla="*/ 22 w 32"/>
                  <a:gd name="T23" fmla="*/ 40 h 45"/>
                  <a:gd name="T24" fmla="*/ 29 w 32"/>
                  <a:gd name="T25" fmla="*/ 45 h 4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2"/>
                  <a:gd name="T40" fmla="*/ 0 h 45"/>
                  <a:gd name="T41" fmla="*/ 32 w 32"/>
                  <a:gd name="T42" fmla="*/ 45 h 4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2" h="45">
                    <a:moveTo>
                      <a:pt x="29" y="45"/>
                    </a:moveTo>
                    <a:lnTo>
                      <a:pt x="32" y="43"/>
                    </a:lnTo>
                    <a:lnTo>
                      <a:pt x="32" y="37"/>
                    </a:lnTo>
                    <a:lnTo>
                      <a:pt x="30" y="30"/>
                    </a:lnTo>
                    <a:lnTo>
                      <a:pt x="27" y="22"/>
                    </a:lnTo>
                    <a:lnTo>
                      <a:pt x="22" y="16"/>
                    </a:lnTo>
                    <a:lnTo>
                      <a:pt x="17" y="9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7" y="11"/>
                    </a:lnTo>
                    <a:lnTo>
                      <a:pt x="15" y="27"/>
                    </a:lnTo>
                    <a:lnTo>
                      <a:pt x="22" y="40"/>
                    </a:lnTo>
                    <a:lnTo>
                      <a:pt x="29" y="4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0" name="Freeform 400"/>
              <p:cNvSpPr>
                <a:spLocks/>
              </p:cNvSpPr>
              <p:nvPr/>
            </p:nvSpPr>
            <p:spPr bwMode="auto">
              <a:xfrm>
                <a:off x="1084" y="251"/>
                <a:ext cx="25" cy="34"/>
              </a:xfrm>
              <a:custGeom>
                <a:avLst/>
                <a:gdLst>
                  <a:gd name="T0" fmla="*/ 22 w 25"/>
                  <a:gd name="T1" fmla="*/ 34 h 34"/>
                  <a:gd name="T2" fmla="*/ 25 w 25"/>
                  <a:gd name="T3" fmla="*/ 27 h 34"/>
                  <a:gd name="T4" fmla="*/ 19 w 25"/>
                  <a:gd name="T5" fmla="*/ 15 h 34"/>
                  <a:gd name="T6" fmla="*/ 9 w 25"/>
                  <a:gd name="T7" fmla="*/ 5 h 34"/>
                  <a:gd name="T8" fmla="*/ 0 w 25"/>
                  <a:gd name="T9" fmla="*/ 0 h 34"/>
                  <a:gd name="T10" fmla="*/ 4 w 25"/>
                  <a:gd name="T11" fmla="*/ 8 h 34"/>
                  <a:gd name="T12" fmla="*/ 10 w 25"/>
                  <a:gd name="T13" fmla="*/ 19 h 34"/>
                  <a:gd name="T14" fmla="*/ 17 w 25"/>
                  <a:gd name="T15" fmla="*/ 30 h 34"/>
                  <a:gd name="T16" fmla="*/ 22 w 25"/>
                  <a:gd name="T17" fmla="*/ 34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34"/>
                  <a:gd name="T29" fmla="*/ 25 w 25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34">
                    <a:moveTo>
                      <a:pt x="22" y="34"/>
                    </a:moveTo>
                    <a:lnTo>
                      <a:pt x="25" y="27"/>
                    </a:lnTo>
                    <a:lnTo>
                      <a:pt x="19" y="15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4" y="8"/>
                    </a:lnTo>
                    <a:lnTo>
                      <a:pt x="10" y="19"/>
                    </a:lnTo>
                    <a:lnTo>
                      <a:pt x="17" y="30"/>
                    </a:lnTo>
                    <a:lnTo>
                      <a:pt x="22" y="3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1" name="Freeform 401"/>
              <p:cNvSpPr>
                <a:spLocks/>
              </p:cNvSpPr>
              <p:nvPr/>
            </p:nvSpPr>
            <p:spPr bwMode="auto">
              <a:xfrm>
                <a:off x="1064" y="260"/>
                <a:ext cx="18" cy="24"/>
              </a:xfrm>
              <a:custGeom>
                <a:avLst/>
                <a:gdLst>
                  <a:gd name="T0" fmla="*/ 17 w 18"/>
                  <a:gd name="T1" fmla="*/ 23 h 24"/>
                  <a:gd name="T2" fmla="*/ 18 w 18"/>
                  <a:gd name="T3" fmla="*/ 16 h 24"/>
                  <a:gd name="T4" fmla="*/ 15 w 18"/>
                  <a:gd name="T5" fmla="*/ 7 h 24"/>
                  <a:gd name="T6" fmla="*/ 9 w 18"/>
                  <a:gd name="T7" fmla="*/ 0 h 24"/>
                  <a:gd name="T8" fmla="*/ 0 w 18"/>
                  <a:gd name="T9" fmla="*/ 1 h 24"/>
                  <a:gd name="T10" fmla="*/ 7 w 18"/>
                  <a:gd name="T11" fmla="*/ 6 h 24"/>
                  <a:gd name="T12" fmla="*/ 11 w 18"/>
                  <a:gd name="T13" fmla="*/ 15 h 24"/>
                  <a:gd name="T14" fmla="*/ 14 w 18"/>
                  <a:gd name="T15" fmla="*/ 24 h 24"/>
                  <a:gd name="T16" fmla="*/ 17 w 18"/>
                  <a:gd name="T17" fmla="*/ 23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24"/>
                  <a:gd name="T29" fmla="*/ 18 w 18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24">
                    <a:moveTo>
                      <a:pt x="17" y="23"/>
                    </a:moveTo>
                    <a:lnTo>
                      <a:pt x="18" y="16"/>
                    </a:lnTo>
                    <a:lnTo>
                      <a:pt x="15" y="7"/>
                    </a:lnTo>
                    <a:lnTo>
                      <a:pt x="9" y="0"/>
                    </a:lnTo>
                    <a:lnTo>
                      <a:pt x="0" y="1"/>
                    </a:lnTo>
                    <a:lnTo>
                      <a:pt x="7" y="6"/>
                    </a:lnTo>
                    <a:lnTo>
                      <a:pt x="11" y="15"/>
                    </a:lnTo>
                    <a:lnTo>
                      <a:pt x="14" y="24"/>
                    </a:lnTo>
                    <a:lnTo>
                      <a:pt x="17" y="2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2" name="Freeform 402"/>
              <p:cNvSpPr>
                <a:spLocks/>
              </p:cNvSpPr>
              <p:nvPr/>
            </p:nvSpPr>
            <p:spPr bwMode="auto">
              <a:xfrm>
                <a:off x="1248" y="206"/>
                <a:ext cx="51" cy="44"/>
              </a:xfrm>
              <a:custGeom>
                <a:avLst/>
                <a:gdLst>
                  <a:gd name="T0" fmla="*/ 50 w 51"/>
                  <a:gd name="T1" fmla="*/ 44 h 44"/>
                  <a:gd name="T2" fmla="*/ 51 w 51"/>
                  <a:gd name="T3" fmla="*/ 41 h 44"/>
                  <a:gd name="T4" fmla="*/ 50 w 51"/>
                  <a:gd name="T5" fmla="*/ 36 h 44"/>
                  <a:gd name="T6" fmla="*/ 45 w 51"/>
                  <a:gd name="T7" fmla="*/ 29 h 44"/>
                  <a:gd name="T8" fmla="*/ 38 w 51"/>
                  <a:gd name="T9" fmla="*/ 21 h 44"/>
                  <a:gd name="T10" fmla="*/ 30 w 51"/>
                  <a:gd name="T11" fmla="*/ 15 h 44"/>
                  <a:gd name="T12" fmla="*/ 21 w 51"/>
                  <a:gd name="T13" fmla="*/ 8 h 44"/>
                  <a:gd name="T14" fmla="*/ 10 w 51"/>
                  <a:gd name="T15" fmla="*/ 2 h 44"/>
                  <a:gd name="T16" fmla="*/ 0 w 51"/>
                  <a:gd name="T17" fmla="*/ 0 h 44"/>
                  <a:gd name="T18" fmla="*/ 4 w 51"/>
                  <a:gd name="T19" fmla="*/ 3 h 44"/>
                  <a:gd name="T20" fmla="*/ 10 w 51"/>
                  <a:gd name="T21" fmla="*/ 9 h 44"/>
                  <a:gd name="T22" fmla="*/ 17 w 51"/>
                  <a:gd name="T23" fmla="*/ 17 h 44"/>
                  <a:gd name="T24" fmla="*/ 25 w 51"/>
                  <a:gd name="T25" fmla="*/ 25 h 44"/>
                  <a:gd name="T26" fmla="*/ 33 w 51"/>
                  <a:gd name="T27" fmla="*/ 33 h 44"/>
                  <a:gd name="T28" fmla="*/ 40 w 51"/>
                  <a:gd name="T29" fmla="*/ 40 h 44"/>
                  <a:gd name="T30" fmla="*/ 45 w 51"/>
                  <a:gd name="T31" fmla="*/ 44 h 44"/>
                  <a:gd name="T32" fmla="*/ 50 w 51"/>
                  <a:gd name="T33" fmla="*/ 44 h 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44"/>
                  <a:gd name="T53" fmla="*/ 51 w 51"/>
                  <a:gd name="T54" fmla="*/ 44 h 4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44">
                    <a:moveTo>
                      <a:pt x="50" y="44"/>
                    </a:moveTo>
                    <a:lnTo>
                      <a:pt x="51" y="41"/>
                    </a:lnTo>
                    <a:lnTo>
                      <a:pt x="50" y="36"/>
                    </a:lnTo>
                    <a:lnTo>
                      <a:pt x="45" y="29"/>
                    </a:lnTo>
                    <a:lnTo>
                      <a:pt x="38" y="21"/>
                    </a:lnTo>
                    <a:lnTo>
                      <a:pt x="30" y="15"/>
                    </a:lnTo>
                    <a:lnTo>
                      <a:pt x="21" y="8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10" y="9"/>
                    </a:lnTo>
                    <a:lnTo>
                      <a:pt x="17" y="17"/>
                    </a:lnTo>
                    <a:lnTo>
                      <a:pt x="25" y="25"/>
                    </a:lnTo>
                    <a:lnTo>
                      <a:pt x="33" y="33"/>
                    </a:lnTo>
                    <a:lnTo>
                      <a:pt x="40" y="40"/>
                    </a:lnTo>
                    <a:lnTo>
                      <a:pt x="45" y="44"/>
                    </a:lnTo>
                    <a:lnTo>
                      <a:pt x="50" y="4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3" name="Freeform 403"/>
              <p:cNvSpPr>
                <a:spLocks/>
              </p:cNvSpPr>
              <p:nvPr/>
            </p:nvSpPr>
            <p:spPr bwMode="auto">
              <a:xfrm>
                <a:off x="1301" y="204"/>
                <a:ext cx="40" cy="35"/>
              </a:xfrm>
              <a:custGeom>
                <a:avLst/>
                <a:gdLst>
                  <a:gd name="T0" fmla="*/ 39 w 40"/>
                  <a:gd name="T1" fmla="*/ 35 h 35"/>
                  <a:gd name="T2" fmla="*/ 40 w 40"/>
                  <a:gd name="T3" fmla="*/ 32 h 35"/>
                  <a:gd name="T4" fmla="*/ 40 w 40"/>
                  <a:gd name="T5" fmla="*/ 29 h 35"/>
                  <a:gd name="T6" fmla="*/ 36 w 40"/>
                  <a:gd name="T7" fmla="*/ 23 h 35"/>
                  <a:gd name="T8" fmla="*/ 33 w 40"/>
                  <a:gd name="T9" fmla="*/ 18 h 35"/>
                  <a:gd name="T10" fmla="*/ 26 w 40"/>
                  <a:gd name="T11" fmla="*/ 12 h 35"/>
                  <a:gd name="T12" fmla="*/ 19 w 40"/>
                  <a:gd name="T13" fmla="*/ 6 h 35"/>
                  <a:gd name="T14" fmla="*/ 10 w 40"/>
                  <a:gd name="T15" fmla="*/ 2 h 35"/>
                  <a:gd name="T16" fmla="*/ 0 w 40"/>
                  <a:gd name="T17" fmla="*/ 0 h 35"/>
                  <a:gd name="T18" fmla="*/ 5 w 40"/>
                  <a:gd name="T19" fmla="*/ 4 h 35"/>
                  <a:gd name="T20" fmla="*/ 10 w 40"/>
                  <a:gd name="T21" fmla="*/ 10 h 35"/>
                  <a:gd name="T22" fmla="*/ 16 w 40"/>
                  <a:gd name="T23" fmla="*/ 15 h 35"/>
                  <a:gd name="T24" fmla="*/ 22 w 40"/>
                  <a:gd name="T25" fmla="*/ 22 h 35"/>
                  <a:gd name="T26" fmla="*/ 27 w 40"/>
                  <a:gd name="T27" fmla="*/ 28 h 35"/>
                  <a:gd name="T28" fmla="*/ 32 w 40"/>
                  <a:gd name="T29" fmla="*/ 32 h 35"/>
                  <a:gd name="T30" fmla="*/ 36 w 40"/>
                  <a:gd name="T31" fmla="*/ 35 h 35"/>
                  <a:gd name="T32" fmla="*/ 39 w 40"/>
                  <a:gd name="T33" fmla="*/ 35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35"/>
                  <a:gd name="T53" fmla="*/ 40 w 40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35">
                    <a:moveTo>
                      <a:pt x="39" y="35"/>
                    </a:moveTo>
                    <a:lnTo>
                      <a:pt x="40" y="32"/>
                    </a:lnTo>
                    <a:lnTo>
                      <a:pt x="40" y="29"/>
                    </a:lnTo>
                    <a:lnTo>
                      <a:pt x="36" y="23"/>
                    </a:lnTo>
                    <a:lnTo>
                      <a:pt x="33" y="18"/>
                    </a:lnTo>
                    <a:lnTo>
                      <a:pt x="26" y="12"/>
                    </a:lnTo>
                    <a:lnTo>
                      <a:pt x="19" y="6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5" y="4"/>
                    </a:lnTo>
                    <a:lnTo>
                      <a:pt x="10" y="10"/>
                    </a:lnTo>
                    <a:lnTo>
                      <a:pt x="16" y="15"/>
                    </a:lnTo>
                    <a:lnTo>
                      <a:pt x="22" y="22"/>
                    </a:lnTo>
                    <a:lnTo>
                      <a:pt x="27" y="28"/>
                    </a:lnTo>
                    <a:lnTo>
                      <a:pt x="32" y="32"/>
                    </a:lnTo>
                    <a:lnTo>
                      <a:pt x="36" y="35"/>
                    </a:lnTo>
                    <a:lnTo>
                      <a:pt x="39" y="3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4" name="Freeform 404"/>
              <p:cNvSpPr>
                <a:spLocks/>
              </p:cNvSpPr>
              <p:nvPr/>
            </p:nvSpPr>
            <p:spPr bwMode="auto">
              <a:xfrm>
                <a:off x="1169" y="215"/>
                <a:ext cx="44" cy="49"/>
              </a:xfrm>
              <a:custGeom>
                <a:avLst/>
                <a:gdLst>
                  <a:gd name="T0" fmla="*/ 43 w 44"/>
                  <a:gd name="T1" fmla="*/ 49 h 49"/>
                  <a:gd name="T2" fmla="*/ 44 w 44"/>
                  <a:gd name="T3" fmla="*/ 46 h 49"/>
                  <a:gd name="T4" fmla="*/ 42 w 44"/>
                  <a:gd name="T5" fmla="*/ 40 h 49"/>
                  <a:gd name="T6" fmla="*/ 37 w 44"/>
                  <a:gd name="T7" fmla="*/ 33 h 49"/>
                  <a:gd name="T8" fmla="*/ 30 w 44"/>
                  <a:gd name="T9" fmla="*/ 24 h 49"/>
                  <a:gd name="T10" fmla="*/ 23 w 44"/>
                  <a:gd name="T11" fmla="*/ 15 h 49"/>
                  <a:gd name="T12" fmla="*/ 15 w 44"/>
                  <a:gd name="T13" fmla="*/ 7 h 49"/>
                  <a:gd name="T14" fmla="*/ 6 w 44"/>
                  <a:gd name="T15" fmla="*/ 2 h 49"/>
                  <a:gd name="T16" fmla="*/ 0 w 44"/>
                  <a:gd name="T17" fmla="*/ 0 h 49"/>
                  <a:gd name="T18" fmla="*/ 3 w 44"/>
                  <a:gd name="T19" fmla="*/ 4 h 49"/>
                  <a:gd name="T20" fmla="*/ 8 w 44"/>
                  <a:gd name="T21" fmla="*/ 11 h 49"/>
                  <a:gd name="T22" fmla="*/ 13 w 44"/>
                  <a:gd name="T23" fmla="*/ 20 h 49"/>
                  <a:gd name="T24" fmla="*/ 20 w 44"/>
                  <a:gd name="T25" fmla="*/ 29 h 49"/>
                  <a:gd name="T26" fmla="*/ 26 w 44"/>
                  <a:gd name="T27" fmla="*/ 37 h 49"/>
                  <a:gd name="T28" fmla="*/ 32 w 44"/>
                  <a:gd name="T29" fmla="*/ 44 h 49"/>
                  <a:gd name="T30" fmla="*/ 38 w 44"/>
                  <a:gd name="T31" fmla="*/ 49 h 49"/>
                  <a:gd name="T32" fmla="*/ 43 w 44"/>
                  <a:gd name="T33" fmla="*/ 49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49"/>
                  <a:gd name="T53" fmla="*/ 44 w 44"/>
                  <a:gd name="T54" fmla="*/ 49 h 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49">
                    <a:moveTo>
                      <a:pt x="43" y="49"/>
                    </a:moveTo>
                    <a:lnTo>
                      <a:pt x="44" y="46"/>
                    </a:lnTo>
                    <a:lnTo>
                      <a:pt x="42" y="40"/>
                    </a:lnTo>
                    <a:lnTo>
                      <a:pt x="37" y="33"/>
                    </a:lnTo>
                    <a:lnTo>
                      <a:pt x="30" y="24"/>
                    </a:lnTo>
                    <a:lnTo>
                      <a:pt x="23" y="15"/>
                    </a:lnTo>
                    <a:lnTo>
                      <a:pt x="15" y="7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8" y="11"/>
                    </a:lnTo>
                    <a:lnTo>
                      <a:pt x="13" y="20"/>
                    </a:lnTo>
                    <a:lnTo>
                      <a:pt x="20" y="29"/>
                    </a:lnTo>
                    <a:lnTo>
                      <a:pt x="26" y="37"/>
                    </a:lnTo>
                    <a:lnTo>
                      <a:pt x="32" y="44"/>
                    </a:lnTo>
                    <a:lnTo>
                      <a:pt x="38" y="49"/>
                    </a:lnTo>
                    <a:lnTo>
                      <a:pt x="43" y="4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5" name="Freeform 405"/>
              <p:cNvSpPr>
                <a:spLocks/>
              </p:cNvSpPr>
              <p:nvPr/>
            </p:nvSpPr>
            <p:spPr bwMode="auto">
              <a:xfrm>
                <a:off x="1105" y="239"/>
                <a:ext cx="33" cy="41"/>
              </a:xfrm>
              <a:custGeom>
                <a:avLst/>
                <a:gdLst>
                  <a:gd name="T0" fmla="*/ 31 w 33"/>
                  <a:gd name="T1" fmla="*/ 41 h 41"/>
                  <a:gd name="T2" fmla="*/ 33 w 33"/>
                  <a:gd name="T3" fmla="*/ 38 h 41"/>
                  <a:gd name="T4" fmla="*/ 32 w 33"/>
                  <a:gd name="T5" fmla="*/ 33 h 41"/>
                  <a:gd name="T6" fmla="*/ 28 w 33"/>
                  <a:gd name="T7" fmla="*/ 26 h 41"/>
                  <a:gd name="T8" fmla="*/ 23 w 33"/>
                  <a:gd name="T9" fmla="*/ 18 h 41"/>
                  <a:gd name="T10" fmla="*/ 17 w 33"/>
                  <a:gd name="T11" fmla="*/ 11 h 41"/>
                  <a:gd name="T12" fmla="*/ 11 w 33"/>
                  <a:gd name="T13" fmla="*/ 5 h 41"/>
                  <a:gd name="T14" fmla="*/ 5 w 33"/>
                  <a:gd name="T15" fmla="*/ 1 h 41"/>
                  <a:gd name="T16" fmla="*/ 0 w 33"/>
                  <a:gd name="T17" fmla="*/ 0 h 41"/>
                  <a:gd name="T18" fmla="*/ 6 w 33"/>
                  <a:gd name="T19" fmla="*/ 9 h 41"/>
                  <a:gd name="T20" fmla="*/ 14 w 33"/>
                  <a:gd name="T21" fmla="*/ 22 h 41"/>
                  <a:gd name="T22" fmla="*/ 23 w 33"/>
                  <a:gd name="T23" fmla="*/ 35 h 41"/>
                  <a:gd name="T24" fmla="*/ 31 w 33"/>
                  <a:gd name="T25" fmla="*/ 41 h 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41"/>
                  <a:gd name="T41" fmla="*/ 33 w 33"/>
                  <a:gd name="T42" fmla="*/ 41 h 4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41">
                    <a:moveTo>
                      <a:pt x="31" y="41"/>
                    </a:moveTo>
                    <a:lnTo>
                      <a:pt x="33" y="38"/>
                    </a:lnTo>
                    <a:lnTo>
                      <a:pt x="32" y="33"/>
                    </a:lnTo>
                    <a:lnTo>
                      <a:pt x="28" y="26"/>
                    </a:lnTo>
                    <a:lnTo>
                      <a:pt x="23" y="18"/>
                    </a:lnTo>
                    <a:lnTo>
                      <a:pt x="17" y="11"/>
                    </a:lnTo>
                    <a:lnTo>
                      <a:pt x="11" y="5"/>
                    </a:lnTo>
                    <a:lnTo>
                      <a:pt x="5" y="1"/>
                    </a:lnTo>
                    <a:lnTo>
                      <a:pt x="0" y="0"/>
                    </a:lnTo>
                    <a:lnTo>
                      <a:pt x="6" y="9"/>
                    </a:lnTo>
                    <a:lnTo>
                      <a:pt x="14" y="22"/>
                    </a:lnTo>
                    <a:lnTo>
                      <a:pt x="23" y="35"/>
                    </a:lnTo>
                    <a:lnTo>
                      <a:pt x="31" y="4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6" name="Freeform 406"/>
              <p:cNvSpPr>
                <a:spLocks/>
              </p:cNvSpPr>
              <p:nvPr/>
            </p:nvSpPr>
            <p:spPr bwMode="auto">
              <a:xfrm>
                <a:off x="1320" y="200"/>
                <a:ext cx="45" cy="7"/>
              </a:xfrm>
              <a:custGeom>
                <a:avLst/>
                <a:gdLst>
                  <a:gd name="T0" fmla="*/ 0 w 45"/>
                  <a:gd name="T1" fmla="*/ 6 h 7"/>
                  <a:gd name="T2" fmla="*/ 4 w 45"/>
                  <a:gd name="T3" fmla="*/ 6 h 7"/>
                  <a:gd name="T4" fmla="*/ 9 w 45"/>
                  <a:gd name="T5" fmla="*/ 5 h 7"/>
                  <a:gd name="T6" fmla="*/ 16 w 45"/>
                  <a:gd name="T7" fmla="*/ 4 h 7"/>
                  <a:gd name="T8" fmla="*/ 24 w 45"/>
                  <a:gd name="T9" fmla="*/ 2 h 7"/>
                  <a:gd name="T10" fmla="*/ 32 w 45"/>
                  <a:gd name="T11" fmla="*/ 1 h 7"/>
                  <a:gd name="T12" fmla="*/ 39 w 45"/>
                  <a:gd name="T13" fmla="*/ 0 h 7"/>
                  <a:gd name="T14" fmla="*/ 43 w 45"/>
                  <a:gd name="T15" fmla="*/ 0 h 7"/>
                  <a:gd name="T16" fmla="*/ 45 w 45"/>
                  <a:gd name="T17" fmla="*/ 2 h 7"/>
                  <a:gd name="T18" fmla="*/ 43 w 45"/>
                  <a:gd name="T19" fmla="*/ 5 h 7"/>
                  <a:gd name="T20" fmla="*/ 39 w 45"/>
                  <a:gd name="T21" fmla="*/ 7 h 7"/>
                  <a:gd name="T22" fmla="*/ 33 w 45"/>
                  <a:gd name="T23" fmla="*/ 7 h 7"/>
                  <a:gd name="T24" fmla="*/ 26 w 45"/>
                  <a:gd name="T25" fmla="*/ 7 h 7"/>
                  <a:gd name="T26" fmla="*/ 19 w 45"/>
                  <a:gd name="T27" fmla="*/ 7 h 7"/>
                  <a:gd name="T28" fmla="*/ 11 w 45"/>
                  <a:gd name="T29" fmla="*/ 7 h 7"/>
                  <a:gd name="T30" fmla="*/ 5 w 45"/>
                  <a:gd name="T31" fmla="*/ 6 h 7"/>
                  <a:gd name="T32" fmla="*/ 0 w 45"/>
                  <a:gd name="T33" fmla="*/ 6 h 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7"/>
                  <a:gd name="T53" fmla="*/ 45 w 45"/>
                  <a:gd name="T54" fmla="*/ 7 h 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7">
                    <a:moveTo>
                      <a:pt x="0" y="6"/>
                    </a:moveTo>
                    <a:lnTo>
                      <a:pt x="4" y="6"/>
                    </a:lnTo>
                    <a:lnTo>
                      <a:pt x="9" y="5"/>
                    </a:lnTo>
                    <a:lnTo>
                      <a:pt x="16" y="4"/>
                    </a:lnTo>
                    <a:lnTo>
                      <a:pt x="24" y="2"/>
                    </a:lnTo>
                    <a:lnTo>
                      <a:pt x="32" y="1"/>
                    </a:lnTo>
                    <a:lnTo>
                      <a:pt x="39" y="0"/>
                    </a:lnTo>
                    <a:lnTo>
                      <a:pt x="43" y="0"/>
                    </a:lnTo>
                    <a:lnTo>
                      <a:pt x="45" y="2"/>
                    </a:lnTo>
                    <a:lnTo>
                      <a:pt x="43" y="5"/>
                    </a:lnTo>
                    <a:lnTo>
                      <a:pt x="39" y="7"/>
                    </a:lnTo>
                    <a:lnTo>
                      <a:pt x="33" y="7"/>
                    </a:lnTo>
                    <a:lnTo>
                      <a:pt x="26" y="7"/>
                    </a:lnTo>
                    <a:lnTo>
                      <a:pt x="19" y="7"/>
                    </a:lnTo>
                    <a:lnTo>
                      <a:pt x="11" y="7"/>
                    </a:lnTo>
                    <a:lnTo>
                      <a:pt x="5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7" name="Freeform 407"/>
              <p:cNvSpPr>
                <a:spLocks/>
              </p:cNvSpPr>
              <p:nvPr/>
            </p:nvSpPr>
            <p:spPr bwMode="auto">
              <a:xfrm>
                <a:off x="1269" y="152"/>
                <a:ext cx="59" cy="53"/>
              </a:xfrm>
              <a:custGeom>
                <a:avLst/>
                <a:gdLst>
                  <a:gd name="T0" fmla="*/ 0 w 59"/>
                  <a:gd name="T1" fmla="*/ 53 h 53"/>
                  <a:gd name="T2" fmla="*/ 7 w 59"/>
                  <a:gd name="T3" fmla="*/ 49 h 53"/>
                  <a:gd name="T4" fmla="*/ 16 w 59"/>
                  <a:gd name="T5" fmla="*/ 43 h 53"/>
                  <a:gd name="T6" fmla="*/ 28 w 59"/>
                  <a:gd name="T7" fmla="*/ 35 h 53"/>
                  <a:gd name="T8" fmla="*/ 39 w 59"/>
                  <a:gd name="T9" fmla="*/ 26 h 53"/>
                  <a:gd name="T10" fmla="*/ 48 w 59"/>
                  <a:gd name="T11" fmla="*/ 18 h 53"/>
                  <a:gd name="T12" fmla="*/ 56 w 59"/>
                  <a:gd name="T13" fmla="*/ 10 h 53"/>
                  <a:gd name="T14" fmla="*/ 59 w 59"/>
                  <a:gd name="T15" fmla="*/ 3 h 53"/>
                  <a:gd name="T16" fmla="*/ 58 w 59"/>
                  <a:gd name="T17" fmla="*/ 0 h 53"/>
                  <a:gd name="T18" fmla="*/ 54 w 59"/>
                  <a:gd name="T19" fmla="*/ 0 h 53"/>
                  <a:gd name="T20" fmla="*/ 47 w 59"/>
                  <a:gd name="T21" fmla="*/ 4 h 53"/>
                  <a:gd name="T22" fmla="*/ 39 w 59"/>
                  <a:gd name="T23" fmla="*/ 11 h 53"/>
                  <a:gd name="T24" fmla="*/ 31 w 59"/>
                  <a:gd name="T25" fmla="*/ 21 h 53"/>
                  <a:gd name="T26" fmla="*/ 22 w 59"/>
                  <a:gd name="T27" fmla="*/ 30 h 53"/>
                  <a:gd name="T28" fmla="*/ 14 w 59"/>
                  <a:gd name="T29" fmla="*/ 40 h 53"/>
                  <a:gd name="T30" fmla="*/ 6 w 59"/>
                  <a:gd name="T31" fmla="*/ 48 h 53"/>
                  <a:gd name="T32" fmla="*/ 0 w 59"/>
                  <a:gd name="T33" fmla="*/ 53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53"/>
                  <a:gd name="T53" fmla="*/ 59 w 59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53">
                    <a:moveTo>
                      <a:pt x="0" y="53"/>
                    </a:moveTo>
                    <a:lnTo>
                      <a:pt x="7" y="49"/>
                    </a:lnTo>
                    <a:lnTo>
                      <a:pt x="16" y="43"/>
                    </a:lnTo>
                    <a:lnTo>
                      <a:pt x="28" y="35"/>
                    </a:lnTo>
                    <a:lnTo>
                      <a:pt x="39" y="26"/>
                    </a:lnTo>
                    <a:lnTo>
                      <a:pt x="48" y="18"/>
                    </a:lnTo>
                    <a:lnTo>
                      <a:pt x="56" y="10"/>
                    </a:lnTo>
                    <a:lnTo>
                      <a:pt x="59" y="3"/>
                    </a:lnTo>
                    <a:lnTo>
                      <a:pt x="58" y="0"/>
                    </a:lnTo>
                    <a:lnTo>
                      <a:pt x="54" y="0"/>
                    </a:lnTo>
                    <a:lnTo>
                      <a:pt x="47" y="4"/>
                    </a:lnTo>
                    <a:lnTo>
                      <a:pt x="39" y="11"/>
                    </a:lnTo>
                    <a:lnTo>
                      <a:pt x="31" y="21"/>
                    </a:lnTo>
                    <a:lnTo>
                      <a:pt x="22" y="30"/>
                    </a:lnTo>
                    <a:lnTo>
                      <a:pt x="14" y="40"/>
                    </a:lnTo>
                    <a:lnTo>
                      <a:pt x="6" y="48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8" name="Freeform 408"/>
              <p:cNvSpPr>
                <a:spLocks/>
              </p:cNvSpPr>
              <p:nvPr/>
            </p:nvSpPr>
            <p:spPr bwMode="auto">
              <a:xfrm>
                <a:off x="1248" y="152"/>
                <a:ext cx="53" cy="55"/>
              </a:xfrm>
              <a:custGeom>
                <a:avLst/>
                <a:gdLst>
                  <a:gd name="T0" fmla="*/ 0 w 53"/>
                  <a:gd name="T1" fmla="*/ 55 h 55"/>
                  <a:gd name="T2" fmla="*/ 7 w 53"/>
                  <a:gd name="T3" fmla="*/ 50 h 55"/>
                  <a:gd name="T4" fmla="*/ 16 w 53"/>
                  <a:gd name="T5" fmla="*/ 43 h 55"/>
                  <a:gd name="T6" fmla="*/ 25 w 53"/>
                  <a:gd name="T7" fmla="*/ 35 h 55"/>
                  <a:gd name="T8" fmla="*/ 35 w 53"/>
                  <a:gd name="T9" fmla="*/ 24 h 55"/>
                  <a:gd name="T10" fmla="*/ 44 w 53"/>
                  <a:gd name="T11" fmla="*/ 15 h 55"/>
                  <a:gd name="T12" fmla="*/ 51 w 53"/>
                  <a:gd name="T13" fmla="*/ 7 h 55"/>
                  <a:gd name="T14" fmla="*/ 53 w 53"/>
                  <a:gd name="T15" fmla="*/ 2 h 55"/>
                  <a:gd name="T16" fmla="*/ 52 w 53"/>
                  <a:gd name="T17" fmla="*/ 0 h 55"/>
                  <a:gd name="T18" fmla="*/ 46 w 53"/>
                  <a:gd name="T19" fmla="*/ 2 h 55"/>
                  <a:gd name="T20" fmla="*/ 40 w 53"/>
                  <a:gd name="T21" fmla="*/ 7 h 55"/>
                  <a:gd name="T22" fmla="*/ 33 w 53"/>
                  <a:gd name="T23" fmla="*/ 15 h 55"/>
                  <a:gd name="T24" fmla="*/ 25 w 53"/>
                  <a:gd name="T25" fmla="*/ 26 h 55"/>
                  <a:gd name="T26" fmla="*/ 17 w 53"/>
                  <a:gd name="T27" fmla="*/ 35 h 55"/>
                  <a:gd name="T28" fmla="*/ 10 w 53"/>
                  <a:gd name="T29" fmla="*/ 45 h 55"/>
                  <a:gd name="T30" fmla="*/ 4 w 53"/>
                  <a:gd name="T31" fmla="*/ 52 h 55"/>
                  <a:gd name="T32" fmla="*/ 0 w 53"/>
                  <a:gd name="T33" fmla="*/ 55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55"/>
                  <a:gd name="T53" fmla="*/ 53 w 53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55">
                    <a:moveTo>
                      <a:pt x="0" y="55"/>
                    </a:moveTo>
                    <a:lnTo>
                      <a:pt x="7" y="50"/>
                    </a:lnTo>
                    <a:lnTo>
                      <a:pt x="16" y="43"/>
                    </a:lnTo>
                    <a:lnTo>
                      <a:pt x="25" y="35"/>
                    </a:lnTo>
                    <a:lnTo>
                      <a:pt x="35" y="24"/>
                    </a:lnTo>
                    <a:lnTo>
                      <a:pt x="44" y="15"/>
                    </a:lnTo>
                    <a:lnTo>
                      <a:pt x="51" y="7"/>
                    </a:lnTo>
                    <a:lnTo>
                      <a:pt x="53" y="2"/>
                    </a:lnTo>
                    <a:lnTo>
                      <a:pt x="52" y="0"/>
                    </a:lnTo>
                    <a:lnTo>
                      <a:pt x="46" y="2"/>
                    </a:lnTo>
                    <a:lnTo>
                      <a:pt x="40" y="7"/>
                    </a:lnTo>
                    <a:lnTo>
                      <a:pt x="33" y="15"/>
                    </a:lnTo>
                    <a:lnTo>
                      <a:pt x="25" y="26"/>
                    </a:lnTo>
                    <a:lnTo>
                      <a:pt x="17" y="35"/>
                    </a:lnTo>
                    <a:lnTo>
                      <a:pt x="10" y="45"/>
                    </a:lnTo>
                    <a:lnTo>
                      <a:pt x="4" y="52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9" name="Freeform 409"/>
              <p:cNvSpPr>
                <a:spLocks/>
              </p:cNvSpPr>
              <p:nvPr/>
            </p:nvSpPr>
            <p:spPr bwMode="auto">
              <a:xfrm>
                <a:off x="1223" y="150"/>
                <a:ext cx="46" cy="59"/>
              </a:xfrm>
              <a:custGeom>
                <a:avLst/>
                <a:gdLst>
                  <a:gd name="T0" fmla="*/ 0 w 46"/>
                  <a:gd name="T1" fmla="*/ 59 h 59"/>
                  <a:gd name="T2" fmla="*/ 7 w 46"/>
                  <a:gd name="T3" fmla="*/ 54 h 59"/>
                  <a:gd name="T4" fmla="*/ 16 w 46"/>
                  <a:gd name="T5" fmla="*/ 46 h 59"/>
                  <a:gd name="T6" fmla="*/ 25 w 46"/>
                  <a:gd name="T7" fmla="*/ 35 h 59"/>
                  <a:gd name="T8" fmla="*/ 33 w 46"/>
                  <a:gd name="T9" fmla="*/ 26 h 59"/>
                  <a:gd name="T10" fmla="*/ 40 w 46"/>
                  <a:gd name="T11" fmla="*/ 16 h 59"/>
                  <a:gd name="T12" fmla="*/ 45 w 46"/>
                  <a:gd name="T13" fmla="*/ 8 h 59"/>
                  <a:gd name="T14" fmla="*/ 46 w 46"/>
                  <a:gd name="T15" fmla="*/ 3 h 59"/>
                  <a:gd name="T16" fmla="*/ 45 w 46"/>
                  <a:gd name="T17" fmla="*/ 0 h 59"/>
                  <a:gd name="T18" fmla="*/ 41 w 46"/>
                  <a:gd name="T19" fmla="*/ 3 h 59"/>
                  <a:gd name="T20" fmla="*/ 35 w 46"/>
                  <a:gd name="T21" fmla="*/ 8 h 59"/>
                  <a:gd name="T22" fmla="*/ 29 w 46"/>
                  <a:gd name="T23" fmla="*/ 16 h 59"/>
                  <a:gd name="T24" fmla="*/ 23 w 46"/>
                  <a:gd name="T25" fmla="*/ 26 h 59"/>
                  <a:gd name="T26" fmla="*/ 17 w 46"/>
                  <a:gd name="T27" fmla="*/ 38 h 59"/>
                  <a:gd name="T28" fmla="*/ 10 w 46"/>
                  <a:gd name="T29" fmla="*/ 47 h 59"/>
                  <a:gd name="T30" fmla="*/ 5 w 46"/>
                  <a:gd name="T31" fmla="*/ 55 h 59"/>
                  <a:gd name="T32" fmla="*/ 0 w 46"/>
                  <a:gd name="T33" fmla="*/ 59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59"/>
                  <a:gd name="T53" fmla="*/ 46 w 46"/>
                  <a:gd name="T54" fmla="*/ 59 h 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59">
                    <a:moveTo>
                      <a:pt x="0" y="59"/>
                    </a:moveTo>
                    <a:lnTo>
                      <a:pt x="7" y="54"/>
                    </a:lnTo>
                    <a:lnTo>
                      <a:pt x="16" y="46"/>
                    </a:lnTo>
                    <a:lnTo>
                      <a:pt x="25" y="35"/>
                    </a:lnTo>
                    <a:lnTo>
                      <a:pt x="33" y="26"/>
                    </a:lnTo>
                    <a:lnTo>
                      <a:pt x="40" y="16"/>
                    </a:lnTo>
                    <a:lnTo>
                      <a:pt x="45" y="8"/>
                    </a:lnTo>
                    <a:lnTo>
                      <a:pt x="46" y="3"/>
                    </a:lnTo>
                    <a:lnTo>
                      <a:pt x="45" y="0"/>
                    </a:lnTo>
                    <a:lnTo>
                      <a:pt x="41" y="3"/>
                    </a:lnTo>
                    <a:lnTo>
                      <a:pt x="35" y="8"/>
                    </a:lnTo>
                    <a:lnTo>
                      <a:pt x="29" y="16"/>
                    </a:lnTo>
                    <a:lnTo>
                      <a:pt x="23" y="26"/>
                    </a:lnTo>
                    <a:lnTo>
                      <a:pt x="17" y="38"/>
                    </a:lnTo>
                    <a:lnTo>
                      <a:pt x="10" y="47"/>
                    </a:lnTo>
                    <a:lnTo>
                      <a:pt x="5" y="55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20" name="Freeform 410"/>
              <p:cNvSpPr>
                <a:spLocks/>
              </p:cNvSpPr>
              <p:nvPr/>
            </p:nvSpPr>
            <p:spPr bwMode="auto">
              <a:xfrm>
                <a:off x="1198" y="161"/>
                <a:ext cx="35" cy="54"/>
              </a:xfrm>
              <a:custGeom>
                <a:avLst/>
                <a:gdLst>
                  <a:gd name="T0" fmla="*/ 0 w 35"/>
                  <a:gd name="T1" fmla="*/ 54 h 54"/>
                  <a:gd name="T2" fmla="*/ 6 w 35"/>
                  <a:gd name="T3" fmla="*/ 49 h 54"/>
                  <a:gd name="T4" fmla="*/ 13 w 35"/>
                  <a:gd name="T5" fmla="*/ 41 h 54"/>
                  <a:gd name="T6" fmla="*/ 19 w 35"/>
                  <a:gd name="T7" fmla="*/ 32 h 54"/>
                  <a:gd name="T8" fmla="*/ 26 w 35"/>
                  <a:gd name="T9" fmla="*/ 23 h 54"/>
                  <a:gd name="T10" fmla="*/ 32 w 35"/>
                  <a:gd name="T11" fmla="*/ 14 h 54"/>
                  <a:gd name="T12" fmla="*/ 35 w 35"/>
                  <a:gd name="T13" fmla="*/ 6 h 54"/>
                  <a:gd name="T14" fmla="*/ 35 w 35"/>
                  <a:gd name="T15" fmla="*/ 2 h 54"/>
                  <a:gd name="T16" fmla="*/ 32 w 35"/>
                  <a:gd name="T17" fmla="*/ 0 h 54"/>
                  <a:gd name="T18" fmla="*/ 22 w 35"/>
                  <a:gd name="T19" fmla="*/ 7 h 54"/>
                  <a:gd name="T20" fmla="*/ 15 w 35"/>
                  <a:gd name="T21" fmla="*/ 23 h 54"/>
                  <a:gd name="T22" fmla="*/ 7 w 35"/>
                  <a:gd name="T23" fmla="*/ 41 h 54"/>
                  <a:gd name="T24" fmla="*/ 0 w 35"/>
                  <a:gd name="T25" fmla="*/ 54 h 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"/>
                  <a:gd name="T40" fmla="*/ 0 h 54"/>
                  <a:gd name="T41" fmla="*/ 35 w 35"/>
                  <a:gd name="T42" fmla="*/ 54 h 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" h="54">
                    <a:moveTo>
                      <a:pt x="0" y="54"/>
                    </a:moveTo>
                    <a:lnTo>
                      <a:pt x="6" y="49"/>
                    </a:lnTo>
                    <a:lnTo>
                      <a:pt x="13" y="41"/>
                    </a:lnTo>
                    <a:lnTo>
                      <a:pt x="19" y="32"/>
                    </a:lnTo>
                    <a:lnTo>
                      <a:pt x="26" y="23"/>
                    </a:lnTo>
                    <a:lnTo>
                      <a:pt x="32" y="14"/>
                    </a:lnTo>
                    <a:lnTo>
                      <a:pt x="35" y="6"/>
                    </a:lnTo>
                    <a:lnTo>
                      <a:pt x="35" y="2"/>
                    </a:lnTo>
                    <a:lnTo>
                      <a:pt x="32" y="0"/>
                    </a:lnTo>
                    <a:lnTo>
                      <a:pt x="22" y="7"/>
                    </a:lnTo>
                    <a:lnTo>
                      <a:pt x="15" y="23"/>
                    </a:lnTo>
                    <a:lnTo>
                      <a:pt x="7" y="41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21" name="Freeform 411"/>
              <p:cNvSpPr>
                <a:spLocks/>
              </p:cNvSpPr>
              <p:nvPr/>
            </p:nvSpPr>
            <p:spPr bwMode="auto">
              <a:xfrm>
                <a:off x="1171" y="167"/>
                <a:ext cx="32" cy="52"/>
              </a:xfrm>
              <a:custGeom>
                <a:avLst/>
                <a:gdLst>
                  <a:gd name="T0" fmla="*/ 0 w 32"/>
                  <a:gd name="T1" fmla="*/ 52 h 52"/>
                  <a:gd name="T2" fmla="*/ 4 w 32"/>
                  <a:gd name="T3" fmla="*/ 48 h 52"/>
                  <a:gd name="T4" fmla="*/ 10 w 32"/>
                  <a:gd name="T5" fmla="*/ 40 h 52"/>
                  <a:gd name="T6" fmla="*/ 16 w 32"/>
                  <a:gd name="T7" fmla="*/ 31 h 52"/>
                  <a:gd name="T8" fmla="*/ 23 w 32"/>
                  <a:gd name="T9" fmla="*/ 21 h 52"/>
                  <a:gd name="T10" fmla="*/ 27 w 32"/>
                  <a:gd name="T11" fmla="*/ 13 h 52"/>
                  <a:gd name="T12" fmla="*/ 30 w 32"/>
                  <a:gd name="T13" fmla="*/ 5 h 52"/>
                  <a:gd name="T14" fmla="*/ 32 w 32"/>
                  <a:gd name="T15" fmla="*/ 0 h 52"/>
                  <a:gd name="T16" fmla="*/ 28 w 32"/>
                  <a:gd name="T17" fmla="*/ 0 h 52"/>
                  <a:gd name="T18" fmla="*/ 18 w 32"/>
                  <a:gd name="T19" fmla="*/ 9 h 52"/>
                  <a:gd name="T20" fmla="*/ 10 w 32"/>
                  <a:gd name="T21" fmla="*/ 25 h 52"/>
                  <a:gd name="T22" fmla="*/ 4 w 32"/>
                  <a:gd name="T23" fmla="*/ 42 h 52"/>
                  <a:gd name="T24" fmla="*/ 0 w 32"/>
                  <a:gd name="T25" fmla="*/ 52 h 5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2"/>
                  <a:gd name="T40" fmla="*/ 0 h 52"/>
                  <a:gd name="T41" fmla="*/ 32 w 32"/>
                  <a:gd name="T42" fmla="*/ 52 h 5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2" h="52">
                    <a:moveTo>
                      <a:pt x="0" y="52"/>
                    </a:moveTo>
                    <a:lnTo>
                      <a:pt x="4" y="48"/>
                    </a:lnTo>
                    <a:lnTo>
                      <a:pt x="10" y="40"/>
                    </a:lnTo>
                    <a:lnTo>
                      <a:pt x="16" y="31"/>
                    </a:lnTo>
                    <a:lnTo>
                      <a:pt x="23" y="21"/>
                    </a:lnTo>
                    <a:lnTo>
                      <a:pt x="27" y="13"/>
                    </a:lnTo>
                    <a:lnTo>
                      <a:pt x="30" y="5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18" y="9"/>
                    </a:lnTo>
                    <a:lnTo>
                      <a:pt x="10" y="25"/>
                    </a:lnTo>
                    <a:lnTo>
                      <a:pt x="4" y="42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22" name="Freeform 412"/>
              <p:cNvSpPr>
                <a:spLocks/>
              </p:cNvSpPr>
              <p:nvPr/>
            </p:nvSpPr>
            <p:spPr bwMode="auto">
              <a:xfrm>
                <a:off x="1145" y="181"/>
                <a:ext cx="16" cy="45"/>
              </a:xfrm>
              <a:custGeom>
                <a:avLst/>
                <a:gdLst>
                  <a:gd name="T0" fmla="*/ 0 w 16"/>
                  <a:gd name="T1" fmla="*/ 45 h 45"/>
                  <a:gd name="T2" fmla="*/ 8 w 16"/>
                  <a:gd name="T3" fmla="*/ 33 h 45"/>
                  <a:gd name="T4" fmla="*/ 13 w 16"/>
                  <a:gd name="T5" fmla="*/ 17 h 45"/>
                  <a:gd name="T6" fmla="*/ 16 w 16"/>
                  <a:gd name="T7" fmla="*/ 4 h 45"/>
                  <a:gd name="T8" fmla="*/ 10 w 16"/>
                  <a:gd name="T9" fmla="*/ 0 h 45"/>
                  <a:gd name="T10" fmla="*/ 3 w 16"/>
                  <a:gd name="T11" fmla="*/ 7 h 45"/>
                  <a:gd name="T12" fmla="*/ 2 w 16"/>
                  <a:gd name="T13" fmla="*/ 19 h 45"/>
                  <a:gd name="T14" fmla="*/ 2 w 16"/>
                  <a:gd name="T15" fmla="*/ 34 h 45"/>
                  <a:gd name="T16" fmla="*/ 0 w 16"/>
                  <a:gd name="T17" fmla="*/ 45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45"/>
                  <a:gd name="T29" fmla="*/ 16 w 16"/>
                  <a:gd name="T30" fmla="*/ 45 h 4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45">
                    <a:moveTo>
                      <a:pt x="0" y="45"/>
                    </a:moveTo>
                    <a:lnTo>
                      <a:pt x="8" y="33"/>
                    </a:lnTo>
                    <a:lnTo>
                      <a:pt x="13" y="17"/>
                    </a:lnTo>
                    <a:lnTo>
                      <a:pt x="16" y="4"/>
                    </a:lnTo>
                    <a:lnTo>
                      <a:pt x="10" y="0"/>
                    </a:lnTo>
                    <a:lnTo>
                      <a:pt x="3" y="7"/>
                    </a:lnTo>
                    <a:lnTo>
                      <a:pt x="2" y="19"/>
                    </a:lnTo>
                    <a:lnTo>
                      <a:pt x="2" y="34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23" name="Freeform 413"/>
              <p:cNvSpPr>
                <a:spLocks/>
              </p:cNvSpPr>
              <p:nvPr/>
            </p:nvSpPr>
            <p:spPr bwMode="auto">
              <a:xfrm>
                <a:off x="1122" y="193"/>
                <a:ext cx="9" cy="40"/>
              </a:xfrm>
              <a:custGeom>
                <a:avLst/>
                <a:gdLst>
                  <a:gd name="T0" fmla="*/ 2 w 9"/>
                  <a:gd name="T1" fmla="*/ 40 h 40"/>
                  <a:gd name="T2" fmla="*/ 6 w 9"/>
                  <a:gd name="T3" fmla="*/ 30 h 40"/>
                  <a:gd name="T4" fmla="*/ 9 w 9"/>
                  <a:gd name="T5" fmla="*/ 16 h 40"/>
                  <a:gd name="T6" fmla="*/ 9 w 9"/>
                  <a:gd name="T7" fmla="*/ 4 h 40"/>
                  <a:gd name="T8" fmla="*/ 5 w 9"/>
                  <a:gd name="T9" fmla="*/ 0 h 40"/>
                  <a:gd name="T10" fmla="*/ 0 w 9"/>
                  <a:gd name="T11" fmla="*/ 6 h 40"/>
                  <a:gd name="T12" fmla="*/ 1 w 9"/>
                  <a:gd name="T13" fmla="*/ 16 h 40"/>
                  <a:gd name="T14" fmla="*/ 2 w 9"/>
                  <a:gd name="T15" fmla="*/ 29 h 40"/>
                  <a:gd name="T16" fmla="*/ 2 w 9"/>
                  <a:gd name="T17" fmla="*/ 4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40"/>
                  <a:gd name="T29" fmla="*/ 9 w 9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40">
                    <a:moveTo>
                      <a:pt x="2" y="40"/>
                    </a:moveTo>
                    <a:lnTo>
                      <a:pt x="6" y="30"/>
                    </a:lnTo>
                    <a:lnTo>
                      <a:pt x="9" y="16"/>
                    </a:lnTo>
                    <a:lnTo>
                      <a:pt x="9" y="4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1" y="16"/>
                    </a:lnTo>
                    <a:lnTo>
                      <a:pt x="2" y="29"/>
                    </a:lnTo>
                    <a:lnTo>
                      <a:pt x="2" y="4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24" name="Freeform 414"/>
              <p:cNvSpPr>
                <a:spLocks/>
              </p:cNvSpPr>
              <p:nvPr/>
            </p:nvSpPr>
            <p:spPr bwMode="auto">
              <a:xfrm>
                <a:off x="1098" y="201"/>
                <a:ext cx="12" cy="39"/>
              </a:xfrm>
              <a:custGeom>
                <a:avLst/>
                <a:gdLst>
                  <a:gd name="T0" fmla="*/ 8 w 12"/>
                  <a:gd name="T1" fmla="*/ 39 h 39"/>
                  <a:gd name="T2" fmla="*/ 11 w 12"/>
                  <a:gd name="T3" fmla="*/ 30 h 39"/>
                  <a:gd name="T4" fmla="*/ 12 w 12"/>
                  <a:gd name="T5" fmla="*/ 17 h 39"/>
                  <a:gd name="T6" fmla="*/ 9 w 12"/>
                  <a:gd name="T7" fmla="*/ 5 h 39"/>
                  <a:gd name="T8" fmla="*/ 4 w 12"/>
                  <a:gd name="T9" fmla="*/ 0 h 39"/>
                  <a:gd name="T10" fmla="*/ 0 w 12"/>
                  <a:gd name="T11" fmla="*/ 5 h 39"/>
                  <a:gd name="T12" fmla="*/ 3 w 12"/>
                  <a:gd name="T13" fmla="*/ 14 h 39"/>
                  <a:gd name="T14" fmla="*/ 6 w 12"/>
                  <a:gd name="T15" fmla="*/ 26 h 39"/>
                  <a:gd name="T16" fmla="*/ 8 w 12"/>
                  <a:gd name="T17" fmla="*/ 39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39"/>
                  <a:gd name="T29" fmla="*/ 12 w 12"/>
                  <a:gd name="T30" fmla="*/ 39 h 3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39">
                    <a:moveTo>
                      <a:pt x="8" y="39"/>
                    </a:moveTo>
                    <a:lnTo>
                      <a:pt x="11" y="30"/>
                    </a:lnTo>
                    <a:lnTo>
                      <a:pt x="12" y="17"/>
                    </a:lnTo>
                    <a:lnTo>
                      <a:pt x="9" y="5"/>
                    </a:lnTo>
                    <a:lnTo>
                      <a:pt x="4" y="0"/>
                    </a:lnTo>
                    <a:lnTo>
                      <a:pt x="0" y="5"/>
                    </a:lnTo>
                    <a:lnTo>
                      <a:pt x="3" y="14"/>
                    </a:lnTo>
                    <a:lnTo>
                      <a:pt x="6" y="26"/>
                    </a:lnTo>
                    <a:lnTo>
                      <a:pt x="8" y="3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25" name="Freeform 415"/>
              <p:cNvSpPr>
                <a:spLocks/>
              </p:cNvSpPr>
              <p:nvPr/>
            </p:nvSpPr>
            <p:spPr bwMode="auto">
              <a:xfrm>
                <a:off x="1080" y="215"/>
                <a:ext cx="12" cy="37"/>
              </a:xfrm>
              <a:custGeom>
                <a:avLst/>
                <a:gdLst>
                  <a:gd name="T0" fmla="*/ 1 w 12"/>
                  <a:gd name="T1" fmla="*/ 37 h 37"/>
                  <a:gd name="T2" fmla="*/ 7 w 12"/>
                  <a:gd name="T3" fmla="*/ 32 h 37"/>
                  <a:gd name="T4" fmla="*/ 12 w 12"/>
                  <a:gd name="T5" fmla="*/ 20 h 37"/>
                  <a:gd name="T6" fmla="*/ 12 w 12"/>
                  <a:gd name="T7" fmla="*/ 8 h 37"/>
                  <a:gd name="T8" fmla="*/ 6 w 12"/>
                  <a:gd name="T9" fmla="*/ 0 h 37"/>
                  <a:gd name="T10" fmla="*/ 0 w 12"/>
                  <a:gd name="T11" fmla="*/ 3 h 37"/>
                  <a:gd name="T12" fmla="*/ 0 w 12"/>
                  <a:gd name="T13" fmla="*/ 14 h 37"/>
                  <a:gd name="T14" fmla="*/ 1 w 12"/>
                  <a:gd name="T15" fmla="*/ 27 h 37"/>
                  <a:gd name="T16" fmla="*/ 1 w 12"/>
                  <a:gd name="T17" fmla="*/ 37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37"/>
                  <a:gd name="T29" fmla="*/ 12 w 12"/>
                  <a:gd name="T30" fmla="*/ 37 h 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37">
                    <a:moveTo>
                      <a:pt x="1" y="37"/>
                    </a:moveTo>
                    <a:lnTo>
                      <a:pt x="7" y="32"/>
                    </a:lnTo>
                    <a:lnTo>
                      <a:pt x="12" y="20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0" y="3"/>
                    </a:lnTo>
                    <a:lnTo>
                      <a:pt x="0" y="14"/>
                    </a:lnTo>
                    <a:lnTo>
                      <a:pt x="1" y="27"/>
                    </a:lnTo>
                    <a:lnTo>
                      <a:pt x="1" y="3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26" name="Freeform 416"/>
              <p:cNvSpPr>
                <a:spLocks/>
              </p:cNvSpPr>
              <p:nvPr/>
            </p:nvSpPr>
            <p:spPr bwMode="auto">
              <a:xfrm>
                <a:off x="1067" y="219"/>
                <a:ext cx="10" cy="42"/>
              </a:xfrm>
              <a:custGeom>
                <a:avLst/>
                <a:gdLst>
                  <a:gd name="T0" fmla="*/ 3 w 10"/>
                  <a:gd name="T1" fmla="*/ 42 h 42"/>
                  <a:gd name="T2" fmla="*/ 6 w 10"/>
                  <a:gd name="T3" fmla="*/ 33 h 42"/>
                  <a:gd name="T4" fmla="*/ 10 w 10"/>
                  <a:gd name="T5" fmla="*/ 21 h 42"/>
                  <a:gd name="T6" fmla="*/ 10 w 10"/>
                  <a:gd name="T7" fmla="*/ 8 h 42"/>
                  <a:gd name="T8" fmla="*/ 5 w 10"/>
                  <a:gd name="T9" fmla="*/ 0 h 42"/>
                  <a:gd name="T10" fmla="*/ 0 w 10"/>
                  <a:gd name="T11" fmla="*/ 4 h 42"/>
                  <a:gd name="T12" fmla="*/ 0 w 10"/>
                  <a:gd name="T13" fmla="*/ 16 h 42"/>
                  <a:gd name="T14" fmla="*/ 1 w 10"/>
                  <a:gd name="T15" fmla="*/ 32 h 42"/>
                  <a:gd name="T16" fmla="*/ 3 w 10"/>
                  <a:gd name="T17" fmla="*/ 42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42"/>
                  <a:gd name="T29" fmla="*/ 10 w 10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42">
                    <a:moveTo>
                      <a:pt x="3" y="42"/>
                    </a:moveTo>
                    <a:lnTo>
                      <a:pt x="6" y="33"/>
                    </a:lnTo>
                    <a:lnTo>
                      <a:pt x="10" y="21"/>
                    </a:lnTo>
                    <a:lnTo>
                      <a:pt x="10" y="8"/>
                    </a:lnTo>
                    <a:lnTo>
                      <a:pt x="5" y="0"/>
                    </a:lnTo>
                    <a:lnTo>
                      <a:pt x="0" y="4"/>
                    </a:lnTo>
                    <a:lnTo>
                      <a:pt x="0" y="16"/>
                    </a:lnTo>
                    <a:lnTo>
                      <a:pt x="1" y="32"/>
                    </a:lnTo>
                    <a:lnTo>
                      <a:pt x="3" y="4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27" name="Freeform 417"/>
              <p:cNvSpPr>
                <a:spLocks/>
              </p:cNvSpPr>
              <p:nvPr/>
            </p:nvSpPr>
            <p:spPr bwMode="auto">
              <a:xfrm>
                <a:off x="1293" y="161"/>
                <a:ext cx="61" cy="44"/>
              </a:xfrm>
              <a:custGeom>
                <a:avLst/>
                <a:gdLst>
                  <a:gd name="T0" fmla="*/ 59 w 61"/>
                  <a:gd name="T1" fmla="*/ 0 h 44"/>
                  <a:gd name="T2" fmla="*/ 56 w 61"/>
                  <a:gd name="T3" fmla="*/ 1 h 44"/>
                  <a:gd name="T4" fmla="*/ 51 w 61"/>
                  <a:gd name="T5" fmla="*/ 5 h 44"/>
                  <a:gd name="T6" fmla="*/ 43 w 61"/>
                  <a:gd name="T7" fmla="*/ 12 h 44"/>
                  <a:gd name="T8" fmla="*/ 35 w 61"/>
                  <a:gd name="T9" fmla="*/ 20 h 44"/>
                  <a:gd name="T10" fmla="*/ 26 w 61"/>
                  <a:gd name="T11" fmla="*/ 28 h 44"/>
                  <a:gd name="T12" fmla="*/ 17 w 61"/>
                  <a:gd name="T13" fmla="*/ 35 h 44"/>
                  <a:gd name="T14" fmla="*/ 8 w 61"/>
                  <a:gd name="T15" fmla="*/ 40 h 44"/>
                  <a:gd name="T16" fmla="*/ 0 w 61"/>
                  <a:gd name="T17" fmla="*/ 44 h 44"/>
                  <a:gd name="T18" fmla="*/ 10 w 61"/>
                  <a:gd name="T19" fmla="*/ 40 h 44"/>
                  <a:gd name="T20" fmla="*/ 22 w 61"/>
                  <a:gd name="T21" fmla="*/ 35 h 44"/>
                  <a:gd name="T22" fmla="*/ 33 w 61"/>
                  <a:gd name="T23" fmla="*/ 29 h 44"/>
                  <a:gd name="T24" fmla="*/ 43 w 61"/>
                  <a:gd name="T25" fmla="*/ 21 h 44"/>
                  <a:gd name="T26" fmla="*/ 52 w 61"/>
                  <a:gd name="T27" fmla="*/ 14 h 44"/>
                  <a:gd name="T28" fmla="*/ 59 w 61"/>
                  <a:gd name="T29" fmla="*/ 7 h 44"/>
                  <a:gd name="T30" fmla="*/ 61 w 61"/>
                  <a:gd name="T31" fmla="*/ 3 h 44"/>
                  <a:gd name="T32" fmla="*/ 59 w 61"/>
                  <a:gd name="T33" fmla="*/ 0 h 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"/>
                  <a:gd name="T52" fmla="*/ 0 h 44"/>
                  <a:gd name="T53" fmla="*/ 61 w 61"/>
                  <a:gd name="T54" fmla="*/ 44 h 4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" h="44">
                    <a:moveTo>
                      <a:pt x="59" y="0"/>
                    </a:moveTo>
                    <a:lnTo>
                      <a:pt x="56" y="1"/>
                    </a:lnTo>
                    <a:lnTo>
                      <a:pt x="51" y="5"/>
                    </a:lnTo>
                    <a:lnTo>
                      <a:pt x="43" y="12"/>
                    </a:lnTo>
                    <a:lnTo>
                      <a:pt x="35" y="20"/>
                    </a:lnTo>
                    <a:lnTo>
                      <a:pt x="26" y="28"/>
                    </a:lnTo>
                    <a:lnTo>
                      <a:pt x="17" y="35"/>
                    </a:lnTo>
                    <a:lnTo>
                      <a:pt x="8" y="40"/>
                    </a:lnTo>
                    <a:lnTo>
                      <a:pt x="0" y="44"/>
                    </a:lnTo>
                    <a:lnTo>
                      <a:pt x="10" y="40"/>
                    </a:lnTo>
                    <a:lnTo>
                      <a:pt x="22" y="35"/>
                    </a:lnTo>
                    <a:lnTo>
                      <a:pt x="33" y="29"/>
                    </a:lnTo>
                    <a:lnTo>
                      <a:pt x="43" y="21"/>
                    </a:lnTo>
                    <a:lnTo>
                      <a:pt x="52" y="14"/>
                    </a:lnTo>
                    <a:lnTo>
                      <a:pt x="59" y="7"/>
                    </a:lnTo>
                    <a:lnTo>
                      <a:pt x="61" y="3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28" name="Freeform 418"/>
              <p:cNvSpPr>
                <a:spLocks/>
              </p:cNvSpPr>
              <p:nvPr/>
            </p:nvSpPr>
            <p:spPr bwMode="auto">
              <a:xfrm>
                <a:off x="1320" y="178"/>
                <a:ext cx="46" cy="28"/>
              </a:xfrm>
              <a:custGeom>
                <a:avLst/>
                <a:gdLst>
                  <a:gd name="T0" fmla="*/ 0 w 46"/>
                  <a:gd name="T1" fmla="*/ 28 h 28"/>
                  <a:gd name="T2" fmla="*/ 6 w 46"/>
                  <a:gd name="T3" fmla="*/ 24 h 28"/>
                  <a:gd name="T4" fmla="*/ 14 w 46"/>
                  <a:gd name="T5" fmla="*/ 21 h 28"/>
                  <a:gd name="T6" fmla="*/ 22 w 46"/>
                  <a:gd name="T7" fmla="*/ 17 h 28"/>
                  <a:gd name="T8" fmla="*/ 30 w 46"/>
                  <a:gd name="T9" fmla="*/ 12 h 28"/>
                  <a:gd name="T10" fmla="*/ 38 w 46"/>
                  <a:gd name="T11" fmla="*/ 9 h 28"/>
                  <a:gd name="T12" fmla="*/ 43 w 46"/>
                  <a:gd name="T13" fmla="*/ 4 h 28"/>
                  <a:gd name="T14" fmla="*/ 46 w 46"/>
                  <a:gd name="T15" fmla="*/ 2 h 28"/>
                  <a:gd name="T16" fmla="*/ 46 w 46"/>
                  <a:gd name="T17" fmla="*/ 0 h 28"/>
                  <a:gd name="T18" fmla="*/ 42 w 46"/>
                  <a:gd name="T19" fmla="*/ 0 h 28"/>
                  <a:gd name="T20" fmla="*/ 37 w 46"/>
                  <a:gd name="T21" fmla="*/ 2 h 28"/>
                  <a:gd name="T22" fmla="*/ 31 w 46"/>
                  <a:gd name="T23" fmla="*/ 6 h 28"/>
                  <a:gd name="T24" fmla="*/ 23 w 46"/>
                  <a:gd name="T25" fmla="*/ 11 h 28"/>
                  <a:gd name="T26" fmla="*/ 16 w 46"/>
                  <a:gd name="T27" fmla="*/ 17 h 28"/>
                  <a:gd name="T28" fmla="*/ 9 w 46"/>
                  <a:gd name="T29" fmla="*/ 21 h 28"/>
                  <a:gd name="T30" fmla="*/ 4 w 46"/>
                  <a:gd name="T31" fmla="*/ 26 h 28"/>
                  <a:gd name="T32" fmla="*/ 0 w 46"/>
                  <a:gd name="T33" fmla="*/ 28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28"/>
                  <a:gd name="T53" fmla="*/ 46 w 46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28">
                    <a:moveTo>
                      <a:pt x="0" y="28"/>
                    </a:moveTo>
                    <a:lnTo>
                      <a:pt x="6" y="24"/>
                    </a:lnTo>
                    <a:lnTo>
                      <a:pt x="14" y="21"/>
                    </a:lnTo>
                    <a:lnTo>
                      <a:pt x="22" y="17"/>
                    </a:lnTo>
                    <a:lnTo>
                      <a:pt x="30" y="12"/>
                    </a:lnTo>
                    <a:lnTo>
                      <a:pt x="38" y="9"/>
                    </a:lnTo>
                    <a:lnTo>
                      <a:pt x="43" y="4"/>
                    </a:lnTo>
                    <a:lnTo>
                      <a:pt x="46" y="2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37" y="2"/>
                    </a:lnTo>
                    <a:lnTo>
                      <a:pt x="31" y="6"/>
                    </a:lnTo>
                    <a:lnTo>
                      <a:pt x="23" y="11"/>
                    </a:lnTo>
                    <a:lnTo>
                      <a:pt x="16" y="17"/>
                    </a:lnTo>
                    <a:lnTo>
                      <a:pt x="9" y="21"/>
                    </a:lnTo>
                    <a:lnTo>
                      <a:pt x="4" y="26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29" name="Freeform 419"/>
              <p:cNvSpPr>
                <a:spLocks/>
              </p:cNvSpPr>
              <p:nvPr/>
            </p:nvSpPr>
            <p:spPr bwMode="auto">
              <a:xfrm>
                <a:off x="957" y="344"/>
                <a:ext cx="250" cy="59"/>
              </a:xfrm>
              <a:custGeom>
                <a:avLst/>
                <a:gdLst>
                  <a:gd name="T0" fmla="*/ 1 w 250"/>
                  <a:gd name="T1" fmla="*/ 10 h 59"/>
                  <a:gd name="T2" fmla="*/ 0 w 250"/>
                  <a:gd name="T3" fmla="*/ 8 h 59"/>
                  <a:gd name="T4" fmla="*/ 1 w 250"/>
                  <a:gd name="T5" fmla="*/ 6 h 59"/>
                  <a:gd name="T6" fmla="*/ 2 w 250"/>
                  <a:gd name="T7" fmla="*/ 3 h 59"/>
                  <a:gd name="T8" fmla="*/ 2 w 250"/>
                  <a:gd name="T9" fmla="*/ 0 h 59"/>
                  <a:gd name="T10" fmla="*/ 18 w 250"/>
                  <a:gd name="T11" fmla="*/ 14 h 59"/>
                  <a:gd name="T12" fmla="*/ 34 w 250"/>
                  <a:gd name="T13" fmla="*/ 24 h 59"/>
                  <a:gd name="T14" fmla="*/ 51 w 250"/>
                  <a:gd name="T15" fmla="*/ 33 h 59"/>
                  <a:gd name="T16" fmla="*/ 68 w 250"/>
                  <a:gd name="T17" fmla="*/ 40 h 59"/>
                  <a:gd name="T18" fmla="*/ 85 w 250"/>
                  <a:gd name="T19" fmla="*/ 45 h 59"/>
                  <a:gd name="T20" fmla="*/ 102 w 250"/>
                  <a:gd name="T21" fmla="*/ 49 h 59"/>
                  <a:gd name="T22" fmla="*/ 119 w 250"/>
                  <a:gd name="T23" fmla="*/ 50 h 59"/>
                  <a:gd name="T24" fmla="*/ 136 w 250"/>
                  <a:gd name="T25" fmla="*/ 51 h 59"/>
                  <a:gd name="T26" fmla="*/ 152 w 250"/>
                  <a:gd name="T27" fmla="*/ 51 h 59"/>
                  <a:gd name="T28" fmla="*/ 169 w 250"/>
                  <a:gd name="T29" fmla="*/ 50 h 59"/>
                  <a:gd name="T30" fmla="*/ 184 w 250"/>
                  <a:gd name="T31" fmla="*/ 48 h 59"/>
                  <a:gd name="T32" fmla="*/ 199 w 250"/>
                  <a:gd name="T33" fmla="*/ 45 h 59"/>
                  <a:gd name="T34" fmla="*/ 213 w 250"/>
                  <a:gd name="T35" fmla="*/ 43 h 59"/>
                  <a:gd name="T36" fmla="*/ 226 w 250"/>
                  <a:gd name="T37" fmla="*/ 41 h 59"/>
                  <a:gd name="T38" fmla="*/ 239 w 250"/>
                  <a:gd name="T39" fmla="*/ 37 h 59"/>
                  <a:gd name="T40" fmla="*/ 250 w 250"/>
                  <a:gd name="T41" fmla="*/ 35 h 59"/>
                  <a:gd name="T42" fmla="*/ 242 w 250"/>
                  <a:gd name="T43" fmla="*/ 41 h 59"/>
                  <a:gd name="T44" fmla="*/ 232 w 250"/>
                  <a:gd name="T45" fmla="*/ 45 h 59"/>
                  <a:gd name="T46" fmla="*/ 218 w 250"/>
                  <a:gd name="T47" fmla="*/ 50 h 59"/>
                  <a:gd name="T48" fmla="*/ 204 w 250"/>
                  <a:gd name="T49" fmla="*/ 53 h 59"/>
                  <a:gd name="T50" fmla="*/ 187 w 250"/>
                  <a:gd name="T51" fmla="*/ 57 h 59"/>
                  <a:gd name="T52" fmla="*/ 169 w 250"/>
                  <a:gd name="T53" fmla="*/ 58 h 59"/>
                  <a:gd name="T54" fmla="*/ 149 w 250"/>
                  <a:gd name="T55" fmla="*/ 59 h 59"/>
                  <a:gd name="T56" fmla="*/ 130 w 250"/>
                  <a:gd name="T57" fmla="*/ 58 h 59"/>
                  <a:gd name="T58" fmla="*/ 111 w 250"/>
                  <a:gd name="T59" fmla="*/ 57 h 59"/>
                  <a:gd name="T60" fmla="*/ 91 w 250"/>
                  <a:gd name="T61" fmla="*/ 54 h 59"/>
                  <a:gd name="T62" fmla="*/ 72 w 250"/>
                  <a:gd name="T63" fmla="*/ 51 h 59"/>
                  <a:gd name="T64" fmla="*/ 54 w 250"/>
                  <a:gd name="T65" fmla="*/ 45 h 59"/>
                  <a:gd name="T66" fmla="*/ 38 w 250"/>
                  <a:gd name="T67" fmla="*/ 39 h 59"/>
                  <a:gd name="T68" fmla="*/ 23 w 250"/>
                  <a:gd name="T69" fmla="*/ 31 h 59"/>
                  <a:gd name="T70" fmla="*/ 11 w 250"/>
                  <a:gd name="T71" fmla="*/ 22 h 59"/>
                  <a:gd name="T72" fmla="*/ 1 w 250"/>
                  <a:gd name="T73" fmla="*/ 10 h 5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0"/>
                  <a:gd name="T112" fmla="*/ 0 h 59"/>
                  <a:gd name="T113" fmla="*/ 250 w 250"/>
                  <a:gd name="T114" fmla="*/ 59 h 5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0" h="59">
                    <a:moveTo>
                      <a:pt x="1" y="10"/>
                    </a:moveTo>
                    <a:lnTo>
                      <a:pt x="0" y="8"/>
                    </a:lnTo>
                    <a:lnTo>
                      <a:pt x="1" y="6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18" y="14"/>
                    </a:lnTo>
                    <a:lnTo>
                      <a:pt x="34" y="24"/>
                    </a:lnTo>
                    <a:lnTo>
                      <a:pt x="51" y="33"/>
                    </a:lnTo>
                    <a:lnTo>
                      <a:pt x="68" y="40"/>
                    </a:lnTo>
                    <a:lnTo>
                      <a:pt x="85" y="45"/>
                    </a:lnTo>
                    <a:lnTo>
                      <a:pt x="102" y="49"/>
                    </a:lnTo>
                    <a:lnTo>
                      <a:pt x="119" y="50"/>
                    </a:lnTo>
                    <a:lnTo>
                      <a:pt x="136" y="51"/>
                    </a:lnTo>
                    <a:lnTo>
                      <a:pt x="152" y="51"/>
                    </a:lnTo>
                    <a:lnTo>
                      <a:pt x="169" y="50"/>
                    </a:lnTo>
                    <a:lnTo>
                      <a:pt x="184" y="48"/>
                    </a:lnTo>
                    <a:lnTo>
                      <a:pt x="199" y="45"/>
                    </a:lnTo>
                    <a:lnTo>
                      <a:pt x="213" y="43"/>
                    </a:lnTo>
                    <a:lnTo>
                      <a:pt x="226" y="41"/>
                    </a:lnTo>
                    <a:lnTo>
                      <a:pt x="239" y="37"/>
                    </a:lnTo>
                    <a:lnTo>
                      <a:pt x="250" y="35"/>
                    </a:lnTo>
                    <a:lnTo>
                      <a:pt x="242" y="41"/>
                    </a:lnTo>
                    <a:lnTo>
                      <a:pt x="232" y="45"/>
                    </a:lnTo>
                    <a:lnTo>
                      <a:pt x="218" y="50"/>
                    </a:lnTo>
                    <a:lnTo>
                      <a:pt x="204" y="53"/>
                    </a:lnTo>
                    <a:lnTo>
                      <a:pt x="187" y="57"/>
                    </a:lnTo>
                    <a:lnTo>
                      <a:pt x="169" y="58"/>
                    </a:lnTo>
                    <a:lnTo>
                      <a:pt x="149" y="59"/>
                    </a:lnTo>
                    <a:lnTo>
                      <a:pt x="130" y="58"/>
                    </a:lnTo>
                    <a:lnTo>
                      <a:pt x="111" y="57"/>
                    </a:lnTo>
                    <a:lnTo>
                      <a:pt x="91" y="54"/>
                    </a:lnTo>
                    <a:lnTo>
                      <a:pt x="72" y="51"/>
                    </a:lnTo>
                    <a:lnTo>
                      <a:pt x="54" y="45"/>
                    </a:lnTo>
                    <a:lnTo>
                      <a:pt x="38" y="39"/>
                    </a:lnTo>
                    <a:lnTo>
                      <a:pt x="23" y="31"/>
                    </a:lnTo>
                    <a:lnTo>
                      <a:pt x="11" y="22"/>
                    </a:lnTo>
                    <a:lnTo>
                      <a:pt x="1" y="1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30" name="Freeform 420"/>
              <p:cNvSpPr>
                <a:spLocks/>
              </p:cNvSpPr>
              <p:nvPr/>
            </p:nvSpPr>
            <p:spPr bwMode="auto">
              <a:xfrm>
                <a:off x="1167" y="341"/>
                <a:ext cx="31" cy="51"/>
              </a:xfrm>
              <a:custGeom>
                <a:avLst/>
                <a:gdLst>
                  <a:gd name="T0" fmla="*/ 0 w 31"/>
                  <a:gd name="T1" fmla="*/ 51 h 51"/>
                  <a:gd name="T2" fmla="*/ 6 w 31"/>
                  <a:gd name="T3" fmla="*/ 46 h 51"/>
                  <a:gd name="T4" fmla="*/ 13 w 31"/>
                  <a:gd name="T5" fmla="*/ 39 h 51"/>
                  <a:gd name="T6" fmla="*/ 19 w 31"/>
                  <a:gd name="T7" fmla="*/ 31 h 51"/>
                  <a:gd name="T8" fmla="*/ 24 w 31"/>
                  <a:gd name="T9" fmla="*/ 22 h 51"/>
                  <a:gd name="T10" fmla="*/ 28 w 31"/>
                  <a:gd name="T11" fmla="*/ 14 h 51"/>
                  <a:gd name="T12" fmla="*/ 30 w 31"/>
                  <a:gd name="T13" fmla="*/ 8 h 51"/>
                  <a:gd name="T14" fmla="*/ 31 w 31"/>
                  <a:gd name="T15" fmla="*/ 2 h 51"/>
                  <a:gd name="T16" fmla="*/ 30 w 31"/>
                  <a:gd name="T17" fmla="*/ 0 h 51"/>
                  <a:gd name="T18" fmla="*/ 24 w 31"/>
                  <a:gd name="T19" fmla="*/ 4 h 51"/>
                  <a:gd name="T20" fmla="*/ 19 w 31"/>
                  <a:gd name="T21" fmla="*/ 18 h 51"/>
                  <a:gd name="T22" fmla="*/ 11 w 31"/>
                  <a:gd name="T23" fmla="*/ 36 h 51"/>
                  <a:gd name="T24" fmla="*/ 0 w 31"/>
                  <a:gd name="T25" fmla="*/ 51 h 5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"/>
                  <a:gd name="T40" fmla="*/ 0 h 51"/>
                  <a:gd name="T41" fmla="*/ 31 w 31"/>
                  <a:gd name="T42" fmla="*/ 51 h 5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" h="51">
                    <a:moveTo>
                      <a:pt x="0" y="51"/>
                    </a:moveTo>
                    <a:lnTo>
                      <a:pt x="6" y="46"/>
                    </a:lnTo>
                    <a:lnTo>
                      <a:pt x="13" y="39"/>
                    </a:lnTo>
                    <a:lnTo>
                      <a:pt x="19" y="31"/>
                    </a:lnTo>
                    <a:lnTo>
                      <a:pt x="24" y="22"/>
                    </a:lnTo>
                    <a:lnTo>
                      <a:pt x="28" y="14"/>
                    </a:lnTo>
                    <a:lnTo>
                      <a:pt x="30" y="8"/>
                    </a:lnTo>
                    <a:lnTo>
                      <a:pt x="31" y="2"/>
                    </a:lnTo>
                    <a:lnTo>
                      <a:pt x="30" y="0"/>
                    </a:lnTo>
                    <a:lnTo>
                      <a:pt x="24" y="4"/>
                    </a:lnTo>
                    <a:lnTo>
                      <a:pt x="19" y="18"/>
                    </a:lnTo>
                    <a:lnTo>
                      <a:pt x="11" y="36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31" name="Freeform 421"/>
              <p:cNvSpPr>
                <a:spLocks/>
              </p:cNvSpPr>
              <p:nvPr/>
            </p:nvSpPr>
            <p:spPr bwMode="auto">
              <a:xfrm>
                <a:off x="1144" y="334"/>
                <a:ext cx="45" cy="62"/>
              </a:xfrm>
              <a:custGeom>
                <a:avLst/>
                <a:gdLst>
                  <a:gd name="T0" fmla="*/ 45 w 45"/>
                  <a:gd name="T1" fmla="*/ 0 h 62"/>
                  <a:gd name="T2" fmla="*/ 45 w 45"/>
                  <a:gd name="T3" fmla="*/ 3 h 62"/>
                  <a:gd name="T4" fmla="*/ 44 w 45"/>
                  <a:gd name="T5" fmla="*/ 9 h 62"/>
                  <a:gd name="T6" fmla="*/ 39 w 45"/>
                  <a:gd name="T7" fmla="*/ 18 h 62"/>
                  <a:gd name="T8" fmla="*/ 34 w 45"/>
                  <a:gd name="T9" fmla="*/ 28 h 62"/>
                  <a:gd name="T10" fmla="*/ 27 w 45"/>
                  <a:gd name="T11" fmla="*/ 40 h 62"/>
                  <a:gd name="T12" fmla="*/ 19 w 45"/>
                  <a:gd name="T13" fmla="*/ 49 h 62"/>
                  <a:gd name="T14" fmla="*/ 9 w 45"/>
                  <a:gd name="T15" fmla="*/ 57 h 62"/>
                  <a:gd name="T16" fmla="*/ 0 w 45"/>
                  <a:gd name="T17" fmla="*/ 62 h 62"/>
                  <a:gd name="T18" fmla="*/ 5 w 45"/>
                  <a:gd name="T19" fmla="*/ 55 h 62"/>
                  <a:gd name="T20" fmla="*/ 11 w 45"/>
                  <a:gd name="T21" fmla="*/ 46 h 62"/>
                  <a:gd name="T22" fmla="*/ 18 w 45"/>
                  <a:gd name="T23" fmla="*/ 36 h 62"/>
                  <a:gd name="T24" fmla="*/ 25 w 45"/>
                  <a:gd name="T25" fmla="*/ 25 h 62"/>
                  <a:gd name="T26" fmla="*/ 31 w 45"/>
                  <a:gd name="T27" fmla="*/ 15 h 62"/>
                  <a:gd name="T28" fmla="*/ 37 w 45"/>
                  <a:gd name="T29" fmla="*/ 7 h 62"/>
                  <a:gd name="T30" fmla="*/ 42 w 45"/>
                  <a:gd name="T31" fmla="*/ 1 h 62"/>
                  <a:gd name="T32" fmla="*/ 45 w 45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62"/>
                  <a:gd name="T53" fmla="*/ 45 w 45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62">
                    <a:moveTo>
                      <a:pt x="45" y="0"/>
                    </a:moveTo>
                    <a:lnTo>
                      <a:pt x="45" y="3"/>
                    </a:lnTo>
                    <a:lnTo>
                      <a:pt x="44" y="9"/>
                    </a:lnTo>
                    <a:lnTo>
                      <a:pt x="39" y="18"/>
                    </a:lnTo>
                    <a:lnTo>
                      <a:pt x="34" y="28"/>
                    </a:lnTo>
                    <a:lnTo>
                      <a:pt x="27" y="40"/>
                    </a:lnTo>
                    <a:lnTo>
                      <a:pt x="19" y="49"/>
                    </a:lnTo>
                    <a:lnTo>
                      <a:pt x="9" y="57"/>
                    </a:lnTo>
                    <a:lnTo>
                      <a:pt x="0" y="62"/>
                    </a:lnTo>
                    <a:lnTo>
                      <a:pt x="5" y="55"/>
                    </a:lnTo>
                    <a:lnTo>
                      <a:pt x="11" y="46"/>
                    </a:lnTo>
                    <a:lnTo>
                      <a:pt x="18" y="36"/>
                    </a:lnTo>
                    <a:lnTo>
                      <a:pt x="25" y="25"/>
                    </a:lnTo>
                    <a:lnTo>
                      <a:pt x="31" y="15"/>
                    </a:lnTo>
                    <a:lnTo>
                      <a:pt x="37" y="7"/>
                    </a:lnTo>
                    <a:lnTo>
                      <a:pt x="42" y="1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32" name="Freeform 422"/>
              <p:cNvSpPr>
                <a:spLocks/>
              </p:cNvSpPr>
              <p:nvPr/>
            </p:nvSpPr>
            <p:spPr bwMode="auto">
              <a:xfrm>
                <a:off x="1098" y="328"/>
                <a:ext cx="59" cy="73"/>
              </a:xfrm>
              <a:custGeom>
                <a:avLst/>
                <a:gdLst>
                  <a:gd name="T0" fmla="*/ 58 w 59"/>
                  <a:gd name="T1" fmla="*/ 0 h 73"/>
                  <a:gd name="T2" fmla="*/ 59 w 59"/>
                  <a:gd name="T3" fmla="*/ 4 h 73"/>
                  <a:gd name="T4" fmla="*/ 56 w 59"/>
                  <a:gd name="T5" fmla="*/ 12 h 73"/>
                  <a:gd name="T6" fmla="*/ 50 w 59"/>
                  <a:gd name="T7" fmla="*/ 22 h 73"/>
                  <a:gd name="T8" fmla="*/ 41 w 59"/>
                  <a:gd name="T9" fmla="*/ 34 h 73"/>
                  <a:gd name="T10" fmla="*/ 32 w 59"/>
                  <a:gd name="T11" fmla="*/ 47 h 73"/>
                  <a:gd name="T12" fmla="*/ 21 w 59"/>
                  <a:gd name="T13" fmla="*/ 58 h 73"/>
                  <a:gd name="T14" fmla="*/ 11 w 59"/>
                  <a:gd name="T15" fmla="*/ 67 h 73"/>
                  <a:gd name="T16" fmla="*/ 0 w 59"/>
                  <a:gd name="T17" fmla="*/ 73 h 73"/>
                  <a:gd name="T18" fmla="*/ 5 w 59"/>
                  <a:gd name="T19" fmla="*/ 67 h 73"/>
                  <a:gd name="T20" fmla="*/ 12 w 59"/>
                  <a:gd name="T21" fmla="*/ 57 h 73"/>
                  <a:gd name="T22" fmla="*/ 20 w 59"/>
                  <a:gd name="T23" fmla="*/ 46 h 73"/>
                  <a:gd name="T24" fmla="*/ 30 w 59"/>
                  <a:gd name="T25" fmla="*/ 32 h 73"/>
                  <a:gd name="T26" fmla="*/ 39 w 59"/>
                  <a:gd name="T27" fmla="*/ 19 h 73"/>
                  <a:gd name="T28" fmla="*/ 47 w 59"/>
                  <a:gd name="T29" fmla="*/ 8 h 73"/>
                  <a:gd name="T30" fmla="*/ 54 w 59"/>
                  <a:gd name="T31" fmla="*/ 1 h 73"/>
                  <a:gd name="T32" fmla="*/ 58 w 59"/>
                  <a:gd name="T33" fmla="*/ 0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73"/>
                  <a:gd name="T53" fmla="*/ 59 w 59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73">
                    <a:moveTo>
                      <a:pt x="58" y="0"/>
                    </a:moveTo>
                    <a:lnTo>
                      <a:pt x="59" y="4"/>
                    </a:lnTo>
                    <a:lnTo>
                      <a:pt x="56" y="12"/>
                    </a:lnTo>
                    <a:lnTo>
                      <a:pt x="50" y="22"/>
                    </a:lnTo>
                    <a:lnTo>
                      <a:pt x="41" y="34"/>
                    </a:lnTo>
                    <a:lnTo>
                      <a:pt x="32" y="47"/>
                    </a:lnTo>
                    <a:lnTo>
                      <a:pt x="21" y="58"/>
                    </a:lnTo>
                    <a:lnTo>
                      <a:pt x="11" y="67"/>
                    </a:lnTo>
                    <a:lnTo>
                      <a:pt x="0" y="73"/>
                    </a:lnTo>
                    <a:lnTo>
                      <a:pt x="5" y="67"/>
                    </a:lnTo>
                    <a:lnTo>
                      <a:pt x="12" y="57"/>
                    </a:lnTo>
                    <a:lnTo>
                      <a:pt x="20" y="46"/>
                    </a:lnTo>
                    <a:lnTo>
                      <a:pt x="30" y="32"/>
                    </a:lnTo>
                    <a:lnTo>
                      <a:pt x="39" y="19"/>
                    </a:lnTo>
                    <a:lnTo>
                      <a:pt x="47" y="8"/>
                    </a:lnTo>
                    <a:lnTo>
                      <a:pt x="54" y="1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33" name="Freeform 423"/>
              <p:cNvSpPr>
                <a:spLocks/>
              </p:cNvSpPr>
              <p:nvPr/>
            </p:nvSpPr>
            <p:spPr bwMode="auto">
              <a:xfrm>
                <a:off x="1053" y="319"/>
                <a:ext cx="53" cy="79"/>
              </a:xfrm>
              <a:custGeom>
                <a:avLst/>
                <a:gdLst>
                  <a:gd name="T0" fmla="*/ 52 w 53"/>
                  <a:gd name="T1" fmla="*/ 0 h 79"/>
                  <a:gd name="T2" fmla="*/ 53 w 53"/>
                  <a:gd name="T3" fmla="*/ 5 h 79"/>
                  <a:gd name="T4" fmla="*/ 51 w 53"/>
                  <a:gd name="T5" fmla="*/ 14 h 79"/>
                  <a:gd name="T6" fmla="*/ 45 w 53"/>
                  <a:gd name="T7" fmla="*/ 25 h 79"/>
                  <a:gd name="T8" fmla="*/ 37 w 53"/>
                  <a:gd name="T9" fmla="*/ 39 h 79"/>
                  <a:gd name="T10" fmla="*/ 28 w 53"/>
                  <a:gd name="T11" fmla="*/ 52 h 79"/>
                  <a:gd name="T12" fmla="*/ 19 w 53"/>
                  <a:gd name="T13" fmla="*/ 65 h 79"/>
                  <a:gd name="T14" fmla="*/ 9 w 53"/>
                  <a:gd name="T15" fmla="*/ 74 h 79"/>
                  <a:gd name="T16" fmla="*/ 0 w 53"/>
                  <a:gd name="T17" fmla="*/ 79 h 79"/>
                  <a:gd name="T18" fmla="*/ 3 w 53"/>
                  <a:gd name="T19" fmla="*/ 74 h 79"/>
                  <a:gd name="T20" fmla="*/ 9 w 53"/>
                  <a:gd name="T21" fmla="*/ 62 h 79"/>
                  <a:gd name="T22" fmla="*/ 17 w 53"/>
                  <a:gd name="T23" fmla="*/ 50 h 79"/>
                  <a:gd name="T24" fmla="*/ 25 w 53"/>
                  <a:gd name="T25" fmla="*/ 35 h 79"/>
                  <a:gd name="T26" fmla="*/ 34 w 53"/>
                  <a:gd name="T27" fmla="*/ 22 h 79"/>
                  <a:gd name="T28" fmla="*/ 42 w 53"/>
                  <a:gd name="T29" fmla="*/ 10 h 79"/>
                  <a:gd name="T30" fmla="*/ 48 w 53"/>
                  <a:gd name="T31" fmla="*/ 2 h 79"/>
                  <a:gd name="T32" fmla="*/ 52 w 53"/>
                  <a:gd name="T33" fmla="*/ 0 h 7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79"/>
                  <a:gd name="T53" fmla="*/ 53 w 53"/>
                  <a:gd name="T54" fmla="*/ 79 h 7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79">
                    <a:moveTo>
                      <a:pt x="52" y="0"/>
                    </a:moveTo>
                    <a:lnTo>
                      <a:pt x="53" y="5"/>
                    </a:lnTo>
                    <a:lnTo>
                      <a:pt x="51" y="14"/>
                    </a:lnTo>
                    <a:lnTo>
                      <a:pt x="45" y="25"/>
                    </a:lnTo>
                    <a:lnTo>
                      <a:pt x="37" y="39"/>
                    </a:lnTo>
                    <a:lnTo>
                      <a:pt x="28" y="52"/>
                    </a:lnTo>
                    <a:lnTo>
                      <a:pt x="19" y="65"/>
                    </a:lnTo>
                    <a:lnTo>
                      <a:pt x="9" y="74"/>
                    </a:lnTo>
                    <a:lnTo>
                      <a:pt x="0" y="79"/>
                    </a:lnTo>
                    <a:lnTo>
                      <a:pt x="3" y="74"/>
                    </a:lnTo>
                    <a:lnTo>
                      <a:pt x="9" y="62"/>
                    </a:lnTo>
                    <a:lnTo>
                      <a:pt x="17" y="50"/>
                    </a:lnTo>
                    <a:lnTo>
                      <a:pt x="25" y="35"/>
                    </a:lnTo>
                    <a:lnTo>
                      <a:pt x="34" y="22"/>
                    </a:lnTo>
                    <a:lnTo>
                      <a:pt x="42" y="10"/>
                    </a:lnTo>
                    <a:lnTo>
                      <a:pt x="48" y="2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34" name="Freeform 424"/>
              <p:cNvSpPr>
                <a:spLocks/>
              </p:cNvSpPr>
              <p:nvPr/>
            </p:nvSpPr>
            <p:spPr bwMode="auto">
              <a:xfrm>
                <a:off x="1035" y="319"/>
                <a:ext cx="45" cy="72"/>
              </a:xfrm>
              <a:custGeom>
                <a:avLst/>
                <a:gdLst>
                  <a:gd name="T0" fmla="*/ 45 w 45"/>
                  <a:gd name="T1" fmla="*/ 0 h 72"/>
                  <a:gd name="T2" fmla="*/ 45 w 45"/>
                  <a:gd name="T3" fmla="*/ 4 h 72"/>
                  <a:gd name="T4" fmla="*/ 43 w 45"/>
                  <a:gd name="T5" fmla="*/ 11 h 72"/>
                  <a:gd name="T6" fmla="*/ 37 w 45"/>
                  <a:gd name="T7" fmla="*/ 22 h 72"/>
                  <a:gd name="T8" fmla="*/ 32 w 45"/>
                  <a:gd name="T9" fmla="*/ 34 h 72"/>
                  <a:gd name="T10" fmla="*/ 24 w 45"/>
                  <a:gd name="T11" fmla="*/ 48 h 72"/>
                  <a:gd name="T12" fmla="*/ 15 w 45"/>
                  <a:gd name="T13" fmla="*/ 59 h 72"/>
                  <a:gd name="T14" fmla="*/ 7 w 45"/>
                  <a:gd name="T15" fmla="*/ 67 h 72"/>
                  <a:gd name="T16" fmla="*/ 0 w 45"/>
                  <a:gd name="T17" fmla="*/ 72 h 72"/>
                  <a:gd name="T18" fmla="*/ 3 w 45"/>
                  <a:gd name="T19" fmla="*/ 65 h 72"/>
                  <a:gd name="T20" fmla="*/ 9 w 45"/>
                  <a:gd name="T21" fmla="*/ 55 h 72"/>
                  <a:gd name="T22" fmla="*/ 15 w 45"/>
                  <a:gd name="T23" fmla="*/ 42 h 72"/>
                  <a:gd name="T24" fmla="*/ 21 w 45"/>
                  <a:gd name="T25" fmla="*/ 28 h 72"/>
                  <a:gd name="T26" fmla="*/ 28 w 45"/>
                  <a:gd name="T27" fmla="*/ 17 h 72"/>
                  <a:gd name="T28" fmla="*/ 35 w 45"/>
                  <a:gd name="T29" fmla="*/ 7 h 72"/>
                  <a:gd name="T30" fmla="*/ 41 w 45"/>
                  <a:gd name="T31" fmla="*/ 1 h 72"/>
                  <a:gd name="T32" fmla="*/ 45 w 45"/>
                  <a:gd name="T33" fmla="*/ 0 h 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72"/>
                  <a:gd name="T53" fmla="*/ 45 w 45"/>
                  <a:gd name="T54" fmla="*/ 72 h 7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72">
                    <a:moveTo>
                      <a:pt x="45" y="0"/>
                    </a:moveTo>
                    <a:lnTo>
                      <a:pt x="45" y="4"/>
                    </a:lnTo>
                    <a:lnTo>
                      <a:pt x="43" y="11"/>
                    </a:lnTo>
                    <a:lnTo>
                      <a:pt x="37" y="22"/>
                    </a:lnTo>
                    <a:lnTo>
                      <a:pt x="32" y="34"/>
                    </a:lnTo>
                    <a:lnTo>
                      <a:pt x="24" y="48"/>
                    </a:lnTo>
                    <a:lnTo>
                      <a:pt x="15" y="59"/>
                    </a:lnTo>
                    <a:lnTo>
                      <a:pt x="7" y="67"/>
                    </a:lnTo>
                    <a:lnTo>
                      <a:pt x="0" y="72"/>
                    </a:lnTo>
                    <a:lnTo>
                      <a:pt x="3" y="65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28"/>
                    </a:lnTo>
                    <a:lnTo>
                      <a:pt x="28" y="17"/>
                    </a:lnTo>
                    <a:lnTo>
                      <a:pt x="35" y="7"/>
                    </a:lnTo>
                    <a:lnTo>
                      <a:pt x="41" y="1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35" name="Freeform 425"/>
              <p:cNvSpPr>
                <a:spLocks/>
              </p:cNvSpPr>
              <p:nvPr/>
            </p:nvSpPr>
            <p:spPr bwMode="auto">
              <a:xfrm>
                <a:off x="999" y="323"/>
                <a:ext cx="38" cy="60"/>
              </a:xfrm>
              <a:custGeom>
                <a:avLst/>
                <a:gdLst>
                  <a:gd name="T0" fmla="*/ 37 w 38"/>
                  <a:gd name="T1" fmla="*/ 0 h 60"/>
                  <a:gd name="T2" fmla="*/ 38 w 38"/>
                  <a:gd name="T3" fmla="*/ 3 h 60"/>
                  <a:gd name="T4" fmla="*/ 37 w 38"/>
                  <a:gd name="T5" fmla="*/ 10 h 60"/>
                  <a:gd name="T6" fmla="*/ 35 w 38"/>
                  <a:gd name="T7" fmla="*/ 19 h 60"/>
                  <a:gd name="T8" fmla="*/ 30 w 38"/>
                  <a:gd name="T9" fmla="*/ 28 h 60"/>
                  <a:gd name="T10" fmla="*/ 25 w 38"/>
                  <a:gd name="T11" fmla="*/ 38 h 60"/>
                  <a:gd name="T12" fmla="*/ 17 w 38"/>
                  <a:gd name="T13" fmla="*/ 47 h 60"/>
                  <a:gd name="T14" fmla="*/ 9 w 38"/>
                  <a:gd name="T15" fmla="*/ 55 h 60"/>
                  <a:gd name="T16" fmla="*/ 0 w 38"/>
                  <a:gd name="T17" fmla="*/ 60 h 60"/>
                  <a:gd name="T18" fmla="*/ 4 w 38"/>
                  <a:gd name="T19" fmla="*/ 54 h 60"/>
                  <a:gd name="T20" fmla="*/ 9 w 38"/>
                  <a:gd name="T21" fmla="*/ 45 h 60"/>
                  <a:gd name="T22" fmla="*/ 14 w 38"/>
                  <a:gd name="T23" fmla="*/ 35 h 60"/>
                  <a:gd name="T24" fmla="*/ 20 w 38"/>
                  <a:gd name="T25" fmla="*/ 24 h 60"/>
                  <a:gd name="T26" fmla="*/ 25 w 38"/>
                  <a:gd name="T27" fmla="*/ 14 h 60"/>
                  <a:gd name="T28" fmla="*/ 30 w 38"/>
                  <a:gd name="T29" fmla="*/ 6 h 60"/>
                  <a:gd name="T30" fmla="*/ 34 w 38"/>
                  <a:gd name="T31" fmla="*/ 1 h 60"/>
                  <a:gd name="T32" fmla="*/ 37 w 38"/>
                  <a:gd name="T33" fmla="*/ 0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60"/>
                  <a:gd name="T53" fmla="*/ 38 w 38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60">
                    <a:moveTo>
                      <a:pt x="37" y="0"/>
                    </a:moveTo>
                    <a:lnTo>
                      <a:pt x="38" y="3"/>
                    </a:lnTo>
                    <a:lnTo>
                      <a:pt x="37" y="10"/>
                    </a:lnTo>
                    <a:lnTo>
                      <a:pt x="35" y="19"/>
                    </a:lnTo>
                    <a:lnTo>
                      <a:pt x="30" y="28"/>
                    </a:lnTo>
                    <a:lnTo>
                      <a:pt x="25" y="38"/>
                    </a:lnTo>
                    <a:lnTo>
                      <a:pt x="17" y="47"/>
                    </a:lnTo>
                    <a:lnTo>
                      <a:pt x="9" y="55"/>
                    </a:lnTo>
                    <a:lnTo>
                      <a:pt x="0" y="60"/>
                    </a:lnTo>
                    <a:lnTo>
                      <a:pt x="4" y="54"/>
                    </a:lnTo>
                    <a:lnTo>
                      <a:pt x="9" y="45"/>
                    </a:lnTo>
                    <a:lnTo>
                      <a:pt x="14" y="35"/>
                    </a:lnTo>
                    <a:lnTo>
                      <a:pt x="20" y="24"/>
                    </a:lnTo>
                    <a:lnTo>
                      <a:pt x="25" y="14"/>
                    </a:lnTo>
                    <a:lnTo>
                      <a:pt x="30" y="6"/>
                    </a:lnTo>
                    <a:lnTo>
                      <a:pt x="34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36" name="Freeform 426"/>
              <p:cNvSpPr>
                <a:spLocks/>
              </p:cNvSpPr>
              <p:nvPr/>
            </p:nvSpPr>
            <p:spPr bwMode="auto">
              <a:xfrm>
                <a:off x="967" y="316"/>
                <a:ext cx="10" cy="35"/>
              </a:xfrm>
              <a:custGeom>
                <a:avLst/>
                <a:gdLst>
                  <a:gd name="T0" fmla="*/ 6 w 10"/>
                  <a:gd name="T1" fmla="*/ 0 h 35"/>
                  <a:gd name="T2" fmla="*/ 9 w 10"/>
                  <a:gd name="T3" fmla="*/ 5 h 35"/>
                  <a:gd name="T4" fmla="*/ 10 w 10"/>
                  <a:gd name="T5" fmla="*/ 17 h 35"/>
                  <a:gd name="T6" fmla="*/ 7 w 10"/>
                  <a:gd name="T7" fmla="*/ 28 h 35"/>
                  <a:gd name="T8" fmla="*/ 0 w 10"/>
                  <a:gd name="T9" fmla="*/ 35 h 35"/>
                  <a:gd name="T10" fmla="*/ 3 w 10"/>
                  <a:gd name="T11" fmla="*/ 25 h 35"/>
                  <a:gd name="T12" fmla="*/ 3 w 10"/>
                  <a:gd name="T13" fmla="*/ 12 h 35"/>
                  <a:gd name="T14" fmla="*/ 2 w 10"/>
                  <a:gd name="T15" fmla="*/ 2 h 35"/>
                  <a:gd name="T16" fmla="*/ 6 w 10"/>
                  <a:gd name="T17" fmla="*/ 0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35"/>
                  <a:gd name="T29" fmla="*/ 10 w 10"/>
                  <a:gd name="T30" fmla="*/ 35 h 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35">
                    <a:moveTo>
                      <a:pt x="6" y="0"/>
                    </a:moveTo>
                    <a:lnTo>
                      <a:pt x="9" y="5"/>
                    </a:lnTo>
                    <a:lnTo>
                      <a:pt x="10" y="17"/>
                    </a:lnTo>
                    <a:lnTo>
                      <a:pt x="7" y="28"/>
                    </a:lnTo>
                    <a:lnTo>
                      <a:pt x="0" y="35"/>
                    </a:lnTo>
                    <a:lnTo>
                      <a:pt x="3" y="25"/>
                    </a:lnTo>
                    <a:lnTo>
                      <a:pt x="3" y="12"/>
                    </a:lnTo>
                    <a:lnTo>
                      <a:pt x="2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37" name="Freeform 427"/>
              <p:cNvSpPr>
                <a:spLocks/>
              </p:cNvSpPr>
              <p:nvPr/>
            </p:nvSpPr>
            <p:spPr bwMode="auto">
              <a:xfrm>
                <a:off x="1119" y="333"/>
                <a:ext cx="52" cy="67"/>
              </a:xfrm>
              <a:custGeom>
                <a:avLst/>
                <a:gdLst>
                  <a:gd name="T0" fmla="*/ 51 w 52"/>
                  <a:gd name="T1" fmla="*/ 0 h 67"/>
                  <a:gd name="T2" fmla="*/ 52 w 52"/>
                  <a:gd name="T3" fmla="*/ 3 h 67"/>
                  <a:gd name="T4" fmla="*/ 50 w 52"/>
                  <a:gd name="T5" fmla="*/ 11 h 67"/>
                  <a:gd name="T6" fmla="*/ 45 w 52"/>
                  <a:gd name="T7" fmla="*/ 20 h 67"/>
                  <a:gd name="T8" fmla="*/ 38 w 52"/>
                  <a:gd name="T9" fmla="*/ 31 h 67"/>
                  <a:gd name="T10" fmla="*/ 29 w 52"/>
                  <a:gd name="T11" fmla="*/ 42 h 67"/>
                  <a:gd name="T12" fmla="*/ 20 w 52"/>
                  <a:gd name="T13" fmla="*/ 53 h 67"/>
                  <a:gd name="T14" fmla="*/ 10 w 52"/>
                  <a:gd name="T15" fmla="*/ 61 h 67"/>
                  <a:gd name="T16" fmla="*/ 0 w 52"/>
                  <a:gd name="T17" fmla="*/ 67 h 67"/>
                  <a:gd name="T18" fmla="*/ 4 w 52"/>
                  <a:gd name="T19" fmla="*/ 61 h 67"/>
                  <a:gd name="T20" fmla="*/ 10 w 52"/>
                  <a:gd name="T21" fmla="*/ 52 h 67"/>
                  <a:gd name="T22" fmla="*/ 17 w 52"/>
                  <a:gd name="T23" fmla="*/ 41 h 67"/>
                  <a:gd name="T24" fmla="*/ 26 w 52"/>
                  <a:gd name="T25" fmla="*/ 29 h 67"/>
                  <a:gd name="T26" fmla="*/ 34 w 52"/>
                  <a:gd name="T27" fmla="*/ 18 h 67"/>
                  <a:gd name="T28" fmla="*/ 41 w 52"/>
                  <a:gd name="T29" fmla="*/ 8 h 67"/>
                  <a:gd name="T30" fmla="*/ 46 w 52"/>
                  <a:gd name="T31" fmla="*/ 1 h 67"/>
                  <a:gd name="T32" fmla="*/ 51 w 52"/>
                  <a:gd name="T33" fmla="*/ 0 h 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67"/>
                  <a:gd name="T53" fmla="*/ 52 w 52"/>
                  <a:gd name="T54" fmla="*/ 67 h 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67">
                    <a:moveTo>
                      <a:pt x="51" y="0"/>
                    </a:moveTo>
                    <a:lnTo>
                      <a:pt x="52" y="3"/>
                    </a:lnTo>
                    <a:lnTo>
                      <a:pt x="50" y="11"/>
                    </a:lnTo>
                    <a:lnTo>
                      <a:pt x="45" y="20"/>
                    </a:lnTo>
                    <a:lnTo>
                      <a:pt x="38" y="31"/>
                    </a:lnTo>
                    <a:lnTo>
                      <a:pt x="29" y="42"/>
                    </a:lnTo>
                    <a:lnTo>
                      <a:pt x="20" y="53"/>
                    </a:lnTo>
                    <a:lnTo>
                      <a:pt x="10" y="61"/>
                    </a:lnTo>
                    <a:lnTo>
                      <a:pt x="0" y="67"/>
                    </a:lnTo>
                    <a:lnTo>
                      <a:pt x="4" y="61"/>
                    </a:lnTo>
                    <a:lnTo>
                      <a:pt x="10" y="52"/>
                    </a:lnTo>
                    <a:lnTo>
                      <a:pt x="17" y="41"/>
                    </a:lnTo>
                    <a:lnTo>
                      <a:pt x="26" y="29"/>
                    </a:lnTo>
                    <a:lnTo>
                      <a:pt x="34" y="18"/>
                    </a:lnTo>
                    <a:lnTo>
                      <a:pt x="41" y="8"/>
                    </a:lnTo>
                    <a:lnTo>
                      <a:pt x="46" y="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38" name="Freeform 428"/>
              <p:cNvSpPr>
                <a:spLocks/>
              </p:cNvSpPr>
              <p:nvPr/>
            </p:nvSpPr>
            <p:spPr bwMode="auto">
              <a:xfrm>
                <a:off x="1077" y="324"/>
                <a:ext cx="51" cy="77"/>
              </a:xfrm>
              <a:custGeom>
                <a:avLst/>
                <a:gdLst>
                  <a:gd name="T0" fmla="*/ 50 w 51"/>
                  <a:gd name="T1" fmla="*/ 0 h 77"/>
                  <a:gd name="T2" fmla="*/ 51 w 51"/>
                  <a:gd name="T3" fmla="*/ 4 h 77"/>
                  <a:gd name="T4" fmla="*/ 49 w 51"/>
                  <a:gd name="T5" fmla="*/ 13 h 77"/>
                  <a:gd name="T6" fmla="*/ 44 w 51"/>
                  <a:gd name="T7" fmla="*/ 25 h 77"/>
                  <a:gd name="T8" fmla="*/ 37 w 51"/>
                  <a:gd name="T9" fmla="*/ 38 h 77"/>
                  <a:gd name="T10" fmla="*/ 28 w 51"/>
                  <a:gd name="T11" fmla="*/ 51 h 77"/>
                  <a:gd name="T12" fmla="*/ 18 w 51"/>
                  <a:gd name="T13" fmla="*/ 63 h 77"/>
                  <a:gd name="T14" fmla="*/ 9 w 51"/>
                  <a:gd name="T15" fmla="*/ 72 h 77"/>
                  <a:gd name="T16" fmla="*/ 0 w 51"/>
                  <a:gd name="T17" fmla="*/ 77 h 77"/>
                  <a:gd name="T18" fmla="*/ 3 w 51"/>
                  <a:gd name="T19" fmla="*/ 71 h 77"/>
                  <a:gd name="T20" fmla="*/ 9 w 51"/>
                  <a:gd name="T21" fmla="*/ 61 h 77"/>
                  <a:gd name="T22" fmla="*/ 16 w 51"/>
                  <a:gd name="T23" fmla="*/ 47 h 77"/>
                  <a:gd name="T24" fmla="*/ 25 w 51"/>
                  <a:gd name="T25" fmla="*/ 34 h 77"/>
                  <a:gd name="T26" fmla="*/ 33 w 51"/>
                  <a:gd name="T27" fmla="*/ 20 h 77"/>
                  <a:gd name="T28" fmla="*/ 41 w 51"/>
                  <a:gd name="T29" fmla="*/ 9 h 77"/>
                  <a:gd name="T30" fmla="*/ 46 w 51"/>
                  <a:gd name="T31" fmla="*/ 2 h 77"/>
                  <a:gd name="T32" fmla="*/ 50 w 51"/>
                  <a:gd name="T33" fmla="*/ 0 h 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77"/>
                  <a:gd name="T53" fmla="*/ 51 w 51"/>
                  <a:gd name="T54" fmla="*/ 77 h 7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77">
                    <a:moveTo>
                      <a:pt x="50" y="0"/>
                    </a:moveTo>
                    <a:lnTo>
                      <a:pt x="51" y="4"/>
                    </a:lnTo>
                    <a:lnTo>
                      <a:pt x="49" y="13"/>
                    </a:lnTo>
                    <a:lnTo>
                      <a:pt x="44" y="25"/>
                    </a:lnTo>
                    <a:lnTo>
                      <a:pt x="37" y="38"/>
                    </a:lnTo>
                    <a:lnTo>
                      <a:pt x="28" y="51"/>
                    </a:lnTo>
                    <a:lnTo>
                      <a:pt x="18" y="63"/>
                    </a:lnTo>
                    <a:lnTo>
                      <a:pt x="9" y="72"/>
                    </a:lnTo>
                    <a:lnTo>
                      <a:pt x="0" y="77"/>
                    </a:lnTo>
                    <a:lnTo>
                      <a:pt x="3" y="71"/>
                    </a:lnTo>
                    <a:lnTo>
                      <a:pt x="9" y="61"/>
                    </a:lnTo>
                    <a:lnTo>
                      <a:pt x="16" y="47"/>
                    </a:lnTo>
                    <a:lnTo>
                      <a:pt x="25" y="34"/>
                    </a:lnTo>
                    <a:lnTo>
                      <a:pt x="33" y="20"/>
                    </a:lnTo>
                    <a:lnTo>
                      <a:pt x="41" y="9"/>
                    </a:lnTo>
                    <a:lnTo>
                      <a:pt x="46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39" name="Freeform 429"/>
              <p:cNvSpPr>
                <a:spLocks/>
              </p:cNvSpPr>
              <p:nvPr/>
            </p:nvSpPr>
            <p:spPr bwMode="auto">
              <a:xfrm>
                <a:off x="1017" y="318"/>
                <a:ext cx="37" cy="74"/>
              </a:xfrm>
              <a:custGeom>
                <a:avLst/>
                <a:gdLst>
                  <a:gd name="T0" fmla="*/ 36 w 37"/>
                  <a:gd name="T1" fmla="*/ 0 h 74"/>
                  <a:gd name="T2" fmla="*/ 37 w 37"/>
                  <a:gd name="T3" fmla="*/ 3 h 74"/>
                  <a:gd name="T4" fmla="*/ 36 w 37"/>
                  <a:gd name="T5" fmla="*/ 11 h 74"/>
                  <a:gd name="T6" fmla="*/ 34 w 37"/>
                  <a:gd name="T7" fmla="*/ 23 h 74"/>
                  <a:gd name="T8" fmla="*/ 29 w 37"/>
                  <a:gd name="T9" fmla="*/ 34 h 74"/>
                  <a:gd name="T10" fmla="*/ 24 w 37"/>
                  <a:gd name="T11" fmla="*/ 46 h 74"/>
                  <a:gd name="T12" fmla="*/ 17 w 37"/>
                  <a:gd name="T13" fmla="*/ 58 h 74"/>
                  <a:gd name="T14" fmla="*/ 9 w 37"/>
                  <a:gd name="T15" fmla="*/ 68 h 74"/>
                  <a:gd name="T16" fmla="*/ 0 w 37"/>
                  <a:gd name="T17" fmla="*/ 74 h 74"/>
                  <a:gd name="T18" fmla="*/ 3 w 37"/>
                  <a:gd name="T19" fmla="*/ 67 h 74"/>
                  <a:gd name="T20" fmla="*/ 8 w 37"/>
                  <a:gd name="T21" fmla="*/ 56 h 74"/>
                  <a:gd name="T22" fmla="*/ 12 w 37"/>
                  <a:gd name="T23" fmla="*/ 43 h 74"/>
                  <a:gd name="T24" fmla="*/ 18 w 37"/>
                  <a:gd name="T25" fmla="*/ 31 h 74"/>
                  <a:gd name="T26" fmla="*/ 24 w 37"/>
                  <a:gd name="T27" fmla="*/ 18 h 74"/>
                  <a:gd name="T28" fmla="*/ 28 w 37"/>
                  <a:gd name="T29" fmla="*/ 8 h 74"/>
                  <a:gd name="T30" fmla="*/ 33 w 37"/>
                  <a:gd name="T31" fmla="*/ 1 h 74"/>
                  <a:gd name="T32" fmla="*/ 36 w 37"/>
                  <a:gd name="T33" fmla="*/ 0 h 7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74"/>
                  <a:gd name="T53" fmla="*/ 37 w 37"/>
                  <a:gd name="T54" fmla="*/ 74 h 7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74">
                    <a:moveTo>
                      <a:pt x="36" y="0"/>
                    </a:moveTo>
                    <a:lnTo>
                      <a:pt x="37" y="3"/>
                    </a:lnTo>
                    <a:lnTo>
                      <a:pt x="36" y="11"/>
                    </a:lnTo>
                    <a:lnTo>
                      <a:pt x="34" y="23"/>
                    </a:lnTo>
                    <a:lnTo>
                      <a:pt x="29" y="34"/>
                    </a:lnTo>
                    <a:lnTo>
                      <a:pt x="24" y="46"/>
                    </a:lnTo>
                    <a:lnTo>
                      <a:pt x="17" y="58"/>
                    </a:lnTo>
                    <a:lnTo>
                      <a:pt x="9" y="68"/>
                    </a:lnTo>
                    <a:lnTo>
                      <a:pt x="0" y="74"/>
                    </a:lnTo>
                    <a:lnTo>
                      <a:pt x="3" y="67"/>
                    </a:lnTo>
                    <a:lnTo>
                      <a:pt x="8" y="56"/>
                    </a:lnTo>
                    <a:lnTo>
                      <a:pt x="12" y="43"/>
                    </a:lnTo>
                    <a:lnTo>
                      <a:pt x="18" y="31"/>
                    </a:lnTo>
                    <a:lnTo>
                      <a:pt x="24" y="18"/>
                    </a:lnTo>
                    <a:lnTo>
                      <a:pt x="28" y="8"/>
                    </a:lnTo>
                    <a:lnTo>
                      <a:pt x="33" y="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0" name="Freeform 430"/>
              <p:cNvSpPr>
                <a:spLocks/>
              </p:cNvSpPr>
              <p:nvPr/>
            </p:nvSpPr>
            <p:spPr bwMode="auto">
              <a:xfrm>
                <a:off x="985" y="320"/>
                <a:ext cx="40" cy="55"/>
              </a:xfrm>
              <a:custGeom>
                <a:avLst/>
                <a:gdLst>
                  <a:gd name="T0" fmla="*/ 39 w 40"/>
                  <a:gd name="T1" fmla="*/ 0 h 55"/>
                  <a:gd name="T2" fmla="*/ 40 w 40"/>
                  <a:gd name="T3" fmla="*/ 4 h 55"/>
                  <a:gd name="T4" fmla="*/ 36 w 40"/>
                  <a:gd name="T5" fmla="*/ 10 h 55"/>
                  <a:gd name="T6" fmla="*/ 32 w 40"/>
                  <a:gd name="T7" fmla="*/ 20 h 55"/>
                  <a:gd name="T8" fmla="*/ 26 w 40"/>
                  <a:gd name="T9" fmla="*/ 29 h 55"/>
                  <a:gd name="T10" fmla="*/ 18 w 40"/>
                  <a:gd name="T11" fmla="*/ 39 h 55"/>
                  <a:gd name="T12" fmla="*/ 11 w 40"/>
                  <a:gd name="T13" fmla="*/ 47 h 55"/>
                  <a:gd name="T14" fmla="*/ 5 w 40"/>
                  <a:gd name="T15" fmla="*/ 52 h 55"/>
                  <a:gd name="T16" fmla="*/ 0 w 40"/>
                  <a:gd name="T17" fmla="*/ 55 h 55"/>
                  <a:gd name="T18" fmla="*/ 3 w 40"/>
                  <a:gd name="T19" fmla="*/ 49 h 55"/>
                  <a:gd name="T20" fmla="*/ 8 w 40"/>
                  <a:gd name="T21" fmla="*/ 42 h 55"/>
                  <a:gd name="T22" fmla="*/ 14 w 40"/>
                  <a:gd name="T23" fmla="*/ 33 h 55"/>
                  <a:gd name="T24" fmla="*/ 19 w 40"/>
                  <a:gd name="T25" fmla="*/ 24 h 55"/>
                  <a:gd name="T26" fmla="*/ 25 w 40"/>
                  <a:gd name="T27" fmla="*/ 15 h 55"/>
                  <a:gd name="T28" fmla="*/ 31 w 40"/>
                  <a:gd name="T29" fmla="*/ 8 h 55"/>
                  <a:gd name="T30" fmla="*/ 35 w 40"/>
                  <a:gd name="T31" fmla="*/ 3 h 55"/>
                  <a:gd name="T32" fmla="*/ 39 w 40"/>
                  <a:gd name="T33" fmla="*/ 0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55"/>
                  <a:gd name="T53" fmla="*/ 40 w 40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55">
                    <a:moveTo>
                      <a:pt x="39" y="0"/>
                    </a:moveTo>
                    <a:lnTo>
                      <a:pt x="40" y="4"/>
                    </a:lnTo>
                    <a:lnTo>
                      <a:pt x="36" y="10"/>
                    </a:lnTo>
                    <a:lnTo>
                      <a:pt x="32" y="20"/>
                    </a:lnTo>
                    <a:lnTo>
                      <a:pt x="26" y="29"/>
                    </a:lnTo>
                    <a:lnTo>
                      <a:pt x="18" y="39"/>
                    </a:lnTo>
                    <a:lnTo>
                      <a:pt x="11" y="47"/>
                    </a:lnTo>
                    <a:lnTo>
                      <a:pt x="5" y="52"/>
                    </a:lnTo>
                    <a:lnTo>
                      <a:pt x="0" y="55"/>
                    </a:lnTo>
                    <a:lnTo>
                      <a:pt x="3" y="49"/>
                    </a:lnTo>
                    <a:lnTo>
                      <a:pt x="8" y="42"/>
                    </a:lnTo>
                    <a:lnTo>
                      <a:pt x="14" y="33"/>
                    </a:lnTo>
                    <a:lnTo>
                      <a:pt x="19" y="24"/>
                    </a:lnTo>
                    <a:lnTo>
                      <a:pt x="25" y="15"/>
                    </a:lnTo>
                    <a:lnTo>
                      <a:pt x="31" y="8"/>
                    </a:lnTo>
                    <a:lnTo>
                      <a:pt x="35" y="3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1" name="Freeform 431"/>
              <p:cNvSpPr>
                <a:spLocks/>
              </p:cNvSpPr>
              <p:nvPr/>
            </p:nvSpPr>
            <p:spPr bwMode="auto">
              <a:xfrm>
                <a:off x="978" y="328"/>
                <a:ext cx="15" cy="40"/>
              </a:xfrm>
              <a:custGeom>
                <a:avLst/>
                <a:gdLst>
                  <a:gd name="T0" fmla="*/ 13 w 15"/>
                  <a:gd name="T1" fmla="*/ 0 h 40"/>
                  <a:gd name="T2" fmla="*/ 15 w 15"/>
                  <a:gd name="T3" fmla="*/ 7 h 40"/>
                  <a:gd name="T4" fmla="*/ 13 w 15"/>
                  <a:gd name="T5" fmla="*/ 21 h 40"/>
                  <a:gd name="T6" fmla="*/ 8 w 15"/>
                  <a:gd name="T7" fmla="*/ 33 h 40"/>
                  <a:gd name="T8" fmla="*/ 0 w 15"/>
                  <a:gd name="T9" fmla="*/ 40 h 40"/>
                  <a:gd name="T10" fmla="*/ 5 w 15"/>
                  <a:gd name="T11" fmla="*/ 30 h 40"/>
                  <a:gd name="T12" fmla="*/ 7 w 15"/>
                  <a:gd name="T13" fmla="*/ 15 h 40"/>
                  <a:gd name="T14" fmla="*/ 8 w 15"/>
                  <a:gd name="T15" fmla="*/ 4 h 40"/>
                  <a:gd name="T16" fmla="*/ 13 w 15"/>
                  <a:gd name="T17" fmla="*/ 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40"/>
                  <a:gd name="T29" fmla="*/ 15 w 15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40">
                    <a:moveTo>
                      <a:pt x="13" y="0"/>
                    </a:moveTo>
                    <a:lnTo>
                      <a:pt x="15" y="7"/>
                    </a:lnTo>
                    <a:lnTo>
                      <a:pt x="13" y="21"/>
                    </a:lnTo>
                    <a:lnTo>
                      <a:pt x="8" y="33"/>
                    </a:lnTo>
                    <a:lnTo>
                      <a:pt x="0" y="40"/>
                    </a:lnTo>
                    <a:lnTo>
                      <a:pt x="5" y="30"/>
                    </a:lnTo>
                    <a:lnTo>
                      <a:pt x="7" y="15"/>
                    </a:lnTo>
                    <a:lnTo>
                      <a:pt x="8" y="4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2" name="Freeform 432"/>
              <p:cNvSpPr>
                <a:spLocks/>
              </p:cNvSpPr>
              <p:nvPr/>
            </p:nvSpPr>
            <p:spPr bwMode="auto">
              <a:xfrm>
                <a:off x="1187" y="354"/>
                <a:ext cx="31" cy="32"/>
              </a:xfrm>
              <a:custGeom>
                <a:avLst/>
                <a:gdLst>
                  <a:gd name="T0" fmla="*/ 0 w 31"/>
                  <a:gd name="T1" fmla="*/ 32 h 32"/>
                  <a:gd name="T2" fmla="*/ 5 w 31"/>
                  <a:gd name="T3" fmla="*/ 24 h 32"/>
                  <a:gd name="T4" fmla="*/ 13 w 31"/>
                  <a:gd name="T5" fmla="*/ 12 h 32"/>
                  <a:gd name="T6" fmla="*/ 22 w 31"/>
                  <a:gd name="T7" fmla="*/ 1 h 32"/>
                  <a:gd name="T8" fmla="*/ 30 w 31"/>
                  <a:gd name="T9" fmla="*/ 0 h 32"/>
                  <a:gd name="T10" fmla="*/ 31 w 31"/>
                  <a:gd name="T11" fmla="*/ 4 h 32"/>
                  <a:gd name="T12" fmla="*/ 30 w 31"/>
                  <a:gd name="T13" fmla="*/ 8 h 32"/>
                  <a:gd name="T14" fmla="*/ 26 w 31"/>
                  <a:gd name="T15" fmla="*/ 13 h 32"/>
                  <a:gd name="T16" fmla="*/ 20 w 31"/>
                  <a:gd name="T17" fmla="*/ 17 h 32"/>
                  <a:gd name="T18" fmla="*/ 14 w 31"/>
                  <a:gd name="T19" fmla="*/ 22 h 32"/>
                  <a:gd name="T20" fmla="*/ 9 w 31"/>
                  <a:gd name="T21" fmla="*/ 25 h 32"/>
                  <a:gd name="T22" fmla="*/ 3 w 31"/>
                  <a:gd name="T23" fmla="*/ 30 h 32"/>
                  <a:gd name="T24" fmla="*/ 0 w 31"/>
                  <a:gd name="T25" fmla="*/ 32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"/>
                  <a:gd name="T40" fmla="*/ 0 h 32"/>
                  <a:gd name="T41" fmla="*/ 31 w 31"/>
                  <a:gd name="T42" fmla="*/ 32 h 3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" h="32">
                    <a:moveTo>
                      <a:pt x="0" y="32"/>
                    </a:moveTo>
                    <a:lnTo>
                      <a:pt x="5" y="24"/>
                    </a:lnTo>
                    <a:lnTo>
                      <a:pt x="13" y="12"/>
                    </a:lnTo>
                    <a:lnTo>
                      <a:pt x="22" y="1"/>
                    </a:lnTo>
                    <a:lnTo>
                      <a:pt x="30" y="0"/>
                    </a:lnTo>
                    <a:lnTo>
                      <a:pt x="31" y="4"/>
                    </a:lnTo>
                    <a:lnTo>
                      <a:pt x="30" y="8"/>
                    </a:lnTo>
                    <a:lnTo>
                      <a:pt x="26" y="13"/>
                    </a:lnTo>
                    <a:lnTo>
                      <a:pt x="20" y="17"/>
                    </a:lnTo>
                    <a:lnTo>
                      <a:pt x="14" y="22"/>
                    </a:lnTo>
                    <a:lnTo>
                      <a:pt x="9" y="25"/>
                    </a:lnTo>
                    <a:lnTo>
                      <a:pt x="3" y="3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3" name="Freeform 433"/>
              <p:cNvSpPr>
                <a:spLocks/>
              </p:cNvSpPr>
              <p:nvPr/>
            </p:nvSpPr>
            <p:spPr bwMode="auto">
              <a:xfrm>
                <a:off x="1194" y="376"/>
                <a:ext cx="40" cy="9"/>
              </a:xfrm>
              <a:custGeom>
                <a:avLst/>
                <a:gdLst>
                  <a:gd name="T0" fmla="*/ 0 w 40"/>
                  <a:gd name="T1" fmla="*/ 8 h 9"/>
                  <a:gd name="T2" fmla="*/ 2 w 40"/>
                  <a:gd name="T3" fmla="*/ 8 h 9"/>
                  <a:gd name="T4" fmla="*/ 7 w 40"/>
                  <a:gd name="T5" fmla="*/ 8 h 9"/>
                  <a:gd name="T6" fmla="*/ 14 w 40"/>
                  <a:gd name="T7" fmla="*/ 8 h 9"/>
                  <a:gd name="T8" fmla="*/ 21 w 40"/>
                  <a:gd name="T9" fmla="*/ 9 h 9"/>
                  <a:gd name="T10" fmla="*/ 28 w 40"/>
                  <a:gd name="T11" fmla="*/ 9 h 9"/>
                  <a:gd name="T12" fmla="*/ 35 w 40"/>
                  <a:gd name="T13" fmla="*/ 8 h 9"/>
                  <a:gd name="T14" fmla="*/ 39 w 40"/>
                  <a:gd name="T15" fmla="*/ 5 h 9"/>
                  <a:gd name="T16" fmla="*/ 40 w 40"/>
                  <a:gd name="T17" fmla="*/ 3 h 9"/>
                  <a:gd name="T18" fmla="*/ 39 w 40"/>
                  <a:gd name="T19" fmla="*/ 1 h 9"/>
                  <a:gd name="T20" fmla="*/ 35 w 40"/>
                  <a:gd name="T21" fmla="*/ 0 h 9"/>
                  <a:gd name="T22" fmla="*/ 29 w 40"/>
                  <a:gd name="T23" fmla="*/ 0 h 9"/>
                  <a:gd name="T24" fmla="*/ 23 w 40"/>
                  <a:gd name="T25" fmla="*/ 1 h 9"/>
                  <a:gd name="T26" fmla="*/ 15 w 40"/>
                  <a:gd name="T27" fmla="*/ 3 h 9"/>
                  <a:gd name="T28" fmla="*/ 10 w 40"/>
                  <a:gd name="T29" fmla="*/ 4 h 9"/>
                  <a:gd name="T30" fmla="*/ 4 w 40"/>
                  <a:gd name="T31" fmla="*/ 7 h 9"/>
                  <a:gd name="T32" fmla="*/ 0 w 40"/>
                  <a:gd name="T33" fmla="*/ 8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9"/>
                  <a:gd name="T53" fmla="*/ 40 w 40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9">
                    <a:moveTo>
                      <a:pt x="0" y="8"/>
                    </a:moveTo>
                    <a:lnTo>
                      <a:pt x="2" y="8"/>
                    </a:lnTo>
                    <a:lnTo>
                      <a:pt x="7" y="8"/>
                    </a:lnTo>
                    <a:lnTo>
                      <a:pt x="14" y="8"/>
                    </a:lnTo>
                    <a:lnTo>
                      <a:pt x="21" y="9"/>
                    </a:lnTo>
                    <a:lnTo>
                      <a:pt x="28" y="9"/>
                    </a:lnTo>
                    <a:lnTo>
                      <a:pt x="35" y="8"/>
                    </a:lnTo>
                    <a:lnTo>
                      <a:pt x="39" y="5"/>
                    </a:lnTo>
                    <a:lnTo>
                      <a:pt x="40" y="3"/>
                    </a:lnTo>
                    <a:lnTo>
                      <a:pt x="39" y="1"/>
                    </a:lnTo>
                    <a:lnTo>
                      <a:pt x="35" y="0"/>
                    </a:lnTo>
                    <a:lnTo>
                      <a:pt x="29" y="0"/>
                    </a:lnTo>
                    <a:lnTo>
                      <a:pt x="23" y="1"/>
                    </a:lnTo>
                    <a:lnTo>
                      <a:pt x="15" y="3"/>
                    </a:lnTo>
                    <a:lnTo>
                      <a:pt x="10" y="4"/>
                    </a:lnTo>
                    <a:lnTo>
                      <a:pt x="4" y="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4" name="Freeform 434"/>
              <p:cNvSpPr>
                <a:spLocks/>
              </p:cNvSpPr>
              <p:nvPr/>
            </p:nvSpPr>
            <p:spPr bwMode="auto">
              <a:xfrm>
                <a:off x="1186" y="385"/>
                <a:ext cx="40" cy="30"/>
              </a:xfrm>
              <a:custGeom>
                <a:avLst/>
                <a:gdLst>
                  <a:gd name="T0" fmla="*/ 0 w 40"/>
                  <a:gd name="T1" fmla="*/ 0 h 30"/>
                  <a:gd name="T2" fmla="*/ 5 w 40"/>
                  <a:gd name="T3" fmla="*/ 2 h 30"/>
                  <a:gd name="T4" fmla="*/ 12 w 40"/>
                  <a:gd name="T5" fmla="*/ 7 h 30"/>
                  <a:gd name="T6" fmla="*/ 19 w 40"/>
                  <a:gd name="T7" fmla="*/ 11 h 30"/>
                  <a:gd name="T8" fmla="*/ 27 w 40"/>
                  <a:gd name="T9" fmla="*/ 16 h 30"/>
                  <a:gd name="T10" fmla="*/ 32 w 40"/>
                  <a:gd name="T11" fmla="*/ 20 h 30"/>
                  <a:gd name="T12" fmla="*/ 38 w 40"/>
                  <a:gd name="T13" fmla="*/ 25 h 30"/>
                  <a:gd name="T14" fmla="*/ 40 w 40"/>
                  <a:gd name="T15" fmla="*/ 28 h 30"/>
                  <a:gd name="T16" fmla="*/ 39 w 40"/>
                  <a:gd name="T17" fmla="*/ 30 h 30"/>
                  <a:gd name="T18" fmla="*/ 36 w 40"/>
                  <a:gd name="T19" fmla="*/ 30 h 30"/>
                  <a:gd name="T20" fmla="*/ 31 w 40"/>
                  <a:gd name="T21" fmla="*/ 28 h 30"/>
                  <a:gd name="T22" fmla="*/ 26 w 40"/>
                  <a:gd name="T23" fmla="*/ 25 h 30"/>
                  <a:gd name="T24" fmla="*/ 20 w 40"/>
                  <a:gd name="T25" fmla="*/ 19 h 30"/>
                  <a:gd name="T26" fmla="*/ 13 w 40"/>
                  <a:gd name="T27" fmla="*/ 13 h 30"/>
                  <a:gd name="T28" fmla="*/ 8 w 40"/>
                  <a:gd name="T29" fmla="*/ 8 h 30"/>
                  <a:gd name="T30" fmla="*/ 3 w 40"/>
                  <a:gd name="T31" fmla="*/ 3 h 30"/>
                  <a:gd name="T32" fmla="*/ 0 w 40"/>
                  <a:gd name="T33" fmla="*/ 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30"/>
                  <a:gd name="T53" fmla="*/ 40 w 40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30">
                    <a:moveTo>
                      <a:pt x="0" y="0"/>
                    </a:moveTo>
                    <a:lnTo>
                      <a:pt x="5" y="2"/>
                    </a:lnTo>
                    <a:lnTo>
                      <a:pt x="12" y="7"/>
                    </a:lnTo>
                    <a:lnTo>
                      <a:pt x="19" y="11"/>
                    </a:lnTo>
                    <a:lnTo>
                      <a:pt x="27" y="16"/>
                    </a:lnTo>
                    <a:lnTo>
                      <a:pt x="32" y="20"/>
                    </a:lnTo>
                    <a:lnTo>
                      <a:pt x="38" y="25"/>
                    </a:lnTo>
                    <a:lnTo>
                      <a:pt x="40" y="28"/>
                    </a:lnTo>
                    <a:lnTo>
                      <a:pt x="39" y="30"/>
                    </a:lnTo>
                    <a:lnTo>
                      <a:pt x="36" y="30"/>
                    </a:lnTo>
                    <a:lnTo>
                      <a:pt x="31" y="28"/>
                    </a:lnTo>
                    <a:lnTo>
                      <a:pt x="26" y="25"/>
                    </a:lnTo>
                    <a:lnTo>
                      <a:pt x="20" y="19"/>
                    </a:lnTo>
                    <a:lnTo>
                      <a:pt x="13" y="13"/>
                    </a:lnTo>
                    <a:lnTo>
                      <a:pt x="8" y="8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5" name="Freeform 435"/>
              <p:cNvSpPr>
                <a:spLocks/>
              </p:cNvSpPr>
              <p:nvPr/>
            </p:nvSpPr>
            <p:spPr bwMode="auto">
              <a:xfrm>
                <a:off x="980" y="372"/>
                <a:ext cx="11" cy="51"/>
              </a:xfrm>
              <a:custGeom>
                <a:avLst/>
                <a:gdLst>
                  <a:gd name="T0" fmla="*/ 6 w 11"/>
                  <a:gd name="T1" fmla="*/ 0 h 51"/>
                  <a:gd name="T2" fmla="*/ 8 w 11"/>
                  <a:gd name="T3" fmla="*/ 14 h 51"/>
                  <a:gd name="T4" fmla="*/ 11 w 11"/>
                  <a:gd name="T5" fmla="*/ 30 h 51"/>
                  <a:gd name="T6" fmla="*/ 11 w 11"/>
                  <a:gd name="T7" fmla="*/ 45 h 51"/>
                  <a:gd name="T8" fmla="*/ 5 w 11"/>
                  <a:gd name="T9" fmla="*/ 51 h 51"/>
                  <a:gd name="T10" fmla="*/ 0 w 11"/>
                  <a:gd name="T11" fmla="*/ 46 h 51"/>
                  <a:gd name="T12" fmla="*/ 2 w 11"/>
                  <a:gd name="T13" fmla="*/ 31 h 51"/>
                  <a:gd name="T14" fmla="*/ 4 w 11"/>
                  <a:gd name="T15" fmla="*/ 14 h 51"/>
                  <a:gd name="T16" fmla="*/ 6 w 11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51"/>
                  <a:gd name="T29" fmla="*/ 11 w 11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51">
                    <a:moveTo>
                      <a:pt x="6" y="0"/>
                    </a:moveTo>
                    <a:lnTo>
                      <a:pt x="8" y="14"/>
                    </a:lnTo>
                    <a:lnTo>
                      <a:pt x="11" y="30"/>
                    </a:lnTo>
                    <a:lnTo>
                      <a:pt x="11" y="45"/>
                    </a:lnTo>
                    <a:lnTo>
                      <a:pt x="5" y="51"/>
                    </a:lnTo>
                    <a:lnTo>
                      <a:pt x="0" y="46"/>
                    </a:lnTo>
                    <a:lnTo>
                      <a:pt x="2" y="31"/>
                    </a:lnTo>
                    <a:lnTo>
                      <a:pt x="4" y="1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6" name="Freeform 436"/>
              <p:cNvSpPr>
                <a:spLocks/>
              </p:cNvSpPr>
              <p:nvPr/>
            </p:nvSpPr>
            <p:spPr bwMode="auto">
              <a:xfrm>
                <a:off x="958" y="364"/>
                <a:ext cx="19" cy="50"/>
              </a:xfrm>
              <a:custGeom>
                <a:avLst/>
                <a:gdLst>
                  <a:gd name="T0" fmla="*/ 19 w 19"/>
                  <a:gd name="T1" fmla="*/ 0 h 50"/>
                  <a:gd name="T2" fmla="*/ 18 w 19"/>
                  <a:gd name="T3" fmla="*/ 12 h 50"/>
                  <a:gd name="T4" fmla="*/ 15 w 19"/>
                  <a:gd name="T5" fmla="*/ 29 h 50"/>
                  <a:gd name="T6" fmla="*/ 10 w 19"/>
                  <a:gd name="T7" fmla="*/ 44 h 50"/>
                  <a:gd name="T8" fmla="*/ 2 w 19"/>
                  <a:gd name="T9" fmla="*/ 50 h 50"/>
                  <a:gd name="T10" fmla="*/ 0 w 19"/>
                  <a:gd name="T11" fmla="*/ 44 h 50"/>
                  <a:gd name="T12" fmla="*/ 6 w 19"/>
                  <a:gd name="T13" fmla="*/ 29 h 50"/>
                  <a:gd name="T14" fmla="*/ 13 w 19"/>
                  <a:gd name="T15" fmla="*/ 12 h 50"/>
                  <a:gd name="T16" fmla="*/ 19 w 19"/>
                  <a:gd name="T17" fmla="*/ 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50"/>
                  <a:gd name="T29" fmla="*/ 19 w 19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50">
                    <a:moveTo>
                      <a:pt x="19" y="0"/>
                    </a:moveTo>
                    <a:lnTo>
                      <a:pt x="18" y="12"/>
                    </a:lnTo>
                    <a:lnTo>
                      <a:pt x="15" y="29"/>
                    </a:lnTo>
                    <a:lnTo>
                      <a:pt x="10" y="44"/>
                    </a:lnTo>
                    <a:lnTo>
                      <a:pt x="2" y="50"/>
                    </a:lnTo>
                    <a:lnTo>
                      <a:pt x="0" y="44"/>
                    </a:lnTo>
                    <a:lnTo>
                      <a:pt x="6" y="29"/>
                    </a:lnTo>
                    <a:lnTo>
                      <a:pt x="13" y="1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7" name="Freeform 437"/>
              <p:cNvSpPr>
                <a:spLocks/>
              </p:cNvSpPr>
              <p:nvPr/>
            </p:nvSpPr>
            <p:spPr bwMode="auto">
              <a:xfrm>
                <a:off x="1001" y="375"/>
                <a:ext cx="10" cy="47"/>
              </a:xfrm>
              <a:custGeom>
                <a:avLst/>
                <a:gdLst>
                  <a:gd name="T0" fmla="*/ 2 w 10"/>
                  <a:gd name="T1" fmla="*/ 0 h 47"/>
                  <a:gd name="T2" fmla="*/ 7 w 10"/>
                  <a:gd name="T3" fmla="*/ 6 h 47"/>
                  <a:gd name="T4" fmla="*/ 10 w 10"/>
                  <a:gd name="T5" fmla="*/ 21 h 47"/>
                  <a:gd name="T6" fmla="*/ 10 w 10"/>
                  <a:gd name="T7" fmla="*/ 37 h 47"/>
                  <a:gd name="T8" fmla="*/ 4 w 10"/>
                  <a:gd name="T9" fmla="*/ 47 h 47"/>
                  <a:gd name="T10" fmla="*/ 0 w 10"/>
                  <a:gd name="T11" fmla="*/ 44 h 47"/>
                  <a:gd name="T12" fmla="*/ 0 w 10"/>
                  <a:gd name="T13" fmla="*/ 30 h 47"/>
                  <a:gd name="T14" fmla="*/ 2 w 10"/>
                  <a:gd name="T15" fmla="*/ 13 h 47"/>
                  <a:gd name="T16" fmla="*/ 2 w 10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47"/>
                  <a:gd name="T29" fmla="*/ 10 w 10"/>
                  <a:gd name="T30" fmla="*/ 47 h 4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47">
                    <a:moveTo>
                      <a:pt x="2" y="0"/>
                    </a:moveTo>
                    <a:lnTo>
                      <a:pt x="7" y="6"/>
                    </a:lnTo>
                    <a:lnTo>
                      <a:pt x="10" y="21"/>
                    </a:lnTo>
                    <a:lnTo>
                      <a:pt x="10" y="37"/>
                    </a:lnTo>
                    <a:lnTo>
                      <a:pt x="4" y="47"/>
                    </a:lnTo>
                    <a:lnTo>
                      <a:pt x="0" y="44"/>
                    </a:lnTo>
                    <a:lnTo>
                      <a:pt x="0" y="30"/>
                    </a:lnTo>
                    <a:lnTo>
                      <a:pt x="2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8" name="Freeform 438"/>
              <p:cNvSpPr>
                <a:spLocks/>
              </p:cNvSpPr>
              <p:nvPr/>
            </p:nvSpPr>
            <p:spPr bwMode="auto">
              <a:xfrm>
                <a:off x="1019" y="383"/>
                <a:ext cx="11" cy="51"/>
              </a:xfrm>
              <a:custGeom>
                <a:avLst/>
                <a:gdLst>
                  <a:gd name="T0" fmla="*/ 0 w 11"/>
                  <a:gd name="T1" fmla="*/ 0 h 51"/>
                  <a:gd name="T2" fmla="*/ 5 w 11"/>
                  <a:gd name="T3" fmla="*/ 10 h 51"/>
                  <a:gd name="T4" fmla="*/ 9 w 11"/>
                  <a:gd name="T5" fmla="*/ 26 h 51"/>
                  <a:gd name="T6" fmla="*/ 11 w 11"/>
                  <a:gd name="T7" fmla="*/ 42 h 51"/>
                  <a:gd name="T8" fmla="*/ 8 w 11"/>
                  <a:gd name="T9" fmla="*/ 51 h 51"/>
                  <a:gd name="T10" fmla="*/ 5 w 11"/>
                  <a:gd name="T11" fmla="*/ 47 h 51"/>
                  <a:gd name="T12" fmla="*/ 2 w 11"/>
                  <a:gd name="T13" fmla="*/ 34 h 51"/>
                  <a:gd name="T14" fmla="*/ 2 w 11"/>
                  <a:gd name="T15" fmla="*/ 15 h 51"/>
                  <a:gd name="T16" fmla="*/ 0 w 11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51"/>
                  <a:gd name="T29" fmla="*/ 11 w 11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51">
                    <a:moveTo>
                      <a:pt x="0" y="0"/>
                    </a:moveTo>
                    <a:lnTo>
                      <a:pt x="5" y="10"/>
                    </a:lnTo>
                    <a:lnTo>
                      <a:pt x="9" y="26"/>
                    </a:lnTo>
                    <a:lnTo>
                      <a:pt x="11" y="42"/>
                    </a:lnTo>
                    <a:lnTo>
                      <a:pt x="8" y="51"/>
                    </a:lnTo>
                    <a:lnTo>
                      <a:pt x="5" y="47"/>
                    </a:lnTo>
                    <a:lnTo>
                      <a:pt x="2" y="34"/>
                    </a:lnTo>
                    <a:lnTo>
                      <a:pt x="2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9" name="Freeform 439"/>
              <p:cNvSpPr>
                <a:spLocks/>
              </p:cNvSpPr>
              <p:nvPr/>
            </p:nvSpPr>
            <p:spPr bwMode="auto">
              <a:xfrm>
                <a:off x="1037" y="391"/>
                <a:ext cx="14" cy="51"/>
              </a:xfrm>
              <a:custGeom>
                <a:avLst/>
                <a:gdLst>
                  <a:gd name="T0" fmla="*/ 0 w 14"/>
                  <a:gd name="T1" fmla="*/ 0 h 51"/>
                  <a:gd name="T2" fmla="*/ 5 w 14"/>
                  <a:gd name="T3" fmla="*/ 11 h 51"/>
                  <a:gd name="T4" fmla="*/ 11 w 14"/>
                  <a:gd name="T5" fmla="*/ 28 h 51"/>
                  <a:gd name="T6" fmla="*/ 14 w 14"/>
                  <a:gd name="T7" fmla="*/ 44 h 51"/>
                  <a:gd name="T8" fmla="*/ 11 w 14"/>
                  <a:gd name="T9" fmla="*/ 51 h 51"/>
                  <a:gd name="T10" fmla="*/ 6 w 14"/>
                  <a:gd name="T11" fmla="*/ 45 h 51"/>
                  <a:gd name="T12" fmla="*/ 4 w 14"/>
                  <a:gd name="T13" fmla="*/ 30 h 51"/>
                  <a:gd name="T14" fmla="*/ 2 w 14"/>
                  <a:gd name="T15" fmla="*/ 14 h 51"/>
                  <a:gd name="T16" fmla="*/ 0 w 14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51"/>
                  <a:gd name="T29" fmla="*/ 14 w 14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51">
                    <a:moveTo>
                      <a:pt x="0" y="0"/>
                    </a:moveTo>
                    <a:lnTo>
                      <a:pt x="5" y="11"/>
                    </a:lnTo>
                    <a:lnTo>
                      <a:pt x="11" y="28"/>
                    </a:lnTo>
                    <a:lnTo>
                      <a:pt x="14" y="44"/>
                    </a:lnTo>
                    <a:lnTo>
                      <a:pt x="11" y="51"/>
                    </a:lnTo>
                    <a:lnTo>
                      <a:pt x="6" y="45"/>
                    </a:lnTo>
                    <a:lnTo>
                      <a:pt x="4" y="30"/>
                    </a:lnTo>
                    <a:lnTo>
                      <a:pt x="2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0" name="Freeform 440"/>
              <p:cNvSpPr>
                <a:spLocks/>
              </p:cNvSpPr>
              <p:nvPr/>
            </p:nvSpPr>
            <p:spPr bwMode="auto">
              <a:xfrm>
                <a:off x="1055" y="394"/>
                <a:ext cx="17" cy="57"/>
              </a:xfrm>
              <a:custGeom>
                <a:avLst/>
                <a:gdLst>
                  <a:gd name="T0" fmla="*/ 0 w 17"/>
                  <a:gd name="T1" fmla="*/ 0 h 57"/>
                  <a:gd name="T2" fmla="*/ 8 w 17"/>
                  <a:gd name="T3" fmla="*/ 15 h 57"/>
                  <a:gd name="T4" fmla="*/ 15 w 17"/>
                  <a:gd name="T5" fmla="*/ 33 h 57"/>
                  <a:gd name="T6" fmla="*/ 17 w 17"/>
                  <a:gd name="T7" fmla="*/ 49 h 57"/>
                  <a:gd name="T8" fmla="*/ 13 w 17"/>
                  <a:gd name="T9" fmla="*/ 57 h 57"/>
                  <a:gd name="T10" fmla="*/ 6 w 17"/>
                  <a:gd name="T11" fmla="*/ 50 h 57"/>
                  <a:gd name="T12" fmla="*/ 4 w 17"/>
                  <a:gd name="T13" fmla="*/ 33 h 57"/>
                  <a:gd name="T14" fmla="*/ 3 w 17"/>
                  <a:gd name="T15" fmla="*/ 14 h 57"/>
                  <a:gd name="T16" fmla="*/ 0 w 17"/>
                  <a:gd name="T17" fmla="*/ 0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57"/>
                  <a:gd name="T29" fmla="*/ 17 w 17"/>
                  <a:gd name="T30" fmla="*/ 57 h 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57">
                    <a:moveTo>
                      <a:pt x="0" y="0"/>
                    </a:moveTo>
                    <a:lnTo>
                      <a:pt x="8" y="15"/>
                    </a:lnTo>
                    <a:lnTo>
                      <a:pt x="15" y="33"/>
                    </a:lnTo>
                    <a:lnTo>
                      <a:pt x="17" y="49"/>
                    </a:lnTo>
                    <a:lnTo>
                      <a:pt x="13" y="57"/>
                    </a:lnTo>
                    <a:lnTo>
                      <a:pt x="6" y="50"/>
                    </a:lnTo>
                    <a:lnTo>
                      <a:pt x="4" y="33"/>
                    </a:lnTo>
                    <a:lnTo>
                      <a:pt x="3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1" name="Freeform 441"/>
              <p:cNvSpPr>
                <a:spLocks/>
              </p:cNvSpPr>
              <p:nvPr/>
            </p:nvSpPr>
            <p:spPr bwMode="auto">
              <a:xfrm>
                <a:off x="1077" y="397"/>
                <a:ext cx="22" cy="60"/>
              </a:xfrm>
              <a:custGeom>
                <a:avLst/>
                <a:gdLst>
                  <a:gd name="T0" fmla="*/ 0 w 22"/>
                  <a:gd name="T1" fmla="*/ 0 h 60"/>
                  <a:gd name="T2" fmla="*/ 7 w 22"/>
                  <a:gd name="T3" fmla="*/ 14 h 60"/>
                  <a:gd name="T4" fmla="*/ 17 w 22"/>
                  <a:gd name="T5" fmla="*/ 35 h 60"/>
                  <a:gd name="T6" fmla="*/ 22 w 22"/>
                  <a:gd name="T7" fmla="*/ 54 h 60"/>
                  <a:gd name="T8" fmla="*/ 19 w 22"/>
                  <a:gd name="T9" fmla="*/ 60 h 60"/>
                  <a:gd name="T10" fmla="*/ 11 w 22"/>
                  <a:gd name="T11" fmla="*/ 51 h 60"/>
                  <a:gd name="T12" fmla="*/ 7 w 22"/>
                  <a:gd name="T13" fmla="*/ 32 h 60"/>
                  <a:gd name="T14" fmla="*/ 2 w 22"/>
                  <a:gd name="T15" fmla="*/ 13 h 60"/>
                  <a:gd name="T16" fmla="*/ 0 w 22"/>
                  <a:gd name="T17" fmla="*/ 0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60"/>
                  <a:gd name="T29" fmla="*/ 22 w 22"/>
                  <a:gd name="T30" fmla="*/ 60 h 6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60">
                    <a:moveTo>
                      <a:pt x="0" y="0"/>
                    </a:moveTo>
                    <a:lnTo>
                      <a:pt x="7" y="14"/>
                    </a:lnTo>
                    <a:lnTo>
                      <a:pt x="17" y="35"/>
                    </a:lnTo>
                    <a:lnTo>
                      <a:pt x="22" y="54"/>
                    </a:lnTo>
                    <a:lnTo>
                      <a:pt x="19" y="60"/>
                    </a:lnTo>
                    <a:lnTo>
                      <a:pt x="11" y="51"/>
                    </a:lnTo>
                    <a:lnTo>
                      <a:pt x="7" y="32"/>
                    </a:lnTo>
                    <a:lnTo>
                      <a:pt x="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2" name="Freeform 442"/>
              <p:cNvSpPr>
                <a:spLocks/>
              </p:cNvSpPr>
              <p:nvPr/>
            </p:nvSpPr>
            <p:spPr bwMode="auto">
              <a:xfrm>
                <a:off x="1093" y="396"/>
                <a:ext cx="29" cy="66"/>
              </a:xfrm>
              <a:custGeom>
                <a:avLst/>
                <a:gdLst>
                  <a:gd name="T0" fmla="*/ 0 w 29"/>
                  <a:gd name="T1" fmla="*/ 0 h 66"/>
                  <a:gd name="T2" fmla="*/ 5 w 29"/>
                  <a:gd name="T3" fmla="*/ 6 h 66"/>
                  <a:gd name="T4" fmla="*/ 12 w 29"/>
                  <a:gd name="T5" fmla="*/ 15 h 66"/>
                  <a:gd name="T6" fmla="*/ 18 w 29"/>
                  <a:gd name="T7" fmla="*/ 25 h 66"/>
                  <a:gd name="T8" fmla="*/ 23 w 29"/>
                  <a:gd name="T9" fmla="*/ 36 h 66"/>
                  <a:gd name="T10" fmla="*/ 27 w 29"/>
                  <a:gd name="T11" fmla="*/ 48 h 66"/>
                  <a:gd name="T12" fmla="*/ 29 w 29"/>
                  <a:gd name="T13" fmla="*/ 57 h 66"/>
                  <a:gd name="T14" fmla="*/ 28 w 29"/>
                  <a:gd name="T15" fmla="*/ 64 h 66"/>
                  <a:gd name="T16" fmla="*/ 25 w 29"/>
                  <a:gd name="T17" fmla="*/ 66 h 66"/>
                  <a:gd name="T18" fmla="*/ 16 w 29"/>
                  <a:gd name="T19" fmla="*/ 59 h 66"/>
                  <a:gd name="T20" fmla="*/ 8 w 29"/>
                  <a:gd name="T21" fmla="*/ 40 h 66"/>
                  <a:gd name="T22" fmla="*/ 3 w 29"/>
                  <a:gd name="T23" fmla="*/ 17 h 66"/>
                  <a:gd name="T24" fmla="*/ 0 w 29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"/>
                  <a:gd name="T40" fmla="*/ 0 h 66"/>
                  <a:gd name="T41" fmla="*/ 29 w 29"/>
                  <a:gd name="T42" fmla="*/ 66 h 6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" h="66">
                    <a:moveTo>
                      <a:pt x="0" y="0"/>
                    </a:moveTo>
                    <a:lnTo>
                      <a:pt x="5" y="6"/>
                    </a:lnTo>
                    <a:lnTo>
                      <a:pt x="12" y="15"/>
                    </a:lnTo>
                    <a:lnTo>
                      <a:pt x="18" y="25"/>
                    </a:lnTo>
                    <a:lnTo>
                      <a:pt x="23" y="36"/>
                    </a:lnTo>
                    <a:lnTo>
                      <a:pt x="27" y="48"/>
                    </a:lnTo>
                    <a:lnTo>
                      <a:pt x="29" y="57"/>
                    </a:lnTo>
                    <a:lnTo>
                      <a:pt x="28" y="64"/>
                    </a:lnTo>
                    <a:lnTo>
                      <a:pt x="25" y="66"/>
                    </a:lnTo>
                    <a:lnTo>
                      <a:pt x="16" y="59"/>
                    </a:lnTo>
                    <a:lnTo>
                      <a:pt x="8" y="40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3" name="Freeform 443"/>
              <p:cNvSpPr>
                <a:spLocks/>
              </p:cNvSpPr>
              <p:nvPr/>
            </p:nvSpPr>
            <p:spPr bwMode="auto">
              <a:xfrm>
                <a:off x="1118" y="394"/>
                <a:ext cx="45" cy="60"/>
              </a:xfrm>
              <a:custGeom>
                <a:avLst/>
                <a:gdLst>
                  <a:gd name="T0" fmla="*/ 0 w 45"/>
                  <a:gd name="T1" fmla="*/ 0 h 60"/>
                  <a:gd name="T2" fmla="*/ 6 w 45"/>
                  <a:gd name="T3" fmla="*/ 4 h 60"/>
                  <a:gd name="T4" fmla="*/ 14 w 45"/>
                  <a:gd name="T5" fmla="*/ 12 h 60"/>
                  <a:gd name="T6" fmla="*/ 23 w 45"/>
                  <a:gd name="T7" fmla="*/ 21 h 60"/>
                  <a:gd name="T8" fmla="*/ 31 w 45"/>
                  <a:gd name="T9" fmla="*/ 32 h 60"/>
                  <a:gd name="T10" fmla="*/ 38 w 45"/>
                  <a:gd name="T11" fmla="*/ 42 h 60"/>
                  <a:gd name="T12" fmla="*/ 43 w 45"/>
                  <a:gd name="T13" fmla="*/ 50 h 60"/>
                  <a:gd name="T14" fmla="*/ 45 w 45"/>
                  <a:gd name="T15" fmla="*/ 57 h 60"/>
                  <a:gd name="T16" fmla="*/ 44 w 45"/>
                  <a:gd name="T17" fmla="*/ 60 h 60"/>
                  <a:gd name="T18" fmla="*/ 39 w 45"/>
                  <a:gd name="T19" fmla="*/ 60 h 60"/>
                  <a:gd name="T20" fmla="*/ 34 w 45"/>
                  <a:gd name="T21" fmla="*/ 55 h 60"/>
                  <a:gd name="T22" fmla="*/ 27 w 45"/>
                  <a:gd name="T23" fmla="*/ 49 h 60"/>
                  <a:gd name="T24" fmla="*/ 20 w 45"/>
                  <a:gd name="T25" fmla="*/ 40 h 60"/>
                  <a:gd name="T26" fmla="*/ 13 w 45"/>
                  <a:gd name="T27" fmla="*/ 29 h 60"/>
                  <a:gd name="T28" fmla="*/ 8 w 45"/>
                  <a:gd name="T29" fmla="*/ 19 h 60"/>
                  <a:gd name="T30" fmla="*/ 2 w 45"/>
                  <a:gd name="T31" fmla="*/ 9 h 60"/>
                  <a:gd name="T32" fmla="*/ 0 w 45"/>
                  <a:gd name="T33" fmla="*/ 0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60"/>
                  <a:gd name="T53" fmla="*/ 45 w 45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60">
                    <a:moveTo>
                      <a:pt x="0" y="0"/>
                    </a:moveTo>
                    <a:lnTo>
                      <a:pt x="6" y="4"/>
                    </a:lnTo>
                    <a:lnTo>
                      <a:pt x="14" y="12"/>
                    </a:lnTo>
                    <a:lnTo>
                      <a:pt x="23" y="21"/>
                    </a:lnTo>
                    <a:lnTo>
                      <a:pt x="31" y="32"/>
                    </a:lnTo>
                    <a:lnTo>
                      <a:pt x="38" y="42"/>
                    </a:lnTo>
                    <a:lnTo>
                      <a:pt x="43" y="50"/>
                    </a:lnTo>
                    <a:lnTo>
                      <a:pt x="45" y="57"/>
                    </a:lnTo>
                    <a:lnTo>
                      <a:pt x="44" y="60"/>
                    </a:lnTo>
                    <a:lnTo>
                      <a:pt x="39" y="60"/>
                    </a:lnTo>
                    <a:lnTo>
                      <a:pt x="34" y="55"/>
                    </a:lnTo>
                    <a:lnTo>
                      <a:pt x="27" y="49"/>
                    </a:lnTo>
                    <a:lnTo>
                      <a:pt x="20" y="40"/>
                    </a:lnTo>
                    <a:lnTo>
                      <a:pt x="13" y="29"/>
                    </a:lnTo>
                    <a:lnTo>
                      <a:pt x="8" y="19"/>
                    </a:lnTo>
                    <a:lnTo>
                      <a:pt x="2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4" name="Freeform 444"/>
              <p:cNvSpPr>
                <a:spLocks/>
              </p:cNvSpPr>
              <p:nvPr/>
            </p:nvSpPr>
            <p:spPr bwMode="auto">
              <a:xfrm>
                <a:off x="1141" y="392"/>
                <a:ext cx="57" cy="50"/>
              </a:xfrm>
              <a:custGeom>
                <a:avLst/>
                <a:gdLst>
                  <a:gd name="T0" fmla="*/ 0 w 57"/>
                  <a:gd name="T1" fmla="*/ 0 h 50"/>
                  <a:gd name="T2" fmla="*/ 7 w 57"/>
                  <a:gd name="T3" fmla="*/ 3 h 50"/>
                  <a:gd name="T4" fmla="*/ 16 w 57"/>
                  <a:gd name="T5" fmla="*/ 10 h 50"/>
                  <a:gd name="T6" fmla="*/ 26 w 57"/>
                  <a:gd name="T7" fmla="*/ 17 h 50"/>
                  <a:gd name="T8" fmla="*/ 37 w 57"/>
                  <a:gd name="T9" fmla="*/ 25 h 50"/>
                  <a:gd name="T10" fmla="*/ 47 w 57"/>
                  <a:gd name="T11" fmla="*/ 33 h 50"/>
                  <a:gd name="T12" fmla="*/ 54 w 57"/>
                  <a:gd name="T13" fmla="*/ 39 h 50"/>
                  <a:gd name="T14" fmla="*/ 57 w 57"/>
                  <a:gd name="T15" fmla="*/ 46 h 50"/>
                  <a:gd name="T16" fmla="*/ 56 w 57"/>
                  <a:gd name="T17" fmla="*/ 50 h 50"/>
                  <a:gd name="T18" fmla="*/ 50 w 57"/>
                  <a:gd name="T19" fmla="*/ 50 h 50"/>
                  <a:gd name="T20" fmla="*/ 43 w 57"/>
                  <a:gd name="T21" fmla="*/ 46 h 50"/>
                  <a:gd name="T22" fmla="*/ 34 w 57"/>
                  <a:gd name="T23" fmla="*/ 39 h 50"/>
                  <a:gd name="T24" fmla="*/ 24 w 57"/>
                  <a:gd name="T25" fmla="*/ 31 h 50"/>
                  <a:gd name="T26" fmla="*/ 15 w 57"/>
                  <a:gd name="T27" fmla="*/ 21 h 50"/>
                  <a:gd name="T28" fmla="*/ 7 w 57"/>
                  <a:gd name="T29" fmla="*/ 13 h 50"/>
                  <a:gd name="T30" fmla="*/ 3 w 57"/>
                  <a:gd name="T31" fmla="*/ 5 h 50"/>
                  <a:gd name="T32" fmla="*/ 0 w 57"/>
                  <a:gd name="T33" fmla="*/ 0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50"/>
                  <a:gd name="T53" fmla="*/ 57 w 57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50">
                    <a:moveTo>
                      <a:pt x="0" y="0"/>
                    </a:moveTo>
                    <a:lnTo>
                      <a:pt x="7" y="3"/>
                    </a:lnTo>
                    <a:lnTo>
                      <a:pt x="16" y="10"/>
                    </a:lnTo>
                    <a:lnTo>
                      <a:pt x="26" y="17"/>
                    </a:lnTo>
                    <a:lnTo>
                      <a:pt x="37" y="25"/>
                    </a:lnTo>
                    <a:lnTo>
                      <a:pt x="47" y="33"/>
                    </a:lnTo>
                    <a:lnTo>
                      <a:pt x="54" y="39"/>
                    </a:lnTo>
                    <a:lnTo>
                      <a:pt x="57" y="46"/>
                    </a:lnTo>
                    <a:lnTo>
                      <a:pt x="56" y="50"/>
                    </a:lnTo>
                    <a:lnTo>
                      <a:pt x="50" y="50"/>
                    </a:lnTo>
                    <a:lnTo>
                      <a:pt x="43" y="46"/>
                    </a:lnTo>
                    <a:lnTo>
                      <a:pt x="34" y="39"/>
                    </a:lnTo>
                    <a:lnTo>
                      <a:pt x="24" y="31"/>
                    </a:lnTo>
                    <a:lnTo>
                      <a:pt x="15" y="21"/>
                    </a:lnTo>
                    <a:lnTo>
                      <a:pt x="7" y="13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5" name="Freeform 445"/>
              <p:cNvSpPr>
                <a:spLocks/>
              </p:cNvSpPr>
              <p:nvPr/>
            </p:nvSpPr>
            <p:spPr bwMode="auto">
              <a:xfrm>
                <a:off x="1164" y="388"/>
                <a:ext cx="50" cy="46"/>
              </a:xfrm>
              <a:custGeom>
                <a:avLst/>
                <a:gdLst>
                  <a:gd name="T0" fmla="*/ 48 w 50"/>
                  <a:gd name="T1" fmla="*/ 46 h 46"/>
                  <a:gd name="T2" fmla="*/ 45 w 50"/>
                  <a:gd name="T3" fmla="*/ 44 h 46"/>
                  <a:gd name="T4" fmla="*/ 41 w 50"/>
                  <a:gd name="T5" fmla="*/ 41 h 46"/>
                  <a:gd name="T6" fmla="*/ 34 w 50"/>
                  <a:gd name="T7" fmla="*/ 34 h 46"/>
                  <a:gd name="T8" fmla="*/ 27 w 50"/>
                  <a:gd name="T9" fmla="*/ 26 h 46"/>
                  <a:gd name="T10" fmla="*/ 20 w 50"/>
                  <a:gd name="T11" fmla="*/ 18 h 46"/>
                  <a:gd name="T12" fmla="*/ 13 w 50"/>
                  <a:gd name="T13" fmla="*/ 10 h 46"/>
                  <a:gd name="T14" fmla="*/ 6 w 50"/>
                  <a:gd name="T15" fmla="*/ 5 h 46"/>
                  <a:gd name="T16" fmla="*/ 0 w 50"/>
                  <a:gd name="T17" fmla="*/ 0 h 46"/>
                  <a:gd name="T18" fmla="*/ 8 w 50"/>
                  <a:gd name="T19" fmla="*/ 3 h 46"/>
                  <a:gd name="T20" fmla="*/ 18 w 50"/>
                  <a:gd name="T21" fmla="*/ 7 h 46"/>
                  <a:gd name="T22" fmla="*/ 27 w 50"/>
                  <a:gd name="T23" fmla="*/ 14 h 46"/>
                  <a:gd name="T24" fmla="*/ 36 w 50"/>
                  <a:gd name="T25" fmla="*/ 21 h 46"/>
                  <a:gd name="T26" fmla="*/ 43 w 50"/>
                  <a:gd name="T27" fmla="*/ 29 h 46"/>
                  <a:gd name="T28" fmla="*/ 49 w 50"/>
                  <a:gd name="T29" fmla="*/ 35 h 46"/>
                  <a:gd name="T30" fmla="*/ 50 w 50"/>
                  <a:gd name="T31" fmla="*/ 41 h 46"/>
                  <a:gd name="T32" fmla="*/ 48 w 50"/>
                  <a:gd name="T33" fmla="*/ 46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46"/>
                  <a:gd name="T53" fmla="*/ 50 w 50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46">
                    <a:moveTo>
                      <a:pt x="48" y="46"/>
                    </a:moveTo>
                    <a:lnTo>
                      <a:pt x="45" y="44"/>
                    </a:lnTo>
                    <a:lnTo>
                      <a:pt x="41" y="41"/>
                    </a:lnTo>
                    <a:lnTo>
                      <a:pt x="34" y="34"/>
                    </a:lnTo>
                    <a:lnTo>
                      <a:pt x="27" y="26"/>
                    </a:lnTo>
                    <a:lnTo>
                      <a:pt x="20" y="18"/>
                    </a:lnTo>
                    <a:lnTo>
                      <a:pt x="13" y="10"/>
                    </a:lnTo>
                    <a:lnTo>
                      <a:pt x="6" y="5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8" y="7"/>
                    </a:lnTo>
                    <a:lnTo>
                      <a:pt x="27" y="14"/>
                    </a:lnTo>
                    <a:lnTo>
                      <a:pt x="36" y="21"/>
                    </a:lnTo>
                    <a:lnTo>
                      <a:pt x="43" y="29"/>
                    </a:lnTo>
                    <a:lnTo>
                      <a:pt x="49" y="35"/>
                    </a:lnTo>
                    <a:lnTo>
                      <a:pt x="50" y="41"/>
                    </a:lnTo>
                    <a:lnTo>
                      <a:pt x="48" y="4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6" name="Freeform 446"/>
              <p:cNvSpPr>
                <a:spLocks/>
              </p:cNvSpPr>
              <p:nvPr/>
            </p:nvSpPr>
            <p:spPr bwMode="auto">
              <a:xfrm>
                <a:off x="1208" y="282"/>
                <a:ext cx="233" cy="50"/>
              </a:xfrm>
              <a:custGeom>
                <a:avLst/>
                <a:gdLst>
                  <a:gd name="T0" fmla="*/ 0 w 233"/>
                  <a:gd name="T1" fmla="*/ 7 h 50"/>
                  <a:gd name="T2" fmla="*/ 0 w 233"/>
                  <a:gd name="T3" fmla="*/ 4 h 50"/>
                  <a:gd name="T4" fmla="*/ 1 w 233"/>
                  <a:gd name="T5" fmla="*/ 3 h 50"/>
                  <a:gd name="T6" fmla="*/ 3 w 233"/>
                  <a:gd name="T7" fmla="*/ 1 h 50"/>
                  <a:gd name="T8" fmla="*/ 5 w 233"/>
                  <a:gd name="T9" fmla="*/ 0 h 50"/>
                  <a:gd name="T10" fmla="*/ 20 w 233"/>
                  <a:gd name="T11" fmla="*/ 11 h 50"/>
                  <a:gd name="T12" fmla="*/ 35 w 233"/>
                  <a:gd name="T13" fmla="*/ 21 h 50"/>
                  <a:gd name="T14" fmla="*/ 50 w 233"/>
                  <a:gd name="T15" fmla="*/ 28 h 50"/>
                  <a:gd name="T16" fmla="*/ 66 w 233"/>
                  <a:gd name="T17" fmla="*/ 34 h 50"/>
                  <a:gd name="T18" fmla="*/ 82 w 233"/>
                  <a:gd name="T19" fmla="*/ 37 h 50"/>
                  <a:gd name="T20" fmla="*/ 98 w 233"/>
                  <a:gd name="T21" fmla="*/ 39 h 50"/>
                  <a:gd name="T22" fmla="*/ 114 w 233"/>
                  <a:gd name="T23" fmla="*/ 39 h 50"/>
                  <a:gd name="T24" fmla="*/ 129 w 233"/>
                  <a:gd name="T25" fmla="*/ 39 h 50"/>
                  <a:gd name="T26" fmla="*/ 144 w 233"/>
                  <a:gd name="T27" fmla="*/ 38 h 50"/>
                  <a:gd name="T28" fmla="*/ 159 w 233"/>
                  <a:gd name="T29" fmla="*/ 36 h 50"/>
                  <a:gd name="T30" fmla="*/ 174 w 233"/>
                  <a:gd name="T31" fmla="*/ 33 h 50"/>
                  <a:gd name="T32" fmla="*/ 187 w 233"/>
                  <a:gd name="T33" fmla="*/ 29 h 50"/>
                  <a:gd name="T34" fmla="*/ 200 w 233"/>
                  <a:gd name="T35" fmla="*/ 26 h 50"/>
                  <a:gd name="T36" fmla="*/ 212 w 233"/>
                  <a:gd name="T37" fmla="*/ 21 h 50"/>
                  <a:gd name="T38" fmla="*/ 222 w 233"/>
                  <a:gd name="T39" fmla="*/ 18 h 50"/>
                  <a:gd name="T40" fmla="*/ 233 w 233"/>
                  <a:gd name="T41" fmla="*/ 15 h 50"/>
                  <a:gd name="T42" fmla="*/ 228 w 233"/>
                  <a:gd name="T43" fmla="*/ 21 h 50"/>
                  <a:gd name="T44" fmla="*/ 219 w 233"/>
                  <a:gd name="T45" fmla="*/ 28 h 50"/>
                  <a:gd name="T46" fmla="*/ 209 w 233"/>
                  <a:gd name="T47" fmla="*/ 34 h 50"/>
                  <a:gd name="T48" fmla="*/ 195 w 233"/>
                  <a:gd name="T49" fmla="*/ 38 h 50"/>
                  <a:gd name="T50" fmla="*/ 180 w 233"/>
                  <a:gd name="T51" fmla="*/ 43 h 50"/>
                  <a:gd name="T52" fmla="*/ 163 w 233"/>
                  <a:gd name="T53" fmla="*/ 46 h 50"/>
                  <a:gd name="T54" fmla="*/ 145 w 233"/>
                  <a:gd name="T55" fmla="*/ 48 h 50"/>
                  <a:gd name="T56" fmla="*/ 127 w 233"/>
                  <a:gd name="T57" fmla="*/ 50 h 50"/>
                  <a:gd name="T58" fmla="*/ 108 w 233"/>
                  <a:gd name="T59" fmla="*/ 50 h 50"/>
                  <a:gd name="T60" fmla="*/ 90 w 233"/>
                  <a:gd name="T61" fmla="*/ 48 h 50"/>
                  <a:gd name="T62" fmla="*/ 70 w 233"/>
                  <a:gd name="T63" fmla="*/ 45 h 50"/>
                  <a:gd name="T64" fmla="*/ 53 w 233"/>
                  <a:gd name="T65" fmla="*/ 42 h 50"/>
                  <a:gd name="T66" fmla="*/ 38 w 233"/>
                  <a:gd name="T67" fmla="*/ 35 h 50"/>
                  <a:gd name="T68" fmla="*/ 23 w 233"/>
                  <a:gd name="T69" fmla="*/ 28 h 50"/>
                  <a:gd name="T70" fmla="*/ 10 w 233"/>
                  <a:gd name="T71" fmla="*/ 18 h 50"/>
                  <a:gd name="T72" fmla="*/ 0 w 233"/>
                  <a:gd name="T73" fmla="*/ 7 h 5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33"/>
                  <a:gd name="T112" fmla="*/ 0 h 50"/>
                  <a:gd name="T113" fmla="*/ 233 w 233"/>
                  <a:gd name="T114" fmla="*/ 50 h 5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33" h="50">
                    <a:moveTo>
                      <a:pt x="0" y="7"/>
                    </a:moveTo>
                    <a:lnTo>
                      <a:pt x="0" y="4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20" y="11"/>
                    </a:lnTo>
                    <a:lnTo>
                      <a:pt x="35" y="21"/>
                    </a:lnTo>
                    <a:lnTo>
                      <a:pt x="50" y="28"/>
                    </a:lnTo>
                    <a:lnTo>
                      <a:pt x="66" y="34"/>
                    </a:lnTo>
                    <a:lnTo>
                      <a:pt x="82" y="37"/>
                    </a:lnTo>
                    <a:lnTo>
                      <a:pt x="98" y="39"/>
                    </a:lnTo>
                    <a:lnTo>
                      <a:pt x="114" y="39"/>
                    </a:lnTo>
                    <a:lnTo>
                      <a:pt x="129" y="39"/>
                    </a:lnTo>
                    <a:lnTo>
                      <a:pt x="144" y="38"/>
                    </a:lnTo>
                    <a:lnTo>
                      <a:pt x="159" y="36"/>
                    </a:lnTo>
                    <a:lnTo>
                      <a:pt x="174" y="33"/>
                    </a:lnTo>
                    <a:lnTo>
                      <a:pt x="187" y="29"/>
                    </a:lnTo>
                    <a:lnTo>
                      <a:pt x="200" y="26"/>
                    </a:lnTo>
                    <a:lnTo>
                      <a:pt x="212" y="21"/>
                    </a:lnTo>
                    <a:lnTo>
                      <a:pt x="222" y="18"/>
                    </a:lnTo>
                    <a:lnTo>
                      <a:pt x="233" y="15"/>
                    </a:lnTo>
                    <a:lnTo>
                      <a:pt x="228" y="21"/>
                    </a:lnTo>
                    <a:lnTo>
                      <a:pt x="219" y="28"/>
                    </a:lnTo>
                    <a:lnTo>
                      <a:pt x="209" y="34"/>
                    </a:lnTo>
                    <a:lnTo>
                      <a:pt x="195" y="38"/>
                    </a:lnTo>
                    <a:lnTo>
                      <a:pt x="180" y="43"/>
                    </a:lnTo>
                    <a:lnTo>
                      <a:pt x="163" y="46"/>
                    </a:lnTo>
                    <a:lnTo>
                      <a:pt x="145" y="48"/>
                    </a:lnTo>
                    <a:lnTo>
                      <a:pt x="127" y="50"/>
                    </a:lnTo>
                    <a:lnTo>
                      <a:pt x="108" y="50"/>
                    </a:lnTo>
                    <a:lnTo>
                      <a:pt x="90" y="48"/>
                    </a:lnTo>
                    <a:lnTo>
                      <a:pt x="70" y="45"/>
                    </a:lnTo>
                    <a:lnTo>
                      <a:pt x="53" y="42"/>
                    </a:lnTo>
                    <a:lnTo>
                      <a:pt x="38" y="35"/>
                    </a:lnTo>
                    <a:lnTo>
                      <a:pt x="23" y="28"/>
                    </a:lnTo>
                    <a:lnTo>
                      <a:pt x="10" y="18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7" name="Freeform 447"/>
              <p:cNvSpPr>
                <a:spLocks/>
              </p:cNvSpPr>
              <p:nvPr/>
            </p:nvSpPr>
            <p:spPr bwMode="auto">
              <a:xfrm>
                <a:off x="1410" y="261"/>
                <a:ext cx="26" cy="52"/>
              </a:xfrm>
              <a:custGeom>
                <a:avLst/>
                <a:gdLst>
                  <a:gd name="T0" fmla="*/ 0 w 26"/>
                  <a:gd name="T1" fmla="*/ 52 h 52"/>
                  <a:gd name="T2" fmla="*/ 11 w 26"/>
                  <a:gd name="T3" fmla="*/ 40 h 52"/>
                  <a:gd name="T4" fmla="*/ 20 w 26"/>
                  <a:gd name="T5" fmla="*/ 23 h 52"/>
                  <a:gd name="T6" fmla="*/ 26 w 26"/>
                  <a:gd name="T7" fmla="*/ 8 h 52"/>
                  <a:gd name="T8" fmla="*/ 25 w 26"/>
                  <a:gd name="T9" fmla="*/ 0 h 52"/>
                  <a:gd name="T10" fmla="*/ 20 w 26"/>
                  <a:gd name="T11" fmla="*/ 5 h 52"/>
                  <a:gd name="T12" fmla="*/ 15 w 26"/>
                  <a:gd name="T13" fmla="*/ 20 h 52"/>
                  <a:gd name="T14" fmla="*/ 8 w 26"/>
                  <a:gd name="T15" fmla="*/ 37 h 52"/>
                  <a:gd name="T16" fmla="*/ 0 w 26"/>
                  <a:gd name="T17" fmla="*/ 52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52"/>
                  <a:gd name="T29" fmla="*/ 26 w 26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52">
                    <a:moveTo>
                      <a:pt x="0" y="52"/>
                    </a:moveTo>
                    <a:lnTo>
                      <a:pt x="11" y="40"/>
                    </a:lnTo>
                    <a:lnTo>
                      <a:pt x="20" y="23"/>
                    </a:lnTo>
                    <a:lnTo>
                      <a:pt x="26" y="8"/>
                    </a:lnTo>
                    <a:lnTo>
                      <a:pt x="25" y="0"/>
                    </a:lnTo>
                    <a:lnTo>
                      <a:pt x="20" y="5"/>
                    </a:lnTo>
                    <a:lnTo>
                      <a:pt x="15" y="20"/>
                    </a:lnTo>
                    <a:lnTo>
                      <a:pt x="8" y="37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8" name="Freeform 448"/>
              <p:cNvSpPr>
                <a:spLocks/>
              </p:cNvSpPr>
              <p:nvPr/>
            </p:nvSpPr>
            <p:spPr bwMode="auto">
              <a:xfrm>
                <a:off x="1391" y="263"/>
                <a:ext cx="28" cy="57"/>
              </a:xfrm>
              <a:custGeom>
                <a:avLst/>
                <a:gdLst>
                  <a:gd name="T0" fmla="*/ 28 w 28"/>
                  <a:gd name="T1" fmla="*/ 0 h 57"/>
                  <a:gd name="T2" fmla="*/ 28 w 28"/>
                  <a:gd name="T3" fmla="*/ 7 h 57"/>
                  <a:gd name="T4" fmla="*/ 23 w 28"/>
                  <a:gd name="T5" fmla="*/ 23 h 57"/>
                  <a:gd name="T6" fmla="*/ 13 w 28"/>
                  <a:gd name="T7" fmla="*/ 43 h 57"/>
                  <a:gd name="T8" fmla="*/ 0 w 28"/>
                  <a:gd name="T9" fmla="*/ 57 h 57"/>
                  <a:gd name="T10" fmla="*/ 6 w 28"/>
                  <a:gd name="T11" fmla="*/ 41 h 57"/>
                  <a:gd name="T12" fmla="*/ 16 w 28"/>
                  <a:gd name="T13" fmla="*/ 22 h 57"/>
                  <a:gd name="T14" fmla="*/ 22 w 28"/>
                  <a:gd name="T15" fmla="*/ 6 h 57"/>
                  <a:gd name="T16" fmla="*/ 28 w 28"/>
                  <a:gd name="T17" fmla="*/ 0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57"/>
                  <a:gd name="T29" fmla="*/ 28 w 28"/>
                  <a:gd name="T30" fmla="*/ 57 h 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57">
                    <a:moveTo>
                      <a:pt x="28" y="0"/>
                    </a:moveTo>
                    <a:lnTo>
                      <a:pt x="28" y="7"/>
                    </a:lnTo>
                    <a:lnTo>
                      <a:pt x="23" y="23"/>
                    </a:lnTo>
                    <a:lnTo>
                      <a:pt x="13" y="43"/>
                    </a:lnTo>
                    <a:lnTo>
                      <a:pt x="0" y="57"/>
                    </a:lnTo>
                    <a:lnTo>
                      <a:pt x="6" y="41"/>
                    </a:lnTo>
                    <a:lnTo>
                      <a:pt x="16" y="22"/>
                    </a:lnTo>
                    <a:lnTo>
                      <a:pt x="22" y="6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9" name="Freeform 449"/>
              <p:cNvSpPr>
                <a:spLocks/>
              </p:cNvSpPr>
              <p:nvPr/>
            </p:nvSpPr>
            <p:spPr bwMode="auto">
              <a:xfrm>
                <a:off x="1344" y="253"/>
                <a:ext cx="41" cy="75"/>
              </a:xfrm>
              <a:custGeom>
                <a:avLst/>
                <a:gdLst>
                  <a:gd name="T0" fmla="*/ 40 w 41"/>
                  <a:gd name="T1" fmla="*/ 0 h 75"/>
                  <a:gd name="T2" fmla="*/ 41 w 41"/>
                  <a:gd name="T3" fmla="*/ 4 h 75"/>
                  <a:gd name="T4" fmla="*/ 40 w 41"/>
                  <a:gd name="T5" fmla="*/ 12 h 75"/>
                  <a:gd name="T6" fmla="*/ 36 w 41"/>
                  <a:gd name="T7" fmla="*/ 22 h 75"/>
                  <a:gd name="T8" fmla="*/ 31 w 41"/>
                  <a:gd name="T9" fmla="*/ 34 h 75"/>
                  <a:gd name="T10" fmla="*/ 24 w 41"/>
                  <a:gd name="T11" fmla="*/ 47 h 75"/>
                  <a:gd name="T12" fmla="*/ 17 w 41"/>
                  <a:gd name="T13" fmla="*/ 58 h 75"/>
                  <a:gd name="T14" fmla="*/ 8 w 41"/>
                  <a:gd name="T15" fmla="*/ 68 h 75"/>
                  <a:gd name="T16" fmla="*/ 0 w 41"/>
                  <a:gd name="T17" fmla="*/ 75 h 75"/>
                  <a:gd name="T18" fmla="*/ 4 w 41"/>
                  <a:gd name="T19" fmla="*/ 70 h 75"/>
                  <a:gd name="T20" fmla="*/ 8 w 41"/>
                  <a:gd name="T21" fmla="*/ 59 h 75"/>
                  <a:gd name="T22" fmla="*/ 14 w 41"/>
                  <a:gd name="T23" fmla="*/ 47 h 75"/>
                  <a:gd name="T24" fmla="*/ 21 w 41"/>
                  <a:gd name="T25" fmla="*/ 33 h 75"/>
                  <a:gd name="T26" fmla="*/ 26 w 41"/>
                  <a:gd name="T27" fmla="*/ 20 h 75"/>
                  <a:gd name="T28" fmla="*/ 32 w 41"/>
                  <a:gd name="T29" fmla="*/ 10 h 75"/>
                  <a:gd name="T30" fmla="*/ 36 w 41"/>
                  <a:gd name="T31" fmla="*/ 3 h 75"/>
                  <a:gd name="T32" fmla="*/ 40 w 41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1"/>
                  <a:gd name="T52" fmla="*/ 0 h 75"/>
                  <a:gd name="T53" fmla="*/ 41 w 41"/>
                  <a:gd name="T54" fmla="*/ 75 h 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1" h="75">
                    <a:moveTo>
                      <a:pt x="40" y="0"/>
                    </a:moveTo>
                    <a:lnTo>
                      <a:pt x="41" y="4"/>
                    </a:lnTo>
                    <a:lnTo>
                      <a:pt x="40" y="12"/>
                    </a:lnTo>
                    <a:lnTo>
                      <a:pt x="36" y="22"/>
                    </a:lnTo>
                    <a:lnTo>
                      <a:pt x="31" y="34"/>
                    </a:lnTo>
                    <a:lnTo>
                      <a:pt x="24" y="47"/>
                    </a:lnTo>
                    <a:lnTo>
                      <a:pt x="17" y="58"/>
                    </a:lnTo>
                    <a:lnTo>
                      <a:pt x="8" y="68"/>
                    </a:lnTo>
                    <a:lnTo>
                      <a:pt x="0" y="75"/>
                    </a:lnTo>
                    <a:lnTo>
                      <a:pt x="4" y="70"/>
                    </a:lnTo>
                    <a:lnTo>
                      <a:pt x="8" y="59"/>
                    </a:lnTo>
                    <a:lnTo>
                      <a:pt x="14" y="47"/>
                    </a:lnTo>
                    <a:lnTo>
                      <a:pt x="21" y="33"/>
                    </a:lnTo>
                    <a:lnTo>
                      <a:pt x="26" y="20"/>
                    </a:lnTo>
                    <a:lnTo>
                      <a:pt x="32" y="10"/>
                    </a:lnTo>
                    <a:lnTo>
                      <a:pt x="36" y="3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60" name="Freeform 450"/>
              <p:cNvSpPr>
                <a:spLocks/>
              </p:cNvSpPr>
              <p:nvPr/>
            </p:nvSpPr>
            <p:spPr bwMode="auto">
              <a:xfrm>
                <a:off x="1301" y="246"/>
                <a:ext cx="45" cy="81"/>
              </a:xfrm>
              <a:custGeom>
                <a:avLst/>
                <a:gdLst>
                  <a:gd name="T0" fmla="*/ 44 w 45"/>
                  <a:gd name="T1" fmla="*/ 0 h 81"/>
                  <a:gd name="T2" fmla="*/ 45 w 45"/>
                  <a:gd name="T3" fmla="*/ 4 h 81"/>
                  <a:gd name="T4" fmla="*/ 43 w 45"/>
                  <a:gd name="T5" fmla="*/ 13 h 81"/>
                  <a:gd name="T6" fmla="*/ 39 w 45"/>
                  <a:gd name="T7" fmla="*/ 24 h 81"/>
                  <a:gd name="T8" fmla="*/ 33 w 45"/>
                  <a:gd name="T9" fmla="*/ 38 h 81"/>
                  <a:gd name="T10" fmla="*/ 25 w 45"/>
                  <a:gd name="T11" fmla="*/ 53 h 81"/>
                  <a:gd name="T12" fmla="*/ 17 w 45"/>
                  <a:gd name="T13" fmla="*/ 65 h 81"/>
                  <a:gd name="T14" fmla="*/ 8 w 45"/>
                  <a:gd name="T15" fmla="*/ 75 h 81"/>
                  <a:gd name="T16" fmla="*/ 0 w 45"/>
                  <a:gd name="T17" fmla="*/ 81 h 81"/>
                  <a:gd name="T18" fmla="*/ 4 w 45"/>
                  <a:gd name="T19" fmla="*/ 75 h 81"/>
                  <a:gd name="T20" fmla="*/ 8 w 45"/>
                  <a:gd name="T21" fmla="*/ 64 h 81"/>
                  <a:gd name="T22" fmla="*/ 15 w 45"/>
                  <a:gd name="T23" fmla="*/ 51 h 81"/>
                  <a:gd name="T24" fmla="*/ 22 w 45"/>
                  <a:gd name="T25" fmla="*/ 36 h 81"/>
                  <a:gd name="T26" fmla="*/ 30 w 45"/>
                  <a:gd name="T27" fmla="*/ 22 h 81"/>
                  <a:gd name="T28" fmla="*/ 35 w 45"/>
                  <a:gd name="T29" fmla="*/ 10 h 81"/>
                  <a:gd name="T30" fmla="*/ 41 w 45"/>
                  <a:gd name="T31" fmla="*/ 2 h 81"/>
                  <a:gd name="T32" fmla="*/ 44 w 45"/>
                  <a:gd name="T33" fmla="*/ 0 h 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81"/>
                  <a:gd name="T53" fmla="*/ 45 w 45"/>
                  <a:gd name="T54" fmla="*/ 81 h 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81">
                    <a:moveTo>
                      <a:pt x="44" y="0"/>
                    </a:moveTo>
                    <a:lnTo>
                      <a:pt x="45" y="4"/>
                    </a:lnTo>
                    <a:lnTo>
                      <a:pt x="43" y="13"/>
                    </a:lnTo>
                    <a:lnTo>
                      <a:pt x="39" y="24"/>
                    </a:lnTo>
                    <a:lnTo>
                      <a:pt x="33" y="38"/>
                    </a:lnTo>
                    <a:lnTo>
                      <a:pt x="25" y="53"/>
                    </a:lnTo>
                    <a:lnTo>
                      <a:pt x="17" y="65"/>
                    </a:lnTo>
                    <a:lnTo>
                      <a:pt x="8" y="75"/>
                    </a:lnTo>
                    <a:lnTo>
                      <a:pt x="0" y="81"/>
                    </a:lnTo>
                    <a:lnTo>
                      <a:pt x="4" y="75"/>
                    </a:lnTo>
                    <a:lnTo>
                      <a:pt x="8" y="64"/>
                    </a:lnTo>
                    <a:lnTo>
                      <a:pt x="15" y="51"/>
                    </a:lnTo>
                    <a:lnTo>
                      <a:pt x="22" y="36"/>
                    </a:lnTo>
                    <a:lnTo>
                      <a:pt x="30" y="22"/>
                    </a:lnTo>
                    <a:lnTo>
                      <a:pt x="35" y="10"/>
                    </a:lnTo>
                    <a:lnTo>
                      <a:pt x="41" y="2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61" name="Freeform 451"/>
              <p:cNvSpPr>
                <a:spLocks/>
              </p:cNvSpPr>
              <p:nvPr/>
            </p:nvSpPr>
            <p:spPr bwMode="auto">
              <a:xfrm>
                <a:off x="1273" y="255"/>
                <a:ext cx="49" cy="66"/>
              </a:xfrm>
              <a:custGeom>
                <a:avLst/>
                <a:gdLst>
                  <a:gd name="T0" fmla="*/ 49 w 49"/>
                  <a:gd name="T1" fmla="*/ 0 h 66"/>
                  <a:gd name="T2" fmla="*/ 49 w 49"/>
                  <a:gd name="T3" fmla="*/ 3 h 66"/>
                  <a:gd name="T4" fmla="*/ 45 w 49"/>
                  <a:gd name="T5" fmla="*/ 11 h 66"/>
                  <a:gd name="T6" fmla="*/ 39 w 49"/>
                  <a:gd name="T7" fmla="*/ 21 h 66"/>
                  <a:gd name="T8" fmla="*/ 33 w 49"/>
                  <a:gd name="T9" fmla="*/ 32 h 66"/>
                  <a:gd name="T10" fmla="*/ 24 w 49"/>
                  <a:gd name="T11" fmla="*/ 45 h 66"/>
                  <a:gd name="T12" fmla="*/ 15 w 49"/>
                  <a:gd name="T13" fmla="*/ 55 h 66"/>
                  <a:gd name="T14" fmla="*/ 7 w 49"/>
                  <a:gd name="T15" fmla="*/ 63 h 66"/>
                  <a:gd name="T16" fmla="*/ 0 w 49"/>
                  <a:gd name="T17" fmla="*/ 66 h 66"/>
                  <a:gd name="T18" fmla="*/ 4 w 49"/>
                  <a:gd name="T19" fmla="*/ 60 h 66"/>
                  <a:gd name="T20" fmla="*/ 10 w 49"/>
                  <a:gd name="T21" fmla="*/ 51 h 66"/>
                  <a:gd name="T22" fmla="*/ 17 w 49"/>
                  <a:gd name="T23" fmla="*/ 39 h 66"/>
                  <a:gd name="T24" fmla="*/ 24 w 49"/>
                  <a:gd name="T25" fmla="*/ 27 h 66"/>
                  <a:gd name="T26" fmla="*/ 32 w 49"/>
                  <a:gd name="T27" fmla="*/ 15 h 66"/>
                  <a:gd name="T28" fmla="*/ 38 w 49"/>
                  <a:gd name="T29" fmla="*/ 6 h 66"/>
                  <a:gd name="T30" fmla="*/ 44 w 49"/>
                  <a:gd name="T31" fmla="*/ 1 h 66"/>
                  <a:gd name="T32" fmla="*/ 49 w 49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66"/>
                  <a:gd name="T53" fmla="*/ 49 w 49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66">
                    <a:moveTo>
                      <a:pt x="49" y="0"/>
                    </a:moveTo>
                    <a:lnTo>
                      <a:pt x="49" y="3"/>
                    </a:lnTo>
                    <a:lnTo>
                      <a:pt x="45" y="11"/>
                    </a:lnTo>
                    <a:lnTo>
                      <a:pt x="39" y="21"/>
                    </a:lnTo>
                    <a:lnTo>
                      <a:pt x="33" y="32"/>
                    </a:lnTo>
                    <a:lnTo>
                      <a:pt x="24" y="45"/>
                    </a:lnTo>
                    <a:lnTo>
                      <a:pt x="15" y="55"/>
                    </a:lnTo>
                    <a:lnTo>
                      <a:pt x="7" y="63"/>
                    </a:lnTo>
                    <a:lnTo>
                      <a:pt x="0" y="66"/>
                    </a:lnTo>
                    <a:lnTo>
                      <a:pt x="4" y="60"/>
                    </a:lnTo>
                    <a:lnTo>
                      <a:pt x="10" y="51"/>
                    </a:lnTo>
                    <a:lnTo>
                      <a:pt x="17" y="39"/>
                    </a:lnTo>
                    <a:lnTo>
                      <a:pt x="24" y="27"/>
                    </a:lnTo>
                    <a:lnTo>
                      <a:pt x="32" y="15"/>
                    </a:lnTo>
                    <a:lnTo>
                      <a:pt x="38" y="6"/>
                    </a:lnTo>
                    <a:lnTo>
                      <a:pt x="44" y="1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62" name="Freeform 452"/>
              <p:cNvSpPr>
                <a:spLocks/>
              </p:cNvSpPr>
              <p:nvPr/>
            </p:nvSpPr>
            <p:spPr bwMode="auto">
              <a:xfrm>
                <a:off x="1250" y="259"/>
                <a:ext cx="43" cy="56"/>
              </a:xfrm>
              <a:custGeom>
                <a:avLst/>
                <a:gdLst>
                  <a:gd name="T0" fmla="*/ 42 w 43"/>
                  <a:gd name="T1" fmla="*/ 0 h 56"/>
                  <a:gd name="T2" fmla="*/ 43 w 43"/>
                  <a:gd name="T3" fmla="*/ 4 h 56"/>
                  <a:gd name="T4" fmla="*/ 41 w 43"/>
                  <a:gd name="T5" fmla="*/ 9 h 56"/>
                  <a:gd name="T6" fmla="*/ 38 w 43"/>
                  <a:gd name="T7" fmla="*/ 17 h 56"/>
                  <a:gd name="T8" fmla="*/ 33 w 43"/>
                  <a:gd name="T9" fmla="*/ 26 h 56"/>
                  <a:gd name="T10" fmla="*/ 26 w 43"/>
                  <a:gd name="T11" fmla="*/ 36 h 56"/>
                  <a:gd name="T12" fmla="*/ 18 w 43"/>
                  <a:gd name="T13" fmla="*/ 44 h 56"/>
                  <a:gd name="T14" fmla="*/ 9 w 43"/>
                  <a:gd name="T15" fmla="*/ 51 h 56"/>
                  <a:gd name="T16" fmla="*/ 0 w 43"/>
                  <a:gd name="T17" fmla="*/ 56 h 56"/>
                  <a:gd name="T18" fmla="*/ 5 w 43"/>
                  <a:gd name="T19" fmla="*/ 50 h 56"/>
                  <a:gd name="T20" fmla="*/ 10 w 43"/>
                  <a:gd name="T21" fmla="*/ 42 h 56"/>
                  <a:gd name="T22" fmla="*/ 16 w 43"/>
                  <a:gd name="T23" fmla="*/ 32 h 56"/>
                  <a:gd name="T24" fmla="*/ 23 w 43"/>
                  <a:gd name="T25" fmla="*/ 22 h 56"/>
                  <a:gd name="T26" fmla="*/ 28 w 43"/>
                  <a:gd name="T27" fmla="*/ 13 h 56"/>
                  <a:gd name="T28" fmla="*/ 34 w 43"/>
                  <a:gd name="T29" fmla="*/ 6 h 56"/>
                  <a:gd name="T30" fmla="*/ 39 w 43"/>
                  <a:gd name="T31" fmla="*/ 1 h 56"/>
                  <a:gd name="T32" fmla="*/ 42 w 43"/>
                  <a:gd name="T33" fmla="*/ 0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56"/>
                  <a:gd name="T53" fmla="*/ 43 w 43"/>
                  <a:gd name="T54" fmla="*/ 56 h 5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56">
                    <a:moveTo>
                      <a:pt x="42" y="0"/>
                    </a:moveTo>
                    <a:lnTo>
                      <a:pt x="43" y="4"/>
                    </a:lnTo>
                    <a:lnTo>
                      <a:pt x="41" y="9"/>
                    </a:lnTo>
                    <a:lnTo>
                      <a:pt x="38" y="17"/>
                    </a:lnTo>
                    <a:lnTo>
                      <a:pt x="33" y="26"/>
                    </a:lnTo>
                    <a:lnTo>
                      <a:pt x="26" y="36"/>
                    </a:lnTo>
                    <a:lnTo>
                      <a:pt x="18" y="44"/>
                    </a:lnTo>
                    <a:lnTo>
                      <a:pt x="9" y="51"/>
                    </a:lnTo>
                    <a:lnTo>
                      <a:pt x="0" y="56"/>
                    </a:lnTo>
                    <a:lnTo>
                      <a:pt x="5" y="50"/>
                    </a:lnTo>
                    <a:lnTo>
                      <a:pt x="10" y="42"/>
                    </a:lnTo>
                    <a:lnTo>
                      <a:pt x="16" y="32"/>
                    </a:lnTo>
                    <a:lnTo>
                      <a:pt x="23" y="22"/>
                    </a:lnTo>
                    <a:lnTo>
                      <a:pt x="28" y="13"/>
                    </a:lnTo>
                    <a:lnTo>
                      <a:pt x="34" y="6"/>
                    </a:lnTo>
                    <a:lnTo>
                      <a:pt x="39" y="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63" name="Freeform 453"/>
              <p:cNvSpPr>
                <a:spLocks/>
              </p:cNvSpPr>
              <p:nvPr/>
            </p:nvSpPr>
            <p:spPr bwMode="auto">
              <a:xfrm>
                <a:off x="1229" y="260"/>
                <a:ext cx="36" cy="41"/>
              </a:xfrm>
              <a:custGeom>
                <a:avLst/>
                <a:gdLst>
                  <a:gd name="T0" fmla="*/ 36 w 36"/>
                  <a:gd name="T1" fmla="*/ 0 h 41"/>
                  <a:gd name="T2" fmla="*/ 36 w 36"/>
                  <a:gd name="T3" fmla="*/ 4 h 41"/>
                  <a:gd name="T4" fmla="*/ 34 w 36"/>
                  <a:gd name="T5" fmla="*/ 8 h 41"/>
                  <a:gd name="T6" fmla="*/ 29 w 36"/>
                  <a:gd name="T7" fmla="*/ 15 h 41"/>
                  <a:gd name="T8" fmla="*/ 23 w 36"/>
                  <a:gd name="T9" fmla="*/ 23 h 41"/>
                  <a:gd name="T10" fmla="*/ 17 w 36"/>
                  <a:gd name="T11" fmla="*/ 30 h 41"/>
                  <a:gd name="T12" fmla="*/ 10 w 36"/>
                  <a:gd name="T13" fmla="*/ 35 h 41"/>
                  <a:gd name="T14" fmla="*/ 4 w 36"/>
                  <a:gd name="T15" fmla="*/ 40 h 41"/>
                  <a:gd name="T16" fmla="*/ 0 w 36"/>
                  <a:gd name="T17" fmla="*/ 41 h 41"/>
                  <a:gd name="T18" fmla="*/ 3 w 36"/>
                  <a:gd name="T19" fmla="*/ 37 h 41"/>
                  <a:gd name="T20" fmla="*/ 8 w 36"/>
                  <a:gd name="T21" fmla="*/ 31 h 41"/>
                  <a:gd name="T22" fmla="*/ 12 w 36"/>
                  <a:gd name="T23" fmla="*/ 24 h 41"/>
                  <a:gd name="T24" fmla="*/ 18 w 36"/>
                  <a:gd name="T25" fmla="*/ 17 h 41"/>
                  <a:gd name="T26" fmla="*/ 23 w 36"/>
                  <a:gd name="T27" fmla="*/ 12 h 41"/>
                  <a:gd name="T28" fmla="*/ 28 w 36"/>
                  <a:gd name="T29" fmla="*/ 6 h 41"/>
                  <a:gd name="T30" fmla="*/ 32 w 36"/>
                  <a:gd name="T31" fmla="*/ 3 h 41"/>
                  <a:gd name="T32" fmla="*/ 36 w 36"/>
                  <a:gd name="T33" fmla="*/ 0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1"/>
                  <a:gd name="T53" fmla="*/ 36 w 36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1">
                    <a:moveTo>
                      <a:pt x="36" y="0"/>
                    </a:moveTo>
                    <a:lnTo>
                      <a:pt x="36" y="4"/>
                    </a:lnTo>
                    <a:lnTo>
                      <a:pt x="34" y="8"/>
                    </a:lnTo>
                    <a:lnTo>
                      <a:pt x="29" y="15"/>
                    </a:lnTo>
                    <a:lnTo>
                      <a:pt x="23" y="23"/>
                    </a:lnTo>
                    <a:lnTo>
                      <a:pt x="17" y="30"/>
                    </a:lnTo>
                    <a:lnTo>
                      <a:pt x="10" y="35"/>
                    </a:lnTo>
                    <a:lnTo>
                      <a:pt x="4" y="40"/>
                    </a:lnTo>
                    <a:lnTo>
                      <a:pt x="0" y="41"/>
                    </a:lnTo>
                    <a:lnTo>
                      <a:pt x="3" y="37"/>
                    </a:lnTo>
                    <a:lnTo>
                      <a:pt x="8" y="31"/>
                    </a:lnTo>
                    <a:lnTo>
                      <a:pt x="12" y="24"/>
                    </a:lnTo>
                    <a:lnTo>
                      <a:pt x="18" y="17"/>
                    </a:lnTo>
                    <a:lnTo>
                      <a:pt x="23" y="12"/>
                    </a:lnTo>
                    <a:lnTo>
                      <a:pt x="28" y="6"/>
                    </a:lnTo>
                    <a:lnTo>
                      <a:pt x="32" y="3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64" name="Freeform 454"/>
              <p:cNvSpPr>
                <a:spLocks/>
              </p:cNvSpPr>
              <p:nvPr/>
            </p:nvSpPr>
            <p:spPr bwMode="auto">
              <a:xfrm>
                <a:off x="1214" y="267"/>
                <a:ext cx="25" cy="26"/>
              </a:xfrm>
              <a:custGeom>
                <a:avLst/>
                <a:gdLst>
                  <a:gd name="T0" fmla="*/ 25 w 25"/>
                  <a:gd name="T1" fmla="*/ 0 h 26"/>
                  <a:gd name="T2" fmla="*/ 24 w 25"/>
                  <a:gd name="T3" fmla="*/ 7 h 26"/>
                  <a:gd name="T4" fmla="*/ 18 w 25"/>
                  <a:gd name="T5" fmla="*/ 16 h 26"/>
                  <a:gd name="T6" fmla="*/ 9 w 25"/>
                  <a:gd name="T7" fmla="*/ 25 h 26"/>
                  <a:gd name="T8" fmla="*/ 0 w 25"/>
                  <a:gd name="T9" fmla="*/ 26 h 26"/>
                  <a:gd name="T10" fmla="*/ 9 w 25"/>
                  <a:gd name="T11" fmla="*/ 20 h 26"/>
                  <a:gd name="T12" fmla="*/ 16 w 25"/>
                  <a:gd name="T13" fmla="*/ 9 h 26"/>
                  <a:gd name="T14" fmla="*/ 21 w 25"/>
                  <a:gd name="T15" fmla="*/ 0 h 26"/>
                  <a:gd name="T16" fmla="*/ 25 w 25"/>
                  <a:gd name="T17" fmla="*/ 0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26"/>
                  <a:gd name="T29" fmla="*/ 25 w 25"/>
                  <a:gd name="T30" fmla="*/ 26 h 2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26">
                    <a:moveTo>
                      <a:pt x="25" y="0"/>
                    </a:moveTo>
                    <a:lnTo>
                      <a:pt x="24" y="7"/>
                    </a:lnTo>
                    <a:lnTo>
                      <a:pt x="18" y="16"/>
                    </a:lnTo>
                    <a:lnTo>
                      <a:pt x="9" y="25"/>
                    </a:lnTo>
                    <a:lnTo>
                      <a:pt x="0" y="26"/>
                    </a:lnTo>
                    <a:lnTo>
                      <a:pt x="9" y="20"/>
                    </a:lnTo>
                    <a:lnTo>
                      <a:pt x="16" y="9"/>
                    </a:lnTo>
                    <a:lnTo>
                      <a:pt x="21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65" name="Freeform 455"/>
              <p:cNvSpPr>
                <a:spLocks/>
              </p:cNvSpPr>
              <p:nvPr/>
            </p:nvSpPr>
            <p:spPr bwMode="auto">
              <a:xfrm>
                <a:off x="1428" y="270"/>
                <a:ext cx="27" cy="33"/>
              </a:xfrm>
              <a:custGeom>
                <a:avLst/>
                <a:gdLst>
                  <a:gd name="T0" fmla="*/ 0 w 27"/>
                  <a:gd name="T1" fmla="*/ 33 h 33"/>
                  <a:gd name="T2" fmla="*/ 3 w 27"/>
                  <a:gd name="T3" fmla="*/ 25 h 33"/>
                  <a:gd name="T4" fmla="*/ 11 w 27"/>
                  <a:gd name="T5" fmla="*/ 13 h 33"/>
                  <a:gd name="T6" fmla="*/ 19 w 27"/>
                  <a:gd name="T7" fmla="*/ 3 h 33"/>
                  <a:gd name="T8" fmla="*/ 26 w 27"/>
                  <a:gd name="T9" fmla="*/ 0 h 33"/>
                  <a:gd name="T10" fmla="*/ 27 w 27"/>
                  <a:gd name="T11" fmla="*/ 4 h 33"/>
                  <a:gd name="T12" fmla="*/ 26 w 27"/>
                  <a:gd name="T13" fmla="*/ 7 h 33"/>
                  <a:gd name="T14" fmla="*/ 23 w 27"/>
                  <a:gd name="T15" fmla="*/ 12 h 33"/>
                  <a:gd name="T16" fmla="*/ 18 w 27"/>
                  <a:gd name="T17" fmla="*/ 17 h 33"/>
                  <a:gd name="T18" fmla="*/ 13 w 27"/>
                  <a:gd name="T19" fmla="*/ 22 h 33"/>
                  <a:gd name="T20" fmla="*/ 8 w 27"/>
                  <a:gd name="T21" fmla="*/ 27 h 33"/>
                  <a:gd name="T22" fmla="*/ 3 w 27"/>
                  <a:gd name="T23" fmla="*/ 31 h 33"/>
                  <a:gd name="T24" fmla="*/ 0 w 27"/>
                  <a:gd name="T25" fmla="*/ 33 h 3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"/>
                  <a:gd name="T40" fmla="*/ 0 h 33"/>
                  <a:gd name="T41" fmla="*/ 27 w 27"/>
                  <a:gd name="T42" fmla="*/ 33 h 3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" h="33">
                    <a:moveTo>
                      <a:pt x="0" y="33"/>
                    </a:moveTo>
                    <a:lnTo>
                      <a:pt x="3" y="25"/>
                    </a:lnTo>
                    <a:lnTo>
                      <a:pt x="11" y="13"/>
                    </a:lnTo>
                    <a:lnTo>
                      <a:pt x="19" y="3"/>
                    </a:lnTo>
                    <a:lnTo>
                      <a:pt x="26" y="0"/>
                    </a:lnTo>
                    <a:lnTo>
                      <a:pt x="27" y="4"/>
                    </a:lnTo>
                    <a:lnTo>
                      <a:pt x="26" y="7"/>
                    </a:lnTo>
                    <a:lnTo>
                      <a:pt x="23" y="12"/>
                    </a:lnTo>
                    <a:lnTo>
                      <a:pt x="18" y="17"/>
                    </a:lnTo>
                    <a:lnTo>
                      <a:pt x="13" y="22"/>
                    </a:lnTo>
                    <a:lnTo>
                      <a:pt x="8" y="27"/>
                    </a:lnTo>
                    <a:lnTo>
                      <a:pt x="3" y="3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66" name="Freeform 456"/>
              <p:cNvSpPr>
                <a:spLocks/>
              </p:cNvSpPr>
              <p:nvPr/>
            </p:nvSpPr>
            <p:spPr bwMode="auto">
              <a:xfrm>
                <a:off x="1427" y="306"/>
                <a:ext cx="35" cy="13"/>
              </a:xfrm>
              <a:custGeom>
                <a:avLst/>
                <a:gdLst>
                  <a:gd name="T0" fmla="*/ 0 w 35"/>
                  <a:gd name="T1" fmla="*/ 0 h 13"/>
                  <a:gd name="T2" fmla="*/ 2 w 35"/>
                  <a:gd name="T3" fmla="*/ 1 h 13"/>
                  <a:gd name="T4" fmla="*/ 7 w 35"/>
                  <a:gd name="T5" fmla="*/ 3 h 13"/>
                  <a:gd name="T6" fmla="*/ 11 w 35"/>
                  <a:gd name="T7" fmla="*/ 5 h 13"/>
                  <a:gd name="T8" fmla="*/ 17 w 35"/>
                  <a:gd name="T9" fmla="*/ 9 h 13"/>
                  <a:gd name="T10" fmla="*/ 23 w 35"/>
                  <a:gd name="T11" fmla="*/ 11 h 13"/>
                  <a:gd name="T12" fmla="*/ 28 w 35"/>
                  <a:gd name="T13" fmla="*/ 13 h 13"/>
                  <a:gd name="T14" fmla="*/ 33 w 35"/>
                  <a:gd name="T15" fmla="*/ 13 h 13"/>
                  <a:gd name="T16" fmla="*/ 35 w 35"/>
                  <a:gd name="T17" fmla="*/ 12 h 13"/>
                  <a:gd name="T18" fmla="*/ 35 w 35"/>
                  <a:gd name="T19" fmla="*/ 10 h 13"/>
                  <a:gd name="T20" fmla="*/ 33 w 35"/>
                  <a:gd name="T21" fmla="*/ 6 h 13"/>
                  <a:gd name="T22" fmla="*/ 28 w 35"/>
                  <a:gd name="T23" fmla="*/ 5 h 13"/>
                  <a:gd name="T24" fmla="*/ 23 w 35"/>
                  <a:gd name="T25" fmla="*/ 3 h 13"/>
                  <a:gd name="T26" fmla="*/ 16 w 35"/>
                  <a:gd name="T27" fmla="*/ 2 h 13"/>
                  <a:gd name="T28" fmla="*/ 9 w 35"/>
                  <a:gd name="T29" fmla="*/ 1 h 13"/>
                  <a:gd name="T30" fmla="*/ 4 w 35"/>
                  <a:gd name="T31" fmla="*/ 0 h 13"/>
                  <a:gd name="T32" fmla="*/ 0 w 35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13"/>
                  <a:gd name="T53" fmla="*/ 35 w 35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13">
                    <a:moveTo>
                      <a:pt x="0" y="0"/>
                    </a:moveTo>
                    <a:lnTo>
                      <a:pt x="2" y="1"/>
                    </a:lnTo>
                    <a:lnTo>
                      <a:pt x="7" y="3"/>
                    </a:lnTo>
                    <a:lnTo>
                      <a:pt x="11" y="5"/>
                    </a:lnTo>
                    <a:lnTo>
                      <a:pt x="17" y="9"/>
                    </a:lnTo>
                    <a:lnTo>
                      <a:pt x="23" y="11"/>
                    </a:lnTo>
                    <a:lnTo>
                      <a:pt x="28" y="13"/>
                    </a:lnTo>
                    <a:lnTo>
                      <a:pt x="33" y="13"/>
                    </a:lnTo>
                    <a:lnTo>
                      <a:pt x="35" y="12"/>
                    </a:lnTo>
                    <a:lnTo>
                      <a:pt x="35" y="10"/>
                    </a:lnTo>
                    <a:lnTo>
                      <a:pt x="33" y="6"/>
                    </a:lnTo>
                    <a:lnTo>
                      <a:pt x="28" y="5"/>
                    </a:lnTo>
                    <a:lnTo>
                      <a:pt x="23" y="3"/>
                    </a:lnTo>
                    <a:lnTo>
                      <a:pt x="16" y="2"/>
                    </a:lnTo>
                    <a:lnTo>
                      <a:pt x="9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67" name="Freeform 457"/>
              <p:cNvSpPr>
                <a:spLocks/>
              </p:cNvSpPr>
              <p:nvPr/>
            </p:nvSpPr>
            <p:spPr bwMode="auto">
              <a:xfrm>
                <a:off x="1434" y="290"/>
                <a:ext cx="38" cy="11"/>
              </a:xfrm>
              <a:custGeom>
                <a:avLst/>
                <a:gdLst>
                  <a:gd name="T0" fmla="*/ 0 w 38"/>
                  <a:gd name="T1" fmla="*/ 11 h 11"/>
                  <a:gd name="T2" fmla="*/ 2 w 38"/>
                  <a:gd name="T3" fmla="*/ 11 h 11"/>
                  <a:gd name="T4" fmla="*/ 8 w 38"/>
                  <a:gd name="T5" fmla="*/ 11 h 11"/>
                  <a:gd name="T6" fmla="*/ 13 w 38"/>
                  <a:gd name="T7" fmla="*/ 10 h 11"/>
                  <a:gd name="T8" fmla="*/ 21 w 38"/>
                  <a:gd name="T9" fmla="*/ 10 h 11"/>
                  <a:gd name="T10" fmla="*/ 27 w 38"/>
                  <a:gd name="T11" fmla="*/ 9 h 11"/>
                  <a:gd name="T12" fmla="*/ 34 w 38"/>
                  <a:gd name="T13" fmla="*/ 8 h 11"/>
                  <a:gd name="T14" fmla="*/ 37 w 38"/>
                  <a:gd name="T15" fmla="*/ 7 h 11"/>
                  <a:gd name="T16" fmla="*/ 38 w 38"/>
                  <a:gd name="T17" fmla="*/ 3 h 11"/>
                  <a:gd name="T18" fmla="*/ 37 w 38"/>
                  <a:gd name="T19" fmla="*/ 1 h 11"/>
                  <a:gd name="T20" fmla="*/ 34 w 38"/>
                  <a:gd name="T21" fmla="*/ 0 h 11"/>
                  <a:gd name="T22" fmla="*/ 28 w 38"/>
                  <a:gd name="T23" fmla="*/ 1 h 11"/>
                  <a:gd name="T24" fmla="*/ 22 w 38"/>
                  <a:gd name="T25" fmla="*/ 3 h 11"/>
                  <a:gd name="T26" fmla="*/ 16 w 38"/>
                  <a:gd name="T27" fmla="*/ 5 h 11"/>
                  <a:gd name="T28" fmla="*/ 9 w 38"/>
                  <a:gd name="T29" fmla="*/ 8 h 11"/>
                  <a:gd name="T30" fmla="*/ 3 w 38"/>
                  <a:gd name="T31" fmla="*/ 10 h 11"/>
                  <a:gd name="T32" fmla="*/ 0 w 38"/>
                  <a:gd name="T33" fmla="*/ 11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11"/>
                  <a:gd name="T53" fmla="*/ 38 w 38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11">
                    <a:moveTo>
                      <a:pt x="0" y="11"/>
                    </a:moveTo>
                    <a:lnTo>
                      <a:pt x="2" y="11"/>
                    </a:lnTo>
                    <a:lnTo>
                      <a:pt x="8" y="11"/>
                    </a:lnTo>
                    <a:lnTo>
                      <a:pt x="13" y="10"/>
                    </a:lnTo>
                    <a:lnTo>
                      <a:pt x="21" y="10"/>
                    </a:lnTo>
                    <a:lnTo>
                      <a:pt x="27" y="9"/>
                    </a:lnTo>
                    <a:lnTo>
                      <a:pt x="34" y="8"/>
                    </a:lnTo>
                    <a:lnTo>
                      <a:pt x="37" y="7"/>
                    </a:lnTo>
                    <a:lnTo>
                      <a:pt x="38" y="3"/>
                    </a:lnTo>
                    <a:lnTo>
                      <a:pt x="37" y="1"/>
                    </a:lnTo>
                    <a:lnTo>
                      <a:pt x="34" y="0"/>
                    </a:lnTo>
                    <a:lnTo>
                      <a:pt x="28" y="1"/>
                    </a:lnTo>
                    <a:lnTo>
                      <a:pt x="22" y="3"/>
                    </a:lnTo>
                    <a:lnTo>
                      <a:pt x="16" y="5"/>
                    </a:lnTo>
                    <a:lnTo>
                      <a:pt x="9" y="8"/>
                    </a:lnTo>
                    <a:lnTo>
                      <a:pt x="3" y="1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68" name="Freeform 458"/>
              <p:cNvSpPr>
                <a:spLocks/>
              </p:cNvSpPr>
              <p:nvPr/>
            </p:nvSpPr>
            <p:spPr bwMode="auto">
              <a:xfrm>
                <a:off x="1416" y="311"/>
                <a:ext cx="36" cy="29"/>
              </a:xfrm>
              <a:custGeom>
                <a:avLst/>
                <a:gdLst>
                  <a:gd name="T0" fmla="*/ 0 w 36"/>
                  <a:gd name="T1" fmla="*/ 0 h 29"/>
                  <a:gd name="T2" fmla="*/ 4 w 36"/>
                  <a:gd name="T3" fmla="*/ 2 h 29"/>
                  <a:gd name="T4" fmla="*/ 11 w 36"/>
                  <a:gd name="T5" fmla="*/ 6 h 29"/>
                  <a:gd name="T6" fmla="*/ 17 w 36"/>
                  <a:gd name="T7" fmla="*/ 9 h 29"/>
                  <a:gd name="T8" fmla="*/ 23 w 36"/>
                  <a:gd name="T9" fmla="*/ 14 h 29"/>
                  <a:gd name="T10" fmla="*/ 29 w 36"/>
                  <a:gd name="T11" fmla="*/ 18 h 29"/>
                  <a:gd name="T12" fmla="*/ 34 w 36"/>
                  <a:gd name="T13" fmla="*/ 22 h 29"/>
                  <a:gd name="T14" fmla="*/ 36 w 36"/>
                  <a:gd name="T15" fmla="*/ 25 h 29"/>
                  <a:gd name="T16" fmla="*/ 36 w 36"/>
                  <a:gd name="T17" fmla="*/ 27 h 29"/>
                  <a:gd name="T18" fmla="*/ 32 w 36"/>
                  <a:gd name="T19" fmla="*/ 29 h 29"/>
                  <a:gd name="T20" fmla="*/ 28 w 36"/>
                  <a:gd name="T21" fmla="*/ 26 h 29"/>
                  <a:gd name="T22" fmla="*/ 23 w 36"/>
                  <a:gd name="T23" fmla="*/ 23 h 29"/>
                  <a:gd name="T24" fmla="*/ 18 w 36"/>
                  <a:gd name="T25" fmla="*/ 17 h 29"/>
                  <a:gd name="T26" fmla="*/ 12 w 36"/>
                  <a:gd name="T27" fmla="*/ 13 h 29"/>
                  <a:gd name="T28" fmla="*/ 6 w 36"/>
                  <a:gd name="T29" fmla="*/ 7 h 29"/>
                  <a:gd name="T30" fmla="*/ 2 w 36"/>
                  <a:gd name="T31" fmla="*/ 2 h 29"/>
                  <a:gd name="T32" fmla="*/ 0 w 36"/>
                  <a:gd name="T33" fmla="*/ 0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29"/>
                  <a:gd name="T53" fmla="*/ 36 w 36"/>
                  <a:gd name="T54" fmla="*/ 29 h 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29">
                    <a:moveTo>
                      <a:pt x="0" y="0"/>
                    </a:moveTo>
                    <a:lnTo>
                      <a:pt x="4" y="2"/>
                    </a:lnTo>
                    <a:lnTo>
                      <a:pt x="11" y="6"/>
                    </a:lnTo>
                    <a:lnTo>
                      <a:pt x="17" y="9"/>
                    </a:lnTo>
                    <a:lnTo>
                      <a:pt x="23" y="14"/>
                    </a:lnTo>
                    <a:lnTo>
                      <a:pt x="29" y="18"/>
                    </a:lnTo>
                    <a:lnTo>
                      <a:pt x="34" y="22"/>
                    </a:lnTo>
                    <a:lnTo>
                      <a:pt x="36" y="25"/>
                    </a:lnTo>
                    <a:lnTo>
                      <a:pt x="36" y="27"/>
                    </a:lnTo>
                    <a:lnTo>
                      <a:pt x="32" y="29"/>
                    </a:lnTo>
                    <a:lnTo>
                      <a:pt x="28" y="26"/>
                    </a:lnTo>
                    <a:lnTo>
                      <a:pt x="23" y="23"/>
                    </a:lnTo>
                    <a:lnTo>
                      <a:pt x="18" y="17"/>
                    </a:lnTo>
                    <a:lnTo>
                      <a:pt x="12" y="13"/>
                    </a:lnTo>
                    <a:lnTo>
                      <a:pt x="6" y="7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69" name="Freeform 459"/>
              <p:cNvSpPr>
                <a:spLocks/>
              </p:cNvSpPr>
              <p:nvPr/>
            </p:nvSpPr>
            <p:spPr bwMode="auto">
              <a:xfrm>
                <a:off x="1225" y="299"/>
                <a:ext cx="9" cy="50"/>
              </a:xfrm>
              <a:custGeom>
                <a:avLst/>
                <a:gdLst>
                  <a:gd name="T0" fmla="*/ 6 w 9"/>
                  <a:gd name="T1" fmla="*/ 0 h 50"/>
                  <a:gd name="T2" fmla="*/ 8 w 9"/>
                  <a:gd name="T3" fmla="*/ 12 h 50"/>
                  <a:gd name="T4" fmla="*/ 9 w 9"/>
                  <a:gd name="T5" fmla="*/ 28 h 50"/>
                  <a:gd name="T6" fmla="*/ 8 w 9"/>
                  <a:gd name="T7" fmla="*/ 43 h 50"/>
                  <a:gd name="T8" fmla="*/ 4 w 9"/>
                  <a:gd name="T9" fmla="*/ 50 h 50"/>
                  <a:gd name="T10" fmla="*/ 0 w 9"/>
                  <a:gd name="T11" fmla="*/ 45 h 50"/>
                  <a:gd name="T12" fmla="*/ 1 w 9"/>
                  <a:gd name="T13" fmla="*/ 30 h 50"/>
                  <a:gd name="T14" fmla="*/ 4 w 9"/>
                  <a:gd name="T15" fmla="*/ 13 h 50"/>
                  <a:gd name="T16" fmla="*/ 6 w 9"/>
                  <a:gd name="T17" fmla="*/ 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50"/>
                  <a:gd name="T29" fmla="*/ 9 w 9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50">
                    <a:moveTo>
                      <a:pt x="6" y="0"/>
                    </a:moveTo>
                    <a:lnTo>
                      <a:pt x="8" y="12"/>
                    </a:lnTo>
                    <a:lnTo>
                      <a:pt x="9" y="28"/>
                    </a:lnTo>
                    <a:lnTo>
                      <a:pt x="8" y="43"/>
                    </a:lnTo>
                    <a:lnTo>
                      <a:pt x="4" y="50"/>
                    </a:lnTo>
                    <a:lnTo>
                      <a:pt x="0" y="45"/>
                    </a:lnTo>
                    <a:lnTo>
                      <a:pt x="1" y="30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70" name="Freeform 460"/>
              <p:cNvSpPr>
                <a:spLocks/>
              </p:cNvSpPr>
              <p:nvPr/>
            </p:nvSpPr>
            <p:spPr bwMode="auto">
              <a:xfrm>
                <a:off x="1204" y="292"/>
                <a:ext cx="14" cy="50"/>
              </a:xfrm>
              <a:custGeom>
                <a:avLst/>
                <a:gdLst>
                  <a:gd name="T0" fmla="*/ 14 w 14"/>
                  <a:gd name="T1" fmla="*/ 0 h 50"/>
                  <a:gd name="T2" fmla="*/ 14 w 14"/>
                  <a:gd name="T3" fmla="*/ 11 h 50"/>
                  <a:gd name="T4" fmla="*/ 13 w 14"/>
                  <a:gd name="T5" fmla="*/ 28 h 50"/>
                  <a:gd name="T6" fmla="*/ 10 w 14"/>
                  <a:gd name="T7" fmla="*/ 43 h 50"/>
                  <a:gd name="T8" fmla="*/ 3 w 14"/>
                  <a:gd name="T9" fmla="*/ 50 h 50"/>
                  <a:gd name="T10" fmla="*/ 0 w 14"/>
                  <a:gd name="T11" fmla="*/ 43 h 50"/>
                  <a:gd name="T12" fmla="*/ 4 w 14"/>
                  <a:gd name="T13" fmla="*/ 28 h 50"/>
                  <a:gd name="T14" fmla="*/ 10 w 14"/>
                  <a:gd name="T15" fmla="*/ 11 h 50"/>
                  <a:gd name="T16" fmla="*/ 14 w 14"/>
                  <a:gd name="T17" fmla="*/ 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50"/>
                  <a:gd name="T29" fmla="*/ 14 w 14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50">
                    <a:moveTo>
                      <a:pt x="14" y="0"/>
                    </a:moveTo>
                    <a:lnTo>
                      <a:pt x="14" y="11"/>
                    </a:lnTo>
                    <a:lnTo>
                      <a:pt x="13" y="28"/>
                    </a:lnTo>
                    <a:lnTo>
                      <a:pt x="10" y="43"/>
                    </a:lnTo>
                    <a:lnTo>
                      <a:pt x="3" y="50"/>
                    </a:lnTo>
                    <a:lnTo>
                      <a:pt x="0" y="43"/>
                    </a:lnTo>
                    <a:lnTo>
                      <a:pt x="4" y="28"/>
                    </a:lnTo>
                    <a:lnTo>
                      <a:pt x="10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71" name="Freeform 461"/>
              <p:cNvSpPr>
                <a:spLocks/>
              </p:cNvSpPr>
              <p:nvPr/>
            </p:nvSpPr>
            <p:spPr bwMode="auto">
              <a:xfrm>
                <a:off x="1251" y="313"/>
                <a:ext cx="9" cy="48"/>
              </a:xfrm>
              <a:custGeom>
                <a:avLst/>
                <a:gdLst>
                  <a:gd name="T0" fmla="*/ 1 w 9"/>
                  <a:gd name="T1" fmla="*/ 0 h 48"/>
                  <a:gd name="T2" fmla="*/ 6 w 9"/>
                  <a:gd name="T3" fmla="*/ 7 h 48"/>
                  <a:gd name="T4" fmla="*/ 8 w 9"/>
                  <a:gd name="T5" fmla="*/ 22 h 48"/>
                  <a:gd name="T6" fmla="*/ 9 w 9"/>
                  <a:gd name="T7" fmla="*/ 38 h 48"/>
                  <a:gd name="T8" fmla="*/ 5 w 9"/>
                  <a:gd name="T9" fmla="*/ 48 h 48"/>
                  <a:gd name="T10" fmla="*/ 0 w 9"/>
                  <a:gd name="T11" fmla="*/ 45 h 48"/>
                  <a:gd name="T12" fmla="*/ 0 w 9"/>
                  <a:gd name="T13" fmla="*/ 31 h 48"/>
                  <a:gd name="T14" fmla="*/ 1 w 9"/>
                  <a:gd name="T15" fmla="*/ 14 h 48"/>
                  <a:gd name="T16" fmla="*/ 1 w 9"/>
                  <a:gd name="T17" fmla="*/ 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48"/>
                  <a:gd name="T29" fmla="*/ 9 w 9"/>
                  <a:gd name="T30" fmla="*/ 48 h 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48">
                    <a:moveTo>
                      <a:pt x="1" y="0"/>
                    </a:moveTo>
                    <a:lnTo>
                      <a:pt x="6" y="7"/>
                    </a:lnTo>
                    <a:lnTo>
                      <a:pt x="8" y="22"/>
                    </a:lnTo>
                    <a:lnTo>
                      <a:pt x="9" y="38"/>
                    </a:lnTo>
                    <a:lnTo>
                      <a:pt x="5" y="48"/>
                    </a:lnTo>
                    <a:lnTo>
                      <a:pt x="0" y="45"/>
                    </a:lnTo>
                    <a:lnTo>
                      <a:pt x="0" y="31"/>
                    </a:lnTo>
                    <a:lnTo>
                      <a:pt x="1" y="1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72" name="Freeform 462"/>
              <p:cNvSpPr>
                <a:spLocks/>
              </p:cNvSpPr>
              <p:nvPr/>
            </p:nvSpPr>
            <p:spPr bwMode="auto">
              <a:xfrm>
                <a:off x="1272" y="318"/>
                <a:ext cx="19" cy="54"/>
              </a:xfrm>
              <a:custGeom>
                <a:avLst/>
                <a:gdLst>
                  <a:gd name="T0" fmla="*/ 0 w 19"/>
                  <a:gd name="T1" fmla="*/ 0 h 54"/>
                  <a:gd name="T2" fmla="*/ 8 w 19"/>
                  <a:gd name="T3" fmla="*/ 14 h 54"/>
                  <a:gd name="T4" fmla="*/ 16 w 19"/>
                  <a:gd name="T5" fmla="*/ 31 h 54"/>
                  <a:gd name="T6" fmla="*/ 19 w 19"/>
                  <a:gd name="T7" fmla="*/ 46 h 54"/>
                  <a:gd name="T8" fmla="*/ 16 w 19"/>
                  <a:gd name="T9" fmla="*/ 54 h 54"/>
                  <a:gd name="T10" fmla="*/ 9 w 19"/>
                  <a:gd name="T11" fmla="*/ 49 h 54"/>
                  <a:gd name="T12" fmla="*/ 5 w 19"/>
                  <a:gd name="T13" fmla="*/ 32 h 54"/>
                  <a:gd name="T14" fmla="*/ 3 w 19"/>
                  <a:gd name="T15" fmla="*/ 14 h 54"/>
                  <a:gd name="T16" fmla="*/ 0 w 19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54"/>
                  <a:gd name="T29" fmla="*/ 19 w 19"/>
                  <a:gd name="T30" fmla="*/ 54 h 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54">
                    <a:moveTo>
                      <a:pt x="0" y="0"/>
                    </a:moveTo>
                    <a:lnTo>
                      <a:pt x="8" y="14"/>
                    </a:lnTo>
                    <a:lnTo>
                      <a:pt x="16" y="31"/>
                    </a:lnTo>
                    <a:lnTo>
                      <a:pt x="19" y="46"/>
                    </a:lnTo>
                    <a:lnTo>
                      <a:pt x="16" y="54"/>
                    </a:lnTo>
                    <a:lnTo>
                      <a:pt x="9" y="49"/>
                    </a:lnTo>
                    <a:lnTo>
                      <a:pt x="5" y="32"/>
                    </a:lnTo>
                    <a:lnTo>
                      <a:pt x="3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73" name="Freeform 463"/>
              <p:cNvSpPr>
                <a:spLocks/>
              </p:cNvSpPr>
              <p:nvPr/>
            </p:nvSpPr>
            <p:spPr bwMode="auto">
              <a:xfrm>
                <a:off x="1298" y="325"/>
                <a:ext cx="21" cy="60"/>
              </a:xfrm>
              <a:custGeom>
                <a:avLst/>
                <a:gdLst>
                  <a:gd name="T0" fmla="*/ 0 w 21"/>
                  <a:gd name="T1" fmla="*/ 0 h 60"/>
                  <a:gd name="T2" fmla="*/ 7 w 21"/>
                  <a:gd name="T3" fmla="*/ 13 h 60"/>
                  <a:gd name="T4" fmla="*/ 16 w 21"/>
                  <a:gd name="T5" fmla="*/ 34 h 60"/>
                  <a:gd name="T6" fmla="*/ 21 w 21"/>
                  <a:gd name="T7" fmla="*/ 52 h 60"/>
                  <a:gd name="T8" fmla="*/ 19 w 21"/>
                  <a:gd name="T9" fmla="*/ 60 h 60"/>
                  <a:gd name="T10" fmla="*/ 11 w 21"/>
                  <a:gd name="T11" fmla="*/ 51 h 60"/>
                  <a:gd name="T12" fmla="*/ 7 w 21"/>
                  <a:gd name="T13" fmla="*/ 32 h 60"/>
                  <a:gd name="T14" fmla="*/ 2 w 21"/>
                  <a:gd name="T15" fmla="*/ 12 h 60"/>
                  <a:gd name="T16" fmla="*/ 0 w 21"/>
                  <a:gd name="T17" fmla="*/ 0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60"/>
                  <a:gd name="T29" fmla="*/ 21 w 21"/>
                  <a:gd name="T30" fmla="*/ 60 h 6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60">
                    <a:moveTo>
                      <a:pt x="0" y="0"/>
                    </a:moveTo>
                    <a:lnTo>
                      <a:pt x="7" y="13"/>
                    </a:lnTo>
                    <a:lnTo>
                      <a:pt x="16" y="34"/>
                    </a:lnTo>
                    <a:lnTo>
                      <a:pt x="21" y="52"/>
                    </a:lnTo>
                    <a:lnTo>
                      <a:pt x="19" y="60"/>
                    </a:lnTo>
                    <a:lnTo>
                      <a:pt x="11" y="51"/>
                    </a:lnTo>
                    <a:lnTo>
                      <a:pt x="7" y="32"/>
                    </a:lnTo>
                    <a:lnTo>
                      <a:pt x="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74" name="Freeform 464"/>
              <p:cNvSpPr>
                <a:spLocks/>
              </p:cNvSpPr>
              <p:nvPr/>
            </p:nvSpPr>
            <p:spPr bwMode="auto">
              <a:xfrm>
                <a:off x="1343" y="323"/>
                <a:ext cx="36" cy="62"/>
              </a:xfrm>
              <a:custGeom>
                <a:avLst/>
                <a:gdLst>
                  <a:gd name="T0" fmla="*/ 0 w 36"/>
                  <a:gd name="T1" fmla="*/ 0 h 62"/>
                  <a:gd name="T2" fmla="*/ 6 w 36"/>
                  <a:gd name="T3" fmla="*/ 5 h 62"/>
                  <a:gd name="T4" fmla="*/ 13 w 36"/>
                  <a:gd name="T5" fmla="*/ 13 h 62"/>
                  <a:gd name="T6" fmla="*/ 19 w 36"/>
                  <a:gd name="T7" fmla="*/ 22 h 62"/>
                  <a:gd name="T8" fmla="*/ 26 w 36"/>
                  <a:gd name="T9" fmla="*/ 32 h 62"/>
                  <a:gd name="T10" fmla="*/ 32 w 36"/>
                  <a:gd name="T11" fmla="*/ 43 h 62"/>
                  <a:gd name="T12" fmla="*/ 35 w 36"/>
                  <a:gd name="T13" fmla="*/ 52 h 62"/>
                  <a:gd name="T14" fmla="*/ 36 w 36"/>
                  <a:gd name="T15" fmla="*/ 58 h 62"/>
                  <a:gd name="T16" fmla="*/ 35 w 36"/>
                  <a:gd name="T17" fmla="*/ 62 h 62"/>
                  <a:gd name="T18" fmla="*/ 32 w 36"/>
                  <a:gd name="T19" fmla="*/ 61 h 62"/>
                  <a:gd name="T20" fmla="*/ 27 w 36"/>
                  <a:gd name="T21" fmla="*/ 55 h 62"/>
                  <a:gd name="T22" fmla="*/ 23 w 36"/>
                  <a:gd name="T23" fmla="*/ 46 h 62"/>
                  <a:gd name="T24" fmla="*/ 18 w 36"/>
                  <a:gd name="T25" fmla="*/ 35 h 62"/>
                  <a:gd name="T26" fmla="*/ 14 w 36"/>
                  <a:gd name="T27" fmla="*/ 23 h 62"/>
                  <a:gd name="T28" fmla="*/ 9 w 36"/>
                  <a:gd name="T29" fmla="*/ 12 h 62"/>
                  <a:gd name="T30" fmla="*/ 5 w 36"/>
                  <a:gd name="T31" fmla="*/ 4 h 62"/>
                  <a:gd name="T32" fmla="*/ 0 w 36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62"/>
                  <a:gd name="T53" fmla="*/ 36 w 36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62">
                    <a:moveTo>
                      <a:pt x="0" y="0"/>
                    </a:moveTo>
                    <a:lnTo>
                      <a:pt x="6" y="5"/>
                    </a:lnTo>
                    <a:lnTo>
                      <a:pt x="13" y="13"/>
                    </a:lnTo>
                    <a:lnTo>
                      <a:pt x="19" y="22"/>
                    </a:lnTo>
                    <a:lnTo>
                      <a:pt x="26" y="32"/>
                    </a:lnTo>
                    <a:lnTo>
                      <a:pt x="32" y="43"/>
                    </a:lnTo>
                    <a:lnTo>
                      <a:pt x="35" y="52"/>
                    </a:lnTo>
                    <a:lnTo>
                      <a:pt x="36" y="58"/>
                    </a:lnTo>
                    <a:lnTo>
                      <a:pt x="35" y="62"/>
                    </a:lnTo>
                    <a:lnTo>
                      <a:pt x="32" y="61"/>
                    </a:lnTo>
                    <a:lnTo>
                      <a:pt x="27" y="55"/>
                    </a:lnTo>
                    <a:lnTo>
                      <a:pt x="23" y="46"/>
                    </a:lnTo>
                    <a:lnTo>
                      <a:pt x="18" y="35"/>
                    </a:lnTo>
                    <a:lnTo>
                      <a:pt x="14" y="23"/>
                    </a:lnTo>
                    <a:lnTo>
                      <a:pt x="9" y="12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75" name="Freeform 465"/>
              <p:cNvSpPr>
                <a:spLocks/>
              </p:cNvSpPr>
              <p:nvPr/>
            </p:nvSpPr>
            <p:spPr bwMode="auto">
              <a:xfrm>
                <a:off x="1394" y="313"/>
                <a:ext cx="41" cy="58"/>
              </a:xfrm>
              <a:custGeom>
                <a:avLst/>
                <a:gdLst>
                  <a:gd name="T0" fmla="*/ 0 w 41"/>
                  <a:gd name="T1" fmla="*/ 0 h 58"/>
                  <a:gd name="T2" fmla="*/ 5 w 41"/>
                  <a:gd name="T3" fmla="*/ 5 h 58"/>
                  <a:gd name="T4" fmla="*/ 13 w 41"/>
                  <a:gd name="T5" fmla="*/ 12 h 58"/>
                  <a:gd name="T6" fmla="*/ 19 w 41"/>
                  <a:gd name="T7" fmla="*/ 21 h 58"/>
                  <a:gd name="T8" fmla="*/ 27 w 41"/>
                  <a:gd name="T9" fmla="*/ 30 h 58"/>
                  <a:gd name="T10" fmla="*/ 34 w 41"/>
                  <a:gd name="T11" fmla="*/ 40 h 58"/>
                  <a:gd name="T12" fmla="*/ 40 w 41"/>
                  <a:gd name="T13" fmla="*/ 48 h 58"/>
                  <a:gd name="T14" fmla="*/ 41 w 41"/>
                  <a:gd name="T15" fmla="*/ 55 h 58"/>
                  <a:gd name="T16" fmla="*/ 40 w 41"/>
                  <a:gd name="T17" fmla="*/ 58 h 58"/>
                  <a:gd name="T18" fmla="*/ 35 w 41"/>
                  <a:gd name="T19" fmla="*/ 57 h 58"/>
                  <a:gd name="T20" fmla="*/ 31 w 41"/>
                  <a:gd name="T21" fmla="*/ 51 h 58"/>
                  <a:gd name="T22" fmla="*/ 25 w 41"/>
                  <a:gd name="T23" fmla="*/ 44 h 58"/>
                  <a:gd name="T24" fmla="*/ 19 w 41"/>
                  <a:gd name="T25" fmla="*/ 32 h 58"/>
                  <a:gd name="T26" fmla="*/ 14 w 41"/>
                  <a:gd name="T27" fmla="*/ 22 h 58"/>
                  <a:gd name="T28" fmla="*/ 8 w 41"/>
                  <a:gd name="T29" fmla="*/ 12 h 58"/>
                  <a:gd name="T30" fmla="*/ 3 w 41"/>
                  <a:gd name="T31" fmla="*/ 5 h 58"/>
                  <a:gd name="T32" fmla="*/ 0 w 41"/>
                  <a:gd name="T33" fmla="*/ 0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1"/>
                  <a:gd name="T52" fmla="*/ 0 h 58"/>
                  <a:gd name="T53" fmla="*/ 41 w 41"/>
                  <a:gd name="T54" fmla="*/ 58 h 5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1" h="58">
                    <a:moveTo>
                      <a:pt x="0" y="0"/>
                    </a:moveTo>
                    <a:lnTo>
                      <a:pt x="5" y="5"/>
                    </a:lnTo>
                    <a:lnTo>
                      <a:pt x="13" y="12"/>
                    </a:lnTo>
                    <a:lnTo>
                      <a:pt x="19" y="21"/>
                    </a:lnTo>
                    <a:lnTo>
                      <a:pt x="27" y="30"/>
                    </a:lnTo>
                    <a:lnTo>
                      <a:pt x="34" y="40"/>
                    </a:lnTo>
                    <a:lnTo>
                      <a:pt x="40" y="48"/>
                    </a:lnTo>
                    <a:lnTo>
                      <a:pt x="41" y="55"/>
                    </a:lnTo>
                    <a:lnTo>
                      <a:pt x="40" y="58"/>
                    </a:lnTo>
                    <a:lnTo>
                      <a:pt x="35" y="57"/>
                    </a:lnTo>
                    <a:lnTo>
                      <a:pt x="31" y="51"/>
                    </a:lnTo>
                    <a:lnTo>
                      <a:pt x="25" y="44"/>
                    </a:lnTo>
                    <a:lnTo>
                      <a:pt x="19" y="32"/>
                    </a:lnTo>
                    <a:lnTo>
                      <a:pt x="14" y="22"/>
                    </a:lnTo>
                    <a:lnTo>
                      <a:pt x="8" y="12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76" name="Freeform 466"/>
              <p:cNvSpPr>
                <a:spLocks/>
              </p:cNvSpPr>
              <p:nvPr/>
            </p:nvSpPr>
            <p:spPr bwMode="auto">
              <a:xfrm>
                <a:off x="1320" y="326"/>
                <a:ext cx="37" cy="53"/>
              </a:xfrm>
              <a:custGeom>
                <a:avLst/>
                <a:gdLst>
                  <a:gd name="T0" fmla="*/ 0 w 37"/>
                  <a:gd name="T1" fmla="*/ 0 h 53"/>
                  <a:gd name="T2" fmla="*/ 5 w 37"/>
                  <a:gd name="T3" fmla="*/ 4 h 53"/>
                  <a:gd name="T4" fmla="*/ 11 w 37"/>
                  <a:gd name="T5" fmla="*/ 11 h 53"/>
                  <a:gd name="T6" fmla="*/ 17 w 37"/>
                  <a:gd name="T7" fmla="*/ 20 h 53"/>
                  <a:gd name="T8" fmla="*/ 24 w 37"/>
                  <a:gd name="T9" fmla="*/ 29 h 53"/>
                  <a:gd name="T10" fmla="*/ 31 w 37"/>
                  <a:gd name="T11" fmla="*/ 37 h 53"/>
                  <a:gd name="T12" fmla="*/ 36 w 37"/>
                  <a:gd name="T13" fmla="*/ 45 h 53"/>
                  <a:gd name="T14" fmla="*/ 37 w 37"/>
                  <a:gd name="T15" fmla="*/ 51 h 53"/>
                  <a:gd name="T16" fmla="*/ 34 w 37"/>
                  <a:gd name="T17" fmla="*/ 53 h 53"/>
                  <a:gd name="T18" fmla="*/ 30 w 37"/>
                  <a:gd name="T19" fmla="*/ 52 h 53"/>
                  <a:gd name="T20" fmla="*/ 24 w 37"/>
                  <a:gd name="T21" fmla="*/ 46 h 53"/>
                  <a:gd name="T22" fmla="*/ 20 w 37"/>
                  <a:gd name="T23" fmla="*/ 40 h 53"/>
                  <a:gd name="T24" fmla="*/ 14 w 37"/>
                  <a:gd name="T25" fmla="*/ 29 h 53"/>
                  <a:gd name="T26" fmla="*/ 9 w 37"/>
                  <a:gd name="T27" fmla="*/ 20 h 53"/>
                  <a:gd name="T28" fmla="*/ 6 w 37"/>
                  <a:gd name="T29" fmla="*/ 11 h 53"/>
                  <a:gd name="T30" fmla="*/ 3 w 37"/>
                  <a:gd name="T31" fmla="*/ 4 h 53"/>
                  <a:gd name="T32" fmla="*/ 0 w 37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53"/>
                  <a:gd name="T53" fmla="*/ 37 w 37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53">
                    <a:moveTo>
                      <a:pt x="0" y="0"/>
                    </a:moveTo>
                    <a:lnTo>
                      <a:pt x="5" y="4"/>
                    </a:lnTo>
                    <a:lnTo>
                      <a:pt x="11" y="11"/>
                    </a:lnTo>
                    <a:lnTo>
                      <a:pt x="17" y="20"/>
                    </a:lnTo>
                    <a:lnTo>
                      <a:pt x="24" y="29"/>
                    </a:lnTo>
                    <a:lnTo>
                      <a:pt x="31" y="37"/>
                    </a:lnTo>
                    <a:lnTo>
                      <a:pt x="36" y="45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0" y="52"/>
                    </a:lnTo>
                    <a:lnTo>
                      <a:pt x="24" y="46"/>
                    </a:lnTo>
                    <a:lnTo>
                      <a:pt x="20" y="40"/>
                    </a:lnTo>
                    <a:lnTo>
                      <a:pt x="14" y="29"/>
                    </a:lnTo>
                    <a:lnTo>
                      <a:pt x="9" y="20"/>
                    </a:lnTo>
                    <a:lnTo>
                      <a:pt x="6" y="11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77" name="Freeform 467"/>
              <p:cNvSpPr>
                <a:spLocks/>
              </p:cNvSpPr>
              <p:nvPr/>
            </p:nvSpPr>
            <p:spPr bwMode="auto">
              <a:xfrm>
                <a:off x="1324" y="249"/>
                <a:ext cx="44" cy="81"/>
              </a:xfrm>
              <a:custGeom>
                <a:avLst/>
                <a:gdLst>
                  <a:gd name="T0" fmla="*/ 43 w 44"/>
                  <a:gd name="T1" fmla="*/ 0 h 81"/>
                  <a:gd name="T2" fmla="*/ 44 w 44"/>
                  <a:gd name="T3" fmla="*/ 4 h 81"/>
                  <a:gd name="T4" fmla="*/ 43 w 44"/>
                  <a:gd name="T5" fmla="*/ 14 h 81"/>
                  <a:gd name="T6" fmla="*/ 38 w 44"/>
                  <a:gd name="T7" fmla="*/ 25 h 81"/>
                  <a:gd name="T8" fmla="*/ 32 w 44"/>
                  <a:gd name="T9" fmla="*/ 38 h 81"/>
                  <a:gd name="T10" fmla="*/ 25 w 44"/>
                  <a:gd name="T11" fmla="*/ 53 h 81"/>
                  <a:gd name="T12" fmla="*/ 17 w 44"/>
                  <a:gd name="T13" fmla="*/ 66 h 81"/>
                  <a:gd name="T14" fmla="*/ 8 w 44"/>
                  <a:gd name="T15" fmla="*/ 76 h 81"/>
                  <a:gd name="T16" fmla="*/ 0 w 44"/>
                  <a:gd name="T17" fmla="*/ 81 h 81"/>
                  <a:gd name="T18" fmla="*/ 2 w 44"/>
                  <a:gd name="T19" fmla="*/ 76 h 81"/>
                  <a:gd name="T20" fmla="*/ 8 w 44"/>
                  <a:gd name="T21" fmla="*/ 64 h 81"/>
                  <a:gd name="T22" fmla="*/ 13 w 44"/>
                  <a:gd name="T23" fmla="*/ 51 h 81"/>
                  <a:gd name="T24" fmla="*/ 20 w 44"/>
                  <a:gd name="T25" fmla="*/ 36 h 81"/>
                  <a:gd name="T26" fmla="*/ 28 w 44"/>
                  <a:gd name="T27" fmla="*/ 23 h 81"/>
                  <a:gd name="T28" fmla="*/ 34 w 44"/>
                  <a:gd name="T29" fmla="*/ 10 h 81"/>
                  <a:gd name="T30" fmla="*/ 39 w 44"/>
                  <a:gd name="T31" fmla="*/ 2 h 81"/>
                  <a:gd name="T32" fmla="*/ 43 w 44"/>
                  <a:gd name="T33" fmla="*/ 0 h 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81"/>
                  <a:gd name="T53" fmla="*/ 44 w 44"/>
                  <a:gd name="T54" fmla="*/ 81 h 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81">
                    <a:moveTo>
                      <a:pt x="43" y="0"/>
                    </a:moveTo>
                    <a:lnTo>
                      <a:pt x="44" y="4"/>
                    </a:lnTo>
                    <a:lnTo>
                      <a:pt x="43" y="14"/>
                    </a:lnTo>
                    <a:lnTo>
                      <a:pt x="38" y="25"/>
                    </a:lnTo>
                    <a:lnTo>
                      <a:pt x="32" y="38"/>
                    </a:lnTo>
                    <a:lnTo>
                      <a:pt x="25" y="53"/>
                    </a:lnTo>
                    <a:lnTo>
                      <a:pt x="17" y="66"/>
                    </a:lnTo>
                    <a:lnTo>
                      <a:pt x="8" y="76"/>
                    </a:lnTo>
                    <a:lnTo>
                      <a:pt x="0" y="81"/>
                    </a:lnTo>
                    <a:lnTo>
                      <a:pt x="2" y="76"/>
                    </a:lnTo>
                    <a:lnTo>
                      <a:pt x="8" y="64"/>
                    </a:lnTo>
                    <a:lnTo>
                      <a:pt x="13" y="51"/>
                    </a:lnTo>
                    <a:lnTo>
                      <a:pt x="20" y="36"/>
                    </a:lnTo>
                    <a:lnTo>
                      <a:pt x="28" y="23"/>
                    </a:lnTo>
                    <a:lnTo>
                      <a:pt x="34" y="10"/>
                    </a:lnTo>
                    <a:lnTo>
                      <a:pt x="39" y="2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78" name="Freeform 468"/>
              <p:cNvSpPr>
                <a:spLocks/>
              </p:cNvSpPr>
              <p:nvPr/>
            </p:nvSpPr>
            <p:spPr bwMode="auto">
              <a:xfrm>
                <a:off x="1363" y="260"/>
                <a:ext cx="40" cy="65"/>
              </a:xfrm>
              <a:custGeom>
                <a:avLst/>
                <a:gdLst>
                  <a:gd name="T0" fmla="*/ 39 w 40"/>
                  <a:gd name="T1" fmla="*/ 0 h 65"/>
                  <a:gd name="T2" fmla="*/ 40 w 40"/>
                  <a:gd name="T3" fmla="*/ 4 h 65"/>
                  <a:gd name="T4" fmla="*/ 38 w 40"/>
                  <a:gd name="T5" fmla="*/ 9 h 65"/>
                  <a:gd name="T6" fmla="*/ 36 w 40"/>
                  <a:gd name="T7" fmla="*/ 18 h 65"/>
                  <a:gd name="T8" fmla="*/ 30 w 40"/>
                  <a:gd name="T9" fmla="*/ 29 h 65"/>
                  <a:gd name="T10" fmla="*/ 24 w 40"/>
                  <a:gd name="T11" fmla="*/ 40 h 65"/>
                  <a:gd name="T12" fmla="*/ 17 w 40"/>
                  <a:gd name="T13" fmla="*/ 50 h 65"/>
                  <a:gd name="T14" fmla="*/ 10 w 40"/>
                  <a:gd name="T15" fmla="*/ 59 h 65"/>
                  <a:gd name="T16" fmla="*/ 0 w 40"/>
                  <a:gd name="T17" fmla="*/ 65 h 65"/>
                  <a:gd name="T18" fmla="*/ 5 w 40"/>
                  <a:gd name="T19" fmla="*/ 58 h 65"/>
                  <a:gd name="T20" fmla="*/ 11 w 40"/>
                  <a:gd name="T21" fmla="*/ 48 h 65"/>
                  <a:gd name="T22" fmla="*/ 16 w 40"/>
                  <a:gd name="T23" fmla="*/ 38 h 65"/>
                  <a:gd name="T24" fmla="*/ 22 w 40"/>
                  <a:gd name="T25" fmla="*/ 26 h 65"/>
                  <a:gd name="T26" fmla="*/ 28 w 40"/>
                  <a:gd name="T27" fmla="*/ 16 h 65"/>
                  <a:gd name="T28" fmla="*/ 32 w 40"/>
                  <a:gd name="T29" fmla="*/ 7 h 65"/>
                  <a:gd name="T30" fmla="*/ 37 w 40"/>
                  <a:gd name="T31" fmla="*/ 1 h 65"/>
                  <a:gd name="T32" fmla="*/ 39 w 40"/>
                  <a:gd name="T33" fmla="*/ 0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65"/>
                  <a:gd name="T53" fmla="*/ 40 w 40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65">
                    <a:moveTo>
                      <a:pt x="39" y="0"/>
                    </a:moveTo>
                    <a:lnTo>
                      <a:pt x="40" y="4"/>
                    </a:lnTo>
                    <a:lnTo>
                      <a:pt x="38" y="9"/>
                    </a:lnTo>
                    <a:lnTo>
                      <a:pt x="36" y="18"/>
                    </a:lnTo>
                    <a:lnTo>
                      <a:pt x="30" y="29"/>
                    </a:lnTo>
                    <a:lnTo>
                      <a:pt x="24" y="40"/>
                    </a:lnTo>
                    <a:lnTo>
                      <a:pt x="17" y="50"/>
                    </a:lnTo>
                    <a:lnTo>
                      <a:pt x="10" y="59"/>
                    </a:lnTo>
                    <a:lnTo>
                      <a:pt x="0" y="65"/>
                    </a:lnTo>
                    <a:lnTo>
                      <a:pt x="5" y="58"/>
                    </a:lnTo>
                    <a:lnTo>
                      <a:pt x="11" y="48"/>
                    </a:lnTo>
                    <a:lnTo>
                      <a:pt x="16" y="38"/>
                    </a:lnTo>
                    <a:lnTo>
                      <a:pt x="22" y="26"/>
                    </a:lnTo>
                    <a:lnTo>
                      <a:pt x="28" y="16"/>
                    </a:lnTo>
                    <a:lnTo>
                      <a:pt x="32" y="7"/>
                    </a:lnTo>
                    <a:lnTo>
                      <a:pt x="37" y="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79" name="Freeform 469"/>
              <p:cNvSpPr>
                <a:spLocks/>
              </p:cNvSpPr>
              <p:nvPr/>
            </p:nvSpPr>
            <p:spPr bwMode="auto">
              <a:xfrm>
                <a:off x="1369" y="320"/>
                <a:ext cx="41" cy="57"/>
              </a:xfrm>
              <a:custGeom>
                <a:avLst/>
                <a:gdLst>
                  <a:gd name="T0" fmla="*/ 0 w 41"/>
                  <a:gd name="T1" fmla="*/ 0 h 57"/>
                  <a:gd name="T2" fmla="*/ 5 w 41"/>
                  <a:gd name="T3" fmla="*/ 5 h 57"/>
                  <a:gd name="T4" fmla="*/ 13 w 41"/>
                  <a:gd name="T5" fmla="*/ 12 h 57"/>
                  <a:gd name="T6" fmla="*/ 19 w 41"/>
                  <a:gd name="T7" fmla="*/ 21 h 57"/>
                  <a:gd name="T8" fmla="*/ 27 w 41"/>
                  <a:gd name="T9" fmla="*/ 30 h 57"/>
                  <a:gd name="T10" fmla="*/ 34 w 41"/>
                  <a:gd name="T11" fmla="*/ 39 h 57"/>
                  <a:gd name="T12" fmla="*/ 40 w 41"/>
                  <a:gd name="T13" fmla="*/ 47 h 57"/>
                  <a:gd name="T14" fmla="*/ 41 w 41"/>
                  <a:gd name="T15" fmla="*/ 54 h 57"/>
                  <a:gd name="T16" fmla="*/ 40 w 41"/>
                  <a:gd name="T17" fmla="*/ 57 h 57"/>
                  <a:gd name="T18" fmla="*/ 35 w 41"/>
                  <a:gd name="T19" fmla="*/ 56 h 57"/>
                  <a:gd name="T20" fmla="*/ 31 w 41"/>
                  <a:gd name="T21" fmla="*/ 51 h 57"/>
                  <a:gd name="T22" fmla="*/ 25 w 41"/>
                  <a:gd name="T23" fmla="*/ 42 h 57"/>
                  <a:gd name="T24" fmla="*/ 18 w 41"/>
                  <a:gd name="T25" fmla="*/ 32 h 57"/>
                  <a:gd name="T26" fmla="*/ 13 w 41"/>
                  <a:gd name="T27" fmla="*/ 21 h 57"/>
                  <a:gd name="T28" fmla="*/ 8 w 41"/>
                  <a:gd name="T29" fmla="*/ 12 h 57"/>
                  <a:gd name="T30" fmla="*/ 4 w 41"/>
                  <a:gd name="T31" fmla="*/ 4 h 57"/>
                  <a:gd name="T32" fmla="*/ 0 w 41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1"/>
                  <a:gd name="T52" fmla="*/ 0 h 57"/>
                  <a:gd name="T53" fmla="*/ 41 w 41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1" h="57">
                    <a:moveTo>
                      <a:pt x="0" y="0"/>
                    </a:moveTo>
                    <a:lnTo>
                      <a:pt x="5" y="5"/>
                    </a:lnTo>
                    <a:lnTo>
                      <a:pt x="13" y="12"/>
                    </a:lnTo>
                    <a:lnTo>
                      <a:pt x="19" y="21"/>
                    </a:lnTo>
                    <a:lnTo>
                      <a:pt x="27" y="30"/>
                    </a:lnTo>
                    <a:lnTo>
                      <a:pt x="34" y="39"/>
                    </a:lnTo>
                    <a:lnTo>
                      <a:pt x="40" y="47"/>
                    </a:lnTo>
                    <a:lnTo>
                      <a:pt x="41" y="54"/>
                    </a:lnTo>
                    <a:lnTo>
                      <a:pt x="40" y="57"/>
                    </a:lnTo>
                    <a:lnTo>
                      <a:pt x="35" y="56"/>
                    </a:lnTo>
                    <a:lnTo>
                      <a:pt x="31" y="51"/>
                    </a:lnTo>
                    <a:lnTo>
                      <a:pt x="25" y="42"/>
                    </a:lnTo>
                    <a:lnTo>
                      <a:pt x="18" y="32"/>
                    </a:lnTo>
                    <a:lnTo>
                      <a:pt x="13" y="21"/>
                    </a:lnTo>
                    <a:lnTo>
                      <a:pt x="8" y="12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80" name="Freeform 470"/>
              <p:cNvSpPr>
                <a:spLocks/>
              </p:cNvSpPr>
              <p:nvPr/>
            </p:nvSpPr>
            <p:spPr bwMode="auto">
              <a:xfrm>
                <a:off x="1407" y="192"/>
                <a:ext cx="198" cy="42"/>
              </a:xfrm>
              <a:custGeom>
                <a:avLst/>
                <a:gdLst>
                  <a:gd name="T0" fmla="*/ 0 w 198"/>
                  <a:gd name="T1" fmla="*/ 5 h 42"/>
                  <a:gd name="T2" fmla="*/ 0 w 198"/>
                  <a:gd name="T3" fmla="*/ 4 h 42"/>
                  <a:gd name="T4" fmla="*/ 1 w 198"/>
                  <a:gd name="T5" fmla="*/ 1 h 42"/>
                  <a:gd name="T6" fmla="*/ 2 w 198"/>
                  <a:gd name="T7" fmla="*/ 0 h 42"/>
                  <a:gd name="T8" fmla="*/ 4 w 198"/>
                  <a:gd name="T9" fmla="*/ 0 h 42"/>
                  <a:gd name="T10" fmla="*/ 17 w 198"/>
                  <a:gd name="T11" fmla="*/ 10 h 42"/>
                  <a:gd name="T12" fmla="*/ 29 w 198"/>
                  <a:gd name="T13" fmla="*/ 18 h 42"/>
                  <a:gd name="T14" fmla="*/ 43 w 198"/>
                  <a:gd name="T15" fmla="*/ 24 h 42"/>
                  <a:gd name="T16" fmla="*/ 56 w 198"/>
                  <a:gd name="T17" fmla="*/ 29 h 42"/>
                  <a:gd name="T18" fmla="*/ 70 w 198"/>
                  <a:gd name="T19" fmla="*/ 32 h 42"/>
                  <a:gd name="T20" fmla="*/ 83 w 198"/>
                  <a:gd name="T21" fmla="*/ 33 h 42"/>
                  <a:gd name="T22" fmla="*/ 96 w 198"/>
                  <a:gd name="T23" fmla="*/ 33 h 42"/>
                  <a:gd name="T24" fmla="*/ 109 w 198"/>
                  <a:gd name="T25" fmla="*/ 33 h 42"/>
                  <a:gd name="T26" fmla="*/ 122 w 198"/>
                  <a:gd name="T27" fmla="*/ 32 h 42"/>
                  <a:gd name="T28" fmla="*/ 134 w 198"/>
                  <a:gd name="T29" fmla="*/ 30 h 42"/>
                  <a:gd name="T30" fmla="*/ 147 w 198"/>
                  <a:gd name="T31" fmla="*/ 27 h 42"/>
                  <a:gd name="T32" fmla="*/ 158 w 198"/>
                  <a:gd name="T33" fmla="*/ 24 h 42"/>
                  <a:gd name="T34" fmla="*/ 169 w 198"/>
                  <a:gd name="T35" fmla="*/ 21 h 42"/>
                  <a:gd name="T36" fmla="*/ 180 w 198"/>
                  <a:gd name="T37" fmla="*/ 17 h 42"/>
                  <a:gd name="T38" fmla="*/ 189 w 198"/>
                  <a:gd name="T39" fmla="*/ 15 h 42"/>
                  <a:gd name="T40" fmla="*/ 198 w 198"/>
                  <a:gd name="T41" fmla="*/ 12 h 42"/>
                  <a:gd name="T42" fmla="*/ 193 w 198"/>
                  <a:gd name="T43" fmla="*/ 17 h 42"/>
                  <a:gd name="T44" fmla="*/ 186 w 198"/>
                  <a:gd name="T45" fmla="*/ 23 h 42"/>
                  <a:gd name="T46" fmla="*/ 177 w 198"/>
                  <a:gd name="T47" fmla="*/ 27 h 42"/>
                  <a:gd name="T48" fmla="*/ 166 w 198"/>
                  <a:gd name="T49" fmla="*/ 32 h 42"/>
                  <a:gd name="T50" fmla="*/ 152 w 198"/>
                  <a:gd name="T51" fmla="*/ 37 h 42"/>
                  <a:gd name="T52" fmla="*/ 139 w 198"/>
                  <a:gd name="T53" fmla="*/ 39 h 42"/>
                  <a:gd name="T54" fmla="*/ 123 w 198"/>
                  <a:gd name="T55" fmla="*/ 41 h 42"/>
                  <a:gd name="T56" fmla="*/ 107 w 198"/>
                  <a:gd name="T57" fmla="*/ 42 h 42"/>
                  <a:gd name="T58" fmla="*/ 91 w 198"/>
                  <a:gd name="T59" fmla="*/ 42 h 42"/>
                  <a:gd name="T60" fmla="*/ 75 w 198"/>
                  <a:gd name="T61" fmla="*/ 41 h 42"/>
                  <a:gd name="T62" fmla="*/ 60 w 198"/>
                  <a:gd name="T63" fmla="*/ 38 h 42"/>
                  <a:gd name="T64" fmla="*/ 45 w 198"/>
                  <a:gd name="T65" fmla="*/ 34 h 42"/>
                  <a:gd name="T66" fmla="*/ 31 w 198"/>
                  <a:gd name="T67" fmla="*/ 30 h 42"/>
                  <a:gd name="T68" fmla="*/ 19 w 198"/>
                  <a:gd name="T69" fmla="*/ 23 h 42"/>
                  <a:gd name="T70" fmla="*/ 9 w 198"/>
                  <a:gd name="T71" fmla="*/ 15 h 42"/>
                  <a:gd name="T72" fmla="*/ 0 w 198"/>
                  <a:gd name="T73" fmla="*/ 5 h 4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98"/>
                  <a:gd name="T112" fmla="*/ 0 h 42"/>
                  <a:gd name="T113" fmla="*/ 198 w 198"/>
                  <a:gd name="T114" fmla="*/ 42 h 4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98" h="42">
                    <a:moveTo>
                      <a:pt x="0" y="5"/>
                    </a:moveTo>
                    <a:lnTo>
                      <a:pt x="0" y="4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7" y="10"/>
                    </a:lnTo>
                    <a:lnTo>
                      <a:pt x="29" y="18"/>
                    </a:lnTo>
                    <a:lnTo>
                      <a:pt x="43" y="24"/>
                    </a:lnTo>
                    <a:lnTo>
                      <a:pt x="56" y="29"/>
                    </a:lnTo>
                    <a:lnTo>
                      <a:pt x="70" y="32"/>
                    </a:lnTo>
                    <a:lnTo>
                      <a:pt x="83" y="33"/>
                    </a:lnTo>
                    <a:lnTo>
                      <a:pt x="96" y="33"/>
                    </a:lnTo>
                    <a:lnTo>
                      <a:pt x="109" y="33"/>
                    </a:lnTo>
                    <a:lnTo>
                      <a:pt x="122" y="32"/>
                    </a:lnTo>
                    <a:lnTo>
                      <a:pt x="134" y="30"/>
                    </a:lnTo>
                    <a:lnTo>
                      <a:pt x="147" y="27"/>
                    </a:lnTo>
                    <a:lnTo>
                      <a:pt x="158" y="24"/>
                    </a:lnTo>
                    <a:lnTo>
                      <a:pt x="169" y="21"/>
                    </a:lnTo>
                    <a:lnTo>
                      <a:pt x="180" y="17"/>
                    </a:lnTo>
                    <a:lnTo>
                      <a:pt x="189" y="15"/>
                    </a:lnTo>
                    <a:lnTo>
                      <a:pt x="198" y="12"/>
                    </a:lnTo>
                    <a:lnTo>
                      <a:pt x="193" y="17"/>
                    </a:lnTo>
                    <a:lnTo>
                      <a:pt x="186" y="23"/>
                    </a:lnTo>
                    <a:lnTo>
                      <a:pt x="177" y="27"/>
                    </a:lnTo>
                    <a:lnTo>
                      <a:pt x="166" y="32"/>
                    </a:lnTo>
                    <a:lnTo>
                      <a:pt x="152" y="37"/>
                    </a:lnTo>
                    <a:lnTo>
                      <a:pt x="139" y="39"/>
                    </a:lnTo>
                    <a:lnTo>
                      <a:pt x="123" y="41"/>
                    </a:lnTo>
                    <a:lnTo>
                      <a:pt x="107" y="42"/>
                    </a:lnTo>
                    <a:lnTo>
                      <a:pt x="91" y="42"/>
                    </a:lnTo>
                    <a:lnTo>
                      <a:pt x="75" y="41"/>
                    </a:lnTo>
                    <a:lnTo>
                      <a:pt x="60" y="38"/>
                    </a:lnTo>
                    <a:lnTo>
                      <a:pt x="45" y="34"/>
                    </a:lnTo>
                    <a:lnTo>
                      <a:pt x="31" y="30"/>
                    </a:lnTo>
                    <a:lnTo>
                      <a:pt x="19" y="23"/>
                    </a:lnTo>
                    <a:lnTo>
                      <a:pt x="9" y="1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81" name="Freeform 471"/>
              <p:cNvSpPr>
                <a:spLocks/>
              </p:cNvSpPr>
              <p:nvPr/>
            </p:nvSpPr>
            <p:spPr bwMode="auto">
              <a:xfrm>
                <a:off x="1579" y="174"/>
                <a:ext cx="21" cy="44"/>
              </a:xfrm>
              <a:custGeom>
                <a:avLst/>
                <a:gdLst>
                  <a:gd name="T0" fmla="*/ 0 w 21"/>
                  <a:gd name="T1" fmla="*/ 44 h 44"/>
                  <a:gd name="T2" fmla="*/ 9 w 21"/>
                  <a:gd name="T3" fmla="*/ 33 h 44"/>
                  <a:gd name="T4" fmla="*/ 17 w 21"/>
                  <a:gd name="T5" fmla="*/ 19 h 44"/>
                  <a:gd name="T6" fmla="*/ 21 w 21"/>
                  <a:gd name="T7" fmla="*/ 7 h 44"/>
                  <a:gd name="T8" fmla="*/ 20 w 21"/>
                  <a:gd name="T9" fmla="*/ 0 h 44"/>
                  <a:gd name="T10" fmla="*/ 16 w 21"/>
                  <a:gd name="T11" fmla="*/ 4 h 44"/>
                  <a:gd name="T12" fmla="*/ 12 w 21"/>
                  <a:gd name="T13" fmla="*/ 16 h 44"/>
                  <a:gd name="T14" fmla="*/ 7 w 21"/>
                  <a:gd name="T15" fmla="*/ 31 h 44"/>
                  <a:gd name="T16" fmla="*/ 0 w 21"/>
                  <a:gd name="T17" fmla="*/ 44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44"/>
                  <a:gd name="T29" fmla="*/ 21 w 21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44">
                    <a:moveTo>
                      <a:pt x="0" y="44"/>
                    </a:moveTo>
                    <a:lnTo>
                      <a:pt x="9" y="33"/>
                    </a:lnTo>
                    <a:lnTo>
                      <a:pt x="17" y="19"/>
                    </a:lnTo>
                    <a:lnTo>
                      <a:pt x="21" y="7"/>
                    </a:lnTo>
                    <a:lnTo>
                      <a:pt x="20" y="0"/>
                    </a:lnTo>
                    <a:lnTo>
                      <a:pt x="16" y="4"/>
                    </a:lnTo>
                    <a:lnTo>
                      <a:pt x="12" y="16"/>
                    </a:lnTo>
                    <a:lnTo>
                      <a:pt x="7" y="3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82" name="Freeform 472"/>
              <p:cNvSpPr>
                <a:spLocks/>
              </p:cNvSpPr>
              <p:nvPr/>
            </p:nvSpPr>
            <p:spPr bwMode="auto">
              <a:xfrm>
                <a:off x="1562" y="175"/>
                <a:ext cx="25" cy="49"/>
              </a:xfrm>
              <a:custGeom>
                <a:avLst/>
                <a:gdLst>
                  <a:gd name="T0" fmla="*/ 24 w 25"/>
                  <a:gd name="T1" fmla="*/ 0 h 49"/>
                  <a:gd name="T2" fmla="*/ 25 w 25"/>
                  <a:gd name="T3" fmla="*/ 7 h 49"/>
                  <a:gd name="T4" fmla="*/ 20 w 25"/>
                  <a:gd name="T5" fmla="*/ 21 h 49"/>
                  <a:gd name="T6" fmla="*/ 12 w 25"/>
                  <a:gd name="T7" fmla="*/ 37 h 49"/>
                  <a:gd name="T8" fmla="*/ 0 w 25"/>
                  <a:gd name="T9" fmla="*/ 49 h 49"/>
                  <a:gd name="T10" fmla="*/ 5 w 25"/>
                  <a:gd name="T11" fmla="*/ 35 h 49"/>
                  <a:gd name="T12" fmla="*/ 13 w 25"/>
                  <a:gd name="T13" fmla="*/ 20 h 49"/>
                  <a:gd name="T14" fmla="*/ 19 w 25"/>
                  <a:gd name="T15" fmla="*/ 6 h 49"/>
                  <a:gd name="T16" fmla="*/ 24 w 25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49"/>
                  <a:gd name="T29" fmla="*/ 25 w 25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49">
                    <a:moveTo>
                      <a:pt x="24" y="0"/>
                    </a:moveTo>
                    <a:lnTo>
                      <a:pt x="25" y="7"/>
                    </a:lnTo>
                    <a:lnTo>
                      <a:pt x="20" y="21"/>
                    </a:lnTo>
                    <a:lnTo>
                      <a:pt x="12" y="37"/>
                    </a:lnTo>
                    <a:lnTo>
                      <a:pt x="0" y="49"/>
                    </a:lnTo>
                    <a:lnTo>
                      <a:pt x="5" y="35"/>
                    </a:lnTo>
                    <a:lnTo>
                      <a:pt x="13" y="20"/>
                    </a:lnTo>
                    <a:lnTo>
                      <a:pt x="19" y="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83" name="Freeform 473"/>
              <p:cNvSpPr>
                <a:spLocks/>
              </p:cNvSpPr>
              <p:nvPr/>
            </p:nvSpPr>
            <p:spPr bwMode="auto">
              <a:xfrm>
                <a:off x="1522" y="167"/>
                <a:ext cx="35" cy="64"/>
              </a:xfrm>
              <a:custGeom>
                <a:avLst/>
                <a:gdLst>
                  <a:gd name="T0" fmla="*/ 34 w 35"/>
                  <a:gd name="T1" fmla="*/ 0 h 64"/>
                  <a:gd name="T2" fmla="*/ 35 w 35"/>
                  <a:gd name="T3" fmla="*/ 4 h 64"/>
                  <a:gd name="T4" fmla="*/ 34 w 35"/>
                  <a:gd name="T5" fmla="*/ 9 h 64"/>
                  <a:gd name="T6" fmla="*/ 31 w 35"/>
                  <a:gd name="T7" fmla="*/ 18 h 64"/>
                  <a:gd name="T8" fmla="*/ 26 w 35"/>
                  <a:gd name="T9" fmla="*/ 29 h 64"/>
                  <a:gd name="T10" fmla="*/ 20 w 35"/>
                  <a:gd name="T11" fmla="*/ 39 h 64"/>
                  <a:gd name="T12" fmla="*/ 15 w 35"/>
                  <a:gd name="T13" fmla="*/ 49 h 64"/>
                  <a:gd name="T14" fmla="*/ 7 w 35"/>
                  <a:gd name="T15" fmla="*/ 58 h 64"/>
                  <a:gd name="T16" fmla="*/ 0 w 35"/>
                  <a:gd name="T17" fmla="*/ 64 h 64"/>
                  <a:gd name="T18" fmla="*/ 3 w 35"/>
                  <a:gd name="T19" fmla="*/ 58 h 64"/>
                  <a:gd name="T20" fmla="*/ 7 w 35"/>
                  <a:gd name="T21" fmla="*/ 50 h 64"/>
                  <a:gd name="T22" fmla="*/ 13 w 35"/>
                  <a:gd name="T23" fmla="*/ 39 h 64"/>
                  <a:gd name="T24" fmla="*/ 17 w 35"/>
                  <a:gd name="T25" fmla="*/ 28 h 64"/>
                  <a:gd name="T26" fmla="*/ 22 w 35"/>
                  <a:gd name="T27" fmla="*/ 17 h 64"/>
                  <a:gd name="T28" fmla="*/ 27 w 35"/>
                  <a:gd name="T29" fmla="*/ 7 h 64"/>
                  <a:gd name="T30" fmla="*/ 31 w 35"/>
                  <a:gd name="T31" fmla="*/ 1 h 64"/>
                  <a:gd name="T32" fmla="*/ 34 w 35"/>
                  <a:gd name="T33" fmla="*/ 0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64"/>
                  <a:gd name="T53" fmla="*/ 35 w 35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64">
                    <a:moveTo>
                      <a:pt x="34" y="0"/>
                    </a:moveTo>
                    <a:lnTo>
                      <a:pt x="35" y="4"/>
                    </a:lnTo>
                    <a:lnTo>
                      <a:pt x="34" y="9"/>
                    </a:lnTo>
                    <a:lnTo>
                      <a:pt x="31" y="18"/>
                    </a:lnTo>
                    <a:lnTo>
                      <a:pt x="26" y="29"/>
                    </a:lnTo>
                    <a:lnTo>
                      <a:pt x="20" y="39"/>
                    </a:lnTo>
                    <a:lnTo>
                      <a:pt x="15" y="49"/>
                    </a:lnTo>
                    <a:lnTo>
                      <a:pt x="7" y="58"/>
                    </a:lnTo>
                    <a:lnTo>
                      <a:pt x="0" y="64"/>
                    </a:lnTo>
                    <a:lnTo>
                      <a:pt x="3" y="58"/>
                    </a:lnTo>
                    <a:lnTo>
                      <a:pt x="7" y="50"/>
                    </a:lnTo>
                    <a:lnTo>
                      <a:pt x="13" y="39"/>
                    </a:lnTo>
                    <a:lnTo>
                      <a:pt x="17" y="28"/>
                    </a:lnTo>
                    <a:lnTo>
                      <a:pt x="22" y="17"/>
                    </a:lnTo>
                    <a:lnTo>
                      <a:pt x="27" y="7"/>
                    </a:lnTo>
                    <a:lnTo>
                      <a:pt x="31" y="1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84" name="Freeform 474"/>
              <p:cNvSpPr>
                <a:spLocks/>
              </p:cNvSpPr>
              <p:nvPr/>
            </p:nvSpPr>
            <p:spPr bwMode="auto">
              <a:xfrm>
                <a:off x="1486" y="161"/>
                <a:ext cx="38" cy="69"/>
              </a:xfrm>
              <a:custGeom>
                <a:avLst/>
                <a:gdLst>
                  <a:gd name="T0" fmla="*/ 37 w 38"/>
                  <a:gd name="T1" fmla="*/ 0 h 69"/>
                  <a:gd name="T2" fmla="*/ 38 w 38"/>
                  <a:gd name="T3" fmla="*/ 3 h 69"/>
                  <a:gd name="T4" fmla="*/ 36 w 38"/>
                  <a:gd name="T5" fmla="*/ 11 h 69"/>
                  <a:gd name="T6" fmla="*/ 33 w 38"/>
                  <a:gd name="T7" fmla="*/ 21 h 69"/>
                  <a:gd name="T8" fmla="*/ 27 w 38"/>
                  <a:gd name="T9" fmla="*/ 32 h 69"/>
                  <a:gd name="T10" fmla="*/ 21 w 38"/>
                  <a:gd name="T11" fmla="*/ 44 h 69"/>
                  <a:gd name="T12" fmla="*/ 13 w 38"/>
                  <a:gd name="T13" fmla="*/ 55 h 69"/>
                  <a:gd name="T14" fmla="*/ 7 w 38"/>
                  <a:gd name="T15" fmla="*/ 63 h 69"/>
                  <a:gd name="T16" fmla="*/ 0 w 38"/>
                  <a:gd name="T17" fmla="*/ 69 h 69"/>
                  <a:gd name="T18" fmla="*/ 2 w 38"/>
                  <a:gd name="T19" fmla="*/ 63 h 69"/>
                  <a:gd name="T20" fmla="*/ 7 w 38"/>
                  <a:gd name="T21" fmla="*/ 54 h 69"/>
                  <a:gd name="T22" fmla="*/ 12 w 38"/>
                  <a:gd name="T23" fmla="*/ 43 h 69"/>
                  <a:gd name="T24" fmla="*/ 18 w 38"/>
                  <a:gd name="T25" fmla="*/ 30 h 69"/>
                  <a:gd name="T26" fmla="*/ 25 w 38"/>
                  <a:gd name="T27" fmla="*/ 19 h 69"/>
                  <a:gd name="T28" fmla="*/ 30 w 38"/>
                  <a:gd name="T29" fmla="*/ 9 h 69"/>
                  <a:gd name="T30" fmla="*/ 35 w 38"/>
                  <a:gd name="T31" fmla="*/ 2 h 69"/>
                  <a:gd name="T32" fmla="*/ 37 w 38"/>
                  <a:gd name="T33" fmla="*/ 0 h 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69"/>
                  <a:gd name="T53" fmla="*/ 38 w 38"/>
                  <a:gd name="T54" fmla="*/ 69 h 6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69">
                    <a:moveTo>
                      <a:pt x="37" y="0"/>
                    </a:moveTo>
                    <a:lnTo>
                      <a:pt x="38" y="3"/>
                    </a:lnTo>
                    <a:lnTo>
                      <a:pt x="36" y="11"/>
                    </a:lnTo>
                    <a:lnTo>
                      <a:pt x="33" y="21"/>
                    </a:lnTo>
                    <a:lnTo>
                      <a:pt x="27" y="32"/>
                    </a:lnTo>
                    <a:lnTo>
                      <a:pt x="21" y="44"/>
                    </a:lnTo>
                    <a:lnTo>
                      <a:pt x="13" y="55"/>
                    </a:lnTo>
                    <a:lnTo>
                      <a:pt x="7" y="63"/>
                    </a:lnTo>
                    <a:lnTo>
                      <a:pt x="0" y="69"/>
                    </a:lnTo>
                    <a:lnTo>
                      <a:pt x="2" y="63"/>
                    </a:lnTo>
                    <a:lnTo>
                      <a:pt x="7" y="54"/>
                    </a:lnTo>
                    <a:lnTo>
                      <a:pt x="12" y="43"/>
                    </a:lnTo>
                    <a:lnTo>
                      <a:pt x="18" y="30"/>
                    </a:lnTo>
                    <a:lnTo>
                      <a:pt x="25" y="19"/>
                    </a:lnTo>
                    <a:lnTo>
                      <a:pt x="30" y="9"/>
                    </a:lnTo>
                    <a:lnTo>
                      <a:pt x="35" y="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85" name="Freeform 475"/>
              <p:cNvSpPr>
                <a:spLocks/>
              </p:cNvSpPr>
              <p:nvPr/>
            </p:nvSpPr>
            <p:spPr bwMode="auto">
              <a:xfrm>
                <a:off x="1461" y="168"/>
                <a:ext cx="42" cy="57"/>
              </a:xfrm>
              <a:custGeom>
                <a:avLst/>
                <a:gdLst>
                  <a:gd name="T0" fmla="*/ 42 w 42"/>
                  <a:gd name="T1" fmla="*/ 0 h 57"/>
                  <a:gd name="T2" fmla="*/ 42 w 42"/>
                  <a:gd name="T3" fmla="*/ 3 h 57"/>
                  <a:gd name="T4" fmla="*/ 40 w 42"/>
                  <a:gd name="T5" fmla="*/ 10 h 57"/>
                  <a:gd name="T6" fmla="*/ 34 w 42"/>
                  <a:gd name="T7" fmla="*/ 19 h 57"/>
                  <a:gd name="T8" fmla="*/ 28 w 42"/>
                  <a:gd name="T9" fmla="*/ 29 h 57"/>
                  <a:gd name="T10" fmla="*/ 20 w 42"/>
                  <a:gd name="T11" fmla="*/ 39 h 57"/>
                  <a:gd name="T12" fmla="*/ 12 w 42"/>
                  <a:gd name="T13" fmla="*/ 47 h 57"/>
                  <a:gd name="T14" fmla="*/ 6 w 42"/>
                  <a:gd name="T15" fmla="*/ 54 h 57"/>
                  <a:gd name="T16" fmla="*/ 0 w 42"/>
                  <a:gd name="T17" fmla="*/ 57 h 57"/>
                  <a:gd name="T18" fmla="*/ 3 w 42"/>
                  <a:gd name="T19" fmla="*/ 51 h 57"/>
                  <a:gd name="T20" fmla="*/ 9 w 42"/>
                  <a:gd name="T21" fmla="*/ 44 h 57"/>
                  <a:gd name="T22" fmla="*/ 15 w 42"/>
                  <a:gd name="T23" fmla="*/ 34 h 57"/>
                  <a:gd name="T24" fmla="*/ 21 w 42"/>
                  <a:gd name="T25" fmla="*/ 23 h 57"/>
                  <a:gd name="T26" fmla="*/ 28 w 42"/>
                  <a:gd name="T27" fmla="*/ 14 h 57"/>
                  <a:gd name="T28" fmla="*/ 34 w 42"/>
                  <a:gd name="T29" fmla="*/ 6 h 57"/>
                  <a:gd name="T30" fmla="*/ 38 w 42"/>
                  <a:gd name="T31" fmla="*/ 2 h 57"/>
                  <a:gd name="T32" fmla="*/ 42 w 42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57"/>
                  <a:gd name="T53" fmla="*/ 42 w 42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57">
                    <a:moveTo>
                      <a:pt x="42" y="0"/>
                    </a:moveTo>
                    <a:lnTo>
                      <a:pt x="42" y="3"/>
                    </a:lnTo>
                    <a:lnTo>
                      <a:pt x="40" y="10"/>
                    </a:lnTo>
                    <a:lnTo>
                      <a:pt x="34" y="19"/>
                    </a:lnTo>
                    <a:lnTo>
                      <a:pt x="28" y="29"/>
                    </a:lnTo>
                    <a:lnTo>
                      <a:pt x="20" y="39"/>
                    </a:lnTo>
                    <a:lnTo>
                      <a:pt x="12" y="47"/>
                    </a:lnTo>
                    <a:lnTo>
                      <a:pt x="6" y="54"/>
                    </a:lnTo>
                    <a:lnTo>
                      <a:pt x="0" y="57"/>
                    </a:lnTo>
                    <a:lnTo>
                      <a:pt x="3" y="51"/>
                    </a:lnTo>
                    <a:lnTo>
                      <a:pt x="9" y="44"/>
                    </a:lnTo>
                    <a:lnTo>
                      <a:pt x="15" y="34"/>
                    </a:lnTo>
                    <a:lnTo>
                      <a:pt x="21" y="23"/>
                    </a:lnTo>
                    <a:lnTo>
                      <a:pt x="28" y="14"/>
                    </a:lnTo>
                    <a:lnTo>
                      <a:pt x="34" y="6"/>
                    </a:lnTo>
                    <a:lnTo>
                      <a:pt x="38" y="2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86" name="Freeform 476"/>
              <p:cNvSpPr>
                <a:spLocks/>
              </p:cNvSpPr>
              <p:nvPr/>
            </p:nvSpPr>
            <p:spPr bwMode="auto">
              <a:xfrm>
                <a:off x="1443" y="172"/>
                <a:ext cx="36" cy="47"/>
              </a:xfrm>
              <a:custGeom>
                <a:avLst/>
                <a:gdLst>
                  <a:gd name="T0" fmla="*/ 35 w 36"/>
                  <a:gd name="T1" fmla="*/ 0 h 47"/>
                  <a:gd name="T2" fmla="*/ 36 w 36"/>
                  <a:gd name="T3" fmla="*/ 2 h 47"/>
                  <a:gd name="T4" fmla="*/ 34 w 36"/>
                  <a:gd name="T5" fmla="*/ 8 h 47"/>
                  <a:gd name="T6" fmla="*/ 32 w 36"/>
                  <a:gd name="T7" fmla="*/ 15 h 47"/>
                  <a:gd name="T8" fmla="*/ 27 w 36"/>
                  <a:gd name="T9" fmla="*/ 23 h 47"/>
                  <a:gd name="T10" fmla="*/ 21 w 36"/>
                  <a:gd name="T11" fmla="*/ 30 h 47"/>
                  <a:gd name="T12" fmla="*/ 15 w 36"/>
                  <a:gd name="T13" fmla="*/ 38 h 47"/>
                  <a:gd name="T14" fmla="*/ 8 w 36"/>
                  <a:gd name="T15" fmla="*/ 44 h 47"/>
                  <a:gd name="T16" fmla="*/ 0 w 36"/>
                  <a:gd name="T17" fmla="*/ 47 h 47"/>
                  <a:gd name="T18" fmla="*/ 3 w 36"/>
                  <a:gd name="T19" fmla="*/ 42 h 47"/>
                  <a:gd name="T20" fmla="*/ 8 w 36"/>
                  <a:gd name="T21" fmla="*/ 35 h 47"/>
                  <a:gd name="T22" fmla="*/ 13 w 36"/>
                  <a:gd name="T23" fmla="*/ 27 h 47"/>
                  <a:gd name="T24" fmla="*/ 19 w 36"/>
                  <a:gd name="T25" fmla="*/ 18 h 47"/>
                  <a:gd name="T26" fmla="*/ 24 w 36"/>
                  <a:gd name="T27" fmla="*/ 11 h 47"/>
                  <a:gd name="T28" fmla="*/ 28 w 36"/>
                  <a:gd name="T29" fmla="*/ 4 h 47"/>
                  <a:gd name="T30" fmla="*/ 33 w 36"/>
                  <a:gd name="T31" fmla="*/ 1 h 47"/>
                  <a:gd name="T32" fmla="*/ 35 w 36"/>
                  <a:gd name="T33" fmla="*/ 0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7"/>
                  <a:gd name="T53" fmla="*/ 36 w 36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7">
                    <a:moveTo>
                      <a:pt x="35" y="0"/>
                    </a:moveTo>
                    <a:lnTo>
                      <a:pt x="36" y="2"/>
                    </a:lnTo>
                    <a:lnTo>
                      <a:pt x="34" y="8"/>
                    </a:lnTo>
                    <a:lnTo>
                      <a:pt x="32" y="15"/>
                    </a:lnTo>
                    <a:lnTo>
                      <a:pt x="27" y="23"/>
                    </a:lnTo>
                    <a:lnTo>
                      <a:pt x="21" y="30"/>
                    </a:lnTo>
                    <a:lnTo>
                      <a:pt x="15" y="38"/>
                    </a:lnTo>
                    <a:lnTo>
                      <a:pt x="8" y="44"/>
                    </a:lnTo>
                    <a:lnTo>
                      <a:pt x="0" y="47"/>
                    </a:lnTo>
                    <a:lnTo>
                      <a:pt x="3" y="42"/>
                    </a:lnTo>
                    <a:lnTo>
                      <a:pt x="8" y="35"/>
                    </a:lnTo>
                    <a:lnTo>
                      <a:pt x="13" y="27"/>
                    </a:lnTo>
                    <a:lnTo>
                      <a:pt x="19" y="18"/>
                    </a:lnTo>
                    <a:lnTo>
                      <a:pt x="24" y="11"/>
                    </a:lnTo>
                    <a:lnTo>
                      <a:pt x="28" y="4"/>
                    </a:lnTo>
                    <a:lnTo>
                      <a:pt x="33" y="1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87" name="Freeform 477"/>
              <p:cNvSpPr>
                <a:spLocks/>
              </p:cNvSpPr>
              <p:nvPr/>
            </p:nvSpPr>
            <p:spPr bwMode="auto">
              <a:xfrm>
                <a:off x="1424" y="173"/>
                <a:ext cx="31" cy="34"/>
              </a:xfrm>
              <a:custGeom>
                <a:avLst/>
                <a:gdLst>
                  <a:gd name="T0" fmla="*/ 30 w 31"/>
                  <a:gd name="T1" fmla="*/ 0 h 34"/>
                  <a:gd name="T2" fmla="*/ 31 w 31"/>
                  <a:gd name="T3" fmla="*/ 2 h 34"/>
                  <a:gd name="T4" fmla="*/ 29 w 31"/>
                  <a:gd name="T5" fmla="*/ 7 h 34"/>
                  <a:gd name="T6" fmla="*/ 26 w 31"/>
                  <a:gd name="T7" fmla="*/ 12 h 34"/>
                  <a:gd name="T8" fmla="*/ 20 w 31"/>
                  <a:gd name="T9" fmla="*/ 19 h 34"/>
                  <a:gd name="T10" fmla="*/ 14 w 31"/>
                  <a:gd name="T11" fmla="*/ 25 h 34"/>
                  <a:gd name="T12" fmla="*/ 9 w 31"/>
                  <a:gd name="T13" fmla="*/ 31 h 34"/>
                  <a:gd name="T14" fmla="*/ 3 w 31"/>
                  <a:gd name="T15" fmla="*/ 33 h 34"/>
                  <a:gd name="T16" fmla="*/ 0 w 31"/>
                  <a:gd name="T17" fmla="*/ 34 h 34"/>
                  <a:gd name="T18" fmla="*/ 6 w 31"/>
                  <a:gd name="T19" fmla="*/ 26 h 34"/>
                  <a:gd name="T20" fmla="*/ 15 w 31"/>
                  <a:gd name="T21" fmla="*/ 15 h 34"/>
                  <a:gd name="T22" fmla="*/ 24 w 31"/>
                  <a:gd name="T23" fmla="*/ 5 h 34"/>
                  <a:gd name="T24" fmla="*/ 30 w 31"/>
                  <a:gd name="T25" fmla="*/ 0 h 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"/>
                  <a:gd name="T40" fmla="*/ 0 h 34"/>
                  <a:gd name="T41" fmla="*/ 31 w 31"/>
                  <a:gd name="T42" fmla="*/ 34 h 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" h="34">
                    <a:moveTo>
                      <a:pt x="30" y="0"/>
                    </a:moveTo>
                    <a:lnTo>
                      <a:pt x="31" y="2"/>
                    </a:lnTo>
                    <a:lnTo>
                      <a:pt x="29" y="7"/>
                    </a:lnTo>
                    <a:lnTo>
                      <a:pt x="26" y="12"/>
                    </a:lnTo>
                    <a:lnTo>
                      <a:pt x="20" y="19"/>
                    </a:lnTo>
                    <a:lnTo>
                      <a:pt x="14" y="25"/>
                    </a:lnTo>
                    <a:lnTo>
                      <a:pt x="9" y="31"/>
                    </a:lnTo>
                    <a:lnTo>
                      <a:pt x="3" y="33"/>
                    </a:lnTo>
                    <a:lnTo>
                      <a:pt x="0" y="34"/>
                    </a:lnTo>
                    <a:lnTo>
                      <a:pt x="6" y="26"/>
                    </a:lnTo>
                    <a:lnTo>
                      <a:pt x="15" y="15"/>
                    </a:lnTo>
                    <a:lnTo>
                      <a:pt x="24" y="5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88" name="Freeform 478"/>
              <p:cNvSpPr>
                <a:spLocks/>
              </p:cNvSpPr>
              <p:nvPr/>
            </p:nvSpPr>
            <p:spPr bwMode="auto">
              <a:xfrm>
                <a:off x="1412" y="179"/>
                <a:ext cx="21" cy="21"/>
              </a:xfrm>
              <a:custGeom>
                <a:avLst/>
                <a:gdLst>
                  <a:gd name="T0" fmla="*/ 21 w 21"/>
                  <a:gd name="T1" fmla="*/ 0 h 21"/>
                  <a:gd name="T2" fmla="*/ 21 w 21"/>
                  <a:gd name="T3" fmla="*/ 5 h 21"/>
                  <a:gd name="T4" fmla="*/ 15 w 21"/>
                  <a:gd name="T5" fmla="*/ 13 h 21"/>
                  <a:gd name="T6" fmla="*/ 8 w 21"/>
                  <a:gd name="T7" fmla="*/ 20 h 21"/>
                  <a:gd name="T8" fmla="*/ 0 w 21"/>
                  <a:gd name="T9" fmla="*/ 21 h 21"/>
                  <a:gd name="T10" fmla="*/ 7 w 21"/>
                  <a:gd name="T11" fmla="*/ 17 h 21"/>
                  <a:gd name="T12" fmla="*/ 13 w 21"/>
                  <a:gd name="T13" fmla="*/ 8 h 21"/>
                  <a:gd name="T14" fmla="*/ 17 w 21"/>
                  <a:gd name="T15" fmla="*/ 0 h 21"/>
                  <a:gd name="T16" fmla="*/ 21 w 21"/>
                  <a:gd name="T17" fmla="*/ 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1"/>
                  <a:gd name="T29" fmla="*/ 21 w 21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1">
                    <a:moveTo>
                      <a:pt x="21" y="0"/>
                    </a:moveTo>
                    <a:lnTo>
                      <a:pt x="21" y="5"/>
                    </a:lnTo>
                    <a:lnTo>
                      <a:pt x="15" y="13"/>
                    </a:lnTo>
                    <a:lnTo>
                      <a:pt x="8" y="20"/>
                    </a:lnTo>
                    <a:lnTo>
                      <a:pt x="0" y="21"/>
                    </a:lnTo>
                    <a:lnTo>
                      <a:pt x="7" y="17"/>
                    </a:lnTo>
                    <a:lnTo>
                      <a:pt x="13" y="8"/>
                    </a:lnTo>
                    <a:lnTo>
                      <a:pt x="17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89" name="Freeform 479"/>
              <p:cNvSpPr>
                <a:spLocks/>
              </p:cNvSpPr>
              <p:nvPr/>
            </p:nvSpPr>
            <p:spPr bwMode="auto">
              <a:xfrm>
                <a:off x="1593" y="181"/>
                <a:ext cx="23" cy="29"/>
              </a:xfrm>
              <a:custGeom>
                <a:avLst/>
                <a:gdLst>
                  <a:gd name="T0" fmla="*/ 0 w 23"/>
                  <a:gd name="T1" fmla="*/ 29 h 29"/>
                  <a:gd name="T2" fmla="*/ 4 w 23"/>
                  <a:gd name="T3" fmla="*/ 23 h 29"/>
                  <a:gd name="T4" fmla="*/ 11 w 23"/>
                  <a:gd name="T5" fmla="*/ 11 h 29"/>
                  <a:gd name="T6" fmla="*/ 17 w 23"/>
                  <a:gd name="T7" fmla="*/ 2 h 29"/>
                  <a:gd name="T8" fmla="*/ 23 w 23"/>
                  <a:gd name="T9" fmla="*/ 0 h 29"/>
                  <a:gd name="T10" fmla="*/ 23 w 23"/>
                  <a:gd name="T11" fmla="*/ 7 h 29"/>
                  <a:gd name="T12" fmla="*/ 16 w 23"/>
                  <a:gd name="T13" fmla="*/ 15 h 29"/>
                  <a:gd name="T14" fmla="*/ 7 w 23"/>
                  <a:gd name="T15" fmla="*/ 24 h 29"/>
                  <a:gd name="T16" fmla="*/ 0 w 23"/>
                  <a:gd name="T17" fmla="*/ 29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29"/>
                  <a:gd name="T29" fmla="*/ 23 w 23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29">
                    <a:moveTo>
                      <a:pt x="0" y="29"/>
                    </a:moveTo>
                    <a:lnTo>
                      <a:pt x="4" y="23"/>
                    </a:lnTo>
                    <a:lnTo>
                      <a:pt x="11" y="11"/>
                    </a:lnTo>
                    <a:lnTo>
                      <a:pt x="17" y="2"/>
                    </a:lnTo>
                    <a:lnTo>
                      <a:pt x="23" y="0"/>
                    </a:lnTo>
                    <a:lnTo>
                      <a:pt x="23" y="7"/>
                    </a:lnTo>
                    <a:lnTo>
                      <a:pt x="16" y="15"/>
                    </a:lnTo>
                    <a:lnTo>
                      <a:pt x="7" y="2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90" name="Freeform 480"/>
              <p:cNvSpPr>
                <a:spLocks/>
              </p:cNvSpPr>
              <p:nvPr/>
            </p:nvSpPr>
            <p:spPr bwMode="auto">
              <a:xfrm>
                <a:off x="1592" y="212"/>
                <a:ext cx="31" cy="11"/>
              </a:xfrm>
              <a:custGeom>
                <a:avLst/>
                <a:gdLst>
                  <a:gd name="T0" fmla="*/ 0 w 31"/>
                  <a:gd name="T1" fmla="*/ 0 h 11"/>
                  <a:gd name="T2" fmla="*/ 6 w 31"/>
                  <a:gd name="T3" fmla="*/ 2 h 11"/>
                  <a:gd name="T4" fmla="*/ 15 w 31"/>
                  <a:gd name="T5" fmla="*/ 7 h 11"/>
                  <a:gd name="T6" fmla="*/ 25 w 31"/>
                  <a:gd name="T7" fmla="*/ 11 h 11"/>
                  <a:gd name="T8" fmla="*/ 31 w 31"/>
                  <a:gd name="T9" fmla="*/ 10 h 11"/>
                  <a:gd name="T10" fmla="*/ 31 w 31"/>
                  <a:gd name="T11" fmla="*/ 7 h 11"/>
                  <a:gd name="T12" fmla="*/ 29 w 31"/>
                  <a:gd name="T13" fmla="*/ 5 h 11"/>
                  <a:gd name="T14" fmla="*/ 24 w 31"/>
                  <a:gd name="T15" fmla="*/ 4 h 11"/>
                  <a:gd name="T16" fmla="*/ 20 w 31"/>
                  <a:gd name="T17" fmla="*/ 3 h 11"/>
                  <a:gd name="T18" fmla="*/ 14 w 31"/>
                  <a:gd name="T19" fmla="*/ 2 h 11"/>
                  <a:gd name="T20" fmla="*/ 8 w 31"/>
                  <a:gd name="T21" fmla="*/ 1 h 11"/>
                  <a:gd name="T22" fmla="*/ 4 w 31"/>
                  <a:gd name="T23" fmla="*/ 0 h 11"/>
                  <a:gd name="T24" fmla="*/ 0 w 31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"/>
                  <a:gd name="T40" fmla="*/ 0 h 11"/>
                  <a:gd name="T41" fmla="*/ 31 w 31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" h="11">
                    <a:moveTo>
                      <a:pt x="0" y="0"/>
                    </a:moveTo>
                    <a:lnTo>
                      <a:pt x="6" y="2"/>
                    </a:lnTo>
                    <a:lnTo>
                      <a:pt x="15" y="7"/>
                    </a:lnTo>
                    <a:lnTo>
                      <a:pt x="25" y="11"/>
                    </a:lnTo>
                    <a:lnTo>
                      <a:pt x="31" y="10"/>
                    </a:lnTo>
                    <a:lnTo>
                      <a:pt x="31" y="7"/>
                    </a:lnTo>
                    <a:lnTo>
                      <a:pt x="29" y="5"/>
                    </a:lnTo>
                    <a:lnTo>
                      <a:pt x="24" y="4"/>
                    </a:lnTo>
                    <a:lnTo>
                      <a:pt x="20" y="3"/>
                    </a:lnTo>
                    <a:lnTo>
                      <a:pt x="14" y="2"/>
                    </a:lnTo>
                    <a:lnTo>
                      <a:pt x="8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91" name="Freeform 481"/>
              <p:cNvSpPr>
                <a:spLocks/>
              </p:cNvSpPr>
              <p:nvPr/>
            </p:nvSpPr>
            <p:spPr bwMode="auto">
              <a:xfrm>
                <a:off x="1598" y="198"/>
                <a:ext cx="33" cy="10"/>
              </a:xfrm>
              <a:custGeom>
                <a:avLst/>
                <a:gdLst>
                  <a:gd name="T0" fmla="*/ 0 w 33"/>
                  <a:gd name="T1" fmla="*/ 10 h 10"/>
                  <a:gd name="T2" fmla="*/ 2 w 33"/>
                  <a:gd name="T3" fmla="*/ 10 h 10"/>
                  <a:gd name="T4" fmla="*/ 7 w 33"/>
                  <a:gd name="T5" fmla="*/ 9 h 10"/>
                  <a:gd name="T6" fmla="*/ 12 w 33"/>
                  <a:gd name="T7" fmla="*/ 9 h 10"/>
                  <a:gd name="T8" fmla="*/ 18 w 33"/>
                  <a:gd name="T9" fmla="*/ 9 h 10"/>
                  <a:gd name="T10" fmla="*/ 24 w 33"/>
                  <a:gd name="T11" fmla="*/ 8 h 10"/>
                  <a:gd name="T12" fmla="*/ 28 w 33"/>
                  <a:gd name="T13" fmla="*/ 7 h 10"/>
                  <a:gd name="T14" fmla="*/ 32 w 33"/>
                  <a:gd name="T15" fmla="*/ 4 h 10"/>
                  <a:gd name="T16" fmla="*/ 33 w 33"/>
                  <a:gd name="T17" fmla="*/ 2 h 10"/>
                  <a:gd name="T18" fmla="*/ 28 w 33"/>
                  <a:gd name="T19" fmla="*/ 0 h 10"/>
                  <a:gd name="T20" fmla="*/ 19 w 33"/>
                  <a:gd name="T21" fmla="*/ 2 h 10"/>
                  <a:gd name="T22" fmla="*/ 8 w 33"/>
                  <a:gd name="T23" fmla="*/ 7 h 10"/>
                  <a:gd name="T24" fmla="*/ 0 w 33"/>
                  <a:gd name="T25" fmla="*/ 1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0"/>
                  <a:gd name="T41" fmla="*/ 33 w 33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0">
                    <a:moveTo>
                      <a:pt x="0" y="10"/>
                    </a:moveTo>
                    <a:lnTo>
                      <a:pt x="2" y="10"/>
                    </a:lnTo>
                    <a:lnTo>
                      <a:pt x="7" y="9"/>
                    </a:lnTo>
                    <a:lnTo>
                      <a:pt x="12" y="9"/>
                    </a:lnTo>
                    <a:lnTo>
                      <a:pt x="18" y="9"/>
                    </a:lnTo>
                    <a:lnTo>
                      <a:pt x="24" y="8"/>
                    </a:lnTo>
                    <a:lnTo>
                      <a:pt x="28" y="7"/>
                    </a:lnTo>
                    <a:lnTo>
                      <a:pt x="32" y="4"/>
                    </a:lnTo>
                    <a:lnTo>
                      <a:pt x="33" y="2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8" y="7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92" name="Freeform 482"/>
              <p:cNvSpPr>
                <a:spLocks/>
              </p:cNvSpPr>
              <p:nvPr/>
            </p:nvSpPr>
            <p:spPr bwMode="auto">
              <a:xfrm>
                <a:off x="1582" y="216"/>
                <a:ext cx="32" cy="24"/>
              </a:xfrm>
              <a:custGeom>
                <a:avLst/>
                <a:gdLst>
                  <a:gd name="T0" fmla="*/ 0 w 32"/>
                  <a:gd name="T1" fmla="*/ 0 h 24"/>
                  <a:gd name="T2" fmla="*/ 5 w 32"/>
                  <a:gd name="T3" fmla="*/ 2 h 24"/>
                  <a:gd name="T4" fmla="*/ 9 w 32"/>
                  <a:gd name="T5" fmla="*/ 5 h 24"/>
                  <a:gd name="T6" fmla="*/ 15 w 32"/>
                  <a:gd name="T7" fmla="*/ 8 h 24"/>
                  <a:gd name="T8" fmla="*/ 22 w 32"/>
                  <a:gd name="T9" fmla="*/ 11 h 24"/>
                  <a:gd name="T10" fmla="*/ 26 w 32"/>
                  <a:gd name="T11" fmla="*/ 16 h 24"/>
                  <a:gd name="T12" fmla="*/ 30 w 32"/>
                  <a:gd name="T13" fmla="*/ 19 h 24"/>
                  <a:gd name="T14" fmla="*/ 32 w 32"/>
                  <a:gd name="T15" fmla="*/ 22 h 24"/>
                  <a:gd name="T16" fmla="*/ 32 w 32"/>
                  <a:gd name="T17" fmla="*/ 24 h 24"/>
                  <a:gd name="T18" fmla="*/ 26 w 32"/>
                  <a:gd name="T19" fmla="*/ 23 h 24"/>
                  <a:gd name="T20" fmla="*/ 16 w 32"/>
                  <a:gd name="T21" fmla="*/ 15 h 24"/>
                  <a:gd name="T22" fmla="*/ 7 w 32"/>
                  <a:gd name="T23" fmla="*/ 7 h 24"/>
                  <a:gd name="T24" fmla="*/ 0 w 32"/>
                  <a:gd name="T25" fmla="*/ 0 h 2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2"/>
                  <a:gd name="T40" fmla="*/ 0 h 24"/>
                  <a:gd name="T41" fmla="*/ 32 w 32"/>
                  <a:gd name="T42" fmla="*/ 24 h 2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2" h="24">
                    <a:moveTo>
                      <a:pt x="0" y="0"/>
                    </a:moveTo>
                    <a:lnTo>
                      <a:pt x="5" y="2"/>
                    </a:lnTo>
                    <a:lnTo>
                      <a:pt x="9" y="5"/>
                    </a:lnTo>
                    <a:lnTo>
                      <a:pt x="15" y="8"/>
                    </a:lnTo>
                    <a:lnTo>
                      <a:pt x="22" y="11"/>
                    </a:lnTo>
                    <a:lnTo>
                      <a:pt x="26" y="16"/>
                    </a:lnTo>
                    <a:lnTo>
                      <a:pt x="30" y="19"/>
                    </a:lnTo>
                    <a:lnTo>
                      <a:pt x="32" y="22"/>
                    </a:lnTo>
                    <a:lnTo>
                      <a:pt x="32" y="24"/>
                    </a:lnTo>
                    <a:lnTo>
                      <a:pt x="26" y="23"/>
                    </a:lnTo>
                    <a:lnTo>
                      <a:pt x="16" y="15"/>
                    </a:lnTo>
                    <a:lnTo>
                      <a:pt x="7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93" name="Freeform 483"/>
              <p:cNvSpPr>
                <a:spLocks/>
              </p:cNvSpPr>
              <p:nvPr/>
            </p:nvSpPr>
            <p:spPr bwMode="auto">
              <a:xfrm>
                <a:off x="1420" y="206"/>
                <a:ext cx="9" cy="43"/>
              </a:xfrm>
              <a:custGeom>
                <a:avLst/>
                <a:gdLst>
                  <a:gd name="T0" fmla="*/ 6 w 9"/>
                  <a:gd name="T1" fmla="*/ 0 h 43"/>
                  <a:gd name="T2" fmla="*/ 8 w 9"/>
                  <a:gd name="T3" fmla="*/ 10 h 43"/>
                  <a:gd name="T4" fmla="*/ 9 w 9"/>
                  <a:gd name="T5" fmla="*/ 25 h 43"/>
                  <a:gd name="T6" fmla="*/ 8 w 9"/>
                  <a:gd name="T7" fmla="*/ 36 h 43"/>
                  <a:gd name="T8" fmla="*/ 4 w 9"/>
                  <a:gd name="T9" fmla="*/ 43 h 43"/>
                  <a:gd name="T10" fmla="*/ 0 w 9"/>
                  <a:gd name="T11" fmla="*/ 38 h 43"/>
                  <a:gd name="T12" fmla="*/ 1 w 9"/>
                  <a:gd name="T13" fmla="*/ 26 h 43"/>
                  <a:gd name="T14" fmla="*/ 5 w 9"/>
                  <a:gd name="T15" fmla="*/ 11 h 43"/>
                  <a:gd name="T16" fmla="*/ 6 w 9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43"/>
                  <a:gd name="T29" fmla="*/ 9 w 9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43">
                    <a:moveTo>
                      <a:pt x="6" y="0"/>
                    </a:moveTo>
                    <a:lnTo>
                      <a:pt x="8" y="10"/>
                    </a:lnTo>
                    <a:lnTo>
                      <a:pt x="9" y="25"/>
                    </a:lnTo>
                    <a:lnTo>
                      <a:pt x="8" y="36"/>
                    </a:lnTo>
                    <a:lnTo>
                      <a:pt x="4" y="43"/>
                    </a:lnTo>
                    <a:lnTo>
                      <a:pt x="0" y="38"/>
                    </a:lnTo>
                    <a:lnTo>
                      <a:pt x="1" y="26"/>
                    </a:lnTo>
                    <a:lnTo>
                      <a:pt x="5" y="1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94" name="Freeform 484"/>
              <p:cNvSpPr>
                <a:spLocks/>
              </p:cNvSpPr>
              <p:nvPr/>
            </p:nvSpPr>
            <p:spPr bwMode="auto">
              <a:xfrm>
                <a:off x="1403" y="200"/>
                <a:ext cx="13" cy="42"/>
              </a:xfrm>
              <a:custGeom>
                <a:avLst/>
                <a:gdLst>
                  <a:gd name="T0" fmla="*/ 13 w 13"/>
                  <a:gd name="T1" fmla="*/ 0 h 42"/>
                  <a:gd name="T2" fmla="*/ 13 w 13"/>
                  <a:gd name="T3" fmla="*/ 10 h 42"/>
                  <a:gd name="T4" fmla="*/ 11 w 13"/>
                  <a:gd name="T5" fmla="*/ 24 h 42"/>
                  <a:gd name="T6" fmla="*/ 8 w 13"/>
                  <a:gd name="T7" fmla="*/ 36 h 42"/>
                  <a:gd name="T8" fmla="*/ 2 w 13"/>
                  <a:gd name="T9" fmla="*/ 42 h 42"/>
                  <a:gd name="T10" fmla="*/ 0 w 13"/>
                  <a:gd name="T11" fmla="*/ 36 h 42"/>
                  <a:gd name="T12" fmla="*/ 4 w 13"/>
                  <a:gd name="T13" fmla="*/ 24 h 42"/>
                  <a:gd name="T14" fmla="*/ 9 w 13"/>
                  <a:gd name="T15" fmla="*/ 9 h 42"/>
                  <a:gd name="T16" fmla="*/ 13 w 13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42"/>
                  <a:gd name="T29" fmla="*/ 13 w 13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42">
                    <a:moveTo>
                      <a:pt x="13" y="0"/>
                    </a:moveTo>
                    <a:lnTo>
                      <a:pt x="13" y="10"/>
                    </a:lnTo>
                    <a:lnTo>
                      <a:pt x="11" y="24"/>
                    </a:lnTo>
                    <a:lnTo>
                      <a:pt x="8" y="36"/>
                    </a:lnTo>
                    <a:lnTo>
                      <a:pt x="2" y="42"/>
                    </a:lnTo>
                    <a:lnTo>
                      <a:pt x="0" y="36"/>
                    </a:lnTo>
                    <a:lnTo>
                      <a:pt x="4" y="24"/>
                    </a:lnTo>
                    <a:lnTo>
                      <a:pt x="9" y="9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95" name="Freeform 485"/>
              <p:cNvSpPr>
                <a:spLocks/>
              </p:cNvSpPr>
              <p:nvPr/>
            </p:nvSpPr>
            <p:spPr bwMode="auto">
              <a:xfrm>
                <a:off x="1443" y="218"/>
                <a:ext cx="8" cy="40"/>
              </a:xfrm>
              <a:custGeom>
                <a:avLst/>
                <a:gdLst>
                  <a:gd name="T0" fmla="*/ 2 w 8"/>
                  <a:gd name="T1" fmla="*/ 0 h 40"/>
                  <a:gd name="T2" fmla="*/ 5 w 8"/>
                  <a:gd name="T3" fmla="*/ 6 h 40"/>
                  <a:gd name="T4" fmla="*/ 8 w 8"/>
                  <a:gd name="T5" fmla="*/ 18 h 40"/>
                  <a:gd name="T6" fmla="*/ 8 w 8"/>
                  <a:gd name="T7" fmla="*/ 32 h 40"/>
                  <a:gd name="T8" fmla="*/ 4 w 8"/>
                  <a:gd name="T9" fmla="*/ 40 h 40"/>
                  <a:gd name="T10" fmla="*/ 0 w 8"/>
                  <a:gd name="T11" fmla="*/ 38 h 40"/>
                  <a:gd name="T12" fmla="*/ 0 w 8"/>
                  <a:gd name="T13" fmla="*/ 26 h 40"/>
                  <a:gd name="T14" fmla="*/ 2 w 8"/>
                  <a:gd name="T15" fmla="*/ 12 h 40"/>
                  <a:gd name="T16" fmla="*/ 2 w 8"/>
                  <a:gd name="T17" fmla="*/ 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40"/>
                  <a:gd name="T29" fmla="*/ 8 w 8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40">
                    <a:moveTo>
                      <a:pt x="2" y="0"/>
                    </a:moveTo>
                    <a:lnTo>
                      <a:pt x="5" y="6"/>
                    </a:lnTo>
                    <a:lnTo>
                      <a:pt x="8" y="18"/>
                    </a:lnTo>
                    <a:lnTo>
                      <a:pt x="8" y="32"/>
                    </a:lnTo>
                    <a:lnTo>
                      <a:pt x="4" y="40"/>
                    </a:lnTo>
                    <a:lnTo>
                      <a:pt x="0" y="38"/>
                    </a:lnTo>
                    <a:lnTo>
                      <a:pt x="0" y="26"/>
                    </a:lnTo>
                    <a:lnTo>
                      <a:pt x="2" y="1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96" name="Freeform 486"/>
              <p:cNvSpPr>
                <a:spLocks/>
              </p:cNvSpPr>
              <p:nvPr/>
            </p:nvSpPr>
            <p:spPr bwMode="auto">
              <a:xfrm>
                <a:off x="1461" y="222"/>
                <a:ext cx="16" cy="46"/>
              </a:xfrm>
              <a:custGeom>
                <a:avLst/>
                <a:gdLst>
                  <a:gd name="T0" fmla="*/ 0 w 16"/>
                  <a:gd name="T1" fmla="*/ 0 h 46"/>
                  <a:gd name="T2" fmla="*/ 7 w 16"/>
                  <a:gd name="T3" fmla="*/ 11 h 46"/>
                  <a:gd name="T4" fmla="*/ 14 w 16"/>
                  <a:gd name="T5" fmla="*/ 26 h 46"/>
                  <a:gd name="T6" fmla="*/ 16 w 16"/>
                  <a:gd name="T7" fmla="*/ 39 h 46"/>
                  <a:gd name="T8" fmla="*/ 14 w 16"/>
                  <a:gd name="T9" fmla="*/ 46 h 46"/>
                  <a:gd name="T10" fmla="*/ 8 w 16"/>
                  <a:gd name="T11" fmla="*/ 42 h 46"/>
                  <a:gd name="T12" fmla="*/ 4 w 16"/>
                  <a:gd name="T13" fmla="*/ 27 h 46"/>
                  <a:gd name="T14" fmla="*/ 2 w 16"/>
                  <a:gd name="T15" fmla="*/ 11 h 46"/>
                  <a:gd name="T16" fmla="*/ 0 w 16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46"/>
                  <a:gd name="T29" fmla="*/ 16 w 16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46">
                    <a:moveTo>
                      <a:pt x="0" y="0"/>
                    </a:moveTo>
                    <a:lnTo>
                      <a:pt x="7" y="11"/>
                    </a:lnTo>
                    <a:lnTo>
                      <a:pt x="14" y="26"/>
                    </a:lnTo>
                    <a:lnTo>
                      <a:pt x="16" y="39"/>
                    </a:lnTo>
                    <a:lnTo>
                      <a:pt x="14" y="46"/>
                    </a:lnTo>
                    <a:lnTo>
                      <a:pt x="8" y="42"/>
                    </a:lnTo>
                    <a:lnTo>
                      <a:pt x="4" y="27"/>
                    </a:lnTo>
                    <a:lnTo>
                      <a:pt x="2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97" name="Freeform 487"/>
              <p:cNvSpPr>
                <a:spLocks/>
              </p:cNvSpPr>
              <p:nvPr/>
            </p:nvSpPr>
            <p:spPr bwMode="auto">
              <a:xfrm>
                <a:off x="1482" y="229"/>
                <a:ext cx="19" cy="49"/>
              </a:xfrm>
              <a:custGeom>
                <a:avLst/>
                <a:gdLst>
                  <a:gd name="T0" fmla="*/ 0 w 19"/>
                  <a:gd name="T1" fmla="*/ 0 h 49"/>
                  <a:gd name="T2" fmla="*/ 7 w 19"/>
                  <a:gd name="T3" fmla="*/ 11 h 49"/>
                  <a:gd name="T4" fmla="*/ 14 w 19"/>
                  <a:gd name="T5" fmla="*/ 28 h 49"/>
                  <a:gd name="T6" fmla="*/ 19 w 19"/>
                  <a:gd name="T7" fmla="*/ 44 h 49"/>
                  <a:gd name="T8" fmla="*/ 16 w 19"/>
                  <a:gd name="T9" fmla="*/ 49 h 49"/>
                  <a:gd name="T10" fmla="*/ 11 w 19"/>
                  <a:gd name="T11" fmla="*/ 43 h 49"/>
                  <a:gd name="T12" fmla="*/ 6 w 19"/>
                  <a:gd name="T13" fmla="*/ 27 h 49"/>
                  <a:gd name="T14" fmla="*/ 3 w 19"/>
                  <a:gd name="T15" fmla="*/ 10 h 49"/>
                  <a:gd name="T16" fmla="*/ 0 w 19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49"/>
                  <a:gd name="T29" fmla="*/ 19 w 19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49">
                    <a:moveTo>
                      <a:pt x="0" y="0"/>
                    </a:moveTo>
                    <a:lnTo>
                      <a:pt x="7" y="11"/>
                    </a:lnTo>
                    <a:lnTo>
                      <a:pt x="14" y="28"/>
                    </a:lnTo>
                    <a:lnTo>
                      <a:pt x="19" y="44"/>
                    </a:lnTo>
                    <a:lnTo>
                      <a:pt x="16" y="49"/>
                    </a:lnTo>
                    <a:lnTo>
                      <a:pt x="11" y="43"/>
                    </a:lnTo>
                    <a:lnTo>
                      <a:pt x="6" y="27"/>
                    </a:lnTo>
                    <a:lnTo>
                      <a:pt x="3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98" name="Freeform 488"/>
              <p:cNvSpPr>
                <a:spLocks/>
              </p:cNvSpPr>
              <p:nvPr/>
            </p:nvSpPr>
            <p:spPr bwMode="auto">
              <a:xfrm>
                <a:off x="1521" y="226"/>
                <a:ext cx="32" cy="54"/>
              </a:xfrm>
              <a:custGeom>
                <a:avLst/>
                <a:gdLst>
                  <a:gd name="T0" fmla="*/ 0 w 32"/>
                  <a:gd name="T1" fmla="*/ 0 h 54"/>
                  <a:gd name="T2" fmla="*/ 6 w 32"/>
                  <a:gd name="T3" fmla="*/ 5 h 54"/>
                  <a:gd name="T4" fmla="*/ 11 w 32"/>
                  <a:gd name="T5" fmla="*/ 12 h 54"/>
                  <a:gd name="T6" fmla="*/ 17 w 32"/>
                  <a:gd name="T7" fmla="*/ 20 h 54"/>
                  <a:gd name="T8" fmla="*/ 23 w 32"/>
                  <a:gd name="T9" fmla="*/ 29 h 54"/>
                  <a:gd name="T10" fmla="*/ 27 w 32"/>
                  <a:gd name="T11" fmla="*/ 37 h 54"/>
                  <a:gd name="T12" fmla="*/ 31 w 32"/>
                  <a:gd name="T13" fmla="*/ 44 h 54"/>
                  <a:gd name="T14" fmla="*/ 32 w 32"/>
                  <a:gd name="T15" fmla="*/ 50 h 54"/>
                  <a:gd name="T16" fmla="*/ 31 w 32"/>
                  <a:gd name="T17" fmla="*/ 54 h 54"/>
                  <a:gd name="T18" fmla="*/ 24 w 32"/>
                  <a:gd name="T19" fmla="*/ 47 h 54"/>
                  <a:gd name="T20" fmla="*/ 16 w 32"/>
                  <a:gd name="T21" fmla="*/ 30 h 54"/>
                  <a:gd name="T22" fmla="*/ 8 w 32"/>
                  <a:gd name="T23" fmla="*/ 10 h 54"/>
                  <a:gd name="T24" fmla="*/ 0 w 32"/>
                  <a:gd name="T25" fmla="*/ 0 h 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2"/>
                  <a:gd name="T40" fmla="*/ 0 h 54"/>
                  <a:gd name="T41" fmla="*/ 32 w 32"/>
                  <a:gd name="T42" fmla="*/ 54 h 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2" h="54">
                    <a:moveTo>
                      <a:pt x="0" y="0"/>
                    </a:moveTo>
                    <a:lnTo>
                      <a:pt x="6" y="5"/>
                    </a:lnTo>
                    <a:lnTo>
                      <a:pt x="11" y="12"/>
                    </a:lnTo>
                    <a:lnTo>
                      <a:pt x="17" y="20"/>
                    </a:lnTo>
                    <a:lnTo>
                      <a:pt x="23" y="29"/>
                    </a:lnTo>
                    <a:lnTo>
                      <a:pt x="27" y="37"/>
                    </a:lnTo>
                    <a:lnTo>
                      <a:pt x="31" y="44"/>
                    </a:lnTo>
                    <a:lnTo>
                      <a:pt x="32" y="50"/>
                    </a:lnTo>
                    <a:lnTo>
                      <a:pt x="31" y="54"/>
                    </a:lnTo>
                    <a:lnTo>
                      <a:pt x="24" y="47"/>
                    </a:lnTo>
                    <a:lnTo>
                      <a:pt x="16" y="30"/>
                    </a:lnTo>
                    <a:lnTo>
                      <a:pt x="8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99" name="Freeform 489"/>
              <p:cNvSpPr>
                <a:spLocks/>
              </p:cNvSpPr>
              <p:nvPr/>
            </p:nvSpPr>
            <p:spPr bwMode="auto">
              <a:xfrm>
                <a:off x="1564" y="218"/>
                <a:ext cx="36" cy="49"/>
              </a:xfrm>
              <a:custGeom>
                <a:avLst/>
                <a:gdLst>
                  <a:gd name="T0" fmla="*/ 0 w 36"/>
                  <a:gd name="T1" fmla="*/ 0 h 49"/>
                  <a:gd name="T2" fmla="*/ 5 w 36"/>
                  <a:gd name="T3" fmla="*/ 4 h 49"/>
                  <a:gd name="T4" fmla="*/ 10 w 36"/>
                  <a:gd name="T5" fmla="*/ 11 h 49"/>
                  <a:gd name="T6" fmla="*/ 17 w 36"/>
                  <a:gd name="T7" fmla="*/ 17 h 49"/>
                  <a:gd name="T8" fmla="*/ 24 w 36"/>
                  <a:gd name="T9" fmla="*/ 25 h 49"/>
                  <a:gd name="T10" fmla="*/ 29 w 36"/>
                  <a:gd name="T11" fmla="*/ 33 h 49"/>
                  <a:gd name="T12" fmla="*/ 34 w 36"/>
                  <a:gd name="T13" fmla="*/ 40 h 49"/>
                  <a:gd name="T14" fmla="*/ 36 w 36"/>
                  <a:gd name="T15" fmla="*/ 46 h 49"/>
                  <a:gd name="T16" fmla="*/ 35 w 36"/>
                  <a:gd name="T17" fmla="*/ 49 h 49"/>
                  <a:gd name="T18" fmla="*/ 32 w 36"/>
                  <a:gd name="T19" fmla="*/ 48 h 49"/>
                  <a:gd name="T20" fmla="*/ 27 w 36"/>
                  <a:gd name="T21" fmla="*/ 43 h 49"/>
                  <a:gd name="T22" fmla="*/ 22 w 36"/>
                  <a:gd name="T23" fmla="*/ 37 h 49"/>
                  <a:gd name="T24" fmla="*/ 17 w 36"/>
                  <a:gd name="T25" fmla="*/ 28 h 49"/>
                  <a:gd name="T26" fmla="*/ 11 w 36"/>
                  <a:gd name="T27" fmla="*/ 18 h 49"/>
                  <a:gd name="T28" fmla="*/ 7 w 36"/>
                  <a:gd name="T29" fmla="*/ 11 h 49"/>
                  <a:gd name="T30" fmla="*/ 3 w 36"/>
                  <a:gd name="T31" fmla="*/ 4 h 49"/>
                  <a:gd name="T32" fmla="*/ 0 w 36"/>
                  <a:gd name="T33" fmla="*/ 0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9"/>
                  <a:gd name="T53" fmla="*/ 36 w 36"/>
                  <a:gd name="T54" fmla="*/ 49 h 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9">
                    <a:moveTo>
                      <a:pt x="0" y="0"/>
                    </a:moveTo>
                    <a:lnTo>
                      <a:pt x="5" y="4"/>
                    </a:lnTo>
                    <a:lnTo>
                      <a:pt x="10" y="11"/>
                    </a:lnTo>
                    <a:lnTo>
                      <a:pt x="17" y="17"/>
                    </a:lnTo>
                    <a:lnTo>
                      <a:pt x="24" y="25"/>
                    </a:lnTo>
                    <a:lnTo>
                      <a:pt x="29" y="33"/>
                    </a:lnTo>
                    <a:lnTo>
                      <a:pt x="34" y="40"/>
                    </a:lnTo>
                    <a:lnTo>
                      <a:pt x="36" y="46"/>
                    </a:lnTo>
                    <a:lnTo>
                      <a:pt x="35" y="49"/>
                    </a:lnTo>
                    <a:lnTo>
                      <a:pt x="32" y="48"/>
                    </a:lnTo>
                    <a:lnTo>
                      <a:pt x="27" y="43"/>
                    </a:lnTo>
                    <a:lnTo>
                      <a:pt x="22" y="37"/>
                    </a:lnTo>
                    <a:lnTo>
                      <a:pt x="17" y="28"/>
                    </a:lnTo>
                    <a:lnTo>
                      <a:pt x="11" y="18"/>
                    </a:lnTo>
                    <a:lnTo>
                      <a:pt x="7" y="11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00" name="Freeform 490"/>
              <p:cNvSpPr>
                <a:spLocks/>
              </p:cNvSpPr>
              <p:nvPr/>
            </p:nvSpPr>
            <p:spPr bwMode="auto">
              <a:xfrm>
                <a:off x="1502" y="230"/>
                <a:ext cx="30" cy="44"/>
              </a:xfrm>
              <a:custGeom>
                <a:avLst/>
                <a:gdLst>
                  <a:gd name="T0" fmla="*/ 0 w 30"/>
                  <a:gd name="T1" fmla="*/ 0 h 44"/>
                  <a:gd name="T2" fmla="*/ 3 w 30"/>
                  <a:gd name="T3" fmla="*/ 3 h 44"/>
                  <a:gd name="T4" fmla="*/ 9 w 30"/>
                  <a:gd name="T5" fmla="*/ 9 h 44"/>
                  <a:gd name="T6" fmla="*/ 14 w 30"/>
                  <a:gd name="T7" fmla="*/ 16 h 44"/>
                  <a:gd name="T8" fmla="*/ 21 w 30"/>
                  <a:gd name="T9" fmla="*/ 23 h 44"/>
                  <a:gd name="T10" fmla="*/ 26 w 30"/>
                  <a:gd name="T11" fmla="*/ 30 h 44"/>
                  <a:gd name="T12" fmla="*/ 29 w 30"/>
                  <a:gd name="T13" fmla="*/ 37 h 44"/>
                  <a:gd name="T14" fmla="*/ 30 w 30"/>
                  <a:gd name="T15" fmla="*/ 42 h 44"/>
                  <a:gd name="T16" fmla="*/ 28 w 30"/>
                  <a:gd name="T17" fmla="*/ 44 h 44"/>
                  <a:gd name="T18" fmla="*/ 20 w 30"/>
                  <a:gd name="T19" fmla="*/ 38 h 44"/>
                  <a:gd name="T20" fmla="*/ 12 w 30"/>
                  <a:gd name="T21" fmla="*/ 25 h 44"/>
                  <a:gd name="T22" fmla="*/ 4 w 30"/>
                  <a:gd name="T23" fmla="*/ 9 h 44"/>
                  <a:gd name="T24" fmla="*/ 0 w 30"/>
                  <a:gd name="T25" fmla="*/ 0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0"/>
                  <a:gd name="T40" fmla="*/ 0 h 44"/>
                  <a:gd name="T41" fmla="*/ 30 w 30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0" h="44">
                    <a:moveTo>
                      <a:pt x="0" y="0"/>
                    </a:moveTo>
                    <a:lnTo>
                      <a:pt x="3" y="3"/>
                    </a:lnTo>
                    <a:lnTo>
                      <a:pt x="9" y="9"/>
                    </a:lnTo>
                    <a:lnTo>
                      <a:pt x="14" y="16"/>
                    </a:lnTo>
                    <a:lnTo>
                      <a:pt x="21" y="23"/>
                    </a:lnTo>
                    <a:lnTo>
                      <a:pt x="26" y="30"/>
                    </a:lnTo>
                    <a:lnTo>
                      <a:pt x="29" y="37"/>
                    </a:lnTo>
                    <a:lnTo>
                      <a:pt x="30" y="42"/>
                    </a:lnTo>
                    <a:lnTo>
                      <a:pt x="28" y="44"/>
                    </a:lnTo>
                    <a:lnTo>
                      <a:pt x="20" y="38"/>
                    </a:lnTo>
                    <a:lnTo>
                      <a:pt x="12" y="25"/>
                    </a:lnTo>
                    <a:lnTo>
                      <a:pt x="4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01" name="Freeform 491"/>
              <p:cNvSpPr>
                <a:spLocks/>
              </p:cNvSpPr>
              <p:nvPr/>
            </p:nvSpPr>
            <p:spPr bwMode="auto">
              <a:xfrm>
                <a:off x="1504" y="163"/>
                <a:ext cx="38" cy="70"/>
              </a:xfrm>
              <a:custGeom>
                <a:avLst/>
                <a:gdLst>
                  <a:gd name="T0" fmla="*/ 37 w 38"/>
                  <a:gd name="T1" fmla="*/ 0 h 70"/>
                  <a:gd name="T2" fmla="*/ 38 w 38"/>
                  <a:gd name="T3" fmla="*/ 4 h 70"/>
                  <a:gd name="T4" fmla="*/ 37 w 38"/>
                  <a:gd name="T5" fmla="*/ 11 h 70"/>
                  <a:gd name="T6" fmla="*/ 33 w 38"/>
                  <a:gd name="T7" fmla="*/ 22 h 70"/>
                  <a:gd name="T8" fmla="*/ 28 w 38"/>
                  <a:gd name="T9" fmla="*/ 34 h 70"/>
                  <a:gd name="T10" fmla="*/ 21 w 38"/>
                  <a:gd name="T11" fmla="*/ 45 h 70"/>
                  <a:gd name="T12" fmla="*/ 15 w 38"/>
                  <a:gd name="T13" fmla="*/ 56 h 70"/>
                  <a:gd name="T14" fmla="*/ 7 w 38"/>
                  <a:gd name="T15" fmla="*/ 64 h 70"/>
                  <a:gd name="T16" fmla="*/ 0 w 38"/>
                  <a:gd name="T17" fmla="*/ 70 h 70"/>
                  <a:gd name="T18" fmla="*/ 2 w 38"/>
                  <a:gd name="T19" fmla="*/ 64 h 70"/>
                  <a:gd name="T20" fmla="*/ 7 w 38"/>
                  <a:gd name="T21" fmla="*/ 55 h 70"/>
                  <a:gd name="T22" fmla="*/ 12 w 38"/>
                  <a:gd name="T23" fmla="*/ 44 h 70"/>
                  <a:gd name="T24" fmla="*/ 18 w 38"/>
                  <a:gd name="T25" fmla="*/ 32 h 70"/>
                  <a:gd name="T26" fmla="*/ 25 w 38"/>
                  <a:gd name="T27" fmla="*/ 19 h 70"/>
                  <a:gd name="T28" fmla="*/ 31 w 38"/>
                  <a:gd name="T29" fmla="*/ 9 h 70"/>
                  <a:gd name="T30" fmla="*/ 35 w 38"/>
                  <a:gd name="T31" fmla="*/ 2 h 70"/>
                  <a:gd name="T32" fmla="*/ 37 w 38"/>
                  <a:gd name="T33" fmla="*/ 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70"/>
                  <a:gd name="T53" fmla="*/ 38 w 38"/>
                  <a:gd name="T54" fmla="*/ 70 h 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70">
                    <a:moveTo>
                      <a:pt x="37" y="0"/>
                    </a:moveTo>
                    <a:lnTo>
                      <a:pt x="38" y="4"/>
                    </a:lnTo>
                    <a:lnTo>
                      <a:pt x="37" y="11"/>
                    </a:lnTo>
                    <a:lnTo>
                      <a:pt x="33" y="22"/>
                    </a:lnTo>
                    <a:lnTo>
                      <a:pt x="28" y="34"/>
                    </a:lnTo>
                    <a:lnTo>
                      <a:pt x="21" y="45"/>
                    </a:lnTo>
                    <a:lnTo>
                      <a:pt x="15" y="56"/>
                    </a:lnTo>
                    <a:lnTo>
                      <a:pt x="7" y="64"/>
                    </a:lnTo>
                    <a:lnTo>
                      <a:pt x="0" y="70"/>
                    </a:lnTo>
                    <a:lnTo>
                      <a:pt x="2" y="64"/>
                    </a:lnTo>
                    <a:lnTo>
                      <a:pt x="7" y="55"/>
                    </a:lnTo>
                    <a:lnTo>
                      <a:pt x="12" y="44"/>
                    </a:lnTo>
                    <a:lnTo>
                      <a:pt x="18" y="32"/>
                    </a:lnTo>
                    <a:lnTo>
                      <a:pt x="25" y="19"/>
                    </a:lnTo>
                    <a:lnTo>
                      <a:pt x="31" y="9"/>
                    </a:lnTo>
                    <a:lnTo>
                      <a:pt x="35" y="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02" name="Freeform 492"/>
              <p:cNvSpPr>
                <a:spLocks/>
              </p:cNvSpPr>
              <p:nvPr/>
            </p:nvSpPr>
            <p:spPr bwMode="auto">
              <a:xfrm>
                <a:off x="1539" y="173"/>
                <a:ext cx="33" cy="54"/>
              </a:xfrm>
              <a:custGeom>
                <a:avLst/>
                <a:gdLst>
                  <a:gd name="T0" fmla="*/ 33 w 33"/>
                  <a:gd name="T1" fmla="*/ 0 h 54"/>
                  <a:gd name="T2" fmla="*/ 33 w 33"/>
                  <a:gd name="T3" fmla="*/ 2 h 54"/>
                  <a:gd name="T4" fmla="*/ 32 w 33"/>
                  <a:gd name="T5" fmla="*/ 8 h 54"/>
                  <a:gd name="T6" fmla="*/ 30 w 33"/>
                  <a:gd name="T7" fmla="*/ 16 h 54"/>
                  <a:gd name="T8" fmla="*/ 25 w 33"/>
                  <a:gd name="T9" fmla="*/ 24 h 54"/>
                  <a:gd name="T10" fmla="*/ 19 w 33"/>
                  <a:gd name="T11" fmla="*/ 34 h 54"/>
                  <a:gd name="T12" fmla="*/ 14 w 33"/>
                  <a:gd name="T13" fmla="*/ 42 h 54"/>
                  <a:gd name="T14" fmla="*/ 7 w 33"/>
                  <a:gd name="T15" fmla="*/ 50 h 54"/>
                  <a:gd name="T16" fmla="*/ 0 w 33"/>
                  <a:gd name="T17" fmla="*/ 54 h 54"/>
                  <a:gd name="T18" fmla="*/ 8 w 33"/>
                  <a:gd name="T19" fmla="*/ 41 h 54"/>
                  <a:gd name="T20" fmla="*/ 18 w 33"/>
                  <a:gd name="T21" fmla="*/ 22 h 54"/>
                  <a:gd name="T22" fmla="*/ 27 w 33"/>
                  <a:gd name="T23" fmla="*/ 6 h 54"/>
                  <a:gd name="T24" fmla="*/ 33 w 33"/>
                  <a:gd name="T25" fmla="*/ 0 h 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54"/>
                  <a:gd name="T41" fmla="*/ 33 w 33"/>
                  <a:gd name="T42" fmla="*/ 54 h 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54">
                    <a:moveTo>
                      <a:pt x="33" y="0"/>
                    </a:moveTo>
                    <a:lnTo>
                      <a:pt x="33" y="2"/>
                    </a:lnTo>
                    <a:lnTo>
                      <a:pt x="32" y="8"/>
                    </a:lnTo>
                    <a:lnTo>
                      <a:pt x="30" y="16"/>
                    </a:lnTo>
                    <a:lnTo>
                      <a:pt x="25" y="24"/>
                    </a:lnTo>
                    <a:lnTo>
                      <a:pt x="19" y="34"/>
                    </a:lnTo>
                    <a:lnTo>
                      <a:pt x="14" y="42"/>
                    </a:lnTo>
                    <a:lnTo>
                      <a:pt x="7" y="50"/>
                    </a:lnTo>
                    <a:lnTo>
                      <a:pt x="0" y="54"/>
                    </a:lnTo>
                    <a:lnTo>
                      <a:pt x="8" y="41"/>
                    </a:lnTo>
                    <a:lnTo>
                      <a:pt x="18" y="22"/>
                    </a:lnTo>
                    <a:lnTo>
                      <a:pt x="27" y="6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03" name="Freeform 493"/>
              <p:cNvSpPr>
                <a:spLocks/>
              </p:cNvSpPr>
              <p:nvPr/>
            </p:nvSpPr>
            <p:spPr bwMode="auto">
              <a:xfrm>
                <a:off x="1544" y="224"/>
                <a:ext cx="35" cy="48"/>
              </a:xfrm>
              <a:custGeom>
                <a:avLst/>
                <a:gdLst>
                  <a:gd name="T0" fmla="*/ 0 w 35"/>
                  <a:gd name="T1" fmla="*/ 0 h 48"/>
                  <a:gd name="T2" fmla="*/ 4 w 35"/>
                  <a:gd name="T3" fmla="*/ 3 h 48"/>
                  <a:gd name="T4" fmla="*/ 10 w 35"/>
                  <a:gd name="T5" fmla="*/ 10 h 48"/>
                  <a:gd name="T6" fmla="*/ 15 w 35"/>
                  <a:gd name="T7" fmla="*/ 17 h 48"/>
                  <a:gd name="T8" fmla="*/ 22 w 35"/>
                  <a:gd name="T9" fmla="*/ 25 h 48"/>
                  <a:gd name="T10" fmla="*/ 28 w 35"/>
                  <a:gd name="T11" fmla="*/ 33 h 48"/>
                  <a:gd name="T12" fmla="*/ 32 w 35"/>
                  <a:gd name="T13" fmla="*/ 40 h 48"/>
                  <a:gd name="T14" fmla="*/ 35 w 35"/>
                  <a:gd name="T15" fmla="*/ 44 h 48"/>
                  <a:gd name="T16" fmla="*/ 34 w 35"/>
                  <a:gd name="T17" fmla="*/ 48 h 48"/>
                  <a:gd name="T18" fmla="*/ 30 w 35"/>
                  <a:gd name="T19" fmla="*/ 48 h 48"/>
                  <a:gd name="T20" fmla="*/ 26 w 35"/>
                  <a:gd name="T21" fmla="*/ 43 h 48"/>
                  <a:gd name="T22" fmla="*/ 20 w 35"/>
                  <a:gd name="T23" fmla="*/ 36 h 48"/>
                  <a:gd name="T24" fmla="*/ 15 w 35"/>
                  <a:gd name="T25" fmla="*/ 27 h 48"/>
                  <a:gd name="T26" fmla="*/ 11 w 35"/>
                  <a:gd name="T27" fmla="*/ 18 h 48"/>
                  <a:gd name="T28" fmla="*/ 6 w 35"/>
                  <a:gd name="T29" fmla="*/ 10 h 48"/>
                  <a:gd name="T30" fmla="*/ 2 w 35"/>
                  <a:gd name="T31" fmla="*/ 3 h 48"/>
                  <a:gd name="T32" fmla="*/ 0 w 35"/>
                  <a:gd name="T33" fmla="*/ 0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48"/>
                  <a:gd name="T53" fmla="*/ 35 w 35"/>
                  <a:gd name="T54" fmla="*/ 48 h 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48">
                    <a:moveTo>
                      <a:pt x="0" y="0"/>
                    </a:moveTo>
                    <a:lnTo>
                      <a:pt x="4" y="3"/>
                    </a:lnTo>
                    <a:lnTo>
                      <a:pt x="10" y="10"/>
                    </a:lnTo>
                    <a:lnTo>
                      <a:pt x="15" y="17"/>
                    </a:lnTo>
                    <a:lnTo>
                      <a:pt x="22" y="25"/>
                    </a:lnTo>
                    <a:lnTo>
                      <a:pt x="28" y="33"/>
                    </a:lnTo>
                    <a:lnTo>
                      <a:pt x="32" y="40"/>
                    </a:lnTo>
                    <a:lnTo>
                      <a:pt x="35" y="44"/>
                    </a:lnTo>
                    <a:lnTo>
                      <a:pt x="34" y="48"/>
                    </a:lnTo>
                    <a:lnTo>
                      <a:pt x="30" y="48"/>
                    </a:lnTo>
                    <a:lnTo>
                      <a:pt x="26" y="43"/>
                    </a:lnTo>
                    <a:lnTo>
                      <a:pt x="20" y="36"/>
                    </a:lnTo>
                    <a:lnTo>
                      <a:pt x="15" y="27"/>
                    </a:lnTo>
                    <a:lnTo>
                      <a:pt x="11" y="18"/>
                    </a:lnTo>
                    <a:lnTo>
                      <a:pt x="6" y="10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04" name="Freeform 494"/>
              <p:cNvSpPr>
                <a:spLocks/>
              </p:cNvSpPr>
              <p:nvPr/>
            </p:nvSpPr>
            <p:spPr bwMode="auto">
              <a:xfrm>
                <a:off x="304" y="950"/>
                <a:ext cx="86" cy="224"/>
              </a:xfrm>
              <a:custGeom>
                <a:avLst/>
                <a:gdLst>
                  <a:gd name="T0" fmla="*/ 16 w 86"/>
                  <a:gd name="T1" fmla="*/ 0 h 224"/>
                  <a:gd name="T2" fmla="*/ 17 w 86"/>
                  <a:gd name="T3" fmla="*/ 0 h 224"/>
                  <a:gd name="T4" fmla="*/ 18 w 86"/>
                  <a:gd name="T5" fmla="*/ 2 h 224"/>
                  <a:gd name="T6" fmla="*/ 19 w 86"/>
                  <a:gd name="T7" fmla="*/ 5 h 224"/>
                  <a:gd name="T8" fmla="*/ 20 w 86"/>
                  <a:gd name="T9" fmla="*/ 6 h 224"/>
                  <a:gd name="T10" fmla="*/ 11 w 86"/>
                  <a:gd name="T11" fmla="*/ 41 h 224"/>
                  <a:gd name="T12" fmla="*/ 10 w 86"/>
                  <a:gd name="T13" fmla="*/ 75 h 224"/>
                  <a:gd name="T14" fmla="*/ 16 w 86"/>
                  <a:gd name="T15" fmla="*/ 107 h 224"/>
                  <a:gd name="T16" fmla="*/ 27 w 86"/>
                  <a:gd name="T17" fmla="*/ 135 h 224"/>
                  <a:gd name="T18" fmla="*/ 41 w 86"/>
                  <a:gd name="T19" fmla="*/ 162 h 224"/>
                  <a:gd name="T20" fmla="*/ 57 w 86"/>
                  <a:gd name="T21" fmla="*/ 186 h 224"/>
                  <a:gd name="T22" fmla="*/ 73 w 86"/>
                  <a:gd name="T23" fmla="*/ 207 h 224"/>
                  <a:gd name="T24" fmla="*/ 86 w 86"/>
                  <a:gd name="T25" fmla="*/ 224 h 224"/>
                  <a:gd name="T26" fmla="*/ 69 w 86"/>
                  <a:gd name="T27" fmla="*/ 215 h 224"/>
                  <a:gd name="T28" fmla="*/ 51 w 86"/>
                  <a:gd name="T29" fmla="*/ 195 h 224"/>
                  <a:gd name="T30" fmla="*/ 33 w 86"/>
                  <a:gd name="T31" fmla="*/ 168 h 224"/>
                  <a:gd name="T32" fmla="*/ 17 w 86"/>
                  <a:gd name="T33" fmla="*/ 134 h 224"/>
                  <a:gd name="T34" fmla="*/ 6 w 86"/>
                  <a:gd name="T35" fmla="*/ 99 h 224"/>
                  <a:gd name="T36" fmla="*/ 0 w 86"/>
                  <a:gd name="T37" fmla="*/ 62 h 224"/>
                  <a:gd name="T38" fmla="*/ 3 w 86"/>
                  <a:gd name="T39" fmla="*/ 28 h 224"/>
                  <a:gd name="T40" fmla="*/ 16 w 86"/>
                  <a:gd name="T41" fmla="*/ 0 h 2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6"/>
                  <a:gd name="T64" fmla="*/ 0 h 224"/>
                  <a:gd name="T65" fmla="*/ 86 w 86"/>
                  <a:gd name="T66" fmla="*/ 224 h 22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6" h="224">
                    <a:moveTo>
                      <a:pt x="16" y="0"/>
                    </a:moveTo>
                    <a:lnTo>
                      <a:pt x="17" y="0"/>
                    </a:lnTo>
                    <a:lnTo>
                      <a:pt x="18" y="2"/>
                    </a:lnTo>
                    <a:lnTo>
                      <a:pt x="19" y="5"/>
                    </a:lnTo>
                    <a:lnTo>
                      <a:pt x="20" y="6"/>
                    </a:lnTo>
                    <a:lnTo>
                      <a:pt x="11" y="41"/>
                    </a:lnTo>
                    <a:lnTo>
                      <a:pt x="10" y="75"/>
                    </a:lnTo>
                    <a:lnTo>
                      <a:pt x="16" y="107"/>
                    </a:lnTo>
                    <a:lnTo>
                      <a:pt x="27" y="135"/>
                    </a:lnTo>
                    <a:lnTo>
                      <a:pt x="41" y="162"/>
                    </a:lnTo>
                    <a:lnTo>
                      <a:pt x="57" y="186"/>
                    </a:lnTo>
                    <a:lnTo>
                      <a:pt x="73" y="207"/>
                    </a:lnTo>
                    <a:lnTo>
                      <a:pt x="86" y="224"/>
                    </a:lnTo>
                    <a:lnTo>
                      <a:pt x="69" y="215"/>
                    </a:lnTo>
                    <a:lnTo>
                      <a:pt x="51" y="195"/>
                    </a:lnTo>
                    <a:lnTo>
                      <a:pt x="33" y="168"/>
                    </a:lnTo>
                    <a:lnTo>
                      <a:pt x="17" y="134"/>
                    </a:lnTo>
                    <a:lnTo>
                      <a:pt x="6" y="99"/>
                    </a:lnTo>
                    <a:lnTo>
                      <a:pt x="0" y="62"/>
                    </a:lnTo>
                    <a:lnTo>
                      <a:pt x="3" y="2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05" name="Freeform 495"/>
              <p:cNvSpPr>
                <a:spLocks/>
              </p:cNvSpPr>
              <p:nvPr/>
            </p:nvSpPr>
            <p:spPr bwMode="auto">
              <a:xfrm>
                <a:off x="346" y="1125"/>
                <a:ext cx="75" cy="15"/>
              </a:xfrm>
              <a:custGeom>
                <a:avLst/>
                <a:gdLst>
                  <a:gd name="T0" fmla="*/ 75 w 75"/>
                  <a:gd name="T1" fmla="*/ 13 h 15"/>
                  <a:gd name="T2" fmla="*/ 73 w 75"/>
                  <a:gd name="T3" fmla="*/ 14 h 15"/>
                  <a:gd name="T4" fmla="*/ 66 w 75"/>
                  <a:gd name="T5" fmla="*/ 15 h 15"/>
                  <a:gd name="T6" fmla="*/ 57 w 75"/>
                  <a:gd name="T7" fmla="*/ 15 h 15"/>
                  <a:gd name="T8" fmla="*/ 44 w 75"/>
                  <a:gd name="T9" fmla="*/ 14 h 15"/>
                  <a:gd name="T10" fmla="*/ 32 w 75"/>
                  <a:gd name="T11" fmla="*/ 13 h 15"/>
                  <a:gd name="T12" fmla="*/ 19 w 75"/>
                  <a:gd name="T13" fmla="*/ 10 h 15"/>
                  <a:gd name="T14" fmla="*/ 9 w 75"/>
                  <a:gd name="T15" fmla="*/ 5 h 15"/>
                  <a:gd name="T16" fmla="*/ 0 w 75"/>
                  <a:gd name="T17" fmla="*/ 0 h 15"/>
                  <a:gd name="T18" fmla="*/ 8 w 75"/>
                  <a:gd name="T19" fmla="*/ 1 h 15"/>
                  <a:gd name="T20" fmla="*/ 19 w 75"/>
                  <a:gd name="T21" fmla="*/ 3 h 15"/>
                  <a:gd name="T22" fmla="*/ 32 w 75"/>
                  <a:gd name="T23" fmla="*/ 4 h 15"/>
                  <a:gd name="T24" fmla="*/ 44 w 75"/>
                  <a:gd name="T25" fmla="*/ 6 h 15"/>
                  <a:gd name="T26" fmla="*/ 56 w 75"/>
                  <a:gd name="T27" fmla="*/ 8 h 15"/>
                  <a:gd name="T28" fmla="*/ 66 w 75"/>
                  <a:gd name="T29" fmla="*/ 10 h 15"/>
                  <a:gd name="T30" fmla="*/ 73 w 75"/>
                  <a:gd name="T31" fmla="*/ 11 h 15"/>
                  <a:gd name="T32" fmla="*/ 75 w 75"/>
                  <a:gd name="T33" fmla="*/ 13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5"/>
                  <a:gd name="T52" fmla="*/ 0 h 15"/>
                  <a:gd name="T53" fmla="*/ 75 w 75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5" h="15">
                    <a:moveTo>
                      <a:pt x="75" y="13"/>
                    </a:moveTo>
                    <a:lnTo>
                      <a:pt x="73" y="14"/>
                    </a:lnTo>
                    <a:lnTo>
                      <a:pt x="66" y="15"/>
                    </a:lnTo>
                    <a:lnTo>
                      <a:pt x="57" y="15"/>
                    </a:lnTo>
                    <a:lnTo>
                      <a:pt x="44" y="14"/>
                    </a:lnTo>
                    <a:lnTo>
                      <a:pt x="32" y="13"/>
                    </a:lnTo>
                    <a:lnTo>
                      <a:pt x="19" y="10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8" y="1"/>
                    </a:lnTo>
                    <a:lnTo>
                      <a:pt x="19" y="3"/>
                    </a:lnTo>
                    <a:lnTo>
                      <a:pt x="32" y="4"/>
                    </a:lnTo>
                    <a:lnTo>
                      <a:pt x="44" y="6"/>
                    </a:lnTo>
                    <a:lnTo>
                      <a:pt x="56" y="8"/>
                    </a:lnTo>
                    <a:lnTo>
                      <a:pt x="66" y="10"/>
                    </a:lnTo>
                    <a:lnTo>
                      <a:pt x="73" y="11"/>
                    </a:lnTo>
                    <a:lnTo>
                      <a:pt x="75" y="1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06" name="Freeform 496"/>
              <p:cNvSpPr>
                <a:spLocks/>
              </p:cNvSpPr>
              <p:nvPr/>
            </p:nvSpPr>
            <p:spPr bwMode="auto">
              <a:xfrm>
                <a:off x="334" y="1104"/>
                <a:ext cx="89" cy="23"/>
              </a:xfrm>
              <a:custGeom>
                <a:avLst/>
                <a:gdLst>
                  <a:gd name="T0" fmla="*/ 89 w 89"/>
                  <a:gd name="T1" fmla="*/ 19 h 23"/>
                  <a:gd name="T2" fmla="*/ 86 w 89"/>
                  <a:gd name="T3" fmla="*/ 22 h 23"/>
                  <a:gd name="T4" fmla="*/ 78 w 89"/>
                  <a:gd name="T5" fmla="*/ 23 h 23"/>
                  <a:gd name="T6" fmla="*/ 65 w 89"/>
                  <a:gd name="T7" fmla="*/ 22 h 23"/>
                  <a:gd name="T8" fmla="*/ 52 w 89"/>
                  <a:gd name="T9" fmla="*/ 19 h 23"/>
                  <a:gd name="T10" fmla="*/ 37 w 89"/>
                  <a:gd name="T11" fmla="*/ 16 h 23"/>
                  <a:gd name="T12" fmla="*/ 22 w 89"/>
                  <a:gd name="T13" fmla="*/ 12 h 23"/>
                  <a:gd name="T14" fmla="*/ 10 w 89"/>
                  <a:gd name="T15" fmla="*/ 7 h 23"/>
                  <a:gd name="T16" fmla="*/ 0 w 89"/>
                  <a:gd name="T17" fmla="*/ 0 h 23"/>
                  <a:gd name="T18" fmla="*/ 6 w 89"/>
                  <a:gd name="T19" fmla="*/ 2 h 23"/>
                  <a:gd name="T20" fmla="*/ 19 w 89"/>
                  <a:gd name="T21" fmla="*/ 4 h 23"/>
                  <a:gd name="T22" fmla="*/ 32 w 89"/>
                  <a:gd name="T23" fmla="*/ 6 h 23"/>
                  <a:gd name="T24" fmla="*/ 48 w 89"/>
                  <a:gd name="T25" fmla="*/ 8 h 23"/>
                  <a:gd name="T26" fmla="*/ 64 w 89"/>
                  <a:gd name="T27" fmla="*/ 12 h 23"/>
                  <a:gd name="T28" fmla="*/ 77 w 89"/>
                  <a:gd name="T29" fmla="*/ 14 h 23"/>
                  <a:gd name="T30" fmla="*/ 86 w 89"/>
                  <a:gd name="T31" fmla="*/ 16 h 23"/>
                  <a:gd name="T32" fmla="*/ 89 w 89"/>
                  <a:gd name="T33" fmla="*/ 19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9"/>
                  <a:gd name="T52" fmla="*/ 0 h 23"/>
                  <a:gd name="T53" fmla="*/ 89 w 89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9" h="23">
                    <a:moveTo>
                      <a:pt x="89" y="19"/>
                    </a:moveTo>
                    <a:lnTo>
                      <a:pt x="86" y="22"/>
                    </a:lnTo>
                    <a:lnTo>
                      <a:pt x="78" y="23"/>
                    </a:lnTo>
                    <a:lnTo>
                      <a:pt x="65" y="22"/>
                    </a:lnTo>
                    <a:lnTo>
                      <a:pt x="52" y="19"/>
                    </a:lnTo>
                    <a:lnTo>
                      <a:pt x="37" y="16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8" y="8"/>
                    </a:lnTo>
                    <a:lnTo>
                      <a:pt x="64" y="12"/>
                    </a:lnTo>
                    <a:lnTo>
                      <a:pt x="77" y="14"/>
                    </a:lnTo>
                    <a:lnTo>
                      <a:pt x="86" y="16"/>
                    </a:lnTo>
                    <a:lnTo>
                      <a:pt x="89" y="1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07" name="Freeform 497"/>
              <p:cNvSpPr>
                <a:spLocks/>
              </p:cNvSpPr>
              <p:nvPr/>
            </p:nvSpPr>
            <p:spPr bwMode="auto">
              <a:xfrm>
                <a:off x="318" y="1072"/>
                <a:ext cx="94" cy="17"/>
              </a:xfrm>
              <a:custGeom>
                <a:avLst/>
                <a:gdLst>
                  <a:gd name="T0" fmla="*/ 94 w 94"/>
                  <a:gd name="T1" fmla="*/ 13 h 17"/>
                  <a:gd name="T2" fmla="*/ 89 w 94"/>
                  <a:gd name="T3" fmla="*/ 15 h 17"/>
                  <a:gd name="T4" fmla="*/ 80 w 94"/>
                  <a:gd name="T5" fmla="*/ 17 h 17"/>
                  <a:gd name="T6" fmla="*/ 68 w 94"/>
                  <a:gd name="T7" fmla="*/ 17 h 17"/>
                  <a:gd name="T8" fmla="*/ 52 w 94"/>
                  <a:gd name="T9" fmla="*/ 16 h 17"/>
                  <a:gd name="T10" fmla="*/ 36 w 94"/>
                  <a:gd name="T11" fmla="*/ 14 h 17"/>
                  <a:gd name="T12" fmla="*/ 21 w 94"/>
                  <a:gd name="T13" fmla="*/ 11 h 17"/>
                  <a:gd name="T14" fmla="*/ 9 w 94"/>
                  <a:gd name="T15" fmla="*/ 6 h 17"/>
                  <a:gd name="T16" fmla="*/ 0 w 94"/>
                  <a:gd name="T17" fmla="*/ 0 h 17"/>
                  <a:gd name="T18" fmla="*/ 6 w 94"/>
                  <a:gd name="T19" fmla="*/ 2 h 17"/>
                  <a:gd name="T20" fmla="*/ 19 w 94"/>
                  <a:gd name="T21" fmla="*/ 2 h 17"/>
                  <a:gd name="T22" fmla="*/ 34 w 94"/>
                  <a:gd name="T23" fmla="*/ 4 h 17"/>
                  <a:gd name="T24" fmla="*/ 51 w 94"/>
                  <a:gd name="T25" fmla="*/ 5 h 17"/>
                  <a:gd name="T26" fmla="*/ 67 w 94"/>
                  <a:gd name="T27" fmla="*/ 7 h 17"/>
                  <a:gd name="T28" fmla="*/ 80 w 94"/>
                  <a:gd name="T29" fmla="*/ 8 h 17"/>
                  <a:gd name="T30" fmla="*/ 90 w 94"/>
                  <a:gd name="T31" fmla="*/ 11 h 17"/>
                  <a:gd name="T32" fmla="*/ 94 w 94"/>
                  <a:gd name="T33" fmla="*/ 13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4"/>
                  <a:gd name="T52" fmla="*/ 0 h 17"/>
                  <a:gd name="T53" fmla="*/ 94 w 94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4" h="17">
                    <a:moveTo>
                      <a:pt x="94" y="13"/>
                    </a:moveTo>
                    <a:lnTo>
                      <a:pt x="89" y="15"/>
                    </a:lnTo>
                    <a:lnTo>
                      <a:pt x="80" y="17"/>
                    </a:lnTo>
                    <a:lnTo>
                      <a:pt x="68" y="17"/>
                    </a:lnTo>
                    <a:lnTo>
                      <a:pt x="52" y="16"/>
                    </a:lnTo>
                    <a:lnTo>
                      <a:pt x="36" y="14"/>
                    </a:lnTo>
                    <a:lnTo>
                      <a:pt x="21" y="11"/>
                    </a:lnTo>
                    <a:lnTo>
                      <a:pt x="9" y="6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9" y="2"/>
                    </a:lnTo>
                    <a:lnTo>
                      <a:pt x="34" y="4"/>
                    </a:lnTo>
                    <a:lnTo>
                      <a:pt x="51" y="5"/>
                    </a:lnTo>
                    <a:lnTo>
                      <a:pt x="67" y="7"/>
                    </a:lnTo>
                    <a:lnTo>
                      <a:pt x="80" y="8"/>
                    </a:lnTo>
                    <a:lnTo>
                      <a:pt x="90" y="11"/>
                    </a:lnTo>
                    <a:lnTo>
                      <a:pt x="94" y="1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08" name="Freeform 498"/>
              <p:cNvSpPr>
                <a:spLocks/>
              </p:cNvSpPr>
              <p:nvPr/>
            </p:nvSpPr>
            <p:spPr bwMode="auto">
              <a:xfrm>
                <a:off x="313" y="1052"/>
                <a:ext cx="83" cy="13"/>
              </a:xfrm>
              <a:custGeom>
                <a:avLst/>
                <a:gdLst>
                  <a:gd name="T0" fmla="*/ 83 w 83"/>
                  <a:gd name="T1" fmla="*/ 10 h 13"/>
                  <a:gd name="T2" fmla="*/ 81 w 83"/>
                  <a:gd name="T3" fmla="*/ 11 h 13"/>
                  <a:gd name="T4" fmla="*/ 72 w 83"/>
                  <a:gd name="T5" fmla="*/ 13 h 13"/>
                  <a:gd name="T6" fmla="*/ 60 w 83"/>
                  <a:gd name="T7" fmla="*/ 13 h 13"/>
                  <a:gd name="T8" fmla="*/ 45 w 83"/>
                  <a:gd name="T9" fmla="*/ 11 h 13"/>
                  <a:gd name="T10" fmla="*/ 31 w 83"/>
                  <a:gd name="T11" fmla="*/ 10 h 13"/>
                  <a:gd name="T12" fmla="*/ 17 w 83"/>
                  <a:gd name="T13" fmla="*/ 8 h 13"/>
                  <a:gd name="T14" fmla="*/ 7 w 83"/>
                  <a:gd name="T15" fmla="*/ 5 h 13"/>
                  <a:gd name="T16" fmla="*/ 0 w 83"/>
                  <a:gd name="T17" fmla="*/ 0 h 13"/>
                  <a:gd name="T18" fmla="*/ 8 w 83"/>
                  <a:gd name="T19" fmla="*/ 1 h 13"/>
                  <a:gd name="T20" fmla="*/ 19 w 83"/>
                  <a:gd name="T21" fmla="*/ 1 h 13"/>
                  <a:gd name="T22" fmla="*/ 33 w 83"/>
                  <a:gd name="T23" fmla="*/ 1 h 13"/>
                  <a:gd name="T24" fmla="*/ 47 w 83"/>
                  <a:gd name="T25" fmla="*/ 2 h 13"/>
                  <a:gd name="T26" fmla="*/ 61 w 83"/>
                  <a:gd name="T27" fmla="*/ 3 h 13"/>
                  <a:gd name="T28" fmla="*/ 73 w 83"/>
                  <a:gd name="T29" fmla="*/ 5 h 13"/>
                  <a:gd name="T30" fmla="*/ 81 w 83"/>
                  <a:gd name="T31" fmla="*/ 7 h 13"/>
                  <a:gd name="T32" fmla="*/ 83 w 83"/>
                  <a:gd name="T33" fmla="*/ 1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3"/>
                  <a:gd name="T52" fmla="*/ 0 h 13"/>
                  <a:gd name="T53" fmla="*/ 83 w 83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3" h="13">
                    <a:moveTo>
                      <a:pt x="83" y="10"/>
                    </a:moveTo>
                    <a:lnTo>
                      <a:pt x="81" y="11"/>
                    </a:lnTo>
                    <a:lnTo>
                      <a:pt x="72" y="13"/>
                    </a:lnTo>
                    <a:lnTo>
                      <a:pt x="60" y="13"/>
                    </a:lnTo>
                    <a:lnTo>
                      <a:pt x="45" y="11"/>
                    </a:lnTo>
                    <a:lnTo>
                      <a:pt x="31" y="10"/>
                    </a:lnTo>
                    <a:lnTo>
                      <a:pt x="17" y="8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8" y="1"/>
                    </a:lnTo>
                    <a:lnTo>
                      <a:pt x="19" y="1"/>
                    </a:lnTo>
                    <a:lnTo>
                      <a:pt x="33" y="1"/>
                    </a:lnTo>
                    <a:lnTo>
                      <a:pt x="47" y="2"/>
                    </a:lnTo>
                    <a:lnTo>
                      <a:pt x="61" y="3"/>
                    </a:lnTo>
                    <a:lnTo>
                      <a:pt x="73" y="5"/>
                    </a:lnTo>
                    <a:lnTo>
                      <a:pt x="81" y="7"/>
                    </a:lnTo>
                    <a:lnTo>
                      <a:pt x="83" y="1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09" name="Freeform 499"/>
              <p:cNvSpPr>
                <a:spLocks/>
              </p:cNvSpPr>
              <p:nvPr/>
            </p:nvSpPr>
            <p:spPr bwMode="auto">
              <a:xfrm>
                <a:off x="306" y="1015"/>
                <a:ext cx="72" cy="11"/>
              </a:xfrm>
              <a:custGeom>
                <a:avLst/>
                <a:gdLst>
                  <a:gd name="T0" fmla="*/ 72 w 72"/>
                  <a:gd name="T1" fmla="*/ 3 h 11"/>
                  <a:gd name="T2" fmla="*/ 69 w 72"/>
                  <a:gd name="T3" fmla="*/ 5 h 11"/>
                  <a:gd name="T4" fmla="*/ 63 w 72"/>
                  <a:gd name="T5" fmla="*/ 9 h 11"/>
                  <a:gd name="T6" fmla="*/ 54 w 72"/>
                  <a:gd name="T7" fmla="*/ 10 h 11"/>
                  <a:gd name="T8" fmla="*/ 43 w 72"/>
                  <a:gd name="T9" fmla="*/ 11 h 11"/>
                  <a:gd name="T10" fmla="*/ 31 w 72"/>
                  <a:gd name="T11" fmla="*/ 11 h 11"/>
                  <a:gd name="T12" fmla="*/ 20 w 72"/>
                  <a:gd name="T13" fmla="*/ 9 h 11"/>
                  <a:gd name="T14" fmla="*/ 9 w 72"/>
                  <a:gd name="T15" fmla="*/ 5 h 11"/>
                  <a:gd name="T16" fmla="*/ 0 w 72"/>
                  <a:gd name="T17" fmla="*/ 1 h 11"/>
                  <a:gd name="T18" fmla="*/ 7 w 72"/>
                  <a:gd name="T19" fmla="*/ 1 h 11"/>
                  <a:gd name="T20" fmla="*/ 17 w 72"/>
                  <a:gd name="T21" fmla="*/ 1 h 11"/>
                  <a:gd name="T22" fmla="*/ 30 w 72"/>
                  <a:gd name="T23" fmla="*/ 1 h 11"/>
                  <a:gd name="T24" fmla="*/ 41 w 72"/>
                  <a:gd name="T25" fmla="*/ 0 h 11"/>
                  <a:gd name="T26" fmla="*/ 52 w 72"/>
                  <a:gd name="T27" fmla="*/ 0 h 11"/>
                  <a:gd name="T28" fmla="*/ 63 w 72"/>
                  <a:gd name="T29" fmla="*/ 0 h 11"/>
                  <a:gd name="T30" fmla="*/ 69 w 72"/>
                  <a:gd name="T31" fmla="*/ 1 h 11"/>
                  <a:gd name="T32" fmla="*/ 72 w 72"/>
                  <a:gd name="T33" fmla="*/ 3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"/>
                  <a:gd name="T52" fmla="*/ 0 h 11"/>
                  <a:gd name="T53" fmla="*/ 72 w 72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" h="11">
                    <a:moveTo>
                      <a:pt x="72" y="3"/>
                    </a:moveTo>
                    <a:lnTo>
                      <a:pt x="69" y="5"/>
                    </a:lnTo>
                    <a:lnTo>
                      <a:pt x="63" y="9"/>
                    </a:lnTo>
                    <a:lnTo>
                      <a:pt x="54" y="10"/>
                    </a:lnTo>
                    <a:lnTo>
                      <a:pt x="43" y="11"/>
                    </a:lnTo>
                    <a:lnTo>
                      <a:pt x="31" y="11"/>
                    </a:lnTo>
                    <a:lnTo>
                      <a:pt x="20" y="9"/>
                    </a:lnTo>
                    <a:lnTo>
                      <a:pt x="9" y="5"/>
                    </a:lnTo>
                    <a:lnTo>
                      <a:pt x="0" y="1"/>
                    </a:lnTo>
                    <a:lnTo>
                      <a:pt x="7" y="1"/>
                    </a:lnTo>
                    <a:lnTo>
                      <a:pt x="17" y="1"/>
                    </a:lnTo>
                    <a:lnTo>
                      <a:pt x="30" y="1"/>
                    </a:lnTo>
                    <a:lnTo>
                      <a:pt x="41" y="0"/>
                    </a:lnTo>
                    <a:lnTo>
                      <a:pt x="52" y="0"/>
                    </a:lnTo>
                    <a:lnTo>
                      <a:pt x="63" y="0"/>
                    </a:lnTo>
                    <a:lnTo>
                      <a:pt x="69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10" name="Freeform 500"/>
              <p:cNvSpPr>
                <a:spLocks/>
              </p:cNvSpPr>
              <p:nvPr/>
            </p:nvSpPr>
            <p:spPr bwMode="auto">
              <a:xfrm>
                <a:off x="315" y="956"/>
                <a:ext cx="34" cy="13"/>
              </a:xfrm>
              <a:custGeom>
                <a:avLst/>
                <a:gdLst>
                  <a:gd name="T0" fmla="*/ 34 w 34"/>
                  <a:gd name="T1" fmla="*/ 2 h 13"/>
                  <a:gd name="T2" fmla="*/ 33 w 34"/>
                  <a:gd name="T3" fmla="*/ 4 h 13"/>
                  <a:gd name="T4" fmla="*/ 30 w 34"/>
                  <a:gd name="T5" fmla="*/ 7 h 13"/>
                  <a:gd name="T6" fmla="*/ 25 w 34"/>
                  <a:gd name="T7" fmla="*/ 9 h 13"/>
                  <a:gd name="T8" fmla="*/ 20 w 34"/>
                  <a:gd name="T9" fmla="*/ 11 h 13"/>
                  <a:gd name="T10" fmla="*/ 14 w 34"/>
                  <a:gd name="T11" fmla="*/ 13 h 13"/>
                  <a:gd name="T12" fmla="*/ 8 w 34"/>
                  <a:gd name="T13" fmla="*/ 13 h 13"/>
                  <a:gd name="T14" fmla="*/ 4 w 34"/>
                  <a:gd name="T15" fmla="*/ 12 h 13"/>
                  <a:gd name="T16" fmla="*/ 0 w 34"/>
                  <a:gd name="T17" fmla="*/ 10 h 13"/>
                  <a:gd name="T18" fmla="*/ 5 w 34"/>
                  <a:gd name="T19" fmla="*/ 11 h 13"/>
                  <a:gd name="T20" fmla="*/ 11 w 34"/>
                  <a:gd name="T21" fmla="*/ 10 h 13"/>
                  <a:gd name="T22" fmla="*/ 16 w 34"/>
                  <a:gd name="T23" fmla="*/ 8 h 13"/>
                  <a:gd name="T24" fmla="*/ 22 w 34"/>
                  <a:gd name="T25" fmla="*/ 4 h 13"/>
                  <a:gd name="T26" fmla="*/ 26 w 34"/>
                  <a:gd name="T27" fmla="*/ 2 h 13"/>
                  <a:gd name="T28" fmla="*/ 31 w 34"/>
                  <a:gd name="T29" fmla="*/ 0 h 13"/>
                  <a:gd name="T30" fmla="*/ 33 w 34"/>
                  <a:gd name="T31" fmla="*/ 0 h 13"/>
                  <a:gd name="T32" fmla="*/ 34 w 34"/>
                  <a:gd name="T33" fmla="*/ 2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"/>
                  <a:gd name="T52" fmla="*/ 0 h 13"/>
                  <a:gd name="T53" fmla="*/ 34 w 34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" h="13">
                    <a:moveTo>
                      <a:pt x="34" y="2"/>
                    </a:moveTo>
                    <a:lnTo>
                      <a:pt x="33" y="4"/>
                    </a:lnTo>
                    <a:lnTo>
                      <a:pt x="30" y="7"/>
                    </a:lnTo>
                    <a:lnTo>
                      <a:pt x="25" y="9"/>
                    </a:lnTo>
                    <a:lnTo>
                      <a:pt x="20" y="11"/>
                    </a:lnTo>
                    <a:lnTo>
                      <a:pt x="14" y="13"/>
                    </a:lnTo>
                    <a:lnTo>
                      <a:pt x="8" y="13"/>
                    </a:lnTo>
                    <a:lnTo>
                      <a:pt x="4" y="12"/>
                    </a:lnTo>
                    <a:lnTo>
                      <a:pt x="0" y="10"/>
                    </a:lnTo>
                    <a:lnTo>
                      <a:pt x="5" y="11"/>
                    </a:lnTo>
                    <a:lnTo>
                      <a:pt x="11" y="10"/>
                    </a:lnTo>
                    <a:lnTo>
                      <a:pt x="16" y="8"/>
                    </a:lnTo>
                    <a:lnTo>
                      <a:pt x="22" y="4"/>
                    </a:lnTo>
                    <a:lnTo>
                      <a:pt x="26" y="2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4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11" name="Freeform 501"/>
              <p:cNvSpPr>
                <a:spLocks/>
              </p:cNvSpPr>
              <p:nvPr/>
            </p:nvSpPr>
            <p:spPr bwMode="auto">
              <a:xfrm>
                <a:off x="363" y="1146"/>
                <a:ext cx="63" cy="16"/>
              </a:xfrm>
              <a:custGeom>
                <a:avLst/>
                <a:gdLst>
                  <a:gd name="T0" fmla="*/ 63 w 63"/>
                  <a:gd name="T1" fmla="*/ 14 h 16"/>
                  <a:gd name="T2" fmla="*/ 61 w 63"/>
                  <a:gd name="T3" fmla="*/ 15 h 16"/>
                  <a:gd name="T4" fmla="*/ 57 w 63"/>
                  <a:gd name="T5" fmla="*/ 16 h 16"/>
                  <a:gd name="T6" fmla="*/ 49 w 63"/>
                  <a:gd name="T7" fmla="*/ 16 h 16"/>
                  <a:gd name="T8" fmla="*/ 39 w 63"/>
                  <a:gd name="T9" fmla="*/ 15 h 16"/>
                  <a:gd name="T10" fmla="*/ 28 w 63"/>
                  <a:gd name="T11" fmla="*/ 14 h 16"/>
                  <a:gd name="T12" fmla="*/ 18 w 63"/>
                  <a:gd name="T13" fmla="*/ 10 h 16"/>
                  <a:gd name="T14" fmla="*/ 8 w 63"/>
                  <a:gd name="T15" fmla="*/ 6 h 16"/>
                  <a:gd name="T16" fmla="*/ 0 w 63"/>
                  <a:gd name="T17" fmla="*/ 0 h 16"/>
                  <a:gd name="T18" fmla="*/ 8 w 63"/>
                  <a:gd name="T19" fmla="*/ 2 h 16"/>
                  <a:gd name="T20" fmla="*/ 17 w 63"/>
                  <a:gd name="T21" fmla="*/ 4 h 16"/>
                  <a:gd name="T22" fmla="*/ 27 w 63"/>
                  <a:gd name="T23" fmla="*/ 6 h 16"/>
                  <a:gd name="T24" fmla="*/ 39 w 63"/>
                  <a:gd name="T25" fmla="*/ 7 h 16"/>
                  <a:gd name="T26" fmla="*/ 48 w 63"/>
                  <a:gd name="T27" fmla="*/ 8 h 16"/>
                  <a:gd name="T28" fmla="*/ 56 w 63"/>
                  <a:gd name="T29" fmla="*/ 10 h 16"/>
                  <a:gd name="T30" fmla="*/ 61 w 63"/>
                  <a:gd name="T31" fmla="*/ 11 h 16"/>
                  <a:gd name="T32" fmla="*/ 63 w 63"/>
                  <a:gd name="T33" fmla="*/ 14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6"/>
                  <a:gd name="T53" fmla="*/ 63 w 63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6">
                    <a:moveTo>
                      <a:pt x="63" y="14"/>
                    </a:moveTo>
                    <a:lnTo>
                      <a:pt x="61" y="15"/>
                    </a:lnTo>
                    <a:lnTo>
                      <a:pt x="57" y="16"/>
                    </a:lnTo>
                    <a:lnTo>
                      <a:pt x="49" y="16"/>
                    </a:lnTo>
                    <a:lnTo>
                      <a:pt x="39" y="15"/>
                    </a:lnTo>
                    <a:lnTo>
                      <a:pt x="28" y="14"/>
                    </a:lnTo>
                    <a:lnTo>
                      <a:pt x="18" y="10"/>
                    </a:lnTo>
                    <a:lnTo>
                      <a:pt x="8" y="6"/>
                    </a:lnTo>
                    <a:lnTo>
                      <a:pt x="0" y="0"/>
                    </a:lnTo>
                    <a:lnTo>
                      <a:pt x="8" y="2"/>
                    </a:lnTo>
                    <a:lnTo>
                      <a:pt x="17" y="4"/>
                    </a:lnTo>
                    <a:lnTo>
                      <a:pt x="27" y="6"/>
                    </a:lnTo>
                    <a:lnTo>
                      <a:pt x="39" y="7"/>
                    </a:lnTo>
                    <a:lnTo>
                      <a:pt x="48" y="8"/>
                    </a:lnTo>
                    <a:lnTo>
                      <a:pt x="56" y="10"/>
                    </a:lnTo>
                    <a:lnTo>
                      <a:pt x="61" y="11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12" name="Freeform 502"/>
              <p:cNvSpPr>
                <a:spLocks/>
              </p:cNvSpPr>
              <p:nvPr/>
            </p:nvSpPr>
            <p:spPr bwMode="auto">
              <a:xfrm>
                <a:off x="327" y="1091"/>
                <a:ext cx="90" cy="17"/>
              </a:xfrm>
              <a:custGeom>
                <a:avLst/>
                <a:gdLst>
                  <a:gd name="T0" fmla="*/ 90 w 90"/>
                  <a:gd name="T1" fmla="*/ 12 h 17"/>
                  <a:gd name="T2" fmla="*/ 87 w 90"/>
                  <a:gd name="T3" fmla="*/ 14 h 17"/>
                  <a:gd name="T4" fmla="*/ 78 w 90"/>
                  <a:gd name="T5" fmla="*/ 17 h 17"/>
                  <a:gd name="T6" fmla="*/ 65 w 90"/>
                  <a:gd name="T7" fmla="*/ 17 h 17"/>
                  <a:gd name="T8" fmla="*/ 51 w 90"/>
                  <a:gd name="T9" fmla="*/ 15 h 17"/>
                  <a:gd name="T10" fmla="*/ 35 w 90"/>
                  <a:gd name="T11" fmla="*/ 13 h 17"/>
                  <a:gd name="T12" fmla="*/ 20 w 90"/>
                  <a:gd name="T13" fmla="*/ 10 h 17"/>
                  <a:gd name="T14" fmla="*/ 8 w 90"/>
                  <a:gd name="T15" fmla="*/ 5 h 17"/>
                  <a:gd name="T16" fmla="*/ 0 w 90"/>
                  <a:gd name="T17" fmla="*/ 0 h 17"/>
                  <a:gd name="T18" fmla="*/ 7 w 90"/>
                  <a:gd name="T19" fmla="*/ 0 h 17"/>
                  <a:gd name="T20" fmla="*/ 18 w 90"/>
                  <a:gd name="T21" fmla="*/ 1 h 17"/>
                  <a:gd name="T22" fmla="*/ 33 w 90"/>
                  <a:gd name="T23" fmla="*/ 2 h 17"/>
                  <a:gd name="T24" fmla="*/ 48 w 90"/>
                  <a:gd name="T25" fmla="*/ 4 h 17"/>
                  <a:gd name="T26" fmla="*/ 64 w 90"/>
                  <a:gd name="T27" fmla="*/ 5 h 17"/>
                  <a:gd name="T28" fmla="*/ 78 w 90"/>
                  <a:gd name="T29" fmla="*/ 8 h 17"/>
                  <a:gd name="T30" fmla="*/ 87 w 90"/>
                  <a:gd name="T31" fmla="*/ 10 h 17"/>
                  <a:gd name="T32" fmla="*/ 90 w 90"/>
                  <a:gd name="T33" fmla="*/ 12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0"/>
                  <a:gd name="T52" fmla="*/ 0 h 17"/>
                  <a:gd name="T53" fmla="*/ 90 w 90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0" h="17">
                    <a:moveTo>
                      <a:pt x="90" y="12"/>
                    </a:moveTo>
                    <a:lnTo>
                      <a:pt x="87" y="14"/>
                    </a:lnTo>
                    <a:lnTo>
                      <a:pt x="78" y="17"/>
                    </a:lnTo>
                    <a:lnTo>
                      <a:pt x="65" y="17"/>
                    </a:lnTo>
                    <a:lnTo>
                      <a:pt x="51" y="15"/>
                    </a:lnTo>
                    <a:lnTo>
                      <a:pt x="35" y="13"/>
                    </a:lnTo>
                    <a:lnTo>
                      <a:pt x="20" y="10"/>
                    </a:lnTo>
                    <a:lnTo>
                      <a:pt x="8" y="5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8" y="1"/>
                    </a:lnTo>
                    <a:lnTo>
                      <a:pt x="33" y="2"/>
                    </a:lnTo>
                    <a:lnTo>
                      <a:pt x="48" y="4"/>
                    </a:lnTo>
                    <a:lnTo>
                      <a:pt x="64" y="5"/>
                    </a:lnTo>
                    <a:lnTo>
                      <a:pt x="78" y="8"/>
                    </a:lnTo>
                    <a:lnTo>
                      <a:pt x="87" y="10"/>
                    </a:lnTo>
                    <a:lnTo>
                      <a:pt x="90" y="1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13" name="Freeform 503"/>
              <p:cNvSpPr>
                <a:spLocks/>
              </p:cNvSpPr>
              <p:nvPr/>
            </p:nvSpPr>
            <p:spPr bwMode="auto">
              <a:xfrm>
                <a:off x="309" y="1032"/>
                <a:ext cx="81" cy="10"/>
              </a:xfrm>
              <a:custGeom>
                <a:avLst/>
                <a:gdLst>
                  <a:gd name="T0" fmla="*/ 81 w 81"/>
                  <a:gd name="T1" fmla="*/ 3 h 10"/>
                  <a:gd name="T2" fmla="*/ 78 w 81"/>
                  <a:gd name="T3" fmla="*/ 5 h 10"/>
                  <a:gd name="T4" fmla="*/ 71 w 81"/>
                  <a:gd name="T5" fmla="*/ 8 h 10"/>
                  <a:gd name="T6" fmla="*/ 60 w 81"/>
                  <a:gd name="T7" fmla="*/ 10 h 10"/>
                  <a:gd name="T8" fmla="*/ 47 w 81"/>
                  <a:gd name="T9" fmla="*/ 10 h 10"/>
                  <a:gd name="T10" fmla="*/ 34 w 81"/>
                  <a:gd name="T11" fmla="*/ 10 h 10"/>
                  <a:gd name="T12" fmla="*/ 20 w 81"/>
                  <a:gd name="T13" fmla="*/ 9 h 10"/>
                  <a:gd name="T14" fmla="*/ 9 w 81"/>
                  <a:gd name="T15" fmla="*/ 5 h 10"/>
                  <a:gd name="T16" fmla="*/ 0 w 81"/>
                  <a:gd name="T17" fmla="*/ 1 h 10"/>
                  <a:gd name="T18" fmla="*/ 8 w 81"/>
                  <a:gd name="T19" fmla="*/ 1 h 10"/>
                  <a:gd name="T20" fmla="*/ 19 w 81"/>
                  <a:gd name="T21" fmla="*/ 1 h 10"/>
                  <a:gd name="T22" fmla="*/ 31 w 81"/>
                  <a:gd name="T23" fmla="*/ 1 h 10"/>
                  <a:gd name="T24" fmla="*/ 46 w 81"/>
                  <a:gd name="T25" fmla="*/ 0 h 10"/>
                  <a:gd name="T26" fmla="*/ 60 w 81"/>
                  <a:gd name="T27" fmla="*/ 0 h 10"/>
                  <a:gd name="T28" fmla="*/ 71 w 81"/>
                  <a:gd name="T29" fmla="*/ 0 h 10"/>
                  <a:gd name="T30" fmla="*/ 78 w 81"/>
                  <a:gd name="T31" fmla="*/ 1 h 10"/>
                  <a:gd name="T32" fmla="*/ 81 w 81"/>
                  <a:gd name="T33" fmla="*/ 3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10"/>
                  <a:gd name="T53" fmla="*/ 81 w 81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10">
                    <a:moveTo>
                      <a:pt x="81" y="3"/>
                    </a:moveTo>
                    <a:lnTo>
                      <a:pt x="78" y="5"/>
                    </a:lnTo>
                    <a:lnTo>
                      <a:pt x="71" y="8"/>
                    </a:lnTo>
                    <a:lnTo>
                      <a:pt x="60" y="10"/>
                    </a:lnTo>
                    <a:lnTo>
                      <a:pt x="47" y="10"/>
                    </a:lnTo>
                    <a:lnTo>
                      <a:pt x="34" y="10"/>
                    </a:lnTo>
                    <a:lnTo>
                      <a:pt x="20" y="9"/>
                    </a:lnTo>
                    <a:lnTo>
                      <a:pt x="9" y="5"/>
                    </a:lnTo>
                    <a:lnTo>
                      <a:pt x="0" y="1"/>
                    </a:lnTo>
                    <a:lnTo>
                      <a:pt x="8" y="1"/>
                    </a:lnTo>
                    <a:lnTo>
                      <a:pt x="19" y="1"/>
                    </a:lnTo>
                    <a:lnTo>
                      <a:pt x="31" y="1"/>
                    </a:lnTo>
                    <a:lnTo>
                      <a:pt x="46" y="0"/>
                    </a:lnTo>
                    <a:lnTo>
                      <a:pt x="60" y="0"/>
                    </a:lnTo>
                    <a:lnTo>
                      <a:pt x="71" y="0"/>
                    </a:lnTo>
                    <a:lnTo>
                      <a:pt x="78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14" name="Freeform 504"/>
              <p:cNvSpPr>
                <a:spLocks/>
              </p:cNvSpPr>
              <p:nvPr/>
            </p:nvSpPr>
            <p:spPr bwMode="auto">
              <a:xfrm>
                <a:off x="307" y="999"/>
                <a:ext cx="67" cy="9"/>
              </a:xfrm>
              <a:custGeom>
                <a:avLst/>
                <a:gdLst>
                  <a:gd name="T0" fmla="*/ 67 w 67"/>
                  <a:gd name="T1" fmla="*/ 6 h 9"/>
                  <a:gd name="T2" fmla="*/ 65 w 67"/>
                  <a:gd name="T3" fmla="*/ 8 h 9"/>
                  <a:gd name="T4" fmla="*/ 57 w 67"/>
                  <a:gd name="T5" fmla="*/ 9 h 9"/>
                  <a:gd name="T6" fmla="*/ 47 w 67"/>
                  <a:gd name="T7" fmla="*/ 9 h 9"/>
                  <a:gd name="T8" fmla="*/ 36 w 67"/>
                  <a:gd name="T9" fmla="*/ 9 h 9"/>
                  <a:gd name="T10" fmla="*/ 23 w 67"/>
                  <a:gd name="T11" fmla="*/ 8 h 9"/>
                  <a:gd name="T12" fmla="*/ 13 w 67"/>
                  <a:gd name="T13" fmla="*/ 6 h 9"/>
                  <a:gd name="T14" fmla="*/ 5 w 67"/>
                  <a:gd name="T15" fmla="*/ 3 h 9"/>
                  <a:gd name="T16" fmla="*/ 0 w 67"/>
                  <a:gd name="T17" fmla="*/ 0 h 9"/>
                  <a:gd name="T18" fmla="*/ 7 w 67"/>
                  <a:gd name="T19" fmla="*/ 0 h 9"/>
                  <a:gd name="T20" fmla="*/ 15 w 67"/>
                  <a:gd name="T21" fmla="*/ 0 h 9"/>
                  <a:gd name="T22" fmla="*/ 25 w 67"/>
                  <a:gd name="T23" fmla="*/ 1 h 9"/>
                  <a:gd name="T24" fmla="*/ 37 w 67"/>
                  <a:gd name="T25" fmla="*/ 1 h 9"/>
                  <a:gd name="T26" fmla="*/ 47 w 67"/>
                  <a:gd name="T27" fmla="*/ 1 h 9"/>
                  <a:gd name="T28" fmla="*/ 57 w 67"/>
                  <a:gd name="T29" fmla="*/ 2 h 9"/>
                  <a:gd name="T30" fmla="*/ 64 w 67"/>
                  <a:gd name="T31" fmla="*/ 3 h 9"/>
                  <a:gd name="T32" fmla="*/ 67 w 67"/>
                  <a:gd name="T33" fmla="*/ 6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9"/>
                  <a:gd name="T53" fmla="*/ 67 w 67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9">
                    <a:moveTo>
                      <a:pt x="67" y="6"/>
                    </a:moveTo>
                    <a:lnTo>
                      <a:pt x="65" y="8"/>
                    </a:lnTo>
                    <a:lnTo>
                      <a:pt x="57" y="9"/>
                    </a:lnTo>
                    <a:lnTo>
                      <a:pt x="47" y="9"/>
                    </a:lnTo>
                    <a:lnTo>
                      <a:pt x="36" y="9"/>
                    </a:lnTo>
                    <a:lnTo>
                      <a:pt x="23" y="8"/>
                    </a:lnTo>
                    <a:lnTo>
                      <a:pt x="13" y="6"/>
                    </a:lnTo>
                    <a:lnTo>
                      <a:pt x="5" y="3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5" y="0"/>
                    </a:lnTo>
                    <a:lnTo>
                      <a:pt x="25" y="1"/>
                    </a:lnTo>
                    <a:lnTo>
                      <a:pt x="37" y="1"/>
                    </a:lnTo>
                    <a:lnTo>
                      <a:pt x="47" y="1"/>
                    </a:lnTo>
                    <a:lnTo>
                      <a:pt x="57" y="2"/>
                    </a:lnTo>
                    <a:lnTo>
                      <a:pt x="64" y="3"/>
                    </a:lnTo>
                    <a:lnTo>
                      <a:pt x="67" y="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15" name="Freeform 505"/>
              <p:cNvSpPr>
                <a:spLocks/>
              </p:cNvSpPr>
              <p:nvPr/>
            </p:nvSpPr>
            <p:spPr bwMode="auto">
              <a:xfrm>
                <a:off x="310" y="977"/>
                <a:ext cx="42" cy="11"/>
              </a:xfrm>
              <a:custGeom>
                <a:avLst/>
                <a:gdLst>
                  <a:gd name="T0" fmla="*/ 42 w 42"/>
                  <a:gd name="T1" fmla="*/ 3 h 11"/>
                  <a:gd name="T2" fmla="*/ 41 w 42"/>
                  <a:gd name="T3" fmla="*/ 5 h 11"/>
                  <a:gd name="T4" fmla="*/ 36 w 42"/>
                  <a:gd name="T5" fmla="*/ 7 h 11"/>
                  <a:gd name="T6" fmla="*/ 30 w 42"/>
                  <a:gd name="T7" fmla="*/ 8 h 11"/>
                  <a:gd name="T8" fmla="*/ 24 w 42"/>
                  <a:gd name="T9" fmla="*/ 11 h 11"/>
                  <a:gd name="T10" fmla="*/ 16 w 42"/>
                  <a:gd name="T11" fmla="*/ 11 h 11"/>
                  <a:gd name="T12" fmla="*/ 9 w 42"/>
                  <a:gd name="T13" fmla="*/ 11 h 11"/>
                  <a:gd name="T14" fmla="*/ 3 w 42"/>
                  <a:gd name="T15" fmla="*/ 9 h 11"/>
                  <a:gd name="T16" fmla="*/ 0 w 42"/>
                  <a:gd name="T17" fmla="*/ 6 h 11"/>
                  <a:gd name="T18" fmla="*/ 5 w 42"/>
                  <a:gd name="T19" fmla="*/ 7 h 11"/>
                  <a:gd name="T20" fmla="*/ 11 w 42"/>
                  <a:gd name="T21" fmla="*/ 7 h 11"/>
                  <a:gd name="T22" fmla="*/ 19 w 42"/>
                  <a:gd name="T23" fmla="*/ 5 h 11"/>
                  <a:gd name="T24" fmla="*/ 26 w 42"/>
                  <a:gd name="T25" fmla="*/ 3 h 11"/>
                  <a:gd name="T26" fmla="*/ 31 w 42"/>
                  <a:gd name="T27" fmla="*/ 1 h 11"/>
                  <a:gd name="T28" fmla="*/ 37 w 42"/>
                  <a:gd name="T29" fmla="*/ 0 h 11"/>
                  <a:gd name="T30" fmla="*/ 41 w 42"/>
                  <a:gd name="T31" fmla="*/ 0 h 11"/>
                  <a:gd name="T32" fmla="*/ 42 w 42"/>
                  <a:gd name="T33" fmla="*/ 3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11"/>
                  <a:gd name="T53" fmla="*/ 42 w 42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11">
                    <a:moveTo>
                      <a:pt x="42" y="3"/>
                    </a:moveTo>
                    <a:lnTo>
                      <a:pt x="41" y="5"/>
                    </a:lnTo>
                    <a:lnTo>
                      <a:pt x="36" y="7"/>
                    </a:lnTo>
                    <a:lnTo>
                      <a:pt x="30" y="8"/>
                    </a:lnTo>
                    <a:lnTo>
                      <a:pt x="24" y="11"/>
                    </a:lnTo>
                    <a:lnTo>
                      <a:pt x="16" y="11"/>
                    </a:lnTo>
                    <a:lnTo>
                      <a:pt x="9" y="11"/>
                    </a:lnTo>
                    <a:lnTo>
                      <a:pt x="3" y="9"/>
                    </a:lnTo>
                    <a:lnTo>
                      <a:pt x="0" y="6"/>
                    </a:lnTo>
                    <a:lnTo>
                      <a:pt x="5" y="7"/>
                    </a:lnTo>
                    <a:lnTo>
                      <a:pt x="11" y="7"/>
                    </a:lnTo>
                    <a:lnTo>
                      <a:pt x="19" y="5"/>
                    </a:lnTo>
                    <a:lnTo>
                      <a:pt x="26" y="3"/>
                    </a:lnTo>
                    <a:lnTo>
                      <a:pt x="31" y="1"/>
                    </a:lnTo>
                    <a:lnTo>
                      <a:pt x="37" y="0"/>
                    </a:lnTo>
                    <a:lnTo>
                      <a:pt x="41" y="0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16" name="Freeform 506"/>
              <p:cNvSpPr>
                <a:spLocks/>
              </p:cNvSpPr>
              <p:nvPr/>
            </p:nvSpPr>
            <p:spPr bwMode="auto">
              <a:xfrm>
                <a:off x="377" y="1164"/>
                <a:ext cx="40" cy="16"/>
              </a:xfrm>
              <a:custGeom>
                <a:avLst/>
                <a:gdLst>
                  <a:gd name="T0" fmla="*/ 0 w 40"/>
                  <a:gd name="T1" fmla="*/ 0 h 16"/>
                  <a:gd name="T2" fmla="*/ 3 w 40"/>
                  <a:gd name="T3" fmla="*/ 0 h 16"/>
                  <a:gd name="T4" fmla="*/ 9 w 40"/>
                  <a:gd name="T5" fmla="*/ 1 h 16"/>
                  <a:gd name="T6" fmla="*/ 15 w 40"/>
                  <a:gd name="T7" fmla="*/ 3 h 16"/>
                  <a:gd name="T8" fmla="*/ 23 w 40"/>
                  <a:gd name="T9" fmla="*/ 4 h 16"/>
                  <a:gd name="T10" fmla="*/ 30 w 40"/>
                  <a:gd name="T11" fmla="*/ 6 h 16"/>
                  <a:gd name="T12" fmla="*/ 36 w 40"/>
                  <a:gd name="T13" fmla="*/ 7 h 16"/>
                  <a:gd name="T14" fmla="*/ 39 w 40"/>
                  <a:gd name="T15" fmla="*/ 10 h 16"/>
                  <a:gd name="T16" fmla="*/ 40 w 40"/>
                  <a:gd name="T17" fmla="*/ 14 h 16"/>
                  <a:gd name="T18" fmla="*/ 38 w 40"/>
                  <a:gd name="T19" fmla="*/ 16 h 16"/>
                  <a:gd name="T20" fmla="*/ 34 w 40"/>
                  <a:gd name="T21" fmla="*/ 16 h 16"/>
                  <a:gd name="T22" fmla="*/ 27 w 40"/>
                  <a:gd name="T23" fmla="*/ 15 h 16"/>
                  <a:gd name="T24" fmla="*/ 21 w 40"/>
                  <a:gd name="T25" fmla="*/ 12 h 16"/>
                  <a:gd name="T26" fmla="*/ 14 w 40"/>
                  <a:gd name="T27" fmla="*/ 8 h 16"/>
                  <a:gd name="T28" fmla="*/ 9 w 40"/>
                  <a:gd name="T29" fmla="*/ 5 h 16"/>
                  <a:gd name="T30" fmla="*/ 3 w 40"/>
                  <a:gd name="T31" fmla="*/ 3 h 16"/>
                  <a:gd name="T32" fmla="*/ 0 w 40"/>
                  <a:gd name="T33" fmla="*/ 0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16"/>
                  <a:gd name="T53" fmla="*/ 40 w 40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16">
                    <a:moveTo>
                      <a:pt x="0" y="0"/>
                    </a:moveTo>
                    <a:lnTo>
                      <a:pt x="3" y="0"/>
                    </a:lnTo>
                    <a:lnTo>
                      <a:pt x="9" y="1"/>
                    </a:lnTo>
                    <a:lnTo>
                      <a:pt x="15" y="3"/>
                    </a:lnTo>
                    <a:lnTo>
                      <a:pt x="23" y="4"/>
                    </a:lnTo>
                    <a:lnTo>
                      <a:pt x="30" y="6"/>
                    </a:lnTo>
                    <a:lnTo>
                      <a:pt x="36" y="7"/>
                    </a:lnTo>
                    <a:lnTo>
                      <a:pt x="39" y="10"/>
                    </a:lnTo>
                    <a:lnTo>
                      <a:pt x="40" y="14"/>
                    </a:lnTo>
                    <a:lnTo>
                      <a:pt x="38" y="16"/>
                    </a:lnTo>
                    <a:lnTo>
                      <a:pt x="34" y="16"/>
                    </a:lnTo>
                    <a:lnTo>
                      <a:pt x="27" y="15"/>
                    </a:lnTo>
                    <a:lnTo>
                      <a:pt x="21" y="12"/>
                    </a:lnTo>
                    <a:lnTo>
                      <a:pt x="14" y="8"/>
                    </a:lnTo>
                    <a:lnTo>
                      <a:pt x="9" y="5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17" name="Freeform 507"/>
              <p:cNvSpPr>
                <a:spLocks/>
              </p:cNvSpPr>
              <p:nvPr/>
            </p:nvSpPr>
            <p:spPr bwMode="auto">
              <a:xfrm>
                <a:off x="373" y="1162"/>
                <a:ext cx="8" cy="38"/>
              </a:xfrm>
              <a:custGeom>
                <a:avLst/>
                <a:gdLst>
                  <a:gd name="T0" fmla="*/ 1 w 8"/>
                  <a:gd name="T1" fmla="*/ 0 h 38"/>
                  <a:gd name="T2" fmla="*/ 1 w 8"/>
                  <a:gd name="T3" fmla="*/ 7 h 38"/>
                  <a:gd name="T4" fmla="*/ 0 w 8"/>
                  <a:gd name="T5" fmla="*/ 20 h 38"/>
                  <a:gd name="T6" fmla="*/ 0 w 8"/>
                  <a:gd name="T7" fmla="*/ 33 h 38"/>
                  <a:gd name="T8" fmla="*/ 5 w 8"/>
                  <a:gd name="T9" fmla="*/ 38 h 38"/>
                  <a:gd name="T10" fmla="*/ 8 w 8"/>
                  <a:gd name="T11" fmla="*/ 34 h 38"/>
                  <a:gd name="T12" fmla="*/ 7 w 8"/>
                  <a:gd name="T13" fmla="*/ 23 h 38"/>
                  <a:gd name="T14" fmla="*/ 4 w 8"/>
                  <a:gd name="T15" fmla="*/ 9 h 38"/>
                  <a:gd name="T16" fmla="*/ 1 w 8"/>
                  <a:gd name="T17" fmla="*/ 0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38"/>
                  <a:gd name="T29" fmla="*/ 8 w 8"/>
                  <a:gd name="T30" fmla="*/ 38 h 3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38">
                    <a:moveTo>
                      <a:pt x="1" y="0"/>
                    </a:moveTo>
                    <a:lnTo>
                      <a:pt x="1" y="7"/>
                    </a:lnTo>
                    <a:lnTo>
                      <a:pt x="0" y="20"/>
                    </a:lnTo>
                    <a:lnTo>
                      <a:pt x="0" y="33"/>
                    </a:lnTo>
                    <a:lnTo>
                      <a:pt x="5" y="38"/>
                    </a:lnTo>
                    <a:lnTo>
                      <a:pt x="8" y="34"/>
                    </a:lnTo>
                    <a:lnTo>
                      <a:pt x="7" y="23"/>
                    </a:lnTo>
                    <a:lnTo>
                      <a:pt x="4" y="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18" name="Freeform 508"/>
              <p:cNvSpPr>
                <a:spLocks/>
              </p:cNvSpPr>
              <p:nvPr/>
            </p:nvSpPr>
            <p:spPr bwMode="auto">
              <a:xfrm>
                <a:off x="388" y="1173"/>
                <a:ext cx="24" cy="33"/>
              </a:xfrm>
              <a:custGeom>
                <a:avLst/>
                <a:gdLst>
                  <a:gd name="T0" fmla="*/ 0 w 24"/>
                  <a:gd name="T1" fmla="*/ 0 h 33"/>
                  <a:gd name="T2" fmla="*/ 3 w 24"/>
                  <a:gd name="T3" fmla="*/ 7 h 33"/>
                  <a:gd name="T4" fmla="*/ 10 w 24"/>
                  <a:gd name="T5" fmla="*/ 20 h 33"/>
                  <a:gd name="T6" fmla="*/ 16 w 24"/>
                  <a:gd name="T7" fmla="*/ 30 h 33"/>
                  <a:gd name="T8" fmla="*/ 23 w 24"/>
                  <a:gd name="T9" fmla="*/ 33 h 33"/>
                  <a:gd name="T10" fmla="*/ 24 w 24"/>
                  <a:gd name="T11" fmla="*/ 27 h 33"/>
                  <a:gd name="T12" fmla="*/ 17 w 24"/>
                  <a:gd name="T13" fmla="*/ 17 h 33"/>
                  <a:gd name="T14" fmla="*/ 7 w 24"/>
                  <a:gd name="T15" fmla="*/ 7 h 33"/>
                  <a:gd name="T16" fmla="*/ 0 w 24"/>
                  <a:gd name="T17" fmla="*/ 0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33"/>
                  <a:gd name="T29" fmla="*/ 24 w 24"/>
                  <a:gd name="T30" fmla="*/ 33 h 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33">
                    <a:moveTo>
                      <a:pt x="0" y="0"/>
                    </a:moveTo>
                    <a:lnTo>
                      <a:pt x="3" y="7"/>
                    </a:lnTo>
                    <a:lnTo>
                      <a:pt x="10" y="20"/>
                    </a:lnTo>
                    <a:lnTo>
                      <a:pt x="16" y="30"/>
                    </a:lnTo>
                    <a:lnTo>
                      <a:pt x="23" y="33"/>
                    </a:lnTo>
                    <a:lnTo>
                      <a:pt x="24" y="27"/>
                    </a:lnTo>
                    <a:lnTo>
                      <a:pt x="17" y="17"/>
                    </a:lnTo>
                    <a:lnTo>
                      <a:pt x="7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19" name="Freeform 509"/>
              <p:cNvSpPr>
                <a:spLocks/>
              </p:cNvSpPr>
              <p:nvPr/>
            </p:nvSpPr>
            <p:spPr bwMode="auto">
              <a:xfrm>
                <a:off x="263" y="981"/>
                <a:ext cx="51" cy="11"/>
              </a:xfrm>
              <a:custGeom>
                <a:avLst/>
                <a:gdLst>
                  <a:gd name="T0" fmla="*/ 51 w 51"/>
                  <a:gd name="T1" fmla="*/ 2 h 11"/>
                  <a:gd name="T2" fmla="*/ 46 w 51"/>
                  <a:gd name="T3" fmla="*/ 5 h 11"/>
                  <a:gd name="T4" fmla="*/ 39 w 51"/>
                  <a:gd name="T5" fmla="*/ 8 h 11"/>
                  <a:gd name="T6" fmla="*/ 31 w 51"/>
                  <a:gd name="T7" fmla="*/ 10 h 11"/>
                  <a:gd name="T8" fmla="*/ 23 w 51"/>
                  <a:gd name="T9" fmla="*/ 11 h 11"/>
                  <a:gd name="T10" fmla="*/ 14 w 51"/>
                  <a:gd name="T11" fmla="*/ 11 h 11"/>
                  <a:gd name="T12" fmla="*/ 7 w 51"/>
                  <a:gd name="T13" fmla="*/ 10 h 11"/>
                  <a:gd name="T14" fmla="*/ 3 w 51"/>
                  <a:gd name="T15" fmla="*/ 8 h 11"/>
                  <a:gd name="T16" fmla="*/ 0 w 51"/>
                  <a:gd name="T17" fmla="*/ 4 h 11"/>
                  <a:gd name="T18" fmla="*/ 1 w 51"/>
                  <a:gd name="T19" fmla="*/ 1 h 11"/>
                  <a:gd name="T20" fmla="*/ 6 w 51"/>
                  <a:gd name="T21" fmla="*/ 0 h 11"/>
                  <a:gd name="T22" fmla="*/ 12 w 51"/>
                  <a:gd name="T23" fmla="*/ 0 h 11"/>
                  <a:gd name="T24" fmla="*/ 21 w 51"/>
                  <a:gd name="T25" fmla="*/ 0 h 11"/>
                  <a:gd name="T26" fmla="*/ 29 w 51"/>
                  <a:gd name="T27" fmla="*/ 1 h 11"/>
                  <a:gd name="T28" fmla="*/ 38 w 51"/>
                  <a:gd name="T29" fmla="*/ 1 h 11"/>
                  <a:gd name="T30" fmla="*/ 46 w 51"/>
                  <a:gd name="T31" fmla="*/ 2 h 11"/>
                  <a:gd name="T32" fmla="*/ 51 w 51"/>
                  <a:gd name="T33" fmla="*/ 2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11"/>
                  <a:gd name="T53" fmla="*/ 51 w 51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11">
                    <a:moveTo>
                      <a:pt x="51" y="2"/>
                    </a:moveTo>
                    <a:lnTo>
                      <a:pt x="46" y="5"/>
                    </a:lnTo>
                    <a:lnTo>
                      <a:pt x="39" y="8"/>
                    </a:lnTo>
                    <a:lnTo>
                      <a:pt x="31" y="10"/>
                    </a:lnTo>
                    <a:lnTo>
                      <a:pt x="23" y="11"/>
                    </a:lnTo>
                    <a:lnTo>
                      <a:pt x="14" y="11"/>
                    </a:lnTo>
                    <a:lnTo>
                      <a:pt x="7" y="10"/>
                    </a:lnTo>
                    <a:lnTo>
                      <a:pt x="3" y="8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21" y="0"/>
                    </a:lnTo>
                    <a:lnTo>
                      <a:pt x="29" y="1"/>
                    </a:lnTo>
                    <a:lnTo>
                      <a:pt x="38" y="1"/>
                    </a:lnTo>
                    <a:lnTo>
                      <a:pt x="46" y="2"/>
                    </a:lnTo>
                    <a:lnTo>
                      <a:pt x="51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20" name="Freeform 510"/>
              <p:cNvSpPr>
                <a:spLocks/>
              </p:cNvSpPr>
              <p:nvPr/>
            </p:nvSpPr>
            <p:spPr bwMode="auto">
              <a:xfrm>
                <a:off x="275" y="942"/>
                <a:ext cx="48" cy="21"/>
              </a:xfrm>
              <a:custGeom>
                <a:avLst/>
                <a:gdLst>
                  <a:gd name="T0" fmla="*/ 48 w 48"/>
                  <a:gd name="T1" fmla="*/ 21 h 21"/>
                  <a:gd name="T2" fmla="*/ 44 w 48"/>
                  <a:gd name="T3" fmla="*/ 21 h 21"/>
                  <a:gd name="T4" fmla="*/ 36 w 48"/>
                  <a:gd name="T5" fmla="*/ 19 h 21"/>
                  <a:gd name="T6" fmla="*/ 28 w 48"/>
                  <a:gd name="T7" fmla="*/ 17 h 21"/>
                  <a:gd name="T8" fmla="*/ 20 w 48"/>
                  <a:gd name="T9" fmla="*/ 15 h 21"/>
                  <a:gd name="T10" fmla="*/ 12 w 48"/>
                  <a:gd name="T11" fmla="*/ 13 h 21"/>
                  <a:gd name="T12" fmla="*/ 5 w 48"/>
                  <a:gd name="T13" fmla="*/ 9 h 21"/>
                  <a:gd name="T14" fmla="*/ 1 w 48"/>
                  <a:gd name="T15" fmla="*/ 6 h 21"/>
                  <a:gd name="T16" fmla="*/ 0 w 48"/>
                  <a:gd name="T17" fmla="*/ 2 h 21"/>
                  <a:gd name="T18" fmla="*/ 2 w 48"/>
                  <a:gd name="T19" fmla="*/ 0 h 21"/>
                  <a:gd name="T20" fmla="*/ 6 w 48"/>
                  <a:gd name="T21" fmla="*/ 0 h 21"/>
                  <a:gd name="T22" fmla="*/ 13 w 48"/>
                  <a:gd name="T23" fmla="*/ 2 h 21"/>
                  <a:gd name="T24" fmla="*/ 22 w 48"/>
                  <a:gd name="T25" fmla="*/ 6 h 21"/>
                  <a:gd name="T26" fmla="*/ 30 w 48"/>
                  <a:gd name="T27" fmla="*/ 10 h 21"/>
                  <a:gd name="T28" fmla="*/ 38 w 48"/>
                  <a:gd name="T29" fmla="*/ 15 h 21"/>
                  <a:gd name="T30" fmla="*/ 45 w 48"/>
                  <a:gd name="T31" fmla="*/ 18 h 21"/>
                  <a:gd name="T32" fmla="*/ 48 w 48"/>
                  <a:gd name="T33" fmla="*/ 21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21"/>
                  <a:gd name="T53" fmla="*/ 48 w 48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21">
                    <a:moveTo>
                      <a:pt x="48" y="21"/>
                    </a:moveTo>
                    <a:lnTo>
                      <a:pt x="44" y="21"/>
                    </a:lnTo>
                    <a:lnTo>
                      <a:pt x="36" y="19"/>
                    </a:lnTo>
                    <a:lnTo>
                      <a:pt x="28" y="17"/>
                    </a:lnTo>
                    <a:lnTo>
                      <a:pt x="20" y="15"/>
                    </a:lnTo>
                    <a:lnTo>
                      <a:pt x="12" y="13"/>
                    </a:lnTo>
                    <a:lnTo>
                      <a:pt x="5" y="9"/>
                    </a:lnTo>
                    <a:lnTo>
                      <a:pt x="1" y="6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3" y="2"/>
                    </a:lnTo>
                    <a:lnTo>
                      <a:pt x="22" y="6"/>
                    </a:lnTo>
                    <a:lnTo>
                      <a:pt x="30" y="10"/>
                    </a:lnTo>
                    <a:lnTo>
                      <a:pt x="38" y="15"/>
                    </a:lnTo>
                    <a:lnTo>
                      <a:pt x="45" y="18"/>
                    </a:lnTo>
                    <a:lnTo>
                      <a:pt x="48" y="2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21" name="Freeform 511"/>
              <p:cNvSpPr>
                <a:spLocks/>
              </p:cNvSpPr>
              <p:nvPr/>
            </p:nvSpPr>
            <p:spPr bwMode="auto">
              <a:xfrm>
                <a:off x="263" y="999"/>
                <a:ext cx="47" cy="11"/>
              </a:xfrm>
              <a:custGeom>
                <a:avLst/>
                <a:gdLst>
                  <a:gd name="T0" fmla="*/ 47 w 47"/>
                  <a:gd name="T1" fmla="*/ 0 h 11"/>
                  <a:gd name="T2" fmla="*/ 44 w 47"/>
                  <a:gd name="T3" fmla="*/ 3 h 11"/>
                  <a:gd name="T4" fmla="*/ 40 w 47"/>
                  <a:gd name="T5" fmla="*/ 7 h 11"/>
                  <a:gd name="T6" fmla="*/ 33 w 47"/>
                  <a:gd name="T7" fmla="*/ 9 h 11"/>
                  <a:gd name="T8" fmla="*/ 25 w 47"/>
                  <a:gd name="T9" fmla="*/ 11 h 11"/>
                  <a:gd name="T10" fmla="*/ 17 w 47"/>
                  <a:gd name="T11" fmla="*/ 11 h 11"/>
                  <a:gd name="T12" fmla="*/ 10 w 47"/>
                  <a:gd name="T13" fmla="*/ 11 h 11"/>
                  <a:gd name="T14" fmla="*/ 4 w 47"/>
                  <a:gd name="T15" fmla="*/ 9 h 11"/>
                  <a:gd name="T16" fmla="*/ 0 w 47"/>
                  <a:gd name="T17" fmla="*/ 7 h 11"/>
                  <a:gd name="T18" fmla="*/ 0 w 47"/>
                  <a:gd name="T19" fmla="*/ 4 h 11"/>
                  <a:gd name="T20" fmla="*/ 3 w 47"/>
                  <a:gd name="T21" fmla="*/ 2 h 11"/>
                  <a:gd name="T22" fmla="*/ 8 w 47"/>
                  <a:gd name="T23" fmla="*/ 1 h 11"/>
                  <a:gd name="T24" fmla="*/ 16 w 47"/>
                  <a:gd name="T25" fmla="*/ 1 h 11"/>
                  <a:gd name="T26" fmla="*/ 25 w 47"/>
                  <a:gd name="T27" fmla="*/ 1 h 11"/>
                  <a:gd name="T28" fmla="*/ 33 w 47"/>
                  <a:gd name="T29" fmla="*/ 1 h 11"/>
                  <a:gd name="T30" fmla="*/ 41 w 47"/>
                  <a:gd name="T31" fmla="*/ 1 h 11"/>
                  <a:gd name="T32" fmla="*/ 47 w 47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11"/>
                  <a:gd name="T53" fmla="*/ 47 w 47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11">
                    <a:moveTo>
                      <a:pt x="47" y="0"/>
                    </a:moveTo>
                    <a:lnTo>
                      <a:pt x="44" y="3"/>
                    </a:lnTo>
                    <a:lnTo>
                      <a:pt x="40" y="7"/>
                    </a:lnTo>
                    <a:lnTo>
                      <a:pt x="33" y="9"/>
                    </a:lnTo>
                    <a:lnTo>
                      <a:pt x="25" y="11"/>
                    </a:lnTo>
                    <a:lnTo>
                      <a:pt x="17" y="11"/>
                    </a:lnTo>
                    <a:lnTo>
                      <a:pt x="10" y="11"/>
                    </a:lnTo>
                    <a:lnTo>
                      <a:pt x="4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3" y="2"/>
                    </a:lnTo>
                    <a:lnTo>
                      <a:pt x="8" y="1"/>
                    </a:lnTo>
                    <a:lnTo>
                      <a:pt x="16" y="1"/>
                    </a:lnTo>
                    <a:lnTo>
                      <a:pt x="25" y="1"/>
                    </a:lnTo>
                    <a:lnTo>
                      <a:pt x="33" y="1"/>
                    </a:lnTo>
                    <a:lnTo>
                      <a:pt x="41" y="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22" name="Freeform 512"/>
              <p:cNvSpPr>
                <a:spLocks/>
              </p:cNvSpPr>
              <p:nvPr/>
            </p:nvSpPr>
            <p:spPr bwMode="auto">
              <a:xfrm>
                <a:off x="260" y="1016"/>
                <a:ext cx="50" cy="16"/>
              </a:xfrm>
              <a:custGeom>
                <a:avLst/>
                <a:gdLst>
                  <a:gd name="T0" fmla="*/ 50 w 50"/>
                  <a:gd name="T1" fmla="*/ 0 h 16"/>
                  <a:gd name="T2" fmla="*/ 46 w 50"/>
                  <a:gd name="T3" fmla="*/ 4 h 16"/>
                  <a:gd name="T4" fmla="*/ 41 w 50"/>
                  <a:gd name="T5" fmla="*/ 8 h 16"/>
                  <a:gd name="T6" fmla="*/ 34 w 50"/>
                  <a:gd name="T7" fmla="*/ 11 h 16"/>
                  <a:gd name="T8" fmla="*/ 25 w 50"/>
                  <a:gd name="T9" fmla="*/ 13 h 16"/>
                  <a:gd name="T10" fmla="*/ 17 w 50"/>
                  <a:gd name="T11" fmla="*/ 15 h 16"/>
                  <a:gd name="T12" fmla="*/ 9 w 50"/>
                  <a:gd name="T13" fmla="*/ 16 h 16"/>
                  <a:gd name="T14" fmla="*/ 3 w 50"/>
                  <a:gd name="T15" fmla="*/ 15 h 16"/>
                  <a:gd name="T16" fmla="*/ 0 w 50"/>
                  <a:gd name="T17" fmla="*/ 12 h 16"/>
                  <a:gd name="T18" fmla="*/ 0 w 50"/>
                  <a:gd name="T19" fmla="*/ 10 h 16"/>
                  <a:gd name="T20" fmla="*/ 3 w 50"/>
                  <a:gd name="T21" fmla="*/ 9 h 16"/>
                  <a:gd name="T22" fmla="*/ 9 w 50"/>
                  <a:gd name="T23" fmla="*/ 7 h 16"/>
                  <a:gd name="T24" fmla="*/ 16 w 50"/>
                  <a:gd name="T25" fmla="*/ 6 h 16"/>
                  <a:gd name="T26" fmla="*/ 25 w 50"/>
                  <a:gd name="T27" fmla="*/ 6 h 16"/>
                  <a:gd name="T28" fmla="*/ 34 w 50"/>
                  <a:gd name="T29" fmla="*/ 3 h 16"/>
                  <a:gd name="T30" fmla="*/ 42 w 50"/>
                  <a:gd name="T31" fmla="*/ 2 h 16"/>
                  <a:gd name="T32" fmla="*/ 50 w 50"/>
                  <a:gd name="T33" fmla="*/ 0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16"/>
                  <a:gd name="T53" fmla="*/ 50 w 50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16">
                    <a:moveTo>
                      <a:pt x="50" y="0"/>
                    </a:moveTo>
                    <a:lnTo>
                      <a:pt x="46" y="4"/>
                    </a:lnTo>
                    <a:lnTo>
                      <a:pt x="41" y="8"/>
                    </a:lnTo>
                    <a:lnTo>
                      <a:pt x="34" y="11"/>
                    </a:lnTo>
                    <a:lnTo>
                      <a:pt x="25" y="13"/>
                    </a:lnTo>
                    <a:lnTo>
                      <a:pt x="17" y="15"/>
                    </a:lnTo>
                    <a:lnTo>
                      <a:pt x="9" y="16"/>
                    </a:lnTo>
                    <a:lnTo>
                      <a:pt x="3" y="15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3" y="9"/>
                    </a:lnTo>
                    <a:lnTo>
                      <a:pt x="9" y="7"/>
                    </a:lnTo>
                    <a:lnTo>
                      <a:pt x="16" y="6"/>
                    </a:lnTo>
                    <a:lnTo>
                      <a:pt x="25" y="6"/>
                    </a:lnTo>
                    <a:lnTo>
                      <a:pt x="34" y="3"/>
                    </a:lnTo>
                    <a:lnTo>
                      <a:pt x="42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23" name="Freeform 513"/>
              <p:cNvSpPr>
                <a:spLocks/>
              </p:cNvSpPr>
              <p:nvPr/>
            </p:nvSpPr>
            <p:spPr bwMode="auto">
              <a:xfrm>
                <a:off x="263" y="1031"/>
                <a:ext cx="48" cy="20"/>
              </a:xfrm>
              <a:custGeom>
                <a:avLst/>
                <a:gdLst>
                  <a:gd name="T0" fmla="*/ 48 w 48"/>
                  <a:gd name="T1" fmla="*/ 0 h 20"/>
                  <a:gd name="T2" fmla="*/ 44 w 48"/>
                  <a:gd name="T3" fmla="*/ 4 h 20"/>
                  <a:gd name="T4" fmla="*/ 38 w 48"/>
                  <a:gd name="T5" fmla="*/ 10 h 20"/>
                  <a:gd name="T6" fmla="*/ 31 w 48"/>
                  <a:gd name="T7" fmla="*/ 13 h 20"/>
                  <a:gd name="T8" fmla="*/ 23 w 48"/>
                  <a:gd name="T9" fmla="*/ 17 h 20"/>
                  <a:gd name="T10" fmla="*/ 15 w 48"/>
                  <a:gd name="T11" fmla="*/ 19 h 20"/>
                  <a:gd name="T12" fmla="*/ 8 w 48"/>
                  <a:gd name="T13" fmla="*/ 20 h 20"/>
                  <a:gd name="T14" fmla="*/ 3 w 48"/>
                  <a:gd name="T15" fmla="*/ 20 h 20"/>
                  <a:gd name="T16" fmla="*/ 0 w 48"/>
                  <a:gd name="T17" fmla="*/ 18 h 20"/>
                  <a:gd name="T18" fmla="*/ 1 w 48"/>
                  <a:gd name="T19" fmla="*/ 15 h 20"/>
                  <a:gd name="T20" fmla="*/ 5 w 48"/>
                  <a:gd name="T21" fmla="*/ 12 h 20"/>
                  <a:gd name="T22" fmla="*/ 10 w 48"/>
                  <a:gd name="T23" fmla="*/ 10 h 20"/>
                  <a:gd name="T24" fmla="*/ 18 w 48"/>
                  <a:gd name="T25" fmla="*/ 9 h 20"/>
                  <a:gd name="T26" fmla="*/ 26 w 48"/>
                  <a:gd name="T27" fmla="*/ 6 h 20"/>
                  <a:gd name="T28" fmla="*/ 34 w 48"/>
                  <a:gd name="T29" fmla="*/ 4 h 20"/>
                  <a:gd name="T30" fmla="*/ 42 w 48"/>
                  <a:gd name="T31" fmla="*/ 2 h 20"/>
                  <a:gd name="T32" fmla="*/ 48 w 48"/>
                  <a:gd name="T33" fmla="*/ 0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20"/>
                  <a:gd name="T53" fmla="*/ 48 w 48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20">
                    <a:moveTo>
                      <a:pt x="48" y="0"/>
                    </a:moveTo>
                    <a:lnTo>
                      <a:pt x="44" y="4"/>
                    </a:lnTo>
                    <a:lnTo>
                      <a:pt x="38" y="10"/>
                    </a:lnTo>
                    <a:lnTo>
                      <a:pt x="31" y="13"/>
                    </a:lnTo>
                    <a:lnTo>
                      <a:pt x="23" y="17"/>
                    </a:lnTo>
                    <a:lnTo>
                      <a:pt x="15" y="19"/>
                    </a:lnTo>
                    <a:lnTo>
                      <a:pt x="8" y="20"/>
                    </a:lnTo>
                    <a:lnTo>
                      <a:pt x="3" y="20"/>
                    </a:lnTo>
                    <a:lnTo>
                      <a:pt x="0" y="18"/>
                    </a:lnTo>
                    <a:lnTo>
                      <a:pt x="1" y="15"/>
                    </a:lnTo>
                    <a:lnTo>
                      <a:pt x="5" y="12"/>
                    </a:lnTo>
                    <a:lnTo>
                      <a:pt x="10" y="10"/>
                    </a:lnTo>
                    <a:lnTo>
                      <a:pt x="18" y="9"/>
                    </a:lnTo>
                    <a:lnTo>
                      <a:pt x="26" y="6"/>
                    </a:lnTo>
                    <a:lnTo>
                      <a:pt x="34" y="4"/>
                    </a:lnTo>
                    <a:lnTo>
                      <a:pt x="42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24" name="Freeform 514"/>
              <p:cNvSpPr>
                <a:spLocks/>
              </p:cNvSpPr>
              <p:nvPr/>
            </p:nvSpPr>
            <p:spPr bwMode="auto">
              <a:xfrm>
                <a:off x="266" y="1049"/>
                <a:ext cx="49" cy="30"/>
              </a:xfrm>
              <a:custGeom>
                <a:avLst/>
                <a:gdLst>
                  <a:gd name="T0" fmla="*/ 49 w 49"/>
                  <a:gd name="T1" fmla="*/ 0 h 30"/>
                  <a:gd name="T2" fmla="*/ 44 w 49"/>
                  <a:gd name="T3" fmla="*/ 4 h 30"/>
                  <a:gd name="T4" fmla="*/ 38 w 49"/>
                  <a:gd name="T5" fmla="*/ 10 h 30"/>
                  <a:gd name="T6" fmla="*/ 30 w 49"/>
                  <a:gd name="T7" fmla="*/ 17 h 30"/>
                  <a:gd name="T8" fmla="*/ 22 w 49"/>
                  <a:gd name="T9" fmla="*/ 22 h 30"/>
                  <a:gd name="T10" fmla="*/ 14 w 49"/>
                  <a:gd name="T11" fmla="*/ 27 h 30"/>
                  <a:gd name="T12" fmla="*/ 9 w 49"/>
                  <a:gd name="T13" fmla="*/ 29 h 30"/>
                  <a:gd name="T14" fmla="*/ 3 w 49"/>
                  <a:gd name="T15" fmla="*/ 30 h 30"/>
                  <a:gd name="T16" fmla="*/ 0 w 49"/>
                  <a:gd name="T17" fmla="*/ 28 h 30"/>
                  <a:gd name="T18" fmla="*/ 0 w 49"/>
                  <a:gd name="T19" fmla="*/ 25 h 30"/>
                  <a:gd name="T20" fmla="*/ 4 w 49"/>
                  <a:gd name="T21" fmla="*/ 20 h 30"/>
                  <a:gd name="T22" fmla="*/ 10 w 49"/>
                  <a:gd name="T23" fmla="*/ 17 h 30"/>
                  <a:gd name="T24" fmla="*/ 19 w 49"/>
                  <a:gd name="T25" fmla="*/ 12 h 30"/>
                  <a:gd name="T26" fmla="*/ 28 w 49"/>
                  <a:gd name="T27" fmla="*/ 9 h 30"/>
                  <a:gd name="T28" fmla="*/ 37 w 49"/>
                  <a:gd name="T29" fmla="*/ 5 h 30"/>
                  <a:gd name="T30" fmla="*/ 44 w 49"/>
                  <a:gd name="T31" fmla="*/ 2 h 30"/>
                  <a:gd name="T32" fmla="*/ 49 w 49"/>
                  <a:gd name="T33" fmla="*/ 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30"/>
                  <a:gd name="T53" fmla="*/ 49 w 49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30">
                    <a:moveTo>
                      <a:pt x="49" y="0"/>
                    </a:moveTo>
                    <a:lnTo>
                      <a:pt x="44" y="4"/>
                    </a:lnTo>
                    <a:lnTo>
                      <a:pt x="38" y="10"/>
                    </a:lnTo>
                    <a:lnTo>
                      <a:pt x="30" y="17"/>
                    </a:lnTo>
                    <a:lnTo>
                      <a:pt x="22" y="22"/>
                    </a:lnTo>
                    <a:lnTo>
                      <a:pt x="14" y="27"/>
                    </a:lnTo>
                    <a:lnTo>
                      <a:pt x="9" y="29"/>
                    </a:lnTo>
                    <a:lnTo>
                      <a:pt x="3" y="30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4" y="20"/>
                    </a:lnTo>
                    <a:lnTo>
                      <a:pt x="10" y="17"/>
                    </a:lnTo>
                    <a:lnTo>
                      <a:pt x="19" y="12"/>
                    </a:lnTo>
                    <a:lnTo>
                      <a:pt x="28" y="9"/>
                    </a:lnTo>
                    <a:lnTo>
                      <a:pt x="37" y="5"/>
                    </a:lnTo>
                    <a:lnTo>
                      <a:pt x="44" y="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25" name="Freeform 515"/>
              <p:cNvSpPr>
                <a:spLocks/>
              </p:cNvSpPr>
              <p:nvPr/>
            </p:nvSpPr>
            <p:spPr bwMode="auto">
              <a:xfrm>
                <a:off x="275" y="1069"/>
                <a:ext cx="48" cy="42"/>
              </a:xfrm>
              <a:custGeom>
                <a:avLst/>
                <a:gdLst>
                  <a:gd name="T0" fmla="*/ 48 w 48"/>
                  <a:gd name="T1" fmla="*/ 0 h 42"/>
                  <a:gd name="T2" fmla="*/ 44 w 48"/>
                  <a:gd name="T3" fmla="*/ 5 h 42"/>
                  <a:gd name="T4" fmla="*/ 38 w 48"/>
                  <a:gd name="T5" fmla="*/ 11 h 42"/>
                  <a:gd name="T6" fmla="*/ 30 w 48"/>
                  <a:gd name="T7" fmla="*/ 19 h 42"/>
                  <a:gd name="T8" fmla="*/ 22 w 48"/>
                  <a:gd name="T9" fmla="*/ 27 h 42"/>
                  <a:gd name="T10" fmla="*/ 14 w 48"/>
                  <a:gd name="T11" fmla="*/ 34 h 42"/>
                  <a:gd name="T12" fmla="*/ 8 w 48"/>
                  <a:gd name="T13" fmla="*/ 40 h 42"/>
                  <a:gd name="T14" fmla="*/ 2 w 48"/>
                  <a:gd name="T15" fmla="*/ 42 h 42"/>
                  <a:gd name="T16" fmla="*/ 0 w 48"/>
                  <a:gd name="T17" fmla="*/ 40 h 42"/>
                  <a:gd name="T18" fmla="*/ 1 w 48"/>
                  <a:gd name="T19" fmla="*/ 35 h 42"/>
                  <a:gd name="T20" fmla="*/ 5 w 48"/>
                  <a:gd name="T21" fmla="*/ 30 h 42"/>
                  <a:gd name="T22" fmla="*/ 12 w 48"/>
                  <a:gd name="T23" fmla="*/ 24 h 42"/>
                  <a:gd name="T24" fmla="*/ 21 w 48"/>
                  <a:gd name="T25" fmla="*/ 18 h 42"/>
                  <a:gd name="T26" fmla="*/ 29 w 48"/>
                  <a:gd name="T27" fmla="*/ 13 h 42"/>
                  <a:gd name="T28" fmla="*/ 38 w 48"/>
                  <a:gd name="T29" fmla="*/ 7 h 42"/>
                  <a:gd name="T30" fmla="*/ 45 w 48"/>
                  <a:gd name="T31" fmla="*/ 3 h 42"/>
                  <a:gd name="T32" fmla="*/ 48 w 48"/>
                  <a:gd name="T33" fmla="*/ 0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42"/>
                  <a:gd name="T53" fmla="*/ 48 w 48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42">
                    <a:moveTo>
                      <a:pt x="48" y="0"/>
                    </a:moveTo>
                    <a:lnTo>
                      <a:pt x="44" y="5"/>
                    </a:lnTo>
                    <a:lnTo>
                      <a:pt x="38" y="11"/>
                    </a:lnTo>
                    <a:lnTo>
                      <a:pt x="30" y="19"/>
                    </a:lnTo>
                    <a:lnTo>
                      <a:pt x="22" y="27"/>
                    </a:lnTo>
                    <a:lnTo>
                      <a:pt x="14" y="34"/>
                    </a:lnTo>
                    <a:lnTo>
                      <a:pt x="8" y="40"/>
                    </a:lnTo>
                    <a:lnTo>
                      <a:pt x="2" y="42"/>
                    </a:lnTo>
                    <a:lnTo>
                      <a:pt x="0" y="40"/>
                    </a:lnTo>
                    <a:lnTo>
                      <a:pt x="1" y="35"/>
                    </a:lnTo>
                    <a:lnTo>
                      <a:pt x="5" y="30"/>
                    </a:lnTo>
                    <a:lnTo>
                      <a:pt x="12" y="24"/>
                    </a:lnTo>
                    <a:lnTo>
                      <a:pt x="21" y="18"/>
                    </a:lnTo>
                    <a:lnTo>
                      <a:pt x="29" y="13"/>
                    </a:lnTo>
                    <a:lnTo>
                      <a:pt x="38" y="7"/>
                    </a:lnTo>
                    <a:lnTo>
                      <a:pt x="45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26" name="Freeform 516"/>
              <p:cNvSpPr>
                <a:spLocks/>
              </p:cNvSpPr>
              <p:nvPr/>
            </p:nvSpPr>
            <p:spPr bwMode="auto">
              <a:xfrm>
                <a:off x="281" y="1093"/>
                <a:ext cx="50" cy="47"/>
              </a:xfrm>
              <a:custGeom>
                <a:avLst/>
                <a:gdLst>
                  <a:gd name="T0" fmla="*/ 50 w 50"/>
                  <a:gd name="T1" fmla="*/ 0 h 47"/>
                  <a:gd name="T2" fmla="*/ 47 w 50"/>
                  <a:gd name="T3" fmla="*/ 6 h 47"/>
                  <a:gd name="T4" fmla="*/ 41 w 50"/>
                  <a:gd name="T5" fmla="*/ 13 h 47"/>
                  <a:gd name="T6" fmla="*/ 33 w 50"/>
                  <a:gd name="T7" fmla="*/ 23 h 47"/>
                  <a:gd name="T8" fmla="*/ 25 w 50"/>
                  <a:gd name="T9" fmla="*/ 32 h 47"/>
                  <a:gd name="T10" fmla="*/ 17 w 50"/>
                  <a:gd name="T11" fmla="*/ 40 h 47"/>
                  <a:gd name="T12" fmla="*/ 11 w 50"/>
                  <a:gd name="T13" fmla="*/ 45 h 47"/>
                  <a:gd name="T14" fmla="*/ 4 w 50"/>
                  <a:gd name="T15" fmla="*/ 47 h 47"/>
                  <a:gd name="T16" fmla="*/ 0 w 50"/>
                  <a:gd name="T17" fmla="*/ 45 h 47"/>
                  <a:gd name="T18" fmla="*/ 0 w 50"/>
                  <a:gd name="T19" fmla="*/ 41 h 47"/>
                  <a:gd name="T20" fmla="*/ 4 w 50"/>
                  <a:gd name="T21" fmla="*/ 35 h 47"/>
                  <a:gd name="T22" fmla="*/ 12 w 50"/>
                  <a:gd name="T23" fmla="*/ 29 h 47"/>
                  <a:gd name="T24" fmla="*/ 21 w 50"/>
                  <a:gd name="T25" fmla="*/ 23 h 47"/>
                  <a:gd name="T26" fmla="*/ 30 w 50"/>
                  <a:gd name="T27" fmla="*/ 17 h 47"/>
                  <a:gd name="T28" fmla="*/ 39 w 50"/>
                  <a:gd name="T29" fmla="*/ 10 h 47"/>
                  <a:gd name="T30" fmla="*/ 46 w 50"/>
                  <a:gd name="T31" fmla="*/ 4 h 47"/>
                  <a:gd name="T32" fmla="*/ 50 w 50"/>
                  <a:gd name="T33" fmla="*/ 0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47"/>
                  <a:gd name="T53" fmla="*/ 50 w 50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47">
                    <a:moveTo>
                      <a:pt x="50" y="0"/>
                    </a:moveTo>
                    <a:lnTo>
                      <a:pt x="47" y="6"/>
                    </a:lnTo>
                    <a:lnTo>
                      <a:pt x="41" y="13"/>
                    </a:lnTo>
                    <a:lnTo>
                      <a:pt x="33" y="23"/>
                    </a:lnTo>
                    <a:lnTo>
                      <a:pt x="25" y="32"/>
                    </a:lnTo>
                    <a:lnTo>
                      <a:pt x="17" y="40"/>
                    </a:lnTo>
                    <a:lnTo>
                      <a:pt x="11" y="45"/>
                    </a:lnTo>
                    <a:lnTo>
                      <a:pt x="4" y="47"/>
                    </a:lnTo>
                    <a:lnTo>
                      <a:pt x="0" y="45"/>
                    </a:lnTo>
                    <a:lnTo>
                      <a:pt x="0" y="41"/>
                    </a:lnTo>
                    <a:lnTo>
                      <a:pt x="4" y="35"/>
                    </a:lnTo>
                    <a:lnTo>
                      <a:pt x="12" y="29"/>
                    </a:lnTo>
                    <a:lnTo>
                      <a:pt x="21" y="23"/>
                    </a:lnTo>
                    <a:lnTo>
                      <a:pt x="30" y="17"/>
                    </a:lnTo>
                    <a:lnTo>
                      <a:pt x="39" y="10"/>
                    </a:lnTo>
                    <a:lnTo>
                      <a:pt x="46" y="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27" name="Freeform 517"/>
              <p:cNvSpPr>
                <a:spLocks/>
              </p:cNvSpPr>
              <p:nvPr/>
            </p:nvSpPr>
            <p:spPr bwMode="auto">
              <a:xfrm>
                <a:off x="295" y="1111"/>
                <a:ext cx="48" cy="54"/>
              </a:xfrm>
              <a:custGeom>
                <a:avLst/>
                <a:gdLst>
                  <a:gd name="T0" fmla="*/ 48 w 48"/>
                  <a:gd name="T1" fmla="*/ 0 h 54"/>
                  <a:gd name="T2" fmla="*/ 45 w 48"/>
                  <a:gd name="T3" fmla="*/ 7 h 54"/>
                  <a:gd name="T4" fmla="*/ 41 w 48"/>
                  <a:gd name="T5" fmla="*/ 16 h 54"/>
                  <a:gd name="T6" fmla="*/ 35 w 48"/>
                  <a:gd name="T7" fmla="*/ 25 h 54"/>
                  <a:gd name="T8" fmla="*/ 29 w 48"/>
                  <a:gd name="T9" fmla="*/ 34 h 54"/>
                  <a:gd name="T10" fmla="*/ 23 w 48"/>
                  <a:gd name="T11" fmla="*/ 42 h 54"/>
                  <a:gd name="T12" fmla="*/ 16 w 48"/>
                  <a:gd name="T13" fmla="*/ 49 h 54"/>
                  <a:gd name="T14" fmla="*/ 8 w 48"/>
                  <a:gd name="T15" fmla="*/ 53 h 54"/>
                  <a:gd name="T16" fmla="*/ 1 w 48"/>
                  <a:gd name="T17" fmla="*/ 54 h 54"/>
                  <a:gd name="T18" fmla="*/ 0 w 48"/>
                  <a:gd name="T19" fmla="*/ 52 h 54"/>
                  <a:gd name="T20" fmla="*/ 2 w 48"/>
                  <a:gd name="T21" fmla="*/ 46 h 54"/>
                  <a:gd name="T22" fmla="*/ 9 w 48"/>
                  <a:gd name="T23" fmla="*/ 39 h 54"/>
                  <a:gd name="T24" fmla="*/ 17 w 48"/>
                  <a:gd name="T25" fmla="*/ 29 h 54"/>
                  <a:gd name="T26" fmla="*/ 26 w 48"/>
                  <a:gd name="T27" fmla="*/ 20 h 54"/>
                  <a:gd name="T28" fmla="*/ 35 w 48"/>
                  <a:gd name="T29" fmla="*/ 11 h 54"/>
                  <a:gd name="T30" fmla="*/ 43 w 48"/>
                  <a:gd name="T31" fmla="*/ 5 h 54"/>
                  <a:gd name="T32" fmla="*/ 48 w 48"/>
                  <a:gd name="T33" fmla="*/ 0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54"/>
                  <a:gd name="T53" fmla="*/ 48 w 48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54">
                    <a:moveTo>
                      <a:pt x="48" y="0"/>
                    </a:moveTo>
                    <a:lnTo>
                      <a:pt x="45" y="7"/>
                    </a:lnTo>
                    <a:lnTo>
                      <a:pt x="41" y="16"/>
                    </a:lnTo>
                    <a:lnTo>
                      <a:pt x="35" y="25"/>
                    </a:lnTo>
                    <a:lnTo>
                      <a:pt x="29" y="34"/>
                    </a:lnTo>
                    <a:lnTo>
                      <a:pt x="23" y="42"/>
                    </a:lnTo>
                    <a:lnTo>
                      <a:pt x="16" y="49"/>
                    </a:lnTo>
                    <a:lnTo>
                      <a:pt x="8" y="53"/>
                    </a:lnTo>
                    <a:lnTo>
                      <a:pt x="1" y="54"/>
                    </a:lnTo>
                    <a:lnTo>
                      <a:pt x="0" y="52"/>
                    </a:lnTo>
                    <a:lnTo>
                      <a:pt x="2" y="46"/>
                    </a:lnTo>
                    <a:lnTo>
                      <a:pt x="9" y="39"/>
                    </a:lnTo>
                    <a:lnTo>
                      <a:pt x="17" y="29"/>
                    </a:lnTo>
                    <a:lnTo>
                      <a:pt x="26" y="20"/>
                    </a:lnTo>
                    <a:lnTo>
                      <a:pt x="35" y="11"/>
                    </a:lnTo>
                    <a:lnTo>
                      <a:pt x="43" y="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28" name="Freeform 518"/>
              <p:cNvSpPr>
                <a:spLocks/>
              </p:cNvSpPr>
              <p:nvPr/>
            </p:nvSpPr>
            <p:spPr bwMode="auto">
              <a:xfrm>
                <a:off x="326" y="1125"/>
                <a:ext cx="21" cy="60"/>
              </a:xfrm>
              <a:custGeom>
                <a:avLst/>
                <a:gdLst>
                  <a:gd name="T0" fmla="*/ 0 w 21"/>
                  <a:gd name="T1" fmla="*/ 60 h 60"/>
                  <a:gd name="T2" fmla="*/ 1 w 21"/>
                  <a:gd name="T3" fmla="*/ 51 h 60"/>
                  <a:gd name="T4" fmla="*/ 6 w 21"/>
                  <a:gd name="T5" fmla="*/ 32 h 60"/>
                  <a:gd name="T6" fmla="*/ 14 w 21"/>
                  <a:gd name="T7" fmla="*/ 13 h 60"/>
                  <a:gd name="T8" fmla="*/ 20 w 21"/>
                  <a:gd name="T9" fmla="*/ 0 h 60"/>
                  <a:gd name="T10" fmla="*/ 21 w 21"/>
                  <a:gd name="T11" fmla="*/ 18 h 60"/>
                  <a:gd name="T12" fmla="*/ 17 w 21"/>
                  <a:gd name="T13" fmla="*/ 39 h 60"/>
                  <a:gd name="T14" fmla="*/ 10 w 21"/>
                  <a:gd name="T15" fmla="*/ 55 h 60"/>
                  <a:gd name="T16" fmla="*/ 0 w 21"/>
                  <a:gd name="T17" fmla="*/ 60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60"/>
                  <a:gd name="T29" fmla="*/ 21 w 21"/>
                  <a:gd name="T30" fmla="*/ 60 h 6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60">
                    <a:moveTo>
                      <a:pt x="0" y="60"/>
                    </a:moveTo>
                    <a:lnTo>
                      <a:pt x="1" y="51"/>
                    </a:lnTo>
                    <a:lnTo>
                      <a:pt x="6" y="32"/>
                    </a:lnTo>
                    <a:lnTo>
                      <a:pt x="14" y="13"/>
                    </a:lnTo>
                    <a:lnTo>
                      <a:pt x="20" y="0"/>
                    </a:lnTo>
                    <a:lnTo>
                      <a:pt x="21" y="18"/>
                    </a:lnTo>
                    <a:lnTo>
                      <a:pt x="17" y="39"/>
                    </a:lnTo>
                    <a:lnTo>
                      <a:pt x="10" y="55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29" name="Freeform 519"/>
              <p:cNvSpPr>
                <a:spLocks/>
              </p:cNvSpPr>
              <p:nvPr/>
            </p:nvSpPr>
            <p:spPr bwMode="auto">
              <a:xfrm>
                <a:off x="343" y="1145"/>
                <a:ext cx="21" cy="58"/>
              </a:xfrm>
              <a:custGeom>
                <a:avLst/>
                <a:gdLst>
                  <a:gd name="T0" fmla="*/ 0 w 21"/>
                  <a:gd name="T1" fmla="*/ 58 h 58"/>
                  <a:gd name="T2" fmla="*/ 1 w 21"/>
                  <a:gd name="T3" fmla="*/ 49 h 58"/>
                  <a:gd name="T4" fmla="*/ 8 w 21"/>
                  <a:gd name="T5" fmla="*/ 31 h 58"/>
                  <a:gd name="T6" fmla="*/ 15 w 21"/>
                  <a:gd name="T7" fmla="*/ 12 h 58"/>
                  <a:gd name="T8" fmla="*/ 20 w 21"/>
                  <a:gd name="T9" fmla="*/ 0 h 58"/>
                  <a:gd name="T10" fmla="*/ 21 w 21"/>
                  <a:gd name="T11" fmla="*/ 18 h 58"/>
                  <a:gd name="T12" fmla="*/ 17 w 21"/>
                  <a:gd name="T13" fmla="*/ 38 h 58"/>
                  <a:gd name="T14" fmla="*/ 10 w 21"/>
                  <a:gd name="T15" fmla="*/ 54 h 58"/>
                  <a:gd name="T16" fmla="*/ 0 w 21"/>
                  <a:gd name="T17" fmla="*/ 58 h 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58"/>
                  <a:gd name="T29" fmla="*/ 21 w 21"/>
                  <a:gd name="T30" fmla="*/ 58 h 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58">
                    <a:moveTo>
                      <a:pt x="0" y="58"/>
                    </a:moveTo>
                    <a:lnTo>
                      <a:pt x="1" y="49"/>
                    </a:lnTo>
                    <a:lnTo>
                      <a:pt x="8" y="31"/>
                    </a:lnTo>
                    <a:lnTo>
                      <a:pt x="15" y="12"/>
                    </a:lnTo>
                    <a:lnTo>
                      <a:pt x="20" y="0"/>
                    </a:lnTo>
                    <a:lnTo>
                      <a:pt x="21" y="18"/>
                    </a:lnTo>
                    <a:lnTo>
                      <a:pt x="17" y="38"/>
                    </a:lnTo>
                    <a:lnTo>
                      <a:pt x="10" y="54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30" name="Freeform 520"/>
              <p:cNvSpPr>
                <a:spLocks/>
              </p:cNvSpPr>
              <p:nvPr/>
            </p:nvSpPr>
            <p:spPr bwMode="auto">
              <a:xfrm>
                <a:off x="253" y="1086"/>
                <a:ext cx="64" cy="293"/>
              </a:xfrm>
              <a:custGeom>
                <a:avLst/>
                <a:gdLst>
                  <a:gd name="T0" fmla="*/ 9 w 64"/>
                  <a:gd name="T1" fmla="*/ 3 h 293"/>
                  <a:gd name="T2" fmla="*/ 7 w 64"/>
                  <a:gd name="T3" fmla="*/ 2 h 293"/>
                  <a:gd name="T4" fmla="*/ 5 w 64"/>
                  <a:gd name="T5" fmla="*/ 1 h 293"/>
                  <a:gd name="T6" fmla="*/ 2 w 64"/>
                  <a:gd name="T7" fmla="*/ 1 h 293"/>
                  <a:gd name="T8" fmla="*/ 0 w 64"/>
                  <a:gd name="T9" fmla="*/ 0 h 293"/>
                  <a:gd name="T10" fmla="*/ 22 w 64"/>
                  <a:gd name="T11" fmla="*/ 43 h 293"/>
                  <a:gd name="T12" fmla="*/ 37 w 64"/>
                  <a:gd name="T13" fmla="*/ 85 h 293"/>
                  <a:gd name="T14" fmla="*/ 48 w 64"/>
                  <a:gd name="T15" fmla="*/ 126 h 293"/>
                  <a:gd name="T16" fmla="*/ 53 w 64"/>
                  <a:gd name="T17" fmla="*/ 164 h 293"/>
                  <a:gd name="T18" fmla="*/ 56 w 64"/>
                  <a:gd name="T19" fmla="*/ 201 h 293"/>
                  <a:gd name="T20" fmla="*/ 57 w 64"/>
                  <a:gd name="T21" fmla="*/ 235 h 293"/>
                  <a:gd name="T22" fmla="*/ 57 w 64"/>
                  <a:gd name="T23" fmla="*/ 265 h 293"/>
                  <a:gd name="T24" fmla="*/ 56 w 64"/>
                  <a:gd name="T25" fmla="*/ 293 h 293"/>
                  <a:gd name="T26" fmla="*/ 60 w 64"/>
                  <a:gd name="T27" fmla="*/ 272 h 293"/>
                  <a:gd name="T28" fmla="*/ 64 w 64"/>
                  <a:gd name="T29" fmla="*/ 241 h 293"/>
                  <a:gd name="T30" fmla="*/ 64 w 64"/>
                  <a:gd name="T31" fmla="*/ 202 h 293"/>
                  <a:gd name="T32" fmla="*/ 61 w 64"/>
                  <a:gd name="T33" fmla="*/ 159 h 293"/>
                  <a:gd name="T34" fmla="*/ 54 w 64"/>
                  <a:gd name="T35" fmla="*/ 114 h 293"/>
                  <a:gd name="T36" fmla="*/ 44 w 64"/>
                  <a:gd name="T37" fmla="*/ 71 h 293"/>
                  <a:gd name="T38" fmla="*/ 30 w 64"/>
                  <a:gd name="T39" fmla="*/ 34 h 293"/>
                  <a:gd name="T40" fmla="*/ 9 w 64"/>
                  <a:gd name="T41" fmla="*/ 3 h 29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4"/>
                  <a:gd name="T64" fmla="*/ 0 h 293"/>
                  <a:gd name="T65" fmla="*/ 64 w 64"/>
                  <a:gd name="T66" fmla="*/ 293 h 29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4" h="293">
                    <a:moveTo>
                      <a:pt x="9" y="3"/>
                    </a:moveTo>
                    <a:lnTo>
                      <a:pt x="7" y="2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2" y="43"/>
                    </a:lnTo>
                    <a:lnTo>
                      <a:pt x="37" y="85"/>
                    </a:lnTo>
                    <a:lnTo>
                      <a:pt x="48" y="126"/>
                    </a:lnTo>
                    <a:lnTo>
                      <a:pt x="53" y="164"/>
                    </a:lnTo>
                    <a:lnTo>
                      <a:pt x="56" y="201"/>
                    </a:lnTo>
                    <a:lnTo>
                      <a:pt x="57" y="235"/>
                    </a:lnTo>
                    <a:lnTo>
                      <a:pt x="57" y="265"/>
                    </a:lnTo>
                    <a:lnTo>
                      <a:pt x="56" y="293"/>
                    </a:lnTo>
                    <a:lnTo>
                      <a:pt x="60" y="272"/>
                    </a:lnTo>
                    <a:lnTo>
                      <a:pt x="64" y="241"/>
                    </a:lnTo>
                    <a:lnTo>
                      <a:pt x="64" y="202"/>
                    </a:lnTo>
                    <a:lnTo>
                      <a:pt x="61" y="159"/>
                    </a:lnTo>
                    <a:lnTo>
                      <a:pt x="54" y="114"/>
                    </a:lnTo>
                    <a:lnTo>
                      <a:pt x="44" y="71"/>
                    </a:lnTo>
                    <a:lnTo>
                      <a:pt x="30" y="34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31" name="Freeform 521"/>
              <p:cNvSpPr>
                <a:spLocks/>
              </p:cNvSpPr>
              <p:nvPr/>
            </p:nvSpPr>
            <p:spPr bwMode="auto">
              <a:xfrm>
                <a:off x="269" y="1318"/>
                <a:ext cx="44" cy="43"/>
              </a:xfrm>
              <a:custGeom>
                <a:avLst/>
                <a:gdLst>
                  <a:gd name="T0" fmla="*/ 0 w 44"/>
                  <a:gd name="T1" fmla="*/ 42 h 43"/>
                  <a:gd name="T2" fmla="*/ 2 w 44"/>
                  <a:gd name="T3" fmla="*/ 43 h 43"/>
                  <a:gd name="T4" fmla="*/ 7 w 44"/>
                  <a:gd name="T5" fmla="*/ 42 h 43"/>
                  <a:gd name="T6" fmla="*/ 14 w 44"/>
                  <a:gd name="T7" fmla="*/ 39 h 43"/>
                  <a:gd name="T8" fmla="*/ 21 w 44"/>
                  <a:gd name="T9" fmla="*/ 34 h 43"/>
                  <a:gd name="T10" fmla="*/ 28 w 44"/>
                  <a:gd name="T11" fmla="*/ 27 h 43"/>
                  <a:gd name="T12" fmla="*/ 36 w 44"/>
                  <a:gd name="T13" fmla="*/ 20 h 43"/>
                  <a:gd name="T14" fmla="*/ 41 w 44"/>
                  <a:gd name="T15" fmla="*/ 10 h 43"/>
                  <a:gd name="T16" fmla="*/ 44 w 44"/>
                  <a:gd name="T17" fmla="*/ 0 h 43"/>
                  <a:gd name="T18" fmla="*/ 40 w 44"/>
                  <a:gd name="T19" fmla="*/ 6 h 43"/>
                  <a:gd name="T20" fmla="*/ 33 w 44"/>
                  <a:gd name="T21" fmla="*/ 12 h 43"/>
                  <a:gd name="T22" fmla="*/ 26 w 44"/>
                  <a:gd name="T23" fmla="*/ 17 h 43"/>
                  <a:gd name="T24" fmla="*/ 18 w 44"/>
                  <a:gd name="T25" fmla="*/ 23 h 43"/>
                  <a:gd name="T26" fmla="*/ 10 w 44"/>
                  <a:gd name="T27" fmla="*/ 30 h 43"/>
                  <a:gd name="T28" fmla="*/ 4 w 44"/>
                  <a:gd name="T29" fmla="*/ 34 h 43"/>
                  <a:gd name="T30" fmla="*/ 1 w 44"/>
                  <a:gd name="T31" fmla="*/ 39 h 43"/>
                  <a:gd name="T32" fmla="*/ 0 w 44"/>
                  <a:gd name="T33" fmla="*/ 42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43"/>
                  <a:gd name="T53" fmla="*/ 44 w 44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43">
                    <a:moveTo>
                      <a:pt x="0" y="42"/>
                    </a:moveTo>
                    <a:lnTo>
                      <a:pt x="2" y="43"/>
                    </a:lnTo>
                    <a:lnTo>
                      <a:pt x="7" y="42"/>
                    </a:lnTo>
                    <a:lnTo>
                      <a:pt x="14" y="39"/>
                    </a:lnTo>
                    <a:lnTo>
                      <a:pt x="21" y="34"/>
                    </a:lnTo>
                    <a:lnTo>
                      <a:pt x="28" y="27"/>
                    </a:lnTo>
                    <a:lnTo>
                      <a:pt x="36" y="20"/>
                    </a:lnTo>
                    <a:lnTo>
                      <a:pt x="41" y="10"/>
                    </a:lnTo>
                    <a:lnTo>
                      <a:pt x="44" y="0"/>
                    </a:lnTo>
                    <a:lnTo>
                      <a:pt x="40" y="6"/>
                    </a:lnTo>
                    <a:lnTo>
                      <a:pt x="33" y="12"/>
                    </a:lnTo>
                    <a:lnTo>
                      <a:pt x="26" y="17"/>
                    </a:lnTo>
                    <a:lnTo>
                      <a:pt x="18" y="23"/>
                    </a:lnTo>
                    <a:lnTo>
                      <a:pt x="10" y="30"/>
                    </a:lnTo>
                    <a:lnTo>
                      <a:pt x="4" y="34"/>
                    </a:lnTo>
                    <a:lnTo>
                      <a:pt x="1" y="39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32" name="Freeform 522"/>
              <p:cNvSpPr>
                <a:spLocks/>
              </p:cNvSpPr>
              <p:nvPr/>
            </p:nvSpPr>
            <p:spPr bwMode="auto">
              <a:xfrm>
                <a:off x="264" y="1266"/>
                <a:ext cx="51" cy="55"/>
              </a:xfrm>
              <a:custGeom>
                <a:avLst/>
                <a:gdLst>
                  <a:gd name="T0" fmla="*/ 0 w 51"/>
                  <a:gd name="T1" fmla="*/ 53 h 55"/>
                  <a:gd name="T2" fmla="*/ 4 w 51"/>
                  <a:gd name="T3" fmla="*/ 55 h 55"/>
                  <a:gd name="T4" fmla="*/ 9 w 51"/>
                  <a:gd name="T5" fmla="*/ 53 h 55"/>
                  <a:gd name="T6" fmla="*/ 16 w 51"/>
                  <a:gd name="T7" fmla="*/ 48 h 55"/>
                  <a:gd name="T8" fmla="*/ 25 w 51"/>
                  <a:gd name="T9" fmla="*/ 41 h 55"/>
                  <a:gd name="T10" fmla="*/ 33 w 51"/>
                  <a:gd name="T11" fmla="*/ 32 h 55"/>
                  <a:gd name="T12" fmla="*/ 41 w 51"/>
                  <a:gd name="T13" fmla="*/ 22 h 55"/>
                  <a:gd name="T14" fmla="*/ 48 w 51"/>
                  <a:gd name="T15" fmla="*/ 12 h 55"/>
                  <a:gd name="T16" fmla="*/ 51 w 51"/>
                  <a:gd name="T17" fmla="*/ 0 h 55"/>
                  <a:gd name="T18" fmla="*/ 48 w 51"/>
                  <a:gd name="T19" fmla="*/ 5 h 55"/>
                  <a:gd name="T20" fmla="*/ 40 w 51"/>
                  <a:gd name="T21" fmla="*/ 10 h 55"/>
                  <a:gd name="T22" fmla="*/ 32 w 51"/>
                  <a:gd name="T23" fmla="*/ 18 h 55"/>
                  <a:gd name="T24" fmla="*/ 23 w 51"/>
                  <a:gd name="T25" fmla="*/ 26 h 55"/>
                  <a:gd name="T26" fmla="*/ 14 w 51"/>
                  <a:gd name="T27" fmla="*/ 34 h 55"/>
                  <a:gd name="T28" fmla="*/ 6 w 51"/>
                  <a:gd name="T29" fmla="*/ 42 h 55"/>
                  <a:gd name="T30" fmla="*/ 2 w 51"/>
                  <a:gd name="T31" fmla="*/ 49 h 55"/>
                  <a:gd name="T32" fmla="*/ 0 w 51"/>
                  <a:gd name="T33" fmla="*/ 53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55"/>
                  <a:gd name="T53" fmla="*/ 51 w 51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55">
                    <a:moveTo>
                      <a:pt x="0" y="53"/>
                    </a:moveTo>
                    <a:lnTo>
                      <a:pt x="4" y="55"/>
                    </a:lnTo>
                    <a:lnTo>
                      <a:pt x="9" y="53"/>
                    </a:lnTo>
                    <a:lnTo>
                      <a:pt x="16" y="48"/>
                    </a:lnTo>
                    <a:lnTo>
                      <a:pt x="25" y="41"/>
                    </a:lnTo>
                    <a:lnTo>
                      <a:pt x="33" y="32"/>
                    </a:lnTo>
                    <a:lnTo>
                      <a:pt x="41" y="22"/>
                    </a:lnTo>
                    <a:lnTo>
                      <a:pt x="48" y="12"/>
                    </a:lnTo>
                    <a:lnTo>
                      <a:pt x="51" y="0"/>
                    </a:lnTo>
                    <a:lnTo>
                      <a:pt x="48" y="5"/>
                    </a:lnTo>
                    <a:lnTo>
                      <a:pt x="40" y="10"/>
                    </a:lnTo>
                    <a:lnTo>
                      <a:pt x="32" y="18"/>
                    </a:lnTo>
                    <a:lnTo>
                      <a:pt x="23" y="26"/>
                    </a:lnTo>
                    <a:lnTo>
                      <a:pt x="14" y="34"/>
                    </a:lnTo>
                    <a:lnTo>
                      <a:pt x="6" y="42"/>
                    </a:lnTo>
                    <a:lnTo>
                      <a:pt x="2" y="49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33" name="Freeform 523"/>
              <p:cNvSpPr>
                <a:spLocks/>
              </p:cNvSpPr>
              <p:nvPr/>
            </p:nvSpPr>
            <p:spPr bwMode="auto">
              <a:xfrm>
                <a:off x="254" y="1240"/>
                <a:ext cx="57" cy="48"/>
              </a:xfrm>
              <a:custGeom>
                <a:avLst/>
                <a:gdLst>
                  <a:gd name="T0" fmla="*/ 0 w 57"/>
                  <a:gd name="T1" fmla="*/ 45 h 48"/>
                  <a:gd name="T2" fmla="*/ 4 w 57"/>
                  <a:gd name="T3" fmla="*/ 48 h 48"/>
                  <a:gd name="T4" fmla="*/ 12 w 57"/>
                  <a:gd name="T5" fmla="*/ 47 h 48"/>
                  <a:gd name="T6" fmla="*/ 19 w 57"/>
                  <a:gd name="T7" fmla="*/ 42 h 48"/>
                  <a:gd name="T8" fmla="*/ 30 w 57"/>
                  <a:gd name="T9" fmla="*/ 36 h 48"/>
                  <a:gd name="T10" fmla="*/ 39 w 57"/>
                  <a:gd name="T11" fmla="*/ 28 h 48"/>
                  <a:gd name="T12" fmla="*/ 48 w 57"/>
                  <a:gd name="T13" fmla="*/ 19 h 48"/>
                  <a:gd name="T14" fmla="*/ 53 w 57"/>
                  <a:gd name="T15" fmla="*/ 9 h 48"/>
                  <a:gd name="T16" fmla="*/ 57 w 57"/>
                  <a:gd name="T17" fmla="*/ 0 h 48"/>
                  <a:gd name="T18" fmla="*/ 52 w 57"/>
                  <a:gd name="T19" fmla="*/ 2 h 48"/>
                  <a:gd name="T20" fmla="*/ 46 w 57"/>
                  <a:gd name="T21" fmla="*/ 8 h 48"/>
                  <a:gd name="T22" fmla="*/ 35 w 57"/>
                  <a:gd name="T23" fmla="*/ 14 h 48"/>
                  <a:gd name="T24" fmla="*/ 25 w 57"/>
                  <a:gd name="T25" fmla="*/ 22 h 48"/>
                  <a:gd name="T26" fmla="*/ 16 w 57"/>
                  <a:gd name="T27" fmla="*/ 28 h 48"/>
                  <a:gd name="T28" fmla="*/ 7 w 57"/>
                  <a:gd name="T29" fmla="*/ 36 h 48"/>
                  <a:gd name="T30" fmla="*/ 1 w 57"/>
                  <a:gd name="T31" fmla="*/ 42 h 48"/>
                  <a:gd name="T32" fmla="*/ 0 w 57"/>
                  <a:gd name="T33" fmla="*/ 45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48"/>
                  <a:gd name="T53" fmla="*/ 57 w 57"/>
                  <a:gd name="T54" fmla="*/ 48 h 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48">
                    <a:moveTo>
                      <a:pt x="0" y="45"/>
                    </a:moveTo>
                    <a:lnTo>
                      <a:pt x="4" y="48"/>
                    </a:lnTo>
                    <a:lnTo>
                      <a:pt x="12" y="47"/>
                    </a:lnTo>
                    <a:lnTo>
                      <a:pt x="19" y="42"/>
                    </a:lnTo>
                    <a:lnTo>
                      <a:pt x="30" y="36"/>
                    </a:lnTo>
                    <a:lnTo>
                      <a:pt x="39" y="28"/>
                    </a:lnTo>
                    <a:lnTo>
                      <a:pt x="48" y="19"/>
                    </a:lnTo>
                    <a:lnTo>
                      <a:pt x="53" y="9"/>
                    </a:lnTo>
                    <a:lnTo>
                      <a:pt x="57" y="0"/>
                    </a:lnTo>
                    <a:lnTo>
                      <a:pt x="52" y="2"/>
                    </a:lnTo>
                    <a:lnTo>
                      <a:pt x="46" y="8"/>
                    </a:lnTo>
                    <a:lnTo>
                      <a:pt x="35" y="14"/>
                    </a:lnTo>
                    <a:lnTo>
                      <a:pt x="25" y="22"/>
                    </a:lnTo>
                    <a:lnTo>
                      <a:pt x="16" y="28"/>
                    </a:lnTo>
                    <a:lnTo>
                      <a:pt x="7" y="36"/>
                    </a:lnTo>
                    <a:lnTo>
                      <a:pt x="1" y="42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34" name="Freeform 524"/>
              <p:cNvSpPr>
                <a:spLocks/>
              </p:cNvSpPr>
              <p:nvPr/>
            </p:nvSpPr>
            <p:spPr bwMode="auto">
              <a:xfrm>
                <a:off x="253" y="1190"/>
                <a:ext cx="52" cy="41"/>
              </a:xfrm>
              <a:custGeom>
                <a:avLst/>
                <a:gdLst>
                  <a:gd name="T0" fmla="*/ 0 w 52"/>
                  <a:gd name="T1" fmla="*/ 40 h 41"/>
                  <a:gd name="T2" fmla="*/ 2 w 52"/>
                  <a:gd name="T3" fmla="*/ 41 h 41"/>
                  <a:gd name="T4" fmla="*/ 9 w 52"/>
                  <a:gd name="T5" fmla="*/ 40 h 41"/>
                  <a:gd name="T6" fmla="*/ 17 w 52"/>
                  <a:gd name="T7" fmla="*/ 35 h 41"/>
                  <a:gd name="T8" fmla="*/ 26 w 52"/>
                  <a:gd name="T9" fmla="*/ 30 h 41"/>
                  <a:gd name="T10" fmla="*/ 35 w 52"/>
                  <a:gd name="T11" fmla="*/ 23 h 41"/>
                  <a:gd name="T12" fmla="*/ 43 w 52"/>
                  <a:gd name="T13" fmla="*/ 16 h 41"/>
                  <a:gd name="T14" fmla="*/ 50 w 52"/>
                  <a:gd name="T15" fmla="*/ 8 h 41"/>
                  <a:gd name="T16" fmla="*/ 52 w 52"/>
                  <a:gd name="T17" fmla="*/ 0 h 41"/>
                  <a:gd name="T18" fmla="*/ 48 w 52"/>
                  <a:gd name="T19" fmla="*/ 4 h 41"/>
                  <a:gd name="T20" fmla="*/ 40 w 52"/>
                  <a:gd name="T21" fmla="*/ 8 h 41"/>
                  <a:gd name="T22" fmla="*/ 31 w 52"/>
                  <a:gd name="T23" fmla="*/ 13 h 41"/>
                  <a:gd name="T24" fmla="*/ 22 w 52"/>
                  <a:gd name="T25" fmla="*/ 18 h 41"/>
                  <a:gd name="T26" fmla="*/ 13 w 52"/>
                  <a:gd name="T27" fmla="*/ 24 h 41"/>
                  <a:gd name="T28" fmla="*/ 5 w 52"/>
                  <a:gd name="T29" fmla="*/ 30 h 41"/>
                  <a:gd name="T30" fmla="*/ 1 w 52"/>
                  <a:gd name="T31" fmla="*/ 35 h 41"/>
                  <a:gd name="T32" fmla="*/ 0 w 52"/>
                  <a:gd name="T33" fmla="*/ 40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41"/>
                  <a:gd name="T53" fmla="*/ 52 w 52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41">
                    <a:moveTo>
                      <a:pt x="0" y="40"/>
                    </a:moveTo>
                    <a:lnTo>
                      <a:pt x="2" y="41"/>
                    </a:lnTo>
                    <a:lnTo>
                      <a:pt x="9" y="40"/>
                    </a:lnTo>
                    <a:lnTo>
                      <a:pt x="17" y="35"/>
                    </a:lnTo>
                    <a:lnTo>
                      <a:pt x="26" y="30"/>
                    </a:lnTo>
                    <a:lnTo>
                      <a:pt x="35" y="23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2" y="0"/>
                    </a:lnTo>
                    <a:lnTo>
                      <a:pt x="48" y="4"/>
                    </a:lnTo>
                    <a:lnTo>
                      <a:pt x="40" y="8"/>
                    </a:lnTo>
                    <a:lnTo>
                      <a:pt x="31" y="13"/>
                    </a:lnTo>
                    <a:lnTo>
                      <a:pt x="22" y="18"/>
                    </a:lnTo>
                    <a:lnTo>
                      <a:pt x="13" y="24"/>
                    </a:lnTo>
                    <a:lnTo>
                      <a:pt x="5" y="30"/>
                    </a:lnTo>
                    <a:lnTo>
                      <a:pt x="1" y="35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35" name="Freeform 525"/>
              <p:cNvSpPr>
                <a:spLocks/>
              </p:cNvSpPr>
              <p:nvPr/>
            </p:nvSpPr>
            <p:spPr bwMode="auto">
              <a:xfrm>
                <a:off x="251" y="1170"/>
                <a:ext cx="47" cy="29"/>
              </a:xfrm>
              <a:custGeom>
                <a:avLst/>
                <a:gdLst>
                  <a:gd name="T0" fmla="*/ 0 w 47"/>
                  <a:gd name="T1" fmla="*/ 26 h 29"/>
                  <a:gd name="T2" fmla="*/ 2 w 47"/>
                  <a:gd name="T3" fmla="*/ 28 h 29"/>
                  <a:gd name="T4" fmla="*/ 8 w 47"/>
                  <a:gd name="T5" fmla="*/ 29 h 29"/>
                  <a:gd name="T6" fmla="*/ 15 w 47"/>
                  <a:gd name="T7" fmla="*/ 28 h 29"/>
                  <a:gd name="T8" fmla="*/ 22 w 47"/>
                  <a:gd name="T9" fmla="*/ 26 h 29"/>
                  <a:gd name="T10" fmla="*/ 30 w 47"/>
                  <a:gd name="T11" fmla="*/ 21 h 29"/>
                  <a:gd name="T12" fmla="*/ 38 w 47"/>
                  <a:gd name="T13" fmla="*/ 16 h 29"/>
                  <a:gd name="T14" fmla="*/ 44 w 47"/>
                  <a:gd name="T15" fmla="*/ 9 h 29"/>
                  <a:gd name="T16" fmla="*/ 47 w 47"/>
                  <a:gd name="T17" fmla="*/ 0 h 29"/>
                  <a:gd name="T18" fmla="*/ 43 w 47"/>
                  <a:gd name="T19" fmla="*/ 2 h 29"/>
                  <a:gd name="T20" fmla="*/ 36 w 47"/>
                  <a:gd name="T21" fmla="*/ 6 h 29"/>
                  <a:gd name="T22" fmla="*/ 27 w 47"/>
                  <a:gd name="T23" fmla="*/ 9 h 29"/>
                  <a:gd name="T24" fmla="*/ 19 w 47"/>
                  <a:gd name="T25" fmla="*/ 12 h 29"/>
                  <a:gd name="T26" fmla="*/ 11 w 47"/>
                  <a:gd name="T27" fmla="*/ 16 h 29"/>
                  <a:gd name="T28" fmla="*/ 4 w 47"/>
                  <a:gd name="T29" fmla="*/ 19 h 29"/>
                  <a:gd name="T30" fmla="*/ 1 w 47"/>
                  <a:gd name="T31" fmla="*/ 23 h 29"/>
                  <a:gd name="T32" fmla="*/ 0 w 47"/>
                  <a:gd name="T33" fmla="*/ 26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29"/>
                  <a:gd name="T53" fmla="*/ 47 w 47"/>
                  <a:gd name="T54" fmla="*/ 29 h 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29">
                    <a:moveTo>
                      <a:pt x="0" y="26"/>
                    </a:moveTo>
                    <a:lnTo>
                      <a:pt x="2" y="28"/>
                    </a:lnTo>
                    <a:lnTo>
                      <a:pt x="8" y="29"/>
                    </a:lnTo>
                    <a:lnTo>
                      <a:pt x="15" y="28"/>
                    </a:lnTo>
                    <a:lnTo>
                      <a:pt x="22" y="26"/>
                    </a:lnTo>
                    <a:lnTo>
                      <a:pt x="30" y="21"/>
                    </a:lnTo>
                    <a:lnTo>
                      <a:pt x="38" y="16"/>
                    </a:lnTo>
                    <a:lnTo>
                      <a:pt x="44" y="9"/>
                    </a:lnTo>
                    <a:lnTo>
                      <a:pt x="47" y="0"/>
                    </a:lnTo>
                    <a:lnTo>
                      <a:pt x="43" y="2"/>
                    </a:lnTo>
                    <a:lnTo>
                      <a:pt x="36" y="6"/>
                    </a:lnTo>
                    <a:lnTo>
                      <a:pt x="27" y="9"/>
                    </a:lnTo>
                    <a:lnTo>
                      <a:pt x="19" y="12"/>
                    </a:lnTo>
                    <a:lnTo>
                      <a:pt x="11" y="16"/>
                    </a:lnTo>
                    <a:lnTo>
                      <a:pt x="4" y="19"/>
                    </a:lnTo>
                    <a:lnTo>
                      <a:pt x="1" y="23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36" name="Freeform 526"/>
              <p:cNvSpPr>
                <a:spLocks/>
              </p:cNvSpPr>
              <p:nvPr/>
            </p:nvSpPr>
            <p:spPr bwMode="auto">
              <a:xfrm>
                <a:off x="244" y="1125"/>
                <a:ext cx="36" cy="22"/>
              </a:xfrm>
              <a:custGeom>
                <a:avLst/>
                <a:gdLst>
                  <a:gd name="T0" fmla="*/ 0 w 36"/>
                  <a:gd name="T1" fmla="*/ 20 h 22"/>
                  <a:gd name="T2" fmla="*/ 2 w 36"/>
                  <a:gd name="T3" fmla="*/ 22 h 22"/>
                  <a:gd name="T4" fmla="*/ 7 w 36"/>
                  <a:gd name="T5" fmla="*/ 22 h 22"/>
                  <a:gd name="T6" fmla="*/ 12 w 36"/>
                  <a:gd name="T7" fmla="*/ 20 h 22"/>
                  <a:gd name="T8" fmla="*/ 19 w 36"/>
                  <a:gd name="T9" fmla="*/ 18 h 22"/>
                  <a:gd name="T10" fmla="*/ 26 w 36"/>
                  <a:gd name="T11" fmla="*/ 13 h 22"/>
                  <a:gd name="T12" fmla="*/ 31 w 36"/>
                  <a:gd name="T13" fmla="*/ 9 h 22"/>
                  <a:gd name="T14" fmla="*/ 35 w 36"/>
                  <a:gd name="T15" fmla="*/ 4 h 22"/>
                  <a:gd name="T16" fmla="*/ 36 w 36"/>
                  <a:gd name="T17" fmla="*/ 0 h 22"/>
                  <a:gd name="T18" fmla="*/ 33 w 36"/>
                  <a:gd name="T19" fmla="*/ 2 h 22"/>
                  <a:gd name="T20" fmla="*/ 27 w 36"/>
                  <a:gd name="T21" fmla="*/ 4 h 22"/>
                  <a:gd name="T22" fmla="*/ 22 w 36"/>
                  <a:gd name="T23" fmla="*/ 6 h 22"/>
                  <a:gd name="T24" fmla="*/ 16 w 36"/>
                  <a:gd name="T25" fmla="*/ 9 h 22"/>
                  <a:gd name="T26" fmla="*/ 10 w 36"/>
                  <a:gd name="T27" fmla="*/ 11 h 22"/>
                  <a:gd name="T28" fmla="*/ 5 w 36"/>
                  <a:gd name="T29" fmla="*/ 14 h 22"/>
                  <a:gd name="T30" fmla="*/ 1 w 36"/>
                  <a:gd name="T31" fmla="*/ 17 h 22"/>
                  <a:gd name="T32" fmla="*/ 0 w 36"/>
                  <a:gd name="T33" fmla="*/ 20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22"/>
                  <a:gd name="T53" fmla="*/ 36 w 36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22">
                    <a:moveTo>
                      <a:pt x="0" y="20"/>
                    </a:moveTo>
                    <a:lnTo>
                      <a:pt x="2" y="22"/>
                    </a:lnTo>
                    <a:lnTo>
                      <a:pt x="7" y="22"/>
                    </a:lnTo>
                    <a:lnTo>
                      <a:pt x="12" y="20"/>
                    </a:lnTo>
                    <a:lnTo>
                      <a:pt x="19" y="18"/>
                    </a:lnTo>
                    <a:lnTo>
                      <a:pt x="26" y="13"/>
                    </a:lnTo>
                    <a:lnTo>
                      <a:pt x="31" y="9"/>
                    </a:lnTo>
                    <a:lnTo>
                      <a:pt x="35" y="4"/>
                    </a:lnTo>
                    <a:lnTo>
                      <a:pt x="36" y="0"/>
                    </a:lnTo>
                    <a:lnTo>
                      <a:pt x="33" y="2"/>
                    </a:lnTo>
                    <a:lnTo>
                      <a:pt x="27" y="4"/>
                    </a:lnTo>
                    <a:lnTo>
                      <a:pt x="22" y="6"/>
                    </a:lnTo>
                    <a:lnTo>
                      <a:pt x="16" y="9"/>
                    </a:lnTo>
                    <a:lnTo>
                      <a:pt x="10" y="11"/>
                    </a:lnTo>
                    <a:lnTo>
                      <a:pt x="5" y="14"/>
                    </a:lnTo>
                    <a:lnTo>
                      <a:pt x="1" y="17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37" name="Freeform 527"/>
              <p:cNvSpPr>
                <a:spLocks/>
              </p:cNvSpPr>
              <p:nvPr/>
            </p:nvSpPr>
            <p:spPr bwMode="auto">
              <a:xfrm>
                <a:off x="247" y="1104"/>
                <a:ext cx="24" cy="17"/>
              </a:xfrm>
              <a:custGeom>
                <a:avLst/>
                <a:gdLst>
                  <a:gd name="T0" fmla="*/ 2 w 24"/>
                  <a:gd name="T1" fmla="*/ 16 h 17"/>
                  <a:gd name="T2" fmla="*/ 8 w 24"/>
                  <a:gd name="T3" fmla="*/ 17 h 17"/>
                  <a:gd name="T4" fmla="*/ 17 w 24"/>
                  <a:gd name="T5" fmla="*/ 15 h 17"/>
                  <a:gd name="T6" fmla="*/ 24 w 24"/>
                  <a:gd name="T7" fmla="*/ 8 h 17"/>
                  <a:gd name="T8" fmla="*/ 23 w 24"/>
                  <a:gd name="T9" fmla="*/ 0 h 17"/>
                  <a:gd name="T10" fmla="*/ 19 w 24"/>
                  <a:gd name="T11" fmla="*/ 7 h 17"/>
                  <a:gd name="T12" fmla="*/ 9 w 24"/>
                  <a:gd name="T13" fmla="*/ 9 h 17"/>
                  <a:gd name="T14" fmla="*/ 0 w 24"/>
                  <a:gd name="T15" fmla="*/ 12 h 17"/>
                  <a:gd name="T16" fmla="*/ 2 w 24"/>
                  <a:gd name="T17" fmla="*/ 16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17"/>
                  <a:gd name="T29" fmla="*/ 24 w 24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17">
                    <a:moveTo>
                      <a:pt x="2" y="16"/>
                    </a:moveTo>
                    <a:lnTo>
                      <a:pt x="8" y="17"/>
                    </a:lnTo>
                    <a:lnTo>
                      <a:pt x="17" y="15"/>
                    </a:lnTo>
                    <a:lnTo>
                      <a:pt x="24" y="8"/>
                    </a:lnTo>
                    <a:lnTo>
                      <a:pt x="23" y="0"/>
                    </a:lnTo>
                    <a:lnTo>
                      <a:pt x="19" y="7"/>
                    </a:lnTo>
                    <a:lnTo>
                      <a:pt x="9" y="9"/>
                    </a:lnTo>
                    <a:lnTo>
                      <a:pt x="0" y="12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38" name="Freeform 528"/>
              <p:cNvSpPr>
                <a:spLocks/>
              </p:cNvSpPr>
              <p:nvPr/>
            </p:nvSpPr>
            <p:spPr bwMode="auto">
              <a:xfrm>
                <a:off x="267" y="1291"/>
                <a:ext cx="47" cy="49"/>
              </a:xfrm>
              <a:custGeom>
                <a:avLst/>
                <a:gdLst>
                  <a:gd name="T0" fmla="*/ 0 w 47"/>
                  <a:gd name="T1" fmla="*/ 47 h 49"/>
                  <a:gd name="T2" fmla="*/ 3 w 47"/>
                  <a:gd name="T3" fmla="*/ 49 h 49"/>
                  <a:gd name="T4" fmla="*/ 9 w 47"/>
                  <a:gd name="T5" fmla="*/ 47 h 49"/>
                  <a:gd name="T6" fmla="*/ 16 w 47"/>
                  <a:gd name="T7" fmla="*/ 43 h 49"/>
                  <a:gd name="T8" fmla="*/ 23 w 47"/>
                  <a:gd name="T9" fmla="*/ 37 h 49"/>
                  <a:gd name="T10" fmla="*/ 31 w 47"/>
                  <a:gd name="T11" fmla="*/ 30 h 49"/>
                  <a:gd name="T12" fmla="*/ 38 w 47"/>
                  <a:gd name="T13" fmla="*/ 21 h 49"/>
                  <a:gd name="T14" fmla="*/ 44 w 47"/>
                  <a:gd name="T15" fmla="*/ 10 h 49"/>
                  <a:gd name="T16" fmla="*/ 47 w 47"/>
                  <a:gd name="T17" fmla="*/ 0 h 49"/>
                  <a:gd name="T18" fmla="*/ 44 w 47"/>
                  <a:gd name="T19" fmla="*/ 4 h 49"/>
                  <a:gd name="T20" fmla="*/ 37 w 47"/>
                  <a:gd name="T21" fmla="*/ 9 h 49"/>
                  <a:gd name="T22" fmla="*/ 29 w 47"/>
                  <a:gd name="T23" fmla="*/ 16 h 49"/>
                  <a:gd name="T24" fmla="*/ 20 w 47"/>
                  <a:gd name="T25" fmla="*/ 23 h 49"/>
                  <a:gd name="T26" fmla="*/ 12 w 47"/>
                  <a:gd name="T27" fmla="*/ 30 h 49"/>
                  <a:gd name="T28" fmla="*/ 5 w 47"/>
                  <a:gd name="T29" fmla="*/ 36 h 49"/>
                  <a:gd name="T30" fmla="*/ 1 w 47"/>
                  <a:gd name="T31" fmla="*/ 42 h 49"/>
                  <a:gd name="T32" fmla="*/ 0 w 47"/>
                  <a:gd name="T33" fmla="*/ 47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49"/>
                  <a:gd name="T53" fmla="*/ 47 w 47"/>
                  <a:gd name="T54" fmla="*/ 49 h 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49">
                    <a:moveTo>
                      <a:pt x="0" y="47"/>
                    </a:moveTo>
                    <a:lnTo>
                      <a:pt x="3" y="49"/>
                    </a:lnTo>
                    <a:lnTo>
                      <a:pt x="9" y="47"/>
                    </a:lnTo>
                    <a:lnTo>
                      <a:pt x="16" y="43"/>
                    </a:lnTo>
                    <a:lnTo>
                      <a:pt x="23" y="37"/>
                    </a:lnTo>
                    <a:lnTo>
                      <a:pt x="31" y="30"/>
                    </a:lnTo>
                    <a:lnTo>
                      <a:pt x="38" y="21"/>
                    </a:lnTo>
                    <a:lnTo>
                      <a:pt x="44" y="10"/>
                    </a:lnTo>
                    <a:lnTo>
                      <a:pt x="47" y="0"/>
                    </a:lnTo>
                    <a:lnTo>
                      <a:pt x="44" y="4"/>
                    </a:lnTo>
                    <a:lnTo>
                      <a:pt x="37" y="9"/>
                    </a:lnTo>
                    <a:lnTo>
                      <a:pt x="29" y="16"/>
                    </a:lnTo>
                    <a:lnTo>
                      <a:pt x="20" y="23"/>
                    </a:lnTo>
                    <a:lnTo>
                      <a:pt x="12" y="30"/>
                    </a:lnTo>
                    <a:lnTo>
                      <a:pt x="5" y="36"/>
                    </a:lnTo>
                    <a:lnTo>
                      <a:pt x="1" y="42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39" name="Freeform 529"/>
              <p:cNvSpPr>
                <a:spLocks/>
              </p:cNvSpPr>
              <p:nvPr/>
            </p:nvSpPr>
            <p:spPr bwMode="auto">
              <a:xfrm>
                <a:off x="276" y="1344"/>
                <a:ext cx="37" cy="38"/>
              </a:xfrm>
              <a:custGeom>
                <a:avLst/>
                <a:gdLst>
                  <a:gd name="T0" fmla="*/ 0 w 37"/>
                  <a:gd name="T1" fmla="*/ 37 h 38"/>
                  <a:gd name="T2" fmla="*/ 2 w 37"/>
                  <a:gd name="T3" fmla="*/ 38 h 38"/>
                  <a:gd name="T4" fmla="*/ 5 w 37"/>
                  <a:gd name="T5" fmla="*/ 38 h 38"/>
                  <a:gd name="T6" fmla="*/ 11 w 37"/>
                  <a:gd name="T7" fmla="*/ 35 h 38"/>
                  <a:gd name="T8" fmla="*/ 18 w 37"/>
                  <a:gd name="T9" fmla="*/ 32 h 38"/>
                  <a:gd name="T10" fmla="*/ 24 w 37"/>
                  <a:gd name="T11" fmla="*/ 26 h 38"/>
                  <a:gd name="T12" fmla="*/ 29 w 37"/>
                  <a:gd name="T13" fmla="*/ 18 h 38"/>
                  <a:gd name="T14" fmla="*/ 35 w 37"/>
                  <a:gd name="T15" fmla="*/ 11 h 38"/>
                  <a:gd name="T16" fmla="*/ 37 w 37"/>
                  <a:gd name="T17" fmla="*/ 0 h 38"/>
                  <a:gd name="T18" fmla="*/ 33 w 37"/>
                  <a:gd name="T19" fmla="*/ 5 h 38"/>
                  <a:gd name="T20" fmla="*/ 27 w 37"/>
                  <a:gd name="T21" fmla="*/ 11 h 38"/>
                  <a:gd name="T22" fmla="*/ 20 w 37"/>
                  <a:gd name="T23" fmla="*/ 15 h 38"/>
                  <a:gd name="T24" fmla="*/ 13 w 37"/>
                  <a:gd name="T25" fmla="*/ 21 h 38"/>
                  <a:gd name="T26" fmla="*/ 8 w 37"/>
                  <a:gd name="T27" fmla="*/ 25 h 38"/>
                  <a:gd name="T28" fmla="*/ 3 w 37"/>
                  <a:gd name="T29" fmla="*/ 30 h 38"/>
                  <a:gd name="T30" fmla="*/ 0 w 37"/>
                  <a:gd name="T31" fmla="*/ 34 h 38"/>
                  <a:gd name="T32" fmla="*/ 0 w 37"/>
                  <a:gd name="T33" fmla="*/ 37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38"/>
                  <a:gd name="T53" fmla="*/ 37 w 37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38">
                    <a:moveTo>
                      <a:pt x="0" y="37"/>
                    </a:moveTo>
                    <a:lnTo>
                      <a:pt x="2" y="38"/>
                    </a:lnTo>
                    <a:lnTo>
                      <a:pt x="5" y="38"/>
                    </a:lnTo>
                    <a:lnTo>
                      <a:pt x="11" y="35"/>
                    </a:lnTo>
                    <a:lnTo>
                      <a:pt x="18" y="32"/>
                    </a:lnTo>
                    <a:lnTo>
                      <a:pt x="24" y="26"/>
                    </a:lnTo>
                    <a:lnTo>
                      <a:pt x="29" y="18"/>
                    </a:lnTo>
                    <a:lnTo>
                      <a:pt x="35" y="11"/>
                    </a:lnTo>
                    <a:lnTo>
                      <a:pt x="37" y="0"/>
                    </a:lnTo>
                    <a:lnTo>
                      <a:pt x="33" y="5"/>
                    </a:lnTo>
                    <a:lnTo>
                      <a:pt x="27" y="11"/>
                    </a:lnTo>
                    <a:lnTo>
                      <a:pt x="20" y="15"/>
                    </a:lnTo>
                    <a:lnTo>
                      <a:pt x="13" y="21"/>
                    </a:lnTo>
                    <a:lnTo>
                      <a:pt x="8" y="25"/>
                    </a:lnTo>
                    <a:lnTo>
                      <a:pt x="3" y="30"/>
                    </a:lnTo>
                    <a:lnTo>
                      <a:pt x="0" y="34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0" name="Freeform 530"/>
              <p:cNvSpPr>
                <a:spLocks/>
              </p:cNvSpPr>
              <p:nvPr/>
            </p:nvSpPr>
            <p:spPr bwMode="auto">
              <a:xfrm>
                <a:off x="259" y="1212"/>
                <a:ext cx="52" cy="41"/>
              </a:xfrm>
              <a:custGeom>
                <a:avLst/>
                <a:gdLst>
                  <a:gd name="T0" fmla="*/ 0 w 52"/>
                  <a:gd name="T1" fmla="*/ 39 h 41"/>
                  <a:gd name="T2" fmla="*/ 2 w 52"/>
                  <a:gd name="T3" fmla="*/ 41 h 41"/>
                  <a:gd name="T4" fmla="*/ 9 w 52"/>
                  <a:gd name="T5" fmla="*/ 38 h 41"/>
                  <a:gd name="T6" fmla="*/ 17 w 52"/>
                  <a:gd name="T7" fmla="*/ 35 h 41"/>
                  <a:gd name="T8" fmla="*/ 26 w 52"/>
                  <a:gd name="T9" fmla="*/ 29 h 41"/>
                  <a:gd name="T10" fmla="*/ 35 w 52"/>
                  <a:gd name="T11" fmla="*/ 22 h 41"/>
                  <a:gd name="T12" fmla="*/ 43 w 52"/>
                  <a:gd name="T13" fmla="*/ 15 h 41"/>
                  <a:gd name="T14" fmla="*/ 50 w 52"/>
                  <a:gd name="T15" fmla="*/ 7 h 41"/>
                  <a:gd name="T16" fmla="*/ 52 w 52"/>
                  <a:gd name="T17" fmla="*/ 0 h 41"/>
                  <a:gd name="T18" fmla="*/ 47 w 52"/>
                  <a:gd name="T19" fmla="*/ 3 h 41"/>
                  <a:gd name="T20" fmla="*/ 39 w 52"/>
                  <a:gd name="T21" fmla="*/ 7 h 41"/>
                  <a:gd name="T22" fmla="*/ 30 w 52"/>
                  <a:gd name="T23" fmla="*/ 12 h 41"/>
                  <a:gd name="T24" fmla="*/ 21 w 52"/>
                  <a:gd name="T25" fmla="*/ 18 h 41"/>
                  <a:gd name="T26" fmla="*/ 12 w 52"/>
                  <a:gd name="T27" fmla="*/ 24 h 41"/>
                  <a:gd name="T28" fmla="*/ 4 w 52"/>
                  <a:gd name="T29" fmla="*/ 29 h 41"/>
                  <a:gd name="T30" fmla="*/ 1 w 52"/>
                  <a:gd name="T31" fmla="*/ 35 h 41"/>
                  <a:gd name="T32" fmla="*/ 0 w 52"/>
                  <a:gd name="T33" fmla="*/ 39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41"/>
                  <a:gd name="T53" fmla="*/ 52 w 52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41">
                    <a:moveTo>
                      <a:pt x="0" y="39"/>
                    </a:moveTo>
                    <a:lnTo>
                      <a:pt x="2" y="41"/>
                    </a:lnTo>
                    <a:lnTo>
                      <a:pt x="9" y="38"/>
                    </a:lnTo>
                    <a:lnTo>
                      <a:pt x="17" y="35"/>
                    </a:lnTo>
                    <a:lnTo>
                      <a:pt x="26" y="29"/>
                    </a:lnTo>
                    <a:lnTo>
                      <a:pt x="35" y="22"/>
                    </a:lnTo>
                    <a:lnTo>
                      <a:pt x="43" y="15"/>
                    </a:lnTo>
                    <a:lnTo>
                      <a:pt x="50" y="7"/>
                    </a:lnTo>
                    <a:lnTo>
                      <a:pt x="52" y="0"/>
                    </a:lnTo>
                    <a:lnTo>
                      <a:pt x="47" y="3"/>
                    </a:lnTo>
                    <a:lnTo>
                      <a:pt x="39" y="7"/>
                    </a:lnTo>
                    <a:lnTo>
                      <a:pt x="30" y="12"/>
                    </a:lnTo>
                    <a:lnTo>
                      <a:pt x="21" y="18"/>
                    </a:lnTo>
                    <a:lnTo>
                      <a:pt x="12" y="24"/>
                    </a:lnTo>
                    <a:lnTo>
                      <a:pt x="4" y="29"/>
                    </a:lnTo>
                    <a:lnTo>
                      <a:pt x="1" y="35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1" name="Freeform 531"/>
              <p:cNvSpPr>
                <a:spLocks/>
              </p:cNvSpPr>
              <p:nvPr/>
            </p:nvSpPr>
            <p:spPr bwMode="auto">
              <a:xfrm>
                <a:off x="247" y="1146"/>
                <a:ext cx="43" cy="31"/>
              </a:xfrm>
              <a:custGeom>
                <a:avLst/>
                <a:gdLst>
                  <a:gd name="T0" fmla="*/ 0 w 43"/>
                  <a:gd name="T1" fmla="*/ 28 h 31"/>
                  <a:gd name="T2" fmla="*/ 4 w 43"/>
                  <a:gd name="T3" fmla="*/ 31 h 31"/>
                  <a:gd name="T4" fmla="*/ 8 w 43"/>
                  <a:gd name="T5" fmla="*/ 30 h 31"/>
                  <a:gd name="T6" fmla="*/ 16 w 43"/>
                  <a:gd name="T7" fmla="*/ 26 h 31"/>
                  <a:gd name="T8" fmla="*/ 24 w 43"/>
                  <a:gd name="T9" fmla="*/ 22 h 31"/>
                  <a:gd name="T10" fmla="*/ 31 w 43"/>
                  <a:gd name="T11" fmla="*/ 16 h 31"/>
                  <a:gd name="T12" fmla="*/ 38 w 43"/>
                  <a:gd name="T13" fmla="*/ 10 h 31"/>
                  <a:gd name="T14" fmla="*/ 42 w 43"/>
                  <a:gd name="T15" fmla="*/ 5 h 31"/>
                  <a:gd name="T16" fmla="*/ 43 w 43"/>
                  <a:gd name="T17" fmla="*/ 0 h 31"/>
                  <a:gd name="T18" fmla="*/ 40 w 43"/>
                  <a:gd name="T19" fmla="*/ 2 h 31"/>
                  <a:gd name="T20" fmla="*/ 34 w 43"/>
                  <a:gd name="T21" fmla="*/ 6 h 31"/>
                  <a:gd name="T22" fmla="*/ 28 w 43"/>
                  <a:gd name="T23" fmla="*/ 9 h 31"/>
                  <a:gd name="T24" fmla="*/ 20 w 43"/>
                  <a:gd name="T25" fmla="*/ 13 h 31"/>
                  <a:gd name="T26" fmla="*/ 13 w 43"/>
                  <a:gd name="T27" fmla="*/ 17 h 31"/>
                  <a:gd name="T28" fmla="*/ 7 w 43"/>
                  <a:gd name="T29" fmla="*/ 22 h 31"/>
                  <a:gd name="T30" fmla="*/ 3 w 43"/>
                  <a:gd name="T31" fmla="*/ 25 h 31"/>
                  <a:gd name="T32" fmla="*/ 0 w 43"/>
                  <a:gd name="T33" fmla="*/ 28 h 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31"/>
                  <a:gd name="T53" fmla="*/ 43 w 43"/>
                  <a:gd name="T54" fmla="*/ 31 h 3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31">
                    <a:moveTo>
                      <a:pt x="0" y="28"/>
                    </a:moveTo>
                    <a:lnTo>
                      <a:pt x="4" y="31"/>
                    </a:lnTo>
                    <a:lnTo>
                      <a:pt x="8" y="30"/>
                    </a:lnTo>
                    <a:lnTo>
                      <a:pt x="16" y="26"/>
                    </a:lnTo>
                    <a:lnTo>
                      <a:pt x="24" y="22"/>
                    </a:lnTo>
                    <a:lnTo>
                      <a:pt x="31" y="16"/>
                    </a:lnTo>
                    <a:lnTo>
                      <a:pt x="38" y="10"/>
                    </a:lnTo>
                    <a:lnTo>
                      <a:pt x="42" y="5"/>
                    </a:lnTo>
                    <a:lnTo>
                      <a:pt x="43" y="0"/>
                    </a:lnTo>
                    <a:lnTo>
                      <a:pt x="40" y="2"/>
                    </a:lnTo>
                    <a:lnTo>
                      <a:pt x="34" y="6"/>
                    </a:lnTo>
                    <a:lnTo>
                      <a:pt x="28" y="9"/>
                    </a:lnTo>
                    <a:lnTo>
                      <a:pt x="20" y="13"/>
                    </a:lnTo>
                    <a:lnTo>
                      <a:pt x="13" y="17"/>
                    </a:lnTo>
                    <a:lnTo>
                      <a:pt x="7" y="22"/>
                    </a:lnTo>
                    <a:lnTo>
                      <a:pt x="3" y="25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2" name="Freeform 532"/>
              <p:cNvSpPr>
                <a:spLocks/>
              </p:cNvSpPr>
              <p:nvPr/>
            </p:nvSpPr>
            <p:spPr bwMode="auto">
              <a:xfrm>
                <a:off x="306" y="1364"/>
                <a:ext cx="7" cy="44"/>
              </a:xfrm>
              <a:custGeom>
                <a:avLst/>
                <a:gdLst>
                  <a:gd name="T0" fmla="*/ 4 w 7"/>
                  <a:gd name="T1" fmla="*/ 0 h 44"/>
                  <a:gd name="T2" fmla="*/ 5 w 7"/>
                  <a:gd name="T3" fmla="*/ 9 h 44"/>
                  <a:gd name="T4" fmla="*/ 6 w 7"/>
                  <a:gd name="T5" fmla="*/ 25 h 44"/>
                  <a:gd name="T6" fmla="*/ 7 w 7"/>
                  <a:gd name="T7" fmla="*/ 38 h 44"/>
                  <a:gd name="T8" fmla="*/ 4 w 7"/>
                  <a:gd name="T9" fmla="*/ 44 h 44"/>
                  <a:gd name="T10" fmla="*/ 0 w 7"/>
                  <a:gd name="T11" fmla="*/ 38 h 44"/>
                  <a:gd name="T12" fmla="*/ 0 w 7"/>
                  <a:gd name="T13" fmla="*/ 25 h 44"/>
                  <a:gd name="T14" fmla="*/ 3 w 7"/>
                  <a:gd name="T15" fmla="*/ 10 h 44"/>
                  <a:gd name="T16" fmla="*/ 4 w 7"/>
                  <a:gd name="T17" fmla="*/ 0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44"/>
                  <a:gd name="T29" fmla="*/ 7 w 7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44">
                    <a:moveTo>
                      <a:pt x="4" y="0"/>
                    </a:moveTo>
                    <a:lnTo>
                      <a:pt x="5" y="9"/>
                    </a:lnTo>
                    <a:lnTo>
                      <a:pt x="6" y="25"/>
                    </a:lnTo>
                    <a:lnTo>
                      <a:pt x="7" y="38"/>
                    </a:lnTo>
                    <a:lnTo>
                      <a:pt x="4" y="44"/>
                    </a:lnTo>
                    <a:lnTo>
                      <a:pt x="0" y="38"/>
                    </a:lnTo>
                    <a:lnTo>
                      <a:pt x="0" y="25"/>
                    </a:lnTo>
                    <a:lnTo>
                      <a:pt x="3" y="1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3" name="Freeform 533"/>
              <p:cNvSpPr>
                <a:spLocks/>
              </p:cNvSpPr>
              <p:nvPr/>
            </p:nvSpPr>
            <p:spPr bwMode="auto">
              <a:xfrm>
                <a:off x="314" y="1313"/>
                <a:ext cx="49" cy="62"/>
              </a:xfrm>
              <a:custGeom>
                <a:avLst/>
                <a:gdLst>
                  <a:gd name="T0" fmla="*/ 0 w 49"/>
                  <a:gd name="T1" fmla="*/ 0 h 62"/>
                  <a:gd name="T2" fmla="*/ 4 w 49"/>
                  <a:gd name="T3" fmla="*/ 6 h 62"/>
                  <a:gd name="T4" fmla="*/ 9 w 49"/>
                  <a:gd name="T5" fmla="*/ 17 h 62"/>
                  <a:gd name="T6" fmla="*/ 16 w 49"/>
                  <a:gd name="T7" fmla="*/ 28 h 62"/>
                  <a:gd name="T8" fmla="*/ 24 w 49"/>
                  <a:gd name="T9" fmla="*/ 39 h 62"/>
                  <a:gd name="T10" fmla="*/ 32 w 49"/>
                  <a:gd name="T11" fmla="*/ 49 h 62"/>
                  <a:gd name="T12" fmla="*/ 39 w 49"/>
                  <a:gd name="T13" fmla="*/ 57 h 62"/>
                  <a:gd name="T14" fmla="*/ 46 w 49"/>
                  <a:gd name="T15" fmla="*/ 62 h 62"/>
                  <a:gd name="T16" fmla="*/ 49 w 49"/>
                  <a:gd name="T17" fmla="*/ 61 h 62"/>
                  <a:gd name="T18" fmla="*/ 49 w 49"/>
                  <a:gd name="T19" fmla="*/ 56 h 62"/>
                  <a:gd name="T20" fmla="*/ 46 w 49"/>
                  <a:gd name="T21" fmla="*/ 48 h 62"/>
                  <a:gd name="T22" fmla="*/ 39 w 49"/>
                  <a:gd name="T23" fmla="*/ 40 h 62"/>
                  <a:gd name="T24" fmla="*/ 30 w 49"/>
                  <a:gd name="T25" fmla="*/ 31 h 62"/>
                  <a:gd name="T26" fmla="*/ 21 w 49"/>
                  <a:gd name="T27" fmla="*/ 22 h 62"/>
                  <a:gd name="T28" fmla="*/ 12 w 49"/>
                  <a:gd name="T29" fmla="*/ 13 h 62"/>
                  <a:gd name="T30" fmla="*/ 5 w 49"/>
                  <a:gd name="T31" fmla="*/ 5 h 62"/>
                  <a:gd name="T32" fmla="*/ 0 w 49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62"/>
                  <a:gd name="T53" fmla="*/ 49 w 49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62">
                    <a:moveTo>
                      <a:pt x="0" y="0"/>
                    </a:moveTo>
                    <a:lnTo>
                      <a:pt x="4" y="6"/>
                    </a:lnTo>
                    <a:lnTo>
                      <a:pt x="9" y="17"/>
                    </a:lnTo>
                    <a:lnTo>
                      <a:pt x="16" y="28"/>
                    </a:lnTo>
                    <a:lnTo>
                      <a:pt x="24" y="39"/>
                    </a:lnTo>
                    <a:lnTo>
                      <a:pt x="32" y="49"/>
                    </a:lnTo>
                    <a:lnTo>
                      <a:pt x="39" y="57"/>
                    </a:lnTo>
                    <a:lnTo>
                      <a:pt x="46" y="62"/>
                    </a:lnTo>
                    <a:lnTo>
                      <a:pt x="49" y="61"/>
                    </a:lnTo>
                    <a:lnTo>
                      <a:pt x="49" y="56"/>
                    </a:lnTo>
                    <a:lnTo>
                      <a:pt x="46" y="48"/>
                    </a:lnTo>
                    <a:lnTo>
                      <a:pt x="39" y="40"/>
                    </a:lnTo>
                    <a:lnTo>
                      <a:pt x="30" y="31"/>
                    </a:lnTo>
                    <a:lnTo>
                      <a:pt x="21" y="22"/>
                    </a:lnTo>
                    <a:lnTo>
                      <a:pt x="12" y="13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4" name="Freeform 534"/>
              <p:cNvSpPr>
                <a:spLocks/>
              </p:cNvSpPr>
              <p:nvPr/>
            </p:nvSpPr>
            <p:spPr bwMode="auto">
              <a:xfrm>
                <a:off x="313" y="1291"/>
                <a:ext cx="52" cy="57"/>
              </a:xfrm>
              <a:custGeom>
                <a:avLst/>
                <a:gdLst>
                  <a:gd name="T0" fmla="*/ 0 w 52"/>
                  <a:gd name="T1" fmla="*/ 0 h 57"/>
                  <a:gd name="T2" fmla="*/ 5 w 52"/>
                  <a:gd name="T3" fmla="*/ 7 h 57"/>
                  <a:gd name="T4" fmla="*/ 11 w 52"/>
                  <a:gd name="T5" fmla="*/ 17 h 57"/>
                  <a:gd name="T6" fmla="*/ 19 w 52"/>
                  <a:gd name="T7" fmla="*/ 27 h 57"/>
                  <a:gd name="T8" fmla="*/ 28 w 52"/>
                  <a:gd name="T9" fmla="*/ 37 h 57"/>
                  <a:gd name="T10" fmla="*/ 36 w 52"/>
                  <a:gd name="T11" fmla="*/ 47 h 57"/>
                  <a:gd name="T12" fmla="*/ 44 w 52"/>
                  <a:gd name="T13" fmla="*/ 53 h 57"/>
                  <a:gd name="T14" fmla="*/ 50 w 52"/>
                  <a:gd name="T15" fmla="*/ 57 h 57"/>
                  <a:gd name="T16" fmla="*/ 52 w 52"/>
                  <a:gd name="T17" fmla="*/ 56 h 57"/>
                  <a:gd name="T18" fmla="*/ 51 w 52"/>
                  <a:gd name="T19" fmla="*/ 50 h 57"/>
                  <a:gd name="T20" fmla="*/ 45 w 52"/>
                  <a:gd name="T21" fmla="*/ 43 h 57"/>
                  <a:gd name="T22" fmla="*/ 38 w 52"/>
                  <a:gd name="T23" fmla="*/ 35 h 57"/>
                  <a:gd name="T24" fmla="*/ 28 w 52"/>
                  <a:gd name="T25" fmla="*/ 26 h 57"/>
                  <a:gd name="T26" fmla="*/ 19 w 52"/>
                  <a:gd name="T27" fmla="*/ 18 h 57"/>
                  <a:gd name="T28" fmla="*/ 10 w 52"/>
                  <a:gd name="T29" fmla="*/ 10 h 57"/>
                  <a:gd name="T30" fmla="*/ 4 w 52"/>
                  <a:gd name="T31" fmla="*/ 5 h 57"/>
                  <a:gd name="T32" fmla="*/ 0 w 52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57"/>
                  <a:gd name="T53" fmla="*/ 52 w 52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57">
                    <a:moveTo>
                      <a:pt x="0" y="0"/>
                    </a:moveTo>
                    <a:lnTo>
                      <a:pt x="5" y="7"/>
                    </a:lnTo>
                    <a:lnTo>
                      <a:pt x="11" y="17"/>
                    </a:lnTo>
                    <a:lnTo>
                      <a:pt x="19" y="27"/>
                    </a:lnTo>
                    <a:lnTo>
                      <a:pt x="28" y="37"/>
                    </a:lnTo>
                    <a:lnTo>
                      <a:pt x="36" y="47"/>
                    </a:lnTo>
                    <a:lnTo>
                      <a:pt x="44" y="53"/>
                    </a:lnTo>
                    <a:lnTo>
                      <a:pt x="50" y="57"/>
                    </a:lnTo>
                    <a:lnTo>
                      <a:pt x="52" y="56"/>
                    </a:lnTo>
                    <a:lnTo>
                      <a:pt x="51" y="50"/>
                    </a:lnTo>
                    <a:lnTo>
                      <a:pt x="45" y="43"/>
                    </a:lnTo>
                    <a:lnTo>
                      <a:pt x="38" y="35"/>
                    </a:lnTo>
                    <a:lnTo>
                      <a:pt x="28" y="26"/>
                    </a:lnTo>
                    <a:lnTo>
                      <a:pt x="19" y="18"/>
                    </a:lnTo>
                    <a:lnTo>
                      <a:pt x="10" y="10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5" name="Freeform 535"/>
              <p:cNvSpPr>
                <a:spLocks/>
              </p:cNvSpPr>
              <p:nvPr/>
            </p:nvSpPr>
            <p:spPr bwMode="auto">
              <a:xfrm>
                <a:off x="313" y="1266"/>
                <a:ext cx="55" cy="50"/>
              </a:xfrm>
              <a:custGeom>
                <a:avLst/>
                <a:gdLst>
                  <a:gd name="T0" fmla="*/ 0 w 55"/>
                  <a:gd name="T1" fmla="*/ 0 h 50"/>
                  <a:gd name="T2" fmla="*/ 6 w 55"/>
                  <a:gd name="T3" fmla="*/ 8 h 50"/>
                  <a:gd name="T4" fmla="*/ 13 w 55"/>
                  <a:gd name="T5" fmla="*/ 17 h 50"/>
                  <a:gd name="T6" fmla="*/ 22 w 55"/>
                  <a:gd name="T7" fmla="*/ 26 h 50"/>
                  <a:gd name="T8" fmla="*/ 31 w 55"/>
                  <a:gd name="T9" fmla="*/ 35 h 50"/>
                  <a:gd name="T10" fmla="*/ 39 w 55"/>
                  <a:gd name="T11" fmla="*/ 43 h 50"/>
                  <a:gd name="T12" fmla="*/ 47 w 55"/>
                  <a:gd name="T13" fmla="*/ 48 h 50"/>
                  <a:gd name="T14" fmla="*/ 52 w 55"/>
                  <a:gd name="T15" fmla="*/ 50 h 50"/>
                  <a:gd name="T16" fmla="*/ 55 w 55"/>
                  <a:gd name="T17" fmla="*/ 49 h 50"/>
                  <a:gd name="T18" fmla="*/ 53 w 55"/>
                  <a:gd name="T19" fmla="*/ 44 h 50"/>
                  <a:gd name="T20" fmla="*/ 48 w 55"/>
                  <a:gd name="T21" fmla="*/ 39 h 50"/>
                  <a:gd name="T22" fmla="*/ 40 w 55"/>
                  <a:gd name="T23" fmla="*/ 32 h 50"/>
                  <a:gd name="T24" fmla="*/ 31 w 55"/>
                  <a:gd name="T25" fmla="*/ 25 h 50"/>
                  <a:gd name="T26" fmla="*/ 21 w 55"/>
                  <a:gd name="T27" fmla="*/ 18 h 50"/>
                  <a:gd name="T28" fmla="*/ 11 w 55"/>
                  <a:gd name="T29" fmla="*/ 12 h 50"/>
                  <a:gd name="T30" fmla="*/ 5 w 55"/>
                  <a:gd name="T31" fmla="*/ 6 h 50"/>
                  <a:gd name="T32" fmla="*/ 0 w 55"/>
                  <a:gd name="T33" fmla="*/ 0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50"/>
                  <a:gd name="T53" fmla="*/ 55 w 55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50">
                    <a:moveTo>
                      <a:pt x="0" y="0"/>
                    </a:moveTo>
                    <a:lnTo>
                      <a:pt x="6" y="8"/>
                    </a:lnTo>
                    <a:lnTo>
                      <a:pt x="13" y="17"/>
                    </a:lnTo>
                    <a:lnTo>
                      <a:pt x="22" y="26"/>
                    </a:lnTo>
                    <a:lnTo>
                      <a:pt x="31" y="35"/>
                    </a:lnTo>
                    <a:lnTo>
                      <a:pt x="39" y="43"/>
                    </a:lnTo>
                    <a:lnTo>
                      <a:pt x="47" y="48"/>
                    </a:lnTo>
                    <a:lnTo>
                      <a:pt x="52" y="50"/>
                    </a:lnTo>
                    <a:lnTo>
                      <a:pt x="55" y="49"/>
                    </a:lnTo>
                    <a:lnTo>
                      <a:pt x="53" y="44"/>
                    </a:lnTo>
                    <a:lnTo>
                      <a:pt x="48" y="39"/>
                    </a:lnTo>
                    <a:lnTo>
                      <a:pt x="40" y="32"/>
                    </a:lnTo>
                    <a:lnTo>
                      <a:pt x="31" y="25"/>
                    </a:lnTo>
                    <a:lnTo>
                      <a:pt x="21" y="18"/>
                    </a:lnTo>
                    <a:lnTo>
                      <a:pt x="11" y="12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6" name="Freeform 536"/>
              <p:cNvSpPr>
                <a:spLocks/>
              </p:cNvSpPr>
              <p:nvPr/>
            </p:nvSpPr>
            <p:spPr bwMode="auto">
              <a:xfrm>
                <a:off x="309" y="1241"/>
                <a:ext cx="52" cy="39"/>
              </a:xfrm>
              <a:custGeom>
                <a:avLst/>
                <a:gdLst>
                  <a:gd name="T0" fmla="*/ 0 w 52"/>
                  <a:gd name="T1" fmla="*/ 0 h 39"/>
                  <a:gd name="T2" fmla="*/ 4 w 52"/>
                  <a:gd name="T3" fmla="*/ 6 h 39"/>
                  <a:gd name="T4" fmla="*/ 11 w 52"/>
                  <a:gd name="T5" fmla="*/ 13 h 39"/>
                  <a:gd name="T6" fmla="*/ 20 w 52"/>
                  <a:gd name="T7" fmla="*/ 21 h 39"/>
                  <a:gd name="T8" fmla="*/ 29 w 52"/>
                  <a:gd name="T9" fmla="*/ 27 h 39"/>
                  <a:gd name="T10" fmla="*/ 37 w 52"/>
                  <a:gd name="T11" fmla="*/ 34 h 39"/>
                  <a:gd name="T12" fmla="*/ 45 w 52"/>
                  <a:gd name="T13" fmla="*/ 38 h 39"/>
                  <a:gd name="T14" fmla="*/ 49 w 52"/>
                  <a:gd name="T15" fmla="*/ 39 h 39"/>
                  <a:gd name="T16" fmla="*/ 52 w 52"/>
                  <a:gd name="T17" fmla="*/ 35 h 39"/>
                  <a:gd name="T18" fmla="*/ 49 w 52"/>
                  <a:gd name="T19" fmla="*/ 30 h 39"/>
                  <a:gd name="T20" fmla="*/ 45 w 52"/>
                  <a:gd name="T21" fmla="*/ 25 h 39"/>
                  <a:gd name="T22" fmla="*/ 38 w 52"/>
                  <a:gd name="T23" fmla="*/ 21 h 39"/>
                  <a:gd name="T24" fmla="*/ 29 w 52"/>
                  <a:gd name="T25" fmla="*/ 16 h 39"/>
                  <a:gd name="T26" fmla="*/ 20 w 52"/>
                  <a:gd name="T27" fmla="*/ 12 h 39"/>
                  <a:gd name="T28" fmla="*/ 12 w 52"/>
                  <a:gd name="T29" fmla="*/ 8 h 39"/>
                  <a:gd name="T30" fmla="*/ 4 w 52"/>
                  <a:gd name="T31" fmla="*/ 4 h 39"/>
                  <a:gd name="T32" fmla="*/ 0 w 52"/>
                  <a:gd name="T33" fmla="*/ 0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39"/>
                  <a:gd name="T53" fmla="*/ 52 w 52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39">
                    <a:moveTo>
                      <a:pt x="0" y="0"/>
                    </a:moveTo>
                    <a:lnTo>
                      <a:pt x="4" y="6"/>
                    </a:lnTo>
                    <a:lnTo>
                      <a:pt x="11" y="13"/>
                    </a:lnTo>
                    <a:lnTo>
                      <a:pt x="20" y="21"/>
                    </a:lnTo>
                    <a:lnTo>
                      <a:pt x="29" y="27"/>
                    </a:lnTo>
                    <a:lnTo>
                      <a:pt x="37" y="34"/>
                    </a:lnTo>
                    <a:lnTo>
                      <a:pt x="45" y="38"/>
                    </a:lnTo>
                    <a:lnTo>
                      <a:pt x="49" y="39"/>
                    </a:lnTo>
                    <a:lnTo>
                      <a:pt x="52" y="35"/>
                    </a:lnTo>
                    <a:lnTo>
                      <a:pt x="49" y="30"/>
                    </a:lnTo>
                    <a:lnTo>
                      <a:pt x="45" y="25"/>
                    </a:lnTo>
                    <a:lnTo>
                      <a:pt x="38" y="21"/>
                    </a:lnTo>
                    <a:lnTo>
                      <a:pt x="29" y="16"/>
                    </a:lnTo>
                    <a:lnTo>
                      <a:pt x="20" y="12"/>
                    </a:lnTo>
                    <a:lnTo>
                      <a:pt x="12" y="8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7" name="Freeform 537"/>
              <p:cNvSpPr>
                <a:spLocks/>
              </p:cNvSpPr>
              <p:nvPr/>
            </p:nvSpPr>
            <p:spPr bwMode="auto">
              <a:xfrm>
                <a:off x="305" y="1213"/>
                <a:ext cx="51" cy="35"/>
              </a:xfrm>
              <a:custGeom>
                <a:avLst/>
                <a:gdLst>
                  <a:gd name="T0" fmla="*/ 0 w 51"/>
                  <a:gd name="T1" fmla="*/ 0 h 35"/>
                  <a:gd name="T2" fmla="*/ 5 w 51"/>
                  <a:gd name="T3" fmla="*/ 4 h 35"/>
                  <a:gd name="T4" fmla="*/ 13 w 51"/>
                  <a:gd name="T5" fmla="*/ 11 h 35"/>
                  <a:gd name="T6" fmla="*/ 22 w 51"/>
                  <a:gd name="T7" fmla="*/ 18 h 35"/>
                  <a:gd name="T8" fmla="*/ 31 w 51"/>
                  <a:gd name="T9" fmla="*/ 25 h 35"/>
                  <a:gd name="T10" fmla="*/ 39 w 51"/>
                  <a:gd name="T11" fmla="*/ 31 h 35"/>
                  <a:gd name="T12" fmla="*/ 46 w 51"/>
                  <a:gd name="T13" fmla="*/ 34 h 35"/>
                  <a:gd name="T14" fmla="*/ 50 w 51"/>
                  <a:gd name="T15" fmla="*/ 35 h 35"/>
                  <a:gd name="T16" fmla="*/ 51 w 51"/>
                  <a:gd name="T17" fmla="*/ 32 h 35"/>
                  <a:gd name="T18" fmla="*/ 49 w 51"/>
                  <a:gd name="T19" fmla="*/ 26 h 35"/>
                  <a:gd name="T20" fmla="*/ 43 w 51"/>
                  <a:gd name="T21" fmla="*/ 21 h 35"/>
                  <a:gd name="T22" fmla="*/ 35 w 51"/>
                  <a:gd name="T23" fmla="*/ 17 h 35"/>
                  <a:gd name="T24" fmla="*/ 27 w 51"/>
                  <a:gd name="T25" fmla="*/ 12 h 35"/>
                  <a:gd name="T26" fmla="*/ 18 w 51"/>
                  <a:gd name="T27" fmla="*/ 9 h 35"/>
                  <a:gd name="T28" fmla="*/ 10 w 51"/>
                  <a:gd name="T29" fmla="*/ 6 h 35"/>
                  <a:gd name="T30" fmla="*/ 4 w 51"/>
                  <a:gd name="T31" fmla="*/ 2 h 35"/>
                  <a:gd name="T32" fmla="*/ 0 w 51"/>
                  <a:gd name="T33" fmla="*/ 0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35"/>
                  <a:gd name="T53" fmla="*/ 51 w 51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35">
                    <a:moveTo>
                      <a:pt x="0" y="0"/>
                    </a:moveTo>
                    <a:lnTo>
                      <a:pt x="5" y="4"/>
                    </a:lnTo>
                    <a:lnTo>
                      <a:pt x="13" y="11"/>
                    </a:lnTo>
                    <a:lnTo>
                      <a:pt x="22" y="18"/>
                    </a:lnTo>
                    <a:lnTo>
                      <a:pt x="31" y="25"/>
                    </a:lnTo>
                    <a:lnTo>
                      <a:pt x="39" y="31"/>
                    </a:lnTo>
                    <a:lnTo>
                      <a:pt x="46" y="34"/>
                    </a:lnTo>
                    <a:lnTo>
                      <a:pt x="50" y="35"/>
                    </a:lnTo>
                    <a:lnTo>
                      <a:pt x="51" y="32"/>
                    </a:lnTo>
                    <a:lnTo>
                      <a:pt x="49" y="26"/>
                    </a:lnTo>
                    <a:lnTo>
                      <a:pt x="43" y="21"/>
                    </a:lnTo>
                    <a:lnTo>
                      <a:pt x="35" y="17"/>
                    </a:lnTo>
                    <a:lnTo>
                      <a:pt x="27" y="12"/>
                    </a:lnTo>
                    <a:lnTo>
                      <a:pt x="18" y="9"/>
                    </a:lnTo>
                    <a:lnTo>
                      <a:pt x="10" y="6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8" name="Freeform 538"/>
              <p:cNvSpPr>
                <a:spLocks/>
              </p:cNvSpPr>
              <p:nvPr/>
            </p:nvSpPr>
            <p:spPr bwMode="auto">
              <a:xfrm>
                <a:off x="301" y="1187"/>
                <a:ext cx="44" cy="18"/>
              </a:xfrm>
              <a:custGeom>
                <a:avLst/>
                <a:gdLst>
                  <a:gd name="T0" fmla="*/ 0 w 44"/>
                  <a:gd name="T1" fmla="*/ 0 h 18"/>
                  <a:gd name="T2" fmla="*/ 5 w 44"/>
                  <a:gd name="T3" fmla="*/ 4 h 18"/>
                  <a:gd name="T4" fmla="*/ 12 w 44"/>
                  <a:gd name="T5" fmla="*/ 8 h 18"/>
                  <a:gd name="T6" fmla="*/ 19 w 44"/>
                  <a:gd name="T7" fmla="*/ 12 h 18"/>
                  <a:gd name="T8" fmla="*/ 27 w 44"/>
                  <a:gd name="T9" fmla="*/ 16 h 18"/>
                  <a:gd name="T10" fmla="*/ 34 w 44"/>
                  <a:gd name="T11" fmla="*/ 18 h 18"/>
                  <a:gd name="T12" fmla="*/ 39 w 44"/>
                  <a:gd name="T13" fmla="*/ 18 h 18"/>
                  <a:gd name="T14" fmla="*/ 43 w 44"/>
                  <a:gd name="T15" fmla="*/ 17 h 18"/>
                  <a:gd name="T16" fmla="*/ 44 w 44"/>
                  <a:gd name="T17" fmla="*/ 13 h 18"/>
                  <a:gd name="T18" fmla="*/ 42 w 44"/>
                  <a:gd name="T19" fmla="*/ 9 h 18"/>
                  <a:gd name="T20" fmla="*/ 38 w 44"/>
                  <a:gd name="T21" fmla="*/ 6 h 18"/>
                  <a:gd name="T22" fmla="*/ 33 w 44"/>
                  <a:gd name="T23" fmla="*/ 4 h 18"/>
                  <a:gd name="T24" fmla="*/ 26 w 44"/>
                  <a:gd name="T25" fmla="*/ 3 h 18"/>
                  <a:gd name="T26" fmla="*/ 18 w 44"/>
                  <a:gd name="T27" fmla="*/ 3 h 18"/>
                  <a:gd name="T28" fmla="*/ 11 w 44"/>
                  <a:gd name="T29" fmla="*/ 2 h 18"/>
                  <a:gd name="T30" fmla="*/ 4 w 44"/>
                  <a:gd name="T31" fmla="*/ 1 h 18"/>
                  <a:gd name="T32" fmla="*/ 0 w 44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18"/>
                  <a:gd name="T53" fmla="*/ 44 w 44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18">
                    <a:moveTo>
                      <a:pt x="0" y="0"/>
                    </a:moveTo>
                    <a:lnTo>
                      <a:pt x="5" y="4"/>
                    </a:lnTo>
                    <a:lnTo>
                      <a:pt x="12" y="8"/>
                    </a:lnTo>
                    <a:lnTo>
                      <a:pt x="19" y="12"/>
                    </a:lnTo>
                    <a:lnTo>
                      <a:pt x="27" y="16"/>
                    </a:lnTo>
                    <a:lnTo>
                      <a:pt x="34" y="18"/>
                    </a:lnTo>
                    <a:lnTo>
                      <a:pt x="39" y="18"/>
                    </a:lnTo>
                    <a:lnTo>
                      <a:pt x="43" y="17"/>
                    </a:lnTo>
                    <a:lnTo>
                      <a:pt x="44" y="13"/>
                    </a:lnTo>
                    <a:lnTo>
                      <a:pt x="42" y="9"/>
                    </a:lnTo>
                    <a:lnTo>
                      <a:pt x="38" y="6"/>
                    </a:lnTo>
                    <a:lnTo>
                      <a:pt x="33" y="4"/>
                    </a:lnTo>
                    <a:lnTo>
                      <a:pt x="26" y="3"/>
                    </a:lnTo>
                    <a:lnTo>
                      <a:pt x="18" y="3"/>
                    </a:lnTo>
                    <a:lnTo>
                      <a:pt x="11" y="2"/>
                    </a:lnTo>
                    <a:lnTo>
                      <a:pt x="4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9" name="Freeform 539"/>
              <p:cNvSpPr>
                <a:spLocks/>
              </p:cNvSpPr>
              <p:nvPr/>
            </p:nvSpPr>
            <p:spPr bwMode="auto">
              <a:xfrm>
                <a:off x="296" y="1167"/>
                <a:ext cx="39" cy="9"/>
              </a:xfrm>
              <a:custGeom>
                <a:avLst/>
                <a:gdLst>
                  <a:gd name="T0" fmla="*/ 0 w 39"/>
                  <a:gd name="T1" fmla="*/ 0 h 9"/>
                  <a:gd name="T2" fmla="*/ 5 w 39"/>
                  <a:gd name="T3" fmla="*/ 1 h 9"/>
                  <a:gd name="T4" fmla="*/ 9 w 39"/>
                  <a:gd name="T5" fmla="*/ 3 h 9"/>
                  <a:gd name="T6" fmla="*/ 16 w 39"/>
                  <a:gd name="T7" fmla="*/ 5 h 9"/>
                  <a:gd name="T8" fmla="*/ 23 w 39"/>
                  <a:gd name="T9" fmla="*/ 7 h 9"/>
                  <a:gd name="T10" fmla="*/ 30 w 39"/>
                  <a:gd name="T11" fmla="*/ 9 h 9"/>
                  <a:gd name="T12" fmla="*/ 34 w 39"/>
                  <a:gd name="T13" fmla="*/ 9 h 9"/>
                  <a:gd name="T14" fmla="*/ 38 w 39"/>
                  <a:gd name="T15" fmla="*/ 7 h 9"/>
                  <a:gd name="T16" fmla="*/ 39 w 39"/>
                  <a:gd name="T17" fmla="*/ 4 h 9"/>
                  <a:gd name="T18" fmla="*/ 36 w 39"/>
                  <a:gd name="T19" fmla="*/ 1 h 9"/>
                  <a:gd name="T20" fmla="*/ 33 w 39"/>
                  <a:gd name="T21" fmla="*/ 0 h 9"/>
                  <a:gd name="T22" fmla="*/ 28 w 39"/>
                  <a:gd name="T23" fmla="*/ 0 h 9"/>
                  <a:gd name="T24" fmla="*/ 23 w 39"/>
                  <a:gd name="T25" fmla="*/ 0 h 9"/>
                  <a:gd name="T26" fmla="*/ 17 w 39"/>
                  <a:gd name="T27" fmla="*/ 1 h 9"/>
                  <a:gd name="T28" fmla="*/ 10 w 39"/>
                  <a:gd name="T29" fmla="*/ 1 h 9"/>
                  <a:gd name="T30" fmla="*/ 5 w 39"/>
                  <a:gd name="T31" fmla="*/ 1 h 9"/>
                  <a:gd name="T32" fmla="*/ 0 w 39"/>
                  <a:gd name="T33" fmla="*/ 0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9"/>
                  <a:gd name="T53" fmla="*/ 39 w 39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9">
                    <a:moveTo>
                      <a:pt x="0" y="0"/>
                    </a:moveTo>
                    <a:lnTo>
                      <a:pt x="5" y="1"/>
                    </a:lnTo>
                    <a:lnTo>
                      <a:pt x="9" y="3"/>
                    </a:lnTo>
                    <a:lnTo>
                      <a:pt x="16" y="5"/>
                    </a:lnTo>
                    <a:lnTo>
                      <a:pt x="23" y="7"/>
                    </a:lnTo>
                    <a:lnTo>
                      <a:pt x="30" y="9"/>
                    </a:lnTo>
                    <a:lnTo>
                      <a:pt x="34" y="9"/>
                    </a:lnTo>
                    <a:lnTo>
                      <a:pt x="38" y="7"/>
                    </a:lnTo>
                    <a:lnTo>
                      <a:pt x="39" y="4"/>
                    </a:lnTo>
                    <a:lnTo>
                      <a:pt x="36" y="1"/>
                    </a:lnTo>
                    <a:lnTo>
                      <a:pt x="33" y="0"/>
                    </a:lnTo>
                    <a:lnTo>
                      <a:pt x="28" y="0"/>
                    </a:lnTo>
                    <a:lnTo>
                      <a:pt x="23" y="0"/>
                    </a:lnTo>
                    <a:lnTo>
                      <a:pt x="17" y="1"/>
                    </a:lnTo>
                    <a:lnTo>
                      <a:pt x="10" y="1"/>
                    </a:lnTo>
                    <a:lnTo>
                      <a:pt x="5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50" name="Freeform 540"/>
              <p:cNvSpPr>
                <a:spLocks/>
              </p:cNvSpPr>
              <p:nvPr/>
            </p:nvSpPr>
            <p:spPr bwMode="auto">
              <a:xfrm>
                <a:off x="289" y="1142"/>
                <a:ext cx="39" cy="11"/>
              </a:xfrm>
              <a:custGeom>
                <a:avLst/>
                <a:gdLst>
                  <a:gd name="T0" fmla="*/ 0 w 39"/>
                  <a:gd name="T1" fmla="*/ 5 h 11"/>
                  <a:gd name="T2" fmla="*/ 4 w 39"/>
                  <a:gd name="T3" fmla="*/ 8 h 11"/>
                  <a:gd name="T4" fmla="*/ 9 w 39"/>
                  <a:gd name="T5" fmla="*/ 9 h 11"/>
                  <a:gd name="T6" fmla="*/ 15 w 39"/>
                  <a:gd name="T7" fmla="*/ 10 h 11"/>
                  <a:gd name="T8" fmla="*/ 22 w 39"/>
                  <a:gd name="T9" fmla="*/ 11 h 11"/>
                  <a:gd name="T10" fmla="*/ 28 w 39"/>
                  <a:gd name="T11" fmla="*/ 10 h 11"/>
                  <a:gd name="T12" fmla="*/ 33 w 39"/>
                  <a:gd name="T13" fmla="*/ 9 h 11"/>
                  <a:gd name="T14" fmla="*/ 37 w 39"/>
                  <a:gd name="T15" fmla="*/ 6 h 11"/>
                  <a:gd name="T16" fmla="*/ 39 w 39"/>
                  <a:gd name="T17" fmla="*/ 3 h 11"/>
                  <a:gd name="T18" fmla="*/ 38 w 39"/>
                  <a:gd name="T19" fmla="*/ 1 h 11"/>
                  <a:gd name="T20" fmla="*/ 35 w 39"/>
                  <a:gd name="T21" fmla="*/ 0 h 11"/>
                  <a:gd name="T22" fmla="*/ 31 w 39"/>
                  <a:gd name="T23" fmla="*/ 0 h 11"/>
                  <a:gd name="T24" fmla="*/ 25 w 39"/>
                  <a:gd name="T25" fmla="*/ 1 h 11"/>
                  <a:gd name="T26" fmla="*/ 18 w 39"/>
                  <a:gd name="T27" fmla="*/ 2 h 11"/>
                  <a:gd name="T28" fmla="*/ 13 w 39"/>
                  <a:gd name="T29" fmla="*/ 4 h 11"/>
                  <a:gd name="T30" fmla="*/ 6 w 39"/>
                  <a:gd name="T31" fmla="*/ 5 h 11"/>
                  <a:gd name="T32" fmla="*/ 0 w 39"/>
                  <a:gd name="T33" fmla="*/ 5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11"/>
                  <a:gd name="T53" fmla="*/ 39 w 39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11">
                    <a:moveTo>
                      <a:pt x="0" y="5"/>
                    </a:moveTo>
                    <a:lnTo>
                      <a:pt x="4" y="8"/>
                    </a:lnTo>
                    <a:lnTo>
                      <a:pt x="9" y="9"/>
                    </a:lnTo>
                    <a:lnTo>
                      <a:pt x="15" y="10"/>
                    </a:lnTo>
                    <a:lnTo>
                      <a:pt x="22" y="11"/>
                    </a:lnTo>
                    <a:lnTo>
                      <a:pt x="28" y="10"/>
                    </a:lnTo>
                    <a:lnTo>
                      <a:pt x="33" y="9"/>
                    </a:lnTo>
                    <a:lnTo>
                      <a:pt x="37" y="6"/>
                    </a:lnTo>
                    <a:lnTo>
                      <a:pt x="39" y="3"/>
                    </a:lnTo>
                    <a:lnTo>
                      <a:pt x="38" y="1"/>
                    </a:lnTo>
                    <a:lnTo>
                      <a:pt x="35" y="0"/>
                    </a:lnTo>
                    <a:lnTo>
                      <a:pt x="31" y="0"/>
                    </a:lnTo>
                    <a:lnTo>
                      <a:pt x="25" y="1"/>
                    </a:lnTo>
                    <a:lnTo>
                      <a:pt x="18" y="2"/>
                    </a:lnTo>
                    <a:lnTo>
                      <a:pt x="13" y="4"/>
                    </a:lnTo>
                    <a:lnTo>
                      <a:pt x="6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51" name="Freeform 541"/>
              <p:cNvSpPr>
                <a:spLocks/>
              </p:cNvSpPr>
              <p:nvPr/>
            </p:nvSpPr>
            <p:spPr bwMode="auto">
              <a:xfrm>
                <a:off x="270" y="1108"/>
                <a:ext cx="42" cy="11"/>
              </a:xfrm>
              <a:custGeom>
                <a:avLst/>
                <a:gdLst>
                  <a:gd name="T0" fmla="*/ 0 w 42"/>
                  <a:gd name="T1" fmla="*/ 2 h 11"/>
                  <a:gd name="T2" fmla="*/ 3 w 42"/>
                  <a:gd name="T3" fmla="*/ 3 h 11"/>
                  <a:gd name="T4" fmla="*/ 9 w 42"/>
                  <a:gd name="T5" fmla="*/ 5 h 11"/>
                  <a:gd name="T6" fmla="*/ 15 w 42"/>
                  <a:gd name="T7" fmla="*/ 8 h 11"/>
                  <a:gd name="T8" fmla="*/ 22 w 42"/>
                  <a:gd name="T9" fmla="*/ 10 h 11"/>
                  <a:gd name="T10" fmla="*/ 27 w 42"/>
                  <a:gd name="T11" fmla="*/ 11 h 11"/>
                  <a:gd name="T12" fmla="*/ 33 w 42"/>
                  <a:gd name="T13" fmla="*/ 11 h 11"/>
                  <a:gd name="T14" fmla="*/ 39 w 42"/>
                  <a:gd name="T15" fmla="*/ 10 h 11"/>
                  <a:gd name="T16" fmla="*/ 42 w 42"/>
                  <a:gd name="T17" fmla="*/ 8 h 11"/>
                  <a:gd name="T18" fmla="*/ 42 w 42"/>
                  <a:gd name="T19" fmla="*/ 4 h 11"/>
                  <a:gd name="T20" fmla="*/ 40 w 42"/>
                  <a:gd name="T21" fmla="*/ 2 h 11"/>
                  <a:gd name="T22" fmla="*/ 34 w 42"/>
                  <a:gd name="T23" fmla="*/ 1 h 11"/>
                  <a:gd name="T24" fmla="*/ 26 w 42"/>
                  <a:gd name="T25" fmla="*/ 0 h 11"/>
                  <a:gd name="T26" fmla="*/ 18 w 42"/>
                  <a:gd name="T27" fmla="*/ 1 h 11"/>
                  <a:gd name="T28" fmla="*/ 10 w 42"/>
                  <a:gd name="T29" fmla="*/ 1 h 11"/>
                  <a:gd name="T30" fmla="*/ 5 w 42"/>
                  <a:gd name="T31" fmla="*/ 2 h 11"/>
                  <a:gd name="T32" fmla="*/ 0 w 42"/>
                  <a:gd name="T33" fmla="*/ 2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11"/>
                  <a:gd name="T53" fmla="*/ 42 w 42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11">
                    <a:moveTo>
                      <a:pt x="0" y="2"/>
                    </a:moveTo>
                    <a:lnTo>
                      <a:pt x="3" y="3"/>
                    </a:lnTo>
                    <a:lnTo>
                      <a:pt x="9" y="5"/>
                    </a:lnTo>
                    <a:lnTo>
                      <a:pt x="15" y="8"/>
                    </a:lnTo>
                    <a:lnTo>
                      <a:pt x="22" y="10"/>
                    </a:lnTo>
                    <a:lnTo>
                      <a:pt x="27" y="11"/>
                    </a:lnTo>
                    <a:lnTo>
                      <a:pt x="33" y="11"/>
                    </a:lnTo>
                    <a:lnTo>
                      <a:pt x="39" y="10"/>
                    </a:lnTo>
                    <a:lnTo>
                      <a:pt x="42" y="8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6" y="0"/>
                    </a:lnTo>
                    <a:lnTo>
                      <a:pt x="18" y="1"/>
                    </a:lnTo>
                    <a:lnTo>
                      <a:pt x="10" y="1"/>
                    </a:lnTo>
                    <a:lnTo>
                      <a:pt x="5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52" name="Freeform 542"/>
              <p:cNvSpPr>
                <a:spLocks/>
              </p:cNvSpPr>
              <p:nvPr/>
            </p:nvSpPr>
            <p:spPr bwMode="auto">
              <a:xfrm>
                <a:off x="313" y="1336"/>
                <a:ext cx="40" cy="65"/>
              </a:xfrm>
              <a:custGeom>
                <a:avLst/>
                <a:gdLst>
                  <a:gd name="T0" fmla="*/ 40 w 40"/>
                  <a:gd name="T1" fmla="*/ 63 h 65"/>
                  <a:gd name="T2" fmla="*/ 39 w 40"/>
                  <a:gd name="T3" fmla="*/ 59 h 65"/>
                  <a:gd name="T4" fmla="*/ 34 w 40"/>
                  <a:gd name="T5" fmla="*/ 54 h 65"/>
                  <a:gd name="T6" fmla="*/ 28 w 40"/>
                  <a:gd name="T7" fmla="*/ 46 h 65"/>
                  <a:gd name="T8" fmla="*/ 22 w 40"/>
                  <a:gd name="T9" fmla="*/ 37 h 65"/>
                  <a:gd name="T10" fmla="*/ 14 w 40"/>
                  <a:gd name="T11" fmla="*/ 28 h 65"/>
                  <a:gd name="T12" fmla="*/ 7 w 40"/>
                  <a:gd name="T13" fmla="*/ 17 h 65"/>
                  <a:gd name="T14" fmla="*/ 2 w 40"/>
                  <a:gd name="T15" fmla="*/ 8 h 65"/>
                  <a:gd name="T16" fmla="*/ 0 w 40"/>
                  <a:gd name="T17" fmla="*/ 0 h 65"/>
                  <a:gd name="T18" fmla="*/ 2 w 40"/>
                  <a:gd name="T19" fmla="*/ 11 h 65"/>
                  <a:gd name="T20" fmla="*/ 7 w 40"/>
                  <a:gd name="T21" fmla="*/ 22 h 65"/>
                  <a:gd name="T22" fmla="*/ 14 w 40"/>
                  <a:gd name="T23" fmla="*/ 34 h 65"/>
                  <a:gd name="T24" fmla="*/ 19 w 40"/>
                  <a:gd name="T25" fmla="*/ 46 h 65"/>
                  <a:gd name="T26" fmla="*/ 26 w 40"/>
                  <a:gd name="T27" fmla="*/ 55 h 65"/>
                  <a:gd name="T28" fmla="*/ 32 w 40"/>
                  <a:gd name="T29" fmla="*/ 62 h 65"/>
                  <a:gd name="T30" fmla="*/ 36 w 40"/>
                  <a:gd name="T31" fmla="*/ 65 h 65"/>
                  <a:gd name="T32" fmla="*/ 40 w 40"/>
                  <a:gd name="T33" fmla="*/ 63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65"/>
                  <a:gd name="T53" fmla="*/ 40 w 40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65">
                    <a:moveTo>
                      <a:pt x="40" y="63"/>
                    </a:moveTo>
                    <a:lnTo>
                      <a:pt x="39" y="59"/>
                    </a:lnTo>
                    <a:lnTo>
                      <a:pt x="34" y="54"/>
                    </a:lnTo>
                    <a:lnTo>
                      <a:pt x="28" y="46"/>
                    </a:lnTo>
                    <a:lnTo>
                      <a:pt x="22" y="37"/>
                    </a:lnTo>
                    <a:lnTo>
                      <a:pt x="14" y="28"/>
                    </a:lnTo>
                    <a:lnTo>
                      <a:pt x="7" y="17"/>
                    </a:lnTo>
                    <a:lnTo>
                      <a:pt x="2" y="8"/>
                    </a:lnTo>
                    <a:lnTo>
                      <a:pt x="0" y="0"/>
                    </a:lnTo>
                    <a:lnTo>
                      <a:pt x="2" y="11"/>
                    </a:lnTo>
                    <a:lnTo>
                      <a:pt x="7" y="22"/>
                    </a:lnTo>
                    <a:lnTo>
                      <a:pt x="14" y="34"/>
                    </a:lnTo>
                    <a:lnTo>
                      <a:pt x="19" y="46"/>
                    </a:lnTo>
                    <a:lnTo>
                      <a:pt x="26" y="55"/>
                    </a:lnTo>
                    <a:lnTo>
                      <a:pt x="32" y="62"/>
                    </a:lnTo>
                    <a:lnTo>
                      <a:pt x="36" y="65"/>
                    </a:lnTo>
                    <a:lnTo>
                      <a:pt x="40" y="6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53" name="Freeform 543"/>
              <p:cNvSpPr>
                <a:spLocks/>
              </p:cNvSpPr>
              <p:nvPr/>
            </p:nvSpPr>
            <p:spPr bwMode="auto">
              <a:xfrm>
                <a:off x="310" y="1364"/>
                <a:ext cx="25" cy="46"/>
              </a:xfrm>
              <a:custGeom>
                <a:avLst/>
                <a:gdLst>
                  <a:gd name="T0" fmla="*/ 0 w 25"/>
                  <a:gd name="T1" fmla="*/ 0 h 46"/>
                  <a:gd name="T2" fmla="*/ 5 w 25"/>
                  <a:gd name="T3" fmla="*/ 14 h 46"/>
                  <a:gd name="T4" fmla="*/ 13 w 25"/>
                  <a:gd name="T5" fmla="*/ 30 h 46"/>
                  <a:gd name="T6" fmla="*/ 20 w 25"/>
                  <a:gd name="T7" fmla="*/ 44 h 46"/>
                  <a:gd name="T8" fmla="*/ 25 w 25"/>
                  <a:gd name="T9" fmla="*/ 46 h 46"/>
                  <a:gd name="T10" fmla="*/ 22 w 25"/>
                  <a:gd name="T11" fmla="*/ 37 h 46"/>
                  <a:gd name="T12" fmla="*/ 16 w 25"/>
                  <a:gd name="T13" fmla="*/ 23 h 46"/>
                  <a:gd name="T14" fmla="*/ 7 w 25"/>
                  <a:gd name="T15" fmla="*/ 10 h 46"/>
                  <a:gd name="T16" fmla="*/ 0 w 25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46"/>
                  <a:gd name="T29" fmla="*/ 25 w 25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46">
                    <a:moveTo>
                      <a:pt x="0" y="0"/>
                    </a:moveTo>
                    <a:lnTo>
                      <a:pt x="5" y="14"/>
                    </a:lnTo>
                    <a:lnTo>
                      <a:pt x="13" y="30"/>
                    </a:lnTo>
                    <a:lnTo>
                      <a:pt x="20" y="44"/>
                    </a:lnTo>
                    <a:lnTo>
                      <a:pt x="25" y="46"/>
                    </a:lnTo>
                    <a:lnTo>
                      <a:pt x="22" y="37"/>
                    </a:lnTo>
                    <a:lnTo>
                      <a:pt x="16" y="23"/>
                    </a:lnTo>
                    <a:lnTo>
                      <a:pt x="7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54" name="Freeform 544"/>
              <p:cNvSpPr>
                <a:spLocks/>
              </p:cNvSpPr>
              <p:nvPr/>
            </p:nvSpPr>
            <p:spPr bwMode="auto">
              <a:xfrm>
                <a:off x="126" y="992"/>
                <a:ext cx="68" cy="247"/>
              </a:xfrm>
              <a:custGeom>
                <a:avLst/>
                <a:gdLst>
                  <a:gd name="T0" fmla="*/ 59 w 68"/>
                  <a:gd name="T1" fmla="*/ 0 h 247"/>
                  <a:gd name="T2" fmla="*/ 61 w 68"/>
                  <a:gd name="T3" fmla="*/ 0 h 247"/>
                  <a:gd name="T4" fmla="*/ 64 w 68"/>
                  <a:gd name="T5" fmla="*/ 0 h 247"/>
                  <a:gd name="T6" fmla="*/ 66 w 68"/>
                  <a:gd name="T7" fmla="*/ 1 h 247"/>
                  <a:gd name="T8" fmla="*/ 68 w 68"/>
                  <a:gd name="T9" fmla="*/ 1 h 247"/>
                  <a:gd name="T10" fmla="*/ 42 w 68"/>
                  <a:gd name="T11" fmla="*/ 32 h 247"/>
                  <a:gd name="T12" fmla="*/ 25 w 68"/>
                  <a:gd name="T13" fmla="*/ 65 h 247"/>
                  <a:gd name="T14" fmla="*/ 14 w 68"/>
                  <a:gd name="T15" fmla="*/ 99 h 247"/>
                  <a:gd name="T16" fmla="*/ 9 w 68"/>
                  <a:gd name="T17" fmla="*/ 133 h 247"/>
                  <a:gd name="T18" fmla="*/ 8 w 68"/>
                  <a:gd name="T19" fmla="*/ 165 h 247"/>
                  <a:gd name="T20" fmla="*/ 10 w 68"/>
                  <a:gd name="T21" fmla="*/ 196 h 247"/>
                  <a:gd name="T22" fmla="*/ 15 w 68"/>
                  <a:gd name="T23" fmla="*/ 223 h 247"/>
                  <a:gd name="T24" fmla="*/ 18 w 68"/>
                  <a:gd name="T25" fmla="*/ 247 h 247"/>
                  <a:gd name="T26" fmla="*/ 9 w 68"/>
                  <a:gd name="T27" fmla="*/ 228 h 247"/>
                  <a:gd name="T28" fmla="*/ 2 w 68"/>
                  <a:gd name="T29" fmla="*/ 199 h 247"/>
                  <a:gd name="T30" fmla="*/ 0 w 68"/>
                  <a:gd name="T31" fmla="*/ 164 h 247"/>
                  <a:gd name="T32" fmla="*/ 2 w 68"/>
                  <a:gd name="T33" fmla="*/ 126 h 247"/>
                  <a:gd name="T34" fmla="*/ 9 w 68"/>
                  <a:gd name="T35" fmla="*/ 87 h 247"/>
                  <a:gd name="T36" fmla="*/ 21 w 68"/>
                  <a:gd name="T37" fmla="*/ 51 h 247"/>
                  <a:gd name="T38" fmla="*/ 36 w 68"/>
                  <a:gd name="T39" fmla="*/ 22 h 247"/>
                  <a:gd name="T40" fmla="*/ 59 w 68"/>
                  <a:gd name="T41" fmla="*/ 0 h 24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8"/>
                  <a:gd name="T64" fmla="*/ 0 h 247"/>
                  <a:gd name="T65" fmla="*/ 68 w 68"/>
                  <a:gd name="T66" fmla="*/ 247 h 24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8" h="247">
                    <a:moveTo>
                      <a:pt x="59" y="0"/>
                    </a:moveTo>
                    <a:lnTo>
                      <a:pt x="61" y="0"/>
                    </a:lnTo>
                    <a:lnTo>
                      <a:pt x="64" y="0"/>
                    </a:lnTo>
                    <a:lnTo>
                      <a:pt x="66" y="1"/>
                    </a:lnTo>
                    <a:lnTo>
                      <a:pt x="68" y="1"/>
                    </a:lnTo>
                    <a:lnTo>
                      <a:pt x="42" y="32"/>
                    </a:lnTo>
                    <a:lnTo>
                      <a:pt x="25" y="65"/>
                    </a:lnTo>
                    <a:lnTo>
                      <a:pt x="14" y="99"/>
                    </a:lnTo>
                    <a:lnTo>
                      <a:pt x="9" y="133"/>
                    </a:lnTo>
                    <a:lnTo>
                      <a:pt x="8" y="165"/>
                    </a:lnTo>
                    <a:lnTo>
                      <a:pt x="10" y="196"/>
                    </a:lnTo>
                    <a:lnTo>
                      <a:pt x="15" y="223"/>
                    </a:lnTo>
                    <a:lnTo>
                      <a:pt x="18" y="247"/>
                    </a:lnTo>
                    <a:lnTo>
                      <a:pt x="9" y="228"/>
                    </a:lnTo>
                    <a:lnTo>
                      <a:pt x="2" y="199"/>
                    </a:lnTo>
                    <a:lnTo>
                      <a:pt x="0" y="164"/>
                    </a:lnTo>
                    <a:lnTo>
                      <a:pt x="2" y="126"/>
                    </a:lnTo>
                    <a:lnTo>
                      <a:pt x="9" y="87"/>
                    </a:lnTo>
                    <a:lnTo>
                      <a:pt x="21" y="51"/>
                    </a:lnTo>
                    <a:lnTo>
                      <a:pt x="36" y="22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55" name="Freeform 545"/>
              <p:cNvSpPr>
                <a:spLocks/>
              </p:cNvSpPr>
              <p:nvPr/>
            </p:nvSpPr>
            <p:spPr bwMode="auto">
              <a:xfrm>
                <a:off x="134" y="1199"/>
                <a:ext cx="49" cy="33"/>
              </a:xfrm>
              <a:custGeom>
                <a:avLst/>
                <a:gdLst>
                  <a:gd name="T0" fmla="*/ 0 w 49"/>
                  <a:gd name="T1" fmla="*/ 0 h 33"/>
                  <a:gd name="T2" fmla="*/ 5 w 49"/>
                  <a:gd name="T3" fmla="*/ 7 h 33"/>
                  <a:gd name="T4" fmla="*/ 11 w 49"/>
                  <a:gd name="T5" fmla="*/ 14 h 33"/>
                  <a:gd name="T6" fmla="*/ 18 w 49"/>
                  <a:gd name="T7" fmla="*/ 20 h 33"/>
                  <a:gd name="T8" fmla="*/ 26 w 49"/>
                  <a:gd name="T9" fmla="*/ 25 h 33"/>
                  <a:gd name="T10" fmla="*/ 34 w 49"/>
                  <a:gd name="T11" fmla="*/ 30 h 33"/>
                  <a:gd name="T12" fmla="*/ 41 w 49"/>
                  <a:gd name="T13" fmla="*/ 32 h 33"/>
                  <a:gd name="T14" fmla="*/ 47 w 49"/>
                  <a:gd name="T15" fmla="*/ 33 h 33"/>
                  <a:gd name="T16" fmla="*/ 49 w 49"/>
                  <a:gd name="T17" fmla="*/ 32 h 33"/>
                  <a:gd name="T18" fmla="*/ 49 w 49"/>
                  <a:gd name="T19" fmla="*/ 30 h 33"/>
                  <a:gd name="T20" fmla="*/ 44 w 49"/>
                  <a:gd name="T21" fmla="*/ 26 h 33"/>
                  <a:gd name="T22" fmla="*/ 39 w 49"/>
                  <a:gd name="T23" fmla="*/ 23 h 33"/>
                  <a:gd name="T24" fmla="*/ 32 w 49"/>
                  <a:gd name="T25" fmla="*/ 20 h 33"/>
                  <a:gd name="T26" fmla="*/ 23 w 49"/>
                  <a:gd name="T27" fmla="*/ 15 h 33"/>
                  <a:gd name="T28" fmla="*/ 15 w 49"/>
                  <a:gd name="T29" fmla="*/ 11 h 33"/>
                  <a:gd name="T30" fmla="*/ 7 w 49"/>
                  <a:gd name="T31" fmla="*/ 6 h 33"/>
                  <a:gd name="T32" fmla="*/ 0 w 49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33"/>
                  <a:gd name="T53" fmla="*/ 49 w 49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33">
                    <a:moveTo>
                      <a:pt x="0" y="0"/>
                    </a:moveTo>
                    <a:lnTo>
                      <a:pt x="5" y="7"/>
                    </a:lnTo>
                    <a:lnTo>
                      <a:pt x="11" y="14"/>
                    </a:lnTo>
                    <a:lnTo>
                      <a:pt x="18" y="20"/>
                    </a:lnTo>
                    <a:lnTo>
                      <a:pt x="26" y="25"/>
                    </a:lnTo>
                    <a:lnTo>
                      <a:pt x="34" y="30"/>
                    </a:lnTo>
                    <a:lnTo>
                      <a:pt x="41" y="32"/>
                    </a:lnTo>
                    <a:lnTo>
                      <a:pt x="47" y="33"/>
                    </a:lnTo>
                    <a:lnTo>
                      <a:pt x="49" y="32"/>
                    </a:lnTo>
                    <a:lnTo>
                      <a:pt x="49" y="30"/>
                    </a:lnTo>
                    <a:lnTo>
                      <a:pt x="44" y="26"/>
                    </a:lnTo>
                    <a:lnTo>
                      <a:pt x="39" y="23"/>
                    </a:lnTo>
                    <a:lnTo>
                      <a:pt x="32" y="20"/>
                    </a:lnTo>
                    <a:lnTo>
                      <a:pt x="23" y="15"/>
                    </a:lnTo>
                    <a:lnTo>
                      <a:pt x="15" y="11"/>
                    </a:lnTo>
                    <a:lnTo>
                      <a:pt x="7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56" name="Freeform 546"/>
              <p:cNvSpPr>
                <a:spLocks/>
              </p:cNvSpPr>
              <p:nvPr/>
            </p:nvSpPr>
            <p:spPr bwMode="auto">
              <a:xfrm>
                <a:off x="132" y="1176"/>
                <a:ext cx="58" cy="48"/>
              </a:xfrm>
              <a:custGeom>
                <a:avLst/>
                <a:gdLst>
                  <a:gd name="T0" fmla="*/ 58 w 58"/>
                  <a:gd name="T1" fmla="*/ 48 h 48"/>
                  <a:gd name="T2" fmla="*/ 54 w 58"/>
                  <a:gd name="T3" fmla="*/ 48 h 48"/>
                  <a:gd name="T4" fmla="*/ 49 w 58"/>
                  <a:gd name="T5" fmla="*/ 46 h 48"/>
                  <a:gd name="T6" fmla="*/ 41 w 58"/>
                  <a:gd name="T7" fmla="*/ 41 h 48"/>
                  <a:gd name="T8" fmla="*/ 30 w 58"/>
                  <a:gd name="T9" fmla="*/ 36 h 48"/>
                  <a:gd name="T10" fmla="*/ 20 w 58"/>
                  <a:gd name="T11" fmla="*/ 28 h 48"/>
                  <a:gd name="T12" fmla="*/ 11 w 58"/>
                  <a:gd name="T13" fmla="*/ 19 h 48"/>
                  <a:gd name="T14" fmla="*/ 4 w 58"/>
                  <a:gd name="T15" fmla="*/ 10 h 48"/>
                  <a:gd name="T16" fmla="*/ 0 w 58"/>
                  <a:gd name="T17" fmla="*/ 0 h 48"/>
                  <a:gd name="T18" fmla="*/ 6 w 58"/>
                  <a:gd name="T19" fmla="*/ 5 h 48"/>
                  <a:gd name="T20" fmla="*/ 15 w 58"/>
                  <a:gd name="T21" fmla="*/ 12 h 48"/>
                  <a:gd name="T22" fmla="*/ 25 w 58"/>
                  <a:gd name="T23" fmla="*/ 20 h 48"/>
                  <a:gd name="T24" fmla="*/ 35 w 58"/>
                  <a:gd name="T25" fmla="*/ 27 h 48"/>
                  <a:gd name="T26" fmla="*/ 44 w 58"/>
                  <a:gd name="T27" fmla="*/ 34 h 48"/>
                  <a:gd name="T28" fmla="*/ 52 w 58"/>
                  <a:gd name="T29" fmla="*/ 40 h 48"/>
                  <a:gd name="T30" fmla="*/ 56 w 58"/>
                  <a:gd name="T31" fmla="*/ 45 h 48"/>
                  <a:gd name="T32" fmla="*/ 58 w 58"/>
                  <a:gd name="T33" fmla="*/ 48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48"/>
                  <a:gd name="T53" fmla="*/ 58 w 58"/>
                  <a:gd name="T54" fmla="*/ 48 h 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48">
                    <a:moveTo>
                      <a:pt x="58" y="48"/>
                    </a:moveTo>
                    <a:lnTo>
                      <a:pt x="54" y="48"/>
                    </a:lnTo>
                    <a:lnTo>
                      <a:pt x="49" y="46"/>
                    </a:lnTo>
                    <a:lnTo>
                      <a:pt x="41" y="41"/>
                    </a:lnTo>
                    <a:lnTo>
                      <a:pt x="30" y="36"/>
                    </a:lnTo>
                    <a:lnTo>
                      <a:pt x="20" y="28"/>
                    </a:lnTo>
                    <a:lnTo>
                      <a:pt x="11" y="19"/>
                    </a:lnTo>
                    <a:lnTo>
                      <a:pt x="4" y="1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5" y="12"/>
                    </a:lnTo>
                    <a:lnTo>
                      <a:pt x="25" y="20"/>
                    </a:lnTo>
                    <a:lnTo>
                      <a:pt x="35" y="27"/>
                    </a:lnTo>
                    <a:lnTo>
                      <a:pt x="44" y="34"/>
                    </a:lnTo>
                    <a:lnTo>
                      <a:pt x="52" y="40"/>
                    </a:lnTo>
                    <a:lnTo>
                      <a:pt x="56" y="45"/>
                    </a:lnTo>
                    <a:lnTo>
                      <a:pt x="58" y="4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57" name="Freeform 547"/>
              <p:cNvSpPr>
                <a:spLocks/>
              </p:cNvSpPr>
              <p:nvPr/>
            </p:nvSpPr>
            <p:spPr bwMode="auto">
              <a:xfrm>
                <a:off x="130" y="1129"/>
                <a:ext cx="69" cy="64"/>
              </a:xfrm>
              <a:custGeom>
                <a:avLst/>
                <a:gdLst>
                  <a:gd name="T0" fmla="*/ 69 w 69"/>
                  <a:gd name="T1" fmla="*/ 62 h 64"/>
                  <a:gd name="T2" fmla="*/ 65 w 69"/>
                  <a:gd name="T3" fmla="*/ 64 h 64"/>
                  <a:gd name="T4" fmla="*/ 57 w 69"/>
                  <a:gd name="T5" fmla="*/ 60 h 64"/>
                  <a:gd name="T6" fmla="*/ 47 w 69"/>
                  <a:gd name="T7" fmla="*/ 53 h 64"/>
                  <a:gd name="T8" fmla="*/ 36 w 69"/>
                  <a:gd name="T9" fmla="*/ 44 h 64"/>
                  <a:gd name="T10" fmla="*/ 25 w 69"/>
                  <a:gd name="T11" fmla="*/ 33 h 64"/>
                  <a:gd name="T12" fmla="*/ 13 w 69"/>
                  <a:gd name="T13" fmla="*/ 22 h 64"/>
                  <a:gd name="T14" fmla="*/ 5 w 69"/>
                  <a:gd name="T15" fmla="*/ 10 h 64"/>
                  <a:gd name="T16" fmla="*/ 0 w 69"/>
                  <a:gd name="T17" fmla="*/ 0 h 64"/>
                  <a:gd name="T18" fmla="*/ 5 w 69"/>
                  <a:gd name="T19" fmla="*/ 5 h 64"/>
                  <a:gd name="T20" fmla="*/ 14 w 69"/>
                  <a:gd name="T21" fmla="*/ 13 h 64"/>
                  <a:gd name="T22" fmla="*/ 26 w 69"/>
                  <a:gd name="T23" fmla="*/ 22 h 64"/>
                  <a:gd name="T24" fmla="*/ 39 w 69"/>
                  <a:gd name="T25" fmla="*/ 32 h 64"/>
                  <a:gd name="T26" fmla="*/ 51 w 69"/>
                  <a:gd name="T27" fmla="*/ 42 h 64"/>
                  <a:gd name="T28" fmla="*/ 61 w 69"/>
                  <a:gd name="T29" fmla="*/ 51 h 64"/>
                  <a:gd name="T30" fmla="*/ 68 w 69"/>
                  <a:gd name="T31" fmla="*/ 58 h 64"/>
                  <a:gd name="T32" fmla="*/ 69 w 69"/>
                  <a:gd name="T33" fmla="*/ 62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64"/>
                  <a:gd name="T53" fmla="*/ 69 w 69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64">
                    <a:moveTo>
                      <a:pt x="69" y="62"/>
                    </a:moveTo>
                    <a:lnTo>
                      <a:pt x="65" y="64"/>
                    </a:lnTo>
                    <a:lnTo>
                      <a:pt x="57" y="60"/>
                    </a:lnTo>
                    <a:lnTo>
                      <a:pt x="47" y="53"/>
                    </a:lnTo>
                    <a:lnTo>
                      <a:pt x="36" y="44"/>
                    </a:lnTo>
                    <a:lnTo>
                      <a:pt x="25" y="33"/>
                    </a:lnTo>
                    <a:lnTo>
                      <a:pt x="13" y="22"/>
                    </a:lnTo>
                    <a:lnTo>
                      <a:pt x="5" y="10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14" y="13"/>
                    </a:lnTo>
                    <a:lnTo>
                      <a:pt x="26" y="22"/>
                    </a:lnTo>
                    <a:lnTo>
                      <a:pt x="39" y="32"/>
                    </a:lnTo>
                    <a:lnTo>
                      <a:pt x="51" y="42"/>
                    </a:lnTo>
                    <a:lnTo>
                      <a:pt x="61" y="51"/>
                    </a:lnTo>
                    <a:lnTo>
                      <a:pt x="68" y="58"/>
                    </a:lnTo>
                    <a:lnTo>
                      <a:pt x="69" y="6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58" name="Freeform 548"/>
              <p:cNvSpPr>
                <a:spLocks/>
              </p:cNvSpPr>
              <p:nvPr/>
            </p:nvSpPr>
            <p:spPr bwMode="auto">
              <a:xfrm>
                <a:off x="135" y="1085"/>
                <a:ext cx="75" cy="58"/>
              </a:xfrm>
              <a:custGeom>
                <a:avLst/>
                <a:gdLst>
                  <a:gd name="T0" fmla="*/ 75 w 75"/>
                  <a:gd name="T1" fmla="*/ 57 h 58"/>
                  <a:gd name="T2" fmla="*/ 70 w 75"/>
                  <a:gd name="T3" fmla="*/ 58 h 58"/>
                  <a:gd name="T4" fmla="*/ 61 w 75"/>
                  <a:gd name="T5" fmla="*/ 54 h 58"/>
                  <a:gd name="T6" fmla="*/ 50 w 75"/>
                  <a:gd name="T7" fmla="*/ 49 h 58"/>
                  <a:gd name="T8" fmla="*/ 38 w 75"/>
                  <a:gd name="T9" fmla="*/ 40 h 58"/>
                  <a:gd name="T10" fmla="*/ 25 w 75"/>
                  <a:gd name="T11" fmla="*/ 29 h 58"/>
                  <a:gd name="T12" fmla="*/ 14 w 75"/>
                  <a:gd name="T13" fmla="*/ 19 h 58"/>
                  <a:gd name="T14" fmla="*/ 5 w 75"/>
                  <a:gd name="T15" fmla="*/ 9 h 58"/>
                  <a:gd name="T16" fmla="*/ 0 w 75"/>
                  <a:gd name="T17" fmla="*/ 0 h 58"/>
                  <a:gd name="T18" fmla="*/ 6 w 75"/>
                  <a:gd name="T19" fmla="*/ 3 h 58"/>
                  <a:gd name="T20" fmla="*/ 16 w 75"/>
                  <a:gd name="T21" fmla="*/ 10 h 58"/>
                  <a:gd name="T22" fmla="*/ 29 w 75"/>
                  <a:gd name="T23" fmla="*/ 18 h 58"/>
                  <a:gd name="T24" fmla="*/ 42 w 75"/>
                  <a:gd name="T25" fmla="*/ 28 h 58"/>
                  <a:gd name="T26" fmla="*/ 55 w 75"/>
                  <a:gd name="T27" fmla="*/ 37 h 58"/>
                  <a:gd name="T28" fmla="*/ 66 w 75"/>
                  <a:gd name="T29" fmla="*/ 46 h 58"/>
                  <a:gd name="T30" fmla="*/ 73 w 75"/>
                  <a:gd name="T31" fmla="*/ 53 h 58"/>
                  <a:gd name="T32" fmla="*/ 75 w 75"/>
                  <a:gd name="T33" fmla="*/ 57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5"/>
                  <a:gd name="T52" fmla="*/ 0 h 58"/>
                  <a:gd name="T53" fmla="*/ 75 w 75"/>
                  <a:gd name="T54" fmla="*/ 58 h 5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5" h="58">
                    <a:moveTo>
                      <a:pt x="75" y="57"/>
                    </a:moveTo>
                    <a:lnTo>
                      <a:pt x="70" y="58"/>
                    </a:lnTo>
                    <a:lnTo>
                      <a:pt x="61" y="54"/>
                    </a:lnTo>
                    <a:lnTo>
                      <a:pt x="50" y="49"/>
                    </a:lnTo>
                    <a:lnTo>
                      <a:pt x="38" y="40"/>
                    </a:lnTo>
                    <a:lnTo>
                      <a:pt x="25" y="29"/>
                    </a:lnTo>
                    <a:lnTo>
                      <a:pt x="14" y="19"/>
                    </a:lnTo>
                    <a:lnTo>
                      <a:pt x="5" y="9"/>
                    </a:lnTo>
                    <a:lnTo>
                      <a:pt x="0" y="0"/>
                    </a:lnTo>
                    <a:lnTo>
                      <a:pt x="6" y="3"/>
                    </a:lnTo>
                    <a:lnTo>
                      <a:pt x="16" y="10"/>
                    </a:lnTo>
                    <a:lnTo>
                      <a:pt x="29" y="18"/>
                    </a:lnTo>
                    <a:lnTo>
                      <a:pt x="42" y="28"/>
                    </a:lnTo>
                    <a:lnTo>
                      <a:pt x="55" y="37"/>
                    </a:lnTo>
                    <a:lnTo>
                      <a:pt x="66" y="46"/>
                    </a:lnTo>
                    <a:lnTo>
                      <a:pt x="73" y="53"/>
                    </a:lnTo>
                    <a:lnTo>
                      <a:pt x="75" y="5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59" name="Freeform 549"/>
              <p:cNvSpPr>
                <a:spLocks/>
              </p:cNvSpPr>
              <p:nvPr/>
            </p:nvSpPr>
            <p:spPr bwMode="auto">
              <a:xfrm>
                <a:off x="144" y="1067"/>
                <a:ext cx="68" cy="50"/>
              </a:xfrm>
              <a:custGeom>
                <a:avLst/>
                <a:gdLst>
                  <a:gd name="T0" fmla="*/ 68 w 68"/>
                  <a:gd name="T1" fmla="*/ 50 h 50"/>
                  <a:gd name="T2" fmla="*/ 65 w 68"/>
                  <a:gd name="T3" fmla="*/ 50 h 50"/>
                  <a:gd name="T4" fmla="*/ 57 w 68"/>
                  <a:gd name="T5" fmla="*/ 46 h 50"/>
                  <a:gd name="T6" fmla="*/ 47 w 68"/>
                  <a:gd name="T7" fmla="*/ 41 h 50"/>
                  <a:gd name="T8" fmla="*/ 34 w 68"/>
                  <a:gd name="T9" fmla="*/ 33 h 50"/>
                  <a:gd name="T10" fmla="*/ 22 w 68"/>
                  <a:gd name="T11" fmla="*/ 25 h 50"/>
                  <a:gd name="T12" fmla="*/ 12 w 68"/>
                  <a:gd name="T13" fmla="*/ 16 h 50"/>
                  <a:gd name="T14" fmla="*/ 4 w 68"/>
                  <a:gd name="T15" fmla="*/ 7 h 50"/>
                  <a:gd name="T16" fmla="*/ 0 w 68"/>
                  <a:gd name="T17" fmla="*/ 0 h 50"/>
                  <a:gd name="T18" fmla="*/ 7 w 68"/>
                  <a:gd name="T19" fmla="*/ 4 h 50"/>
                  <a:gd name="T20" fmla="*/ 16 w 68"/>
                  <a:gd name="T21" fmla="*/ 10 h 50"/>
                  <a:gd name="T22" fmla="*/ 29 w 68"/>
                  <a:gd name="T23" fmla="*/ 17 h 50"/>
                  <a:gd name="T24" fmla="*/ 41 w 68"/>
                  <a:gd name="T25" fmla="*/ 24 h 50"/>
                  <a:gd name="T26" fmla="*/ 52 w 68"/>
                  <a:gd name="T27" fmla="*/ 32 h 50"/>
                  <a:gd name="T28" fmla="*/ 61 w 68"/>
                  <a:gd name="T29" fmla="*/ 38 h 50"/>
                  <a:gd name="T30" fmla="*/ 67 w 68"/>
                  <a:gd name="T31" fmla="*/ 45 h 50"/>
                  <a:gd name="T32" fmla="*/ 68 w 68"/>
                  <a:gd name="T33" fmla="*/ 50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50"/>
                  <a:gd name="T53" fmla="*/ 68 w 68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50">
                    <a:moveTo>
                      <a:pt x="68" y="50"/>
                    </a:moveTo>
                    <a:lnTo>
                      <a:pt x="65" y="50"/>
                    </a:lnTo>
                    <a:lnTo>
                      <a:pt x="57" y="46"/>
                    </a:lnTo>
                    <a:lnTo>
                      <a:pt x="47" y="41"/>
                    </a:lnTo>
                    <a:lnTo>
                      <a:pt x="34" y="33"/>
                    </a:lnTo>
                    <a:lnTo>
                      <a:pt x="22" y="25"/>
                    </a:lnTo>
                    <a:lnTo>
                      <a:pt x="12" y="16"/>
                    </a:lnTo>
                    <a:lnTo>
                      <a:pt x="4" y="7"/>
                    </a:lnTo>
                    <a:lnTo>
                      <a:pt x="0" y="0"/>
                    </a:lnTo>
                    <a:lnTo>
                      <a:pt x="7" y="4"/>
                    </a:lnTo>
                    <a:lnTo>
                      <a:pt x="16" y="10"/>
                    </a:lnTo>
                    <a:lnTo>
                      <a:pt x="29" y="17"/>
                    </a:lnTo>
                    <a:lnTo>
                      <a:pt x="41" y="24"/>
                    </a:lnTo>
                    <a:lnTo>
                      <a:pt x="52" y="32"/>
                    </a:lnTo>
                    <a:lnTo>
                      <a:pt x="61" y="38"/>
                    </a:lnTo>
                    <a:lnTo>
                      <a:pt x="67" y="45"/>
                    </a:lnTo>
                    <a:lnTo>
                      <a:pt x="68" y="5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60" name="Freeform 550"/>
              <p:cNvSpPr>
                <a:spLocks/>
              </p:cNvSpPr>
              <p:nvPr/>
            </p:nvSpPr>
            <p:spPr bwMode="auto">
              <a:xfrm>
                <a:off x="153" y="1032"/>
                <a:ext cx="58" cy="42"/>
              </a:xfrm>
              <a:custGeom>
                <a:avLst/>
                <a:gdLst>
                  <a:gd name="T0" fmla="*/ 58 w 58"/>
                  <a:gd name="T1" fmla="*/ 40 h 42"/>
                  <a:gd name="T2" fmla="*/ 55 w 58"/>
                  <a:gd name="T3" fmla="*/ 42 h 42"/>
                  <a:gd name="T4" fmla="*/ 48 w 58"/>
                  <a:gd name="T5" fmla="*/ 40 h 42"/>
                  <a:gd name="T6" fmla="*/ 40 w 58"/>
                  <a:gd name="T7" fmla="*/ 37 h 42"/>
                  <a:gd name="T8" fmla="*/ 30 w 58"/>
                  <a:gd name="T9" fmla="*/ 31 h 42"/>
                  <a:gd name="T10" fmla="*/ 21 w 58"/>
                  <a:gd name="T11" fmla="*/ 26 h 42"/>
                  <a:gd name="T12" fmla="*/ 12 w 58"/>
                  <a:gd name="T13" fmla="*/ 18 h 42"/>
                  <a:gd name="T14" fmla="*/ 5 w 58"/>
                  <a:gd name="T15" fmla="*/ 9 h 42"/>
                  <a:gd name="T16" fmla="*/ 0 w 58"/>
                  <a:gd name="T17" fmla="*/ 0 h 42"/>
                  <a:gd name="T18" fmla="*/ 6 w 58"/>
                  <a:gd name="T19" fmla="*/ 4 h 42"/>
                  <a:gd name="T20" fmla="*/ 15 w 58"/>
                  <a:gd name="T21" fmla="*/ 9 h 42"/>
                  <a:gd name="T22" fmla="*/ 25 w 58"/>
                  <a:gd name="T23" fmla="*/ 16 h 42"/>
                  <a:gd name="T24" fmla="*/ 35 w 58"/>
                  <a:gd name="T25" fmla="*/ 21 h 42"/>
                  <a:gd name="T26" fmla="*/ 45 w 58"/>
                  <a:gd name="T27" fmla="*/ 28 h 42"/>
                  <a:gd name="T28" fmla="*/ 52 w 58"/>
                  <a:gd name="T29" fmla="*/ 33 h 42"/>
                  <a:gd name="T30" fmla="*/ 57 w 58"/>
                  <a:gd name="T31" fmla="*/ 37 h 42"/>
                  <a:gd name="T32" fmla="*/ 58 w 58"/>
                  <a:gd name="T33" fmla="*/ 40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42"/>
                  <a:gd name="T53" fmla="*/ 58 w 58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42">
                    <a:moveTo>
                      <a:pt x="58" y="40"/>
                    </a:moveTo>
                    <a:lnTo>
                      <a:pt x="55" y="42"/>
                    </a:lnTo>
                    <a:lnTo>
                      <a:pt x="48" y="40"/>
                    </a:lnTo>
                    <a:lnTo>
                      <a:pt x="40" y="37"/>
                    </a:lnTo>
                    <a:lnTo>
                      <a:pt x="30" y="31"/>
                    </a:lnTo>
                    <a:lnTo>
                      <a:pt x="21" y="26"/>
                    </a:lnTo>
                    <a:lnTo>
                      <a:pt x="12" y="18"/>
                    </a:lnTo>
                    <a:lnTo>
                      <a:pt x="5" y="9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5" y="9"/>
                    </a:lnTo>
                    <a:lnTo>
                      <a:pt x="25" y="16"/>
                    </a:lnTo>
                    <a:lnTo>
                      <a:pt x="35" y="21"/>
                    </a:lnTo>
                    <a:lnTo>
                      <a:pt x="45" y="28"/>
                    </a:lnTo>
                    <a:lnTo>
                      <a:pt x="52" y="33"/>
                    </a:lnTo>
                    <a:lnTo>
                      <a:pt x="57" y="37"/>
                    </a:lnTo>
                    <a:lnTo>
                      <a:pt x="58" y="4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61" name="Freeform 551"/>
              <p:cNvSpPr>
                <a:spLocks/>
              </p:cNvSpPr>
              <p:nvPr/>
            </p:nvSpPr>
            <p:spPr bwMode="auto">
              <a:xfrm>
                <a:off x="188" y="1001"/>
                <a:ext cx="34" cy="11"/>
              </a:xfrm>
              <a:custGeom>
                <a:avLst/>
                <a:gdLst>
                  <a:gd name="T0" fmla="*/ 34 w 34"/>
                  <a:gd name="T1" fmla="*/ 8 h 11"/>
                  <a:gd name="T2" fmla="*/ 32 w 34"/>
                  <a:gd name="T3" fmla="*/ 10 h 11"/>
                  <a:gd name="T4" fmla="*/ 28 w 34"/>
                  <a:gd name="T5" fmla="*/ 11 h 11"/>
                  <a:gd name="T6" fmla="*/ 23 w 34"/>
                  <a:gd name="T7" fmla="*/ 11 h 11"/>
                  <a:gd name="T8" fmla="*/ 16 w 34"/>
                  <a:gd name="T9" fmla="*/ 11 h 11"/>
                  <a:gd name="T10" fmla="*/ 11 w 34"/>
                  <a:gd name="T11" fmla="*/ 10 h 11"/>
                  <a:gd name="T12" fmla="*/ 5 w 34"/>
                  <a:gd name="T13" fmla="*/ 8 h 11"/>
                  <a:gd name="T14" fmla="*/ 2 w 34"/>
                  <a:gd name="T15" fmla="*/ 5 h 11"/>
                  <a:gd name="T16" fmla="*/ 0 w 34"/>
                  <a:gd name="T17" fmla="*/ 0 h 11"/>
                  <a:gd name="T18" fmla="*/ 5 w 34"/>
                  <a:gd name="T19" fmla="*/ 4 h 11"/>
                  <a:gd name="T20" fmla="*/ 10 w 34"/>
                  <a:gd name="T21" fmla="*/ 5 h 11"/>
                  <a:gd name="T22" fmla="*/ 16 w 34"/>
                  <a:gd name="T23" fmla="*/ 5 h 11"/>
                  <a:gd name="T24" fmla="*/ 23 w 34"/>
                  <a:gd name="T25" fmla="*/ 5 h 11"/>
                  <a:gd name="T26" fmla="*/ 29 w 34"/>
                  <a:gd name="T27" fmla="*/ 5 h 11"/>
                  <a:gd name="T28" fmla="*/ 32 w 34"/>
                  <a:gd name="T29" fmla="*/ 5 h 11"/>
                  <a:gd name="T30" fmla="*/ 34 w 34"/>
                  <a:gd name="T31" fmla="*/ 6 h 11"/>
                  <a:gd name="T32" fmla="*/ 34 w 34"/>
                  <a:gd name="T33" fmla="*/ 8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"/>
                  <a:gd name="T52" fmla="*/ 0 h 11"/>
                  <a:gd name="T53" fmla="*/ 34 w 34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" h="11">
                    <a:moveTo>
                      <a:pt x="34" y="8"/>
                    </a:moveTo>
                    <a:lnTo>
                      <a:pt x="32" y="10"/>
                    </a:lnTo>
                    <a:lnTo>
                      <a:pt x="28" y="11"/>
                    </a:lnTo>
                    <a:lnTo>
                      <a:pt x="23" y="11"/>
                    </a:lnTo>
                    <a:lnTo>
                      <a:pt x="16" y="11"/>
                    </a:lnTo>
                    <a:lnTo>
                      <a:pt x="11" y="10"/>
                    </a:lnTo>
                    <a:lnTo>
                      <a:pt x="5" y="8"/>
                    </a:lnTo>
                    <a:lnTo>
                      <a:pt x="2" y="5"/>
                    </a:lnTo>
                    <a:lnTo>
                      <a:pt x="0" y="0"/>
                    </a:lnTo>
                    <a:lnTo>
                      <a:pt x="5" y="4"/>
                    </a:lnTo>
                    <a:lnTo>
                      <a:pt x="10" y="5"/>
                    </a:lnTo>
                    <a:lnTo>
                      <a:pt x="16" y="5"/>
                    </a:lnTo>
                    <a:lnTo>
                      <a:pt x="23" y="5"/>
                    </a:lnTo>
                    <a:lnTo>
                      <a:pt x="29" y="5"/>
                    </a:lnTo>
                    <a:lnTo>
                      <a:pt x="32" y="5"/>
                    </a:lnTo>
                    <a:lnTo>
                      <a:pt x="34" y="6"/>
                    </a:lnTo>
                    <a:lnTo>
                      <a:pt x="34" y="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62" name="Freeform 552"/>
              <p:cNvSpPr>
                <a:spLocks/>
              </p:cNvSpPr>
              <p:nvPr/>
            </p:nvSpPr>
            <p:spPr bwMode="auto">
              <a:xfrm>
                <a:off x="128" y="1151"/>
                <a:ext cx="65" cy="55"/>
              </a:xfrm>
              <a:custGeom>
                <a:avLst/>
                <a:gdLst>
                  <a:gd name="T0" fmla="*/ 65 w 65"/>
                  <a:gd name="T1" fmla="*/ 54 h 55"/>
                  <a:gd name="T2" fmla="*/ 62 w 65"/>
                  <a:gd name="T3" fmla="*/ 55 h 55"/>
                  <a:gd name="T4" fmla="*/ 55 w 65"/>
                  <a:gd name="T5" fmla="*/ 52 h 55"/>
                  <a:gd name="T6" fmla="*/ 45 w 65"/>
                  <a:gd name="T7" fmla="*/ 47 h 55"/>
                  <a:gd name="T8" fmla="*/ 34 w 65"/>
                  <a:gd name="T9" fmla="*/ 39 h 55"/>
                  <a:gd name="T10" fmla="*/ 23 w 65"/>
                  <a:gd name="T11" fmla="*/ 30 h 55"/>
                  <a:gd name="T12" fmla="*/ 14 w 65"/>
                  <a:gd name="T13" fmla="*/ 20 h 55"/>
                  <a:gd name="T14" fmla="*/ 6 w 65"/>
                  <a:gd name="T15" fmla="*/ 10 h 55"/>
                  <a:gd name="T16" fmla="*/ 0 w 65"/>
                  <a:gd name="T17" fmla="*/ 0 h 55"/>
                  <a:gd name="T18" fmla="*/ 6 w 65"/>
                  <a:gd name="T19" fmla="*/ 4 h 55"/>
                  <a:gd name="T20" fmla="*/ 14 w 65"/>
                  <a:gd name="T21" fmla="*/ 10 h 55"/>
                  <a:gd name="T22" fmla="*/ 25 w 65"/>
                  <a:gd name="T23" fmla="*/ 18 h 55"/>
                  <a:gd name="T24" fmla="*/ 37 w 65"/>
                  <a:gd name="T25" fmla="*/ 27 h 55"/>
                  <a:gd name="T26" fmla="*/ 48 w 65"/>
                  <a:gd name="T27" fmla="*/ 36 h 55"/>
                  <a:gd name="T28" fmla="*/ 57 w 65"/>
                  <a:gd name="T29" fmla="*/ 44 h 55"/>
                  <a:gd name="T30" fmla="*/ 64 w 65"/>
                  <a:gd name="T31" fmla="*/ 49 h 55"/>
                  <a:gd name="T32" fmla="*/ 65 w 65"/>
                  <a:gd name="T33" fmla="*/ 54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55"/>
                  <a:gd name="T53" fmla="*/ 65 w 65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55">
                    <a:moveTo>
                      <a:pt x="65" y="54"/>
                    </a:moveTo>
                    <a:lnTo>
                      <a:pt x="62" y="55"/>
                    </a:lnTo>
                    <a:lnTo>
                      <a:pt x="55" y="52"/>
                    </a:lnTo>
                    <a:lnTo>
                      <a:pt x="45" y="47"/>
                    </a:lnTo>
                    <a:lnTo>
                      <a:pt x="34" y="39"/>
                    </a:lnTo>
                    <a:lnTo>
                      <a:pt x="23" y="30"/>
                    </a:lnTo>
                    <a:lnTo>
                      <a:pt x="14" y="20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4" y="10"/>
                    </a:lnTo>
                    <a:lnTo>
                      <a:pt x="25" y="18"/>
                    </a:lnTo>
                    <a:lnTo>
                      <a:pt x="37" y="27"/>
                    </a:lnTo>
                    <a:lnTo>
                      <a:pt x="48" y="36"/>
                    </a:lnTo>
                    <a:lnTo>
                      <a:pt x="57" y="44"/>
                    </a:lnTo>
                    <a:lnTo>
                      <a:pt x="64" y="49"/>
                    </a:lnTo>
                    <a:lnTo>
                      <a:pt x="65" y="5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63" name="Freeform 553"/>
              <p:cNvSpPr>
                <a:spLocks/>
              </p:cNvSpPr>
              <p:nvPr/>
            </p:nvSpPr>
            <p:spPr bwMode="auto">
              <a:xfrm>
                <a:off x="131" y="1109"/>
                <a:ext cx="73" cy="55"/>
              </a:xfrm>
              <a:custGeom>
                <a:avLst/>
                <a:gdLst>
                  <a:gd name="T0" fmla="*/ 73 w 73"/>
                  <a:gd name="T1" fmla="*/ 54 h 55"/>
                  <a:gd name="T2" fmla="*/ 69 w 73"/>
                  <a:gd name="T3" fmla="*/ 55 h 55"/>
                  <a:gd name="T4" fmla="*/ 60 w 73"/>
                  <a:gd name="T5" fmla="*/ 52 h 55"/>
                  <a:gd name="T6" fmla="*/ 50 w 73"/>
                  <a:gd name="T7" fmla="*/ 46 h 55"/>
                  <a:gd name="T8" fmla="*/ 37 w 73"/>
                  <a:gd name="T9" fmla="*/ 38 h 55"/>
                  <a:gd name="T10" fmla="*/ 24 w 73"/>
                  <a:gd name="T11" fmla="*/ 29 h 55"/>
                  <a:gd name="T12" fmla="*/ 13 w 73"/>
                  <a:gd name="T13" fmla="*/ 19 h 55"/>
                  <a:gd name="T14" fmla="*/ 4 w 73"/>
                  <a:gd name="T15" fmla="*/ 9 h 55"/>
                  <a:gd name="T16" fmla="*/ 0 w 73"/>
                  <a:gd name="T17" fmla="*/ 0 h 55"/>
                  <a:gd name="T18" fmla="*/ 5 w 73"/>
                  <a:gd name="T19" fmla="*/ 3 h 55"/>
                  <a:gd name="T20" fmla="*/ 16 w 73"/>
                  <a:gd name="T21" fmla="*/ 9 h 55"/>
                  <a:gd name="T22" fmla="*/ 27 w 73"/>
                  <a:gd name="T23" fmla="*/ 18 h 55"/>
                  <a:gd name="T24" fmla="*/ 41 w 73"/>
                  <a:gd name="T25" fmla="*/ 27 h 55"/>
                  <a:gd name="T26" fmla="*/ 54 w 73"/>
                  <a:gd name="T27" fmla="*/ 36 h 55"/>
                  <a:gd name="T28" fmla="*/ 64 w 73"/>
                  <a:gd name="T29" fmla="*/ 44 h 55"/>
                  <a:gd name="T30" fmla="*/ 71 w 73"/>
                  <a:gd name="T31" fmla="*/ 51 h 55"/>
                  <a:gd name="T32" fmla="*/ 73 w 73"/>
                  <a:gd name="T33" fmla="*/ 54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3"/>
                  <a:gd name="T52" fmla="*/ 0 h 55"/>
                  <a:gd name="T53" fmla="*/ 73 w 73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3" h="55">
                    <a:moveTo>
                      <a:pt x="73" y="54"/>
                    </a:moveTo>
                    <a:lnTo>
                      <a:pt x="69" y="55"/>
                    </a:lnTo>
                    <a:lnTo>
                      <a:pt x="60" y="52"/>
                    </a:lnTo>
                    <a:lnTo>
                      <a:pt x="50" y="46"/>
                    </a:lnTo>
                    <a:lnTo>
                      <a:pt x="37" y="38"/>
                    </a:lnTo>
                    <a:lnTo>
                      <a:pt x="24" y="29"/>
                    </a:lnTo>
                    <a:lnTo>
                      <a:pt x="13" y="19"/>
                    </a:lnTo>
                    <a:lnTo>
                      <a:pt x="4" y="9"/>
                    </a:lnTo>
                    <a:lnTo>
                      <a:pt x="0" y="0"/>
                    </a:lnTo>
                    <a:lnTo>
                      <a:pt x="5" y="3"/>
                    </a:lnTo>
                    <a:lnTo>
                      <a:pt x="16" y="9"/>
                    </a:lnTo>
                    <a:lnTo>
                      <a:pt x="27" y="18"/>
                    </a:lnTo>
                    <a:lnTo>
                      <a:pt x="41" y="27"/>
                    </a:lnTo>
                    <a:lnTo>
                      <a:pt x="54" y="36"/>
                    </a:lnTo>
                    <a:lnTo>
                      <a:pt x="64" y="44"/>
                    </a:lnTo>
                    <a:lnTo>
                      <a:pt x="71" y="51"/>
                    </a:lnTo>
                    <a:lnTo>
                      <a:pt x="73" y="5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64" name="Freeform 554"/>
              <p:cNvSpPr>
                <a:spLocks/>
              </p:cNvSpPr>
              <p:nvPr/>
            </p:nvSpPr>
            <p:spPr bwMode="auto">
              <a:xfrm>
                <a:off x="144" y="1049"/>
                <a:ext cx="71" cy="42"/>
              </a:xfrm>
              <a:custGeom>
                <a:avLst/>
                <a:gdLst>
                  <a:gd name="T0" fmla="*/ 71 w 71"/>
                  <a:gd name="T1" fmla="*/ 40 h 42"/>
                  <a:gd name="T2" fmla="*/ 67 w 71"/>
                  <a:gd name="T3" fmla="*/ 42 h 42"/>
                  <a:gd name="T4" fmla="*/ 59 w 71"/>
                  <a:gd name="T5" fmla="*/ 40 h 42"/>
                  <a:gd name="T6" fmla="*/ 49 w 71"/>
                  <a:gd name="T7" fmla="*/ 37 h 42"/>
                  <a:gd name="T8" fmla="*/ 38 w 71"/>
                  <a:gd name="T9" fmla="*/ 31 h 42"/>
                  <a:gd name="T10" fmla="*/ 25 w 71"/>
                  <a:gd name="T11" fmla="*/ 25 h 42"/>
                  <a:gd name="T12" fmla="*/ 14 w 71"/>
                  <a:gd name="T13" fmla="*/ 18 h 42"/>
                  <a:gd name="T14" fmla="*/ 6 w 71"/>
                  <a:gd name="T15" fmla="*/ 9 h 42"/>
                  <a:gd name="T16" fmla="*/ 0 w 71"/>
                  <a:gd name="T17" fmla="*/ 0 h 42"/>
                  <a:gd name="T18" fmla="*/ 7 w 71"/>
                  <a:gd name="T19" fmla="*/ 4 h 42"/>
                  <a:gd name="T20" fmla="*/ 17 w 71"/>
                  <a:gd name="T21" fmla="*/ 9 h 42"/>
                  <a:gd name="T22" fmla="*/ 30 w 71"/>
                  <a:gd name="T23" fmla="*/ 14 h 42"/>
                  <a:gd name="T24" fmla="*/ 42 w 71"/>
                  <a:gd name="T25" fmla="*/ 21 h 42"/>
                  <a:gd name="T26" fmla="*/ 54 w 71"/>
                  <a:gd name="T27" fmla="*/ 27 h 42"/>
                  <a:gd name="T28" fmla="*/ 64 w 71"/>
                  <a:gd name="T29" fmla="*/ 33 h 42"/>
                  <a:gd name="T30" fmla="*/ 69 w 71"/>
                  <a:gd name="T31" fmla="*/ 37 h 42"/>
                  <a:gd name="T32" fmla="*/ 71 w 71"/>
                  <a:gd name="T33" fmla="*/ 40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1"/>
                  <a:gd name="T52" fmla="*/ 0 h 42"/>
                  <a:gd name="T53" fmla="*/ 71 w 71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1" h="42">
                    <a:moveTo>
                      <a:pt x="71" y="40"/>
                    </a:moveTo>
                    <a:lnTo>
                      <a:pt x="67" y="42"/>
                    </a:lnTo>
                    <a:lnTo>
                      <a:pt x="59" y="40"/>
                    </a:lnTo>
                    <a:lnTo>
                      <a:pt x="49" y="37"/>
                    </a:lnTo>
                    <a:lnTo>
                      <a:pt x="38" y="31"/>
                    </a:lnTo>
                    <a:lnTo>
                      <a:pt x="25" y="25"/>
                    </a:lnTo>
                    <a:lnTo>
                      <a:pt x="14" y="18"/>
                    </a:lnTo>
                    <a:lnTo>
                      <a:pt x="6" y="9"/>
                    </a:lnTo>
                    <a:lnTo>
                      <a:pt x="0" y="0"/>
                    </a:lnTo>
                    <a:lnTo>
                      <a:pt x="7" y="4"/>
                    </a:lnTo>
                    <a:lnTo>
                      <a:pt x="17" y="9"/>
                    </a:lnTo>
                    <a:lnTo>
                      <a:pt x="30" y="14"/>
                    </a:lnTo>
                    <a:lnTo>
                      <a:pt x="42" y="21"/>
                    </a:lnTo>
                    <a:lnTo>
                      <a:pt x="54" y="27"/>
                    </a:lnTo>
                    <a:lnTo>
                      <a:pt x="64" y="33"/>
                    </a:lnTo>
                    <a:lnTo>
                      <a:pt x="69" y="37"/>
                    </a:lnTo>
                    <a:lnTo>
                      <a:pt x="71" y="4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65" name="Freeform 555"/>
              <p:cNvSpPr>
                <a:spLocks/>
              </p:cNvSpPr>
              <p:nvPr/>
            </p:nvSpPr>
            <p:spPr bwMode="auto">
              <a:xfrm>
                <a:off x="162" y="1018"/>
                <a:ext cx="53" cy="43"/>
              </a:xfrm>
              <a:custGeom>
                <a:avLst/>
                <a:gdLst>
                  <a:gd name="T0" fmla="*/ 53 w 53"/>
                  <a:gd name="T1" fmla="*/ 42 h 43"/>
                  <a:gd name="T2" fmla="*/ 49 w 53"/>
                  <a:gd name="T3" fmla="*/ 43 h 43"/>
                  <a:gd name="T4" fmla="*/ 42 w 53"/>
                  <a:gd name="T5" fmla="*/ 40 h 43"/>
                  <a:gd name="T6" fmla="*/ 34 w 53"/>
                  <a:gd name="T7" fmla="*/ 34 h 43"/>
                  <a:gd name="T8" fmla="*/ 25 w 53"/>
                  <a:gd name="T9" fmla="*/ 27 h 43"/>
                  <a:gd name="T10" fmla="*/ 15 w 53"/>
                  <a:gd name="T11" fmla="*/ 19 h 43"/>
                  <a:gd name="T12" fmla="*/ 7 w 53"/>
                  <a:gd name="T13" fmla="*/ 11 h 43"/>
                  <a:gd name="T14" fmla="*/ 3 w 53"/>
                  <a:gd name="T15" fmla="*/ 5 h 43"/>
                  <a:gd name="T16" fmla="*/ 0 w 53"/>
                  <a:gd name="T17" fmla="*/ 0 h 43"/>
                  <a:gd name="T18" fmla="*/ 6 w 53"/>
                  <a:gd name="T19" fmla="*/ 4 h 43"/>
                  <a:gd name="T20" fmla="*/ 13 w 53"/>
                  <a:gd name="T21" fmla="*/ 8 h 43"/>
                  <a:gd name="T22" fmla="*/ 22 w 53"/>
                  <a:gd name="T23" fmla="*/ 14 h 43"/>
                  <a:gd name="T24" fmla="*/ 30 w 53"/>
                  <a:gd name="T25" fmla="*/ 20 h 43"/>
                  <a:gd name="T26" fmla="*/ 39 w 53"/>
                  <a:gd name="T27" fmla="*/ 27 h 43"/>
                  <a:gd name="T28" fmla="*/ 46 w 53"/>
                  <a:gd name="T29" fmla="*/ 33 h 43"/>
                  <a:gd name="T30" fmla="*/ 50 w 53"/>
                  <a:gd name="T31" fmla="*/ 39 h 43"/>
                  <a:gd name="T32" fmla="*/ 53 w 53"/>
                  <a:gd name="T33" fmla="*/ 42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43"/>
                  <a:gd name="T53" fmla="*/ 53 w 53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43">
                    <a:moveTo>
                      <a:pt x="53" y="42"/>
                    </a:moveTo>
                    <a:lnTo>
                      <a:pt x="49" y="43"/>
                    </a:lnTo>
                    <a:lnTo>
                      <a:pt x="42" y="40"/>
                    </a:lnTo>
                    <a:lnTo>
                      <a:pt x="34" y="34"/>
                    </a:lnTo>
                    <a:lnTo>
                      <a:pt x="25" y="27"/>
                    </a:lnTo>
                    <a:lnTo>
                      <a:pt x="15" y="19"/>
                    </a:lnTo>
                    <a:lnTo>
                      <a:pt x="7" y="11"/>
                    </a:lnTo>
                    <a:lnTo>
                      <a:pt x="3" y="5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3" y="8"/>
                    </a:lnTo>
                    <a:lnTo>
                      <a:pt x="22" y="14"/>
                    </a:lnTo>
                    <a:lnTo>
                      <a:pt x="30" y="20"/>
                    </a:lnTo>
                    <a:lnTo>
                      <a:pt x="39" y="27"/>
                    </a:lnTo>
                    <a:lnTo>
                      <a:pt x="46" y="33"/>
                    </a:lnTo>
                    <a:lnTo>
                      <a:pt x="50" y="39"/>
                    </a:lnTo>
                    <a:lnTo>
                      <a:pt x="53" y="4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66" name="Freeform 556"/>
              <p:cNvSpPr>
                <a:spLocks/>
              </p:cNvSpPr>
              <p:nvPr/>
            </p:nvSpPr>
            <p:spPr bwMode="auto">
              <a:xfrm>
                <a:off x="169" y="1011"/>
                <a:ext cx="39" cy="17"/>
              </a:xfrm>
              <a:custGeom>
                <a:avLst/>
                <a:gdLst>
                  <a:gd name="T0" fmla="*/ 39 w 39"/>
                  <a:gd name="T1" fmla="*/ 15 h 17"/>
                  <a:gd name="T2" fmla="*/ 36 w 39"/>
                  <a:gd name="T3" fmla="*/ 16 h 17"/>
                  <a:gd name="T4" fmla="*/ 32 w 39"/>
                  <a:gd name="T5" fmla="*/ 17 h 17"/>
                  <a:gd name="T6" fmla="*/ 26 w 39"/>
                  <a:gd name="T7" fmla="*/ 16 h 17"/>
                  <a:gd name="T8" fmla="*/ 19 w 39"/>
                  <a:gd name="T9" fmla="*/ 15 h 17"/>
                  <a:gd name="T10" fmla="*/ 13 w 39"/>
                  <a:gd name="T11" fmla="*/ 13 h 17"/>
                  <a:gd name="T12" fmla="*/ 7 w 39"/>
                  <a:gd name="T13" fmla="*/ 9 h 17"/>
                  <a:gd name="T14" fmla="*/ 3 w 39"/>
                  <a:gd name="T15" fmla="*/ 5 h 17"/>
                  <a:gd name="T16" fmla="*/ 0 w 39"/>
                  <a:gd name="T17" fmla="*/ 0 h 17"/>
                  <a:gd name="T18" fmla="*/ 5 w 39"/>
                  <a:gd name="T19" fmla="*/ 4 h 17"/>
                  <a:gd name="T20" fmla="*/ 10 w 39"/>
                  <a:gd name="T21" fmla="*/ 6 h 17"/>
                  <a:gd name="T22" fmla="*/ 18 w 39"/>
                  <a:gd name="T23" fmla="*/ 7 h 17"/>
                  <a:gd name="T24" fmla="*/ 25 w 39"/>
                  <a:gd name="T25" fmla="*/ 8 h 17"/>
                  <a:gd name="T26" fmla="*/ 32 w 39"/>
                  <a:gd name="T27" fmla="*/ 9 h 17"/>
                  <a:gd name="T28" fmla="*/ 36 w 39"/>
                  <a:gd name="T29" fmla="*/ 11 h 17"/>
                  <a:gd name="T30" fmla="*/ 39 w 39"/>
                  <a:gd name="T31" fmla="*/ 13 h 17"/>
                  <a:gd name="T32" fmla="*/ 39 w 39"/>
                  <a:gd name="T33" fmla="*/ 15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17"/>
                  <a:gd name="T53" fmla="*/ 39 w 39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17">
                    <a:moveTo>
                      <a:pt x="39" y="15"/>
                    </a:moveTo>
                    <a:lnTo>
                      <a:pt x="36" y="16"/>
                    </a:lnTo>
                    <a:lnTo>
                      <a:pt x="32" y="17"/>
                    </a:lnTo>
                    <a:lnTo>
                      <a:pt x="26" y="16"/>
                    </a:lnTo>
                    <a:lnTo>
                      <a:pt x="19" y="15"/>
                    </a:lnTo>
                    <a:lnTo>
                      <a:pt x="13" y="13"/>
                    </a:lnTo>
                    <a:lnTo>
                      <a:pt x="7" y="9"/>
                    </a:lnTo>
                    <a:lnTo>
                      <a:pt x="3" y="5"/>
                    </a:lnTo>
                    <a:lnTo>
                      <a:pt x="0" y="0"/>
                    </a:lnTo>
                    <a:lnTo>
                      <a:pt x="5" y="4"/>
                    </a:lnTo>
                    <a:lnTo>
                      <a:pt x="10" y="6"/>
                    </a:lnTo>
                    <a:lnTo>
                      <a:pt x="18" y="7"/>
                    </a:lnTo>
                    <a:lnTo>
                      <a:pt x="25" y="8"/>
                    </a:lnTo>
                    <a:lnTo>
                      <a:pt x="32" y="9"/>
                    </a:lnTo>
                    <a:lnTo>
                      <a:pt x="36" y="11"/>
                    </a:lnTo>
                    <a:lnTo>
                      <a:pt x="39" y="13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67" name="Freeform 557"/>
              <p:cNvSpPr>
                <a:spLocks/>
              </p:cNvSpPr>
              <p:nvPr/>
            </p:nvSpPr>
            <p:spPr bwMode="auto">
              <a:xfrm>
                <a:off x="139" y="1219"/>
                <a:ext cx="30" cy="32"/>
              </a:xfrm>
              <a:custGeom>
                <a:avLst/>
                <a:gdLst>
                  <a:gd name="T0" fmla="*/ 0 w 30"/>
                  <a:gd name="T1" fmla="*/ 0 h 32"/>
                  <a:gd name="T2" fmla="*/ 3 w 30"/>
                  <a:gd name="T3" fmla="*/ 2 h 32"/>
                  <a:gd name="T4" fmla="*/ 8 w 30"/>
                  <a:gd name="T5" fmla="*/ 5 h 32"/>
                  <a:gd name="T6" fmla="*/ 13 w 30"/>
                  <a:gd name="T7" fmla="*/ 10 h 32"/>
                  <a:gd name="T8" fmla="*/ 19 w 30"/>
                  <a:gd name="T9" fmla="*/ 14 h 32"/>
                  <a:gd name="T10" fmla="*/ 25 w 30"/>
                  <a:gd name="T11" fmla="*/ 20 h 32"/>
                  <a:gd name="T12" fmla="*/ 28 w 30"/>
                  <a:gd name="T13" fmla="*/ 25 h 32"/>
                  <a:gd name="T14" fmla="*/ 30 w 30"/>
                  <a:gd name="T15" fmla="*/ 29 h 32"/>
                  <a:gd name="T16" fmla="*/ 29 w 30"/>
                  <a:gd name="T17" fmla="*/ 32 h 32"/>
                  <a:gd name="T18" fmla="*/ 22 w 30"/>
                  <a:gd name="T19" fmla="*/ 31 h 32"/>
                  <a:gd name="T20" fmla="*/ 13 w 30"/>
                  <a:gd name="T21" fmla="*/ 21 h 32"/>
                  <a:gd name="T22" fmla="*/ 5 w 30"/>
                  <a:gd name="T23" fmla="*/ 9 h 32"/>
                  <a:gd name="T24" fmla="*/ 0 w 30"/>
                  <a:gd name="T25" fmla="*/ 0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0"/>
                  <a:gd name="T40" fmla="*/ 0 h 32"/>
                  <a:gd name="T41" fmla="*/ 30 w 30"/>
                  <a:gd name="T42" fmla="*/ 32 h 3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0" h="32">
                    <a:moveTo>
                      <a:pt x="0" y="0"/>
                    </a:moveTo>
                    <a:lnTo>
                      <a:pt x="3" y="2"/>
                    </a:lnTo>
                    <a:lnTo>
                      <a:pt x="8" y="5"/>
                    </a:lnTo>
                    <a:lnTo>
                      <a:pt x="13" y="10"/>
                    </a:lnTo>
                    <a:lnTo>
                      <a:pt x="19" y="14"/>
                    </a:lnTo>
                    <a:lnTo>
                      <a:pt x="25" y="20"/>
                    </a:lnTo>
                    <a:lnTo>
                      <a:pt x="28" y="25"/>
                    </a:lnTo>
                    <a:lnTo>
                      <a:pt x="30" y="29"/>
                    </a:lnTo>
                    <a:lnTo>
                      <a:pt x="29" y="32"/>
                    </a:lnTo>
                    <a:lnTo>
                      <a:pt x="22" y="31"/>
                    </a:lnTo>
                    <a:lnTo>
                      <a:pt x="13" y="21"/>
                    </a:lnTo>
                    <a:lnTo>
                      <a:pt x="5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68" name="Freeform 558"/>
              <p:cNvSpPr>
                <a:spLocks/>
              </p:cNvSpPr>
              <p:nvPr/>
            </p:nvSpPr>
            <p:spPr bwMode="auto">
              <a:xfrm>
                <a:off x="138" y="1225"/>
                <a:ext cx="7" cy="41"/>
              </a:xfrm>
              <a:custGeom>
                <a:avLst/>
                <a:gdLst>
                  <a:gd name="T0" fmla="*/ 2 w 7"/>
                  <a:gd name="T1" fmla="*/ 0 h 41"/>
                  <a:gd name="T2" fmla="*/ 2 w 7"/>
                  <a:gd name="T3" fmla="*/ 8 h 41"/>
                  <a:gd name="T4" fmla="*/ 0 w 7"/>
                  <a:gd name="T5" fmla="*/ 22 h 41"/>
                  <a:gd name="T6" fmla="*/ 0 w 7"/>
                  <a:gd name="T7" fmla="*/ 36 h 41"/>
                  <a:gd name="T8" fmla="*/ 4 w 7"/>
                  <a:gd name="T9" fmla="*/ 41 h 41"/>
                  <a:gd name="T10" fmla="*/ 7 w 7"/>
                  <a:gd name="T11" fmla="*/ 36 h 41"/>
                  <a:gd name="T12" fmla="*/ 7 w 7"/>
                  <a:gd name="T13" fmla="*/ 24 h 41"/>
                  <a:gd name="T14" fmla="*/ 4 w 7"/>
                  <a:gd name="T15" fmla="*/ 11 h 41"/>
                  <a:gd name="T16" fmla="*/ 2 w 7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41"/>
                  <a:gd name="T29" fmla="*/ 7 w 7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41">
                    <a:moveTo>
                      <a:pt x="2" y="0"/>
                    </a:moveTo>
                    <a:lnTo>
                      <a:pt x="2" y="8"/>
                    </a:lnTo>
                    <a:lnTo>
                      <a:pt x="0" y="22"/>
                    </a:lnTo>
                    <a:lnTo>
                      <a:pt x="0" y="36"/>
                    </a:lnTo>
                    <a:lnTo>
                      <a:pt x="4" y="41"/>
                    </a:lnTo>
                    <a:lnTo>
                      <a:pt x="7" y="36"/>
                    </a:lnTo>
                    <a:lnTo>
                      <a:pt x="7" y="24"/>
                    </a:lnTo>
                    <a:lnTo>
                      <a:pt x="4" y="1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69" name="Freeform 559"/>
              <p:cNvSpPr>
                <a:spLocks/>
              </p:cNvSpPr>
              <p:nvPr/>
            </p:nvSpPr>
            <p:spPr bwMode="auto">
              <a:xfrm>
                <a:off x="107" y="1217"/>
                <a:ext cx="33" cy="38"/>
              </a:xfrm>
              <a:custGeom>
                <a:avLst/>
                <a:gdLst>
                  <a:gd name="T0" fmla="*/ 33 w 33"/>
                  <a:gd name="T1" fmla="*/ 0 h 38"/>
                  <a:gd name="T2" fmla="*/ 25 w 33"/>
                  <a:gd name="T3" fmla="*/ 12 h 38"/>
                  <a:gd name="T4" fmla="*/ 15 w 33"/>
                  <a:gd name="T5" fmla="*/ 25 h 38"/>
                  <a:gd name="T6" fmla="*/ 6 w 33"/>
                  <a:gd name="T7" fmla="*/ 37 h 38"/>
                  <a:gd name="T8" fmla="*/ 0 w 33"/>
                  <a:gd name="T9" fmla="*/ 38 h 38"/>
                  <a:gd name="T10" fmla="*/ 0 w 33"/>
                  <a:gd name="T11" fmla="*/ 34 h 38"/>
                  <a:gd name="T12" fmla="*/ 2 w 33"/>
                  <a:gd name="T13" fmla="*/ 30 h 38"/>
                  <a:gd name="T14" fmla="*/ 7 w 33"/>
                  <a:gd name="T15" fmla="*/ 25 h 38"/>
                  <a:gd name="T16" fmla="*/ 12 w 33"/>
                  <a:gd name="T17" fmla="*/ 19 h 38"/>
                  <a:gd name="T18" fmla="*/ 19 w 33"/>
                  <a:gd name="T19" fmla="*/ 13 h 38"/>
                  <a:gd name="T20" fmla="*/ 25 w 33"/>
                  <a:gd name="T21" fmla="*/ 8 h 38"/>
                  <a:gd name="T22" fmla="*/ 29 w 33"/>
                  <a:gd name="T23" fmla="*/ 4 h 38"/>
                  <a:gd name="T24" fmla="*/ 33 w 33"/>
                  <a:gd name="T25" fmla="*/ 0 h 3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38"/>
                  <a:gd name="T41" fmla="*/ 33 w 33"/>
                  <a:gd name="T42" fmla="*/ 38 h 3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38">
                    <a:moveTo>
                      <a:pt x="33" y="0"/>
                    </a:moveTo>
                    <a:lnTo>
                      <a:pt x="25" y="12"/>
                    </a:lnTo>
                    <a:lnTo>
                      <a:pt x="15" y="25"/>
                    </a:lnTo>
                    <a:lnTo>
                      <a:pt x="6" y="37"/>
                    </a:lnTo>
                    <a:lnTo>
                      <a:pt x="0" y="38"/>
                    </a:lnTo>
                    <a:lnTo>
                      <a:pt x="0" y="34"/>
                    </a:lnTo>
                    <a:lnTo>
                      <a:pt x="2" y="30"/>
                    </a:lnTo>
                    <a:lnTo>
                      <a:pt x="7" y="25"/>
                    </a:lnTo>
                    <a:lnTo>
                      <a:pt x="12" y="19"/>
                    </a:lnTo>
                    <a:lnTo>
                      <a:pt x="19" y="13"/>
                    </a:lnTo>
                    <a:lnTo>
                      <a:pt x="25" y="8"/>
                    </a:lnTo>
                    <a:lnTo>
                      <a:pt x="29" y="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70" name="Freeform 560"/>
              <p:cNvSpPr>
                <a:spLocks/>
              </p:cNvSpPr>
              <p:nvPr/>
            </p:nvSpPr>
            <p:spPr bwMode="auto">
              <a:xfrm>
                <a:off x="114" y="1010"/>
                <a:ext cx="51" cy="12"/>
              </a:xfrm>
              <a:custGeom>
                <a:avLst/>
                <a:gdLst>
                  <a:gd name="T0" fmla="*/ 51 w 51"/>
                  <a:gd name="T1" fmla="*/ 9 h 12"/>
                  <a:gd name="T2" fmla="*/ 45 w 51"/>
                  <a:gd name="T3" fmla="*/ 10 h 12"/>
                  <a:gd name="T4" fmla="*/ 37 w 51"/>
                  <a:gd name="T5" fmla="*/ 12 h 12"/>
                  <a:gd name="T6" fmla="*/ 29 w 51"/>
                  <a:gd name="T7" fmla="*/ 12 h 12"/>
                  <a:gd name="T8" fmla="*/ 21 w 51"/>
                  <a:gd name="T9" fmla="*/ 12 h 12"/>
                  <a:gd name="T10" fmla="*/ 13 w 51"/>
                  <a:gd name="T11" fmla="*/ 12 h 12"/>
                  <a:gd name="T12" fmla="*/ 7 w 51"/>
                  <a:gd name="T13" fmla="*/ 10 h 12"/>
                  <a:gd name="T14" fmla="*/ 2 w 51"/>
                  <a:gd name="T15" fmla="*/ 8 h 12"/>
                  <a:gd name="T16" fmla="*/ 0 w 51"/>
                  <a:gd name="T17" fmla="*/ 5 h 12"/>
                  <a:gd name="T18" fmla="*/ 1 w 51"/>
                  <a:gd name="T19" fmla="*/ 1 h 12"/>
                  <a:gd name="T20" fmla="*/ 5 w 51"/>
                  <a:gd name="T21" fmla="*/ 0 h 12"/>
                  <a:gd name="T22" fmla="*/ 12 w 51"/>
                  <a:gd name="T23" fmla="*/ 1 h 12"/>
                  <a:gd name="T24" fmla="*/ 20 w 51"/>
                  <a:gd name="T25" fmla="*/ 2 h 12"/>
                  <a:gd name="T26" fmla="*/ 28 w 51"/>
                  <a:gd name="T27" fmla="*/ 5 h 12"/>
                  <a:gd name="T28" fmla="*/ 37 w 51"/>
                  <a:gd name="T29" fmla="*/ 7 h 12"/>
                  <a:gd name="T30" fmla="*/ 45 w 51"/>
                  <a:gd name="T31" fmla="*/ 8 h 12"/>
                  <a:gd name="T32" fmla="*/ 51 w 51"/>
                  <a:gd name="T33" fmla="*/ 9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12"/>
                  <a:gd name="T53" fmla="*/ 51 w 51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12">
                    <a:moveTo>
                      <a:pt x="51" y="9"/>
                    </a:moveTo>
                    <a:lnTo>
                      <a:pt x="45" y="10"/>
                    </a:lnTo>
                    <a:lnTo>
                      <a:pt x="37" y="12"/>
                    </a:lnTo>
                    <a:lnTo>
                      <a:pt x="29" y="12"/>
                    </a:lnTo>
                    <a:lnTo>
                      <a:pt x="21" y="12"/>
                    </a:lnTo>
                    <a:lnTo>
                      <a:pt x="13" y="12"/>
                    </a:lnTo>
                    <a:lnTo>
                      <a:pt x="7" y="10"/>
                    </a:lnTo>
                    <a:lnTo>
                      <a:pt x="2" y="8"/>
                    </a:lnTo>
                    <a:lnTo>
                      <a:pt x="0" y="5"/>
                    </a:lnTo>
                    <a:lnTo>
                      <a:pt x="1" y="1"/>
                    </a:lnTo>
                    <a:lnTo>
                      <a:pt x="5" y="0"/>
                    </a:lnTo>
                    <a:lnTo>
                      <a:pt x="12" y="1"/>
                    </a:lnTo>
                    <a:lnTo>
                      <a:pt x="20" y="2"/>
                    </a:lnTo>
                    <a:lnTo>
                      <a:pt x="28" y="5"/>
                    </a:lnTo>
                    <a:lnTo>
                      <a:pt x="37" y="7"/>
                    </a:lnTo>
                    <a:lnTo>
                      <a:pt x="45" y="8"/>
                    </a:lnTo>
                    <a:lnTo>
                      <a:pt x="51" y="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71" name="Freeform 561"/>
              <p:cNvSpPr>
                <a:spLocks/>
              </p:cNvSpPr>
              <p:nvPr/>
            </p:nvSpPr>
            <p:spPr bwMode="auto">
              <a:xfrm>
                <a:off x="125" y="989"/>
                <a:ext cx="48" cy="21"/>
              </a:xfrm>
              <a:custGeom>
                <a:avLst/>
                <a:gdLst>
                  <a:gd name="T0" fmla="*/ 48 w 48"/>
                  <a:gd name="T1" fmla="*/ 21 h 21"/>
                  <a:gd name="T2" fmla="*/ 43 w 48"/>
                  <a:gd name="T3" fmla="*/ 21 h 21"/>
                  <a:gd name="T4" fmla="*/ 36 w 48"/>
                  <a:gd name="T5" fmla="*/ 20 h 21"/>
                  <a:gd name="T6" fmla="*/ 28 w 48"/>
                  <a:gd name="T7" fmla="*/ 18 h 21"/>
                  <a:gd name="T8" fmla="*/ 20 w 48"/>
                  <a:gd name="T9" fmla="*/ 16 h 21"/>
                  <a:gd name="T10" fmla="*/ 14 w 48"/>
                  <a:gd name="T11" fmla="*/ 12 h 21"/>
                  <a:gd name="T12" fmla="*/ 7 w 48"/>
                  <a:gd name="T13" fmla="*/ 9 h 21"/>
                  <a:gd name="T14" fmla="*/ 2 w 48"/>
                  <a:gd name="T15" fmla="*/ 5 h 21"/>
                  <a:gd name="T16" fmla="*/ 0 w 48"/>
                  <a:gd name="T17" fmla="*/ 2 h 21"/>
                  <a:gd name="T18" fmla="*/ 1 w 48"/>
                  <a:gd name="T19" fmla="*/ 0 h 21"/>
                  <a:gd name="T20" fmla="*/ 6 w 48"/>
                  <a:gd name="T21" fmla="*/ 0 h 21"/>
                  <a:gd name="T22" fmla="*/ 14 w 48"/>
                  <a:gd name="T23" fmla="*/ 2 h 21"/>
                  <a:gd name="T24" fmla="*/ 22 w 48"/>
                  <a:gd name="T25" fmla="*/ 6 h 21"/>
                  <a:gd name="T26" fmla="*/ 30 w 48"/>
                  <a:gd name="T27" fmla="*/ 11 h 21"/>
                  <a:gd name="T28" fmla="*/ 37 w 48"/>
                  <a:gd name="T29" fmla="*/ 16 h 21"/>
                  <a:gd name="T30" fmla="*/ 44 w 48"/>
                  <a:gd name="T31" fmla="*/ 19 h 21"/>
                  <a:gd name="T32" fmla="*/ 48 w 48"/>
                  <a:gd name="T33" fmla="*/ 21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21"/>
                  <a:gd name="T53" fmla="*/ 48 w 48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21">
                    <a:moveTo>
                      <a:pt x="48" y="21"/>
                    </a:moveTo>
                    <a:lnTo>
                      <a:pt x="43" y="21"/>
                    </a:lnTo>
                    <a:lnTo>
                      <a:pt x="36" y="20"/>
                    </a:lnTo>
                    <a:lnTo>
                      <a:pt x="28" y="18"/>
                    </a:lnTo>
                    <a:lnTo>
                      <a:pt x="20" y="16"/>
                    </a:lnTo>
                    <a:lnTo>
                      <a:pt x="14" y="12"/>
                    </a:lnTo>
                    <a:lnTo>
                      <a:pt x="7" y="9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" y="0"/>
                    </a:lnTo>
                    <a:lnTo>
                      <a:pt x="14" y="2"/>
                    </a:lnTo>
                    <a:lnTo>
                      <a:pt x="22" y="6"/>
                    </a:lnTo>
                    <a:lnTo>
                      <a:pt x="30" y="11"/>
                    </a:lnTo>
                    <a:lnTo>
                      <a:pt x="37" y="16"/>
                    </a:lnTo>
                    <a:lnTo>
                      <a:pt x="44" y="19"/>
                    </a:lnTo>
                    <a:lnTo>
                      <a:pt x="48" y="2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72" name="Freeform 562"/>
              <p:cNvSpPr>
                <a:spLocks/>
              </p:cNvSpPr>
              <p:nvPr/>
            </p:nvSpPr>
            <p:spPr bwMode="auto">
              <a:xfrm>
                <a:off x="114" y="1032"/>
                <a:ext cx="47" cy="11"/>
              </a:xfrm>
              <a:custGeom>
                <a:avLst/>
                <a:gdLst>
                  <a:gd name="T0" fmla="*/ 47 w 47"/>
                  <a:gd name="T1" fmla="*/ 4 h 11"/>
                  <a:gd name="T2" fmla="*/ 45 w 47"/>
                  <a:gd name="T3" fmla="*/ 6 h 11"/>
                  <a:gd name="T4" fmla="*/ 41 w 47"/>
                  <a:gd name="T5" fmla="*/ 9 h 11"/>
                  <a:gd name="T6" fmla="*/ 33 w 47"/>
                  <a:gd name="T7" fmla="*/ 10 h 11"/>
                  <a:gd name="T8" fmla="*/ 25 w 47"/>
                  <a:gd name="T9" fmla="*/ 11 h 11"/>
                  <a:gd name="T10" fmla="*/ 17 w 47"/>
                  <a:gd name="T11" fmla="*/ 11 h 11"/>
                  <a:gd name="T12" fmla="*/ 9 w 47"/>
                  <a:gd name="T13" fmla="*/ 10 h 11"/>
                  <a:gd name="T14" fmla="*/ 3 w 47"/>
                  <a:gd name="T15" fmla="*/ 8 h 11"/>
                  <a:gd name="T16" fmla="*/ 0 w 47"/>
                  <a:gd name="T17" fmla="*/ 4 h 11"/>
                  <a:gd name="T18" fmla="*/ 0 w 47"/>
                  <a:gd name="T19" fmla="*/ 1 h 11"/>
                  <a:gd name="T20" fmla="*/ 3 w 47"/>
                  <a:gd name="T21" fmla="*/ 0 h 11"/>
                  <a:gd name="T22" fmla="*/ 10 w 47"/>
                  <a:gd name="T23" fmla="*/ 0 h 11"/>
                  <a:gd name="T24" fmla="*/ 17 w 47"/>
                  <a:gd name="T25" fmla="*/ 1 h 11"/>
                  <a:gd name="T26" fmla="*/ 26 w 47"/>
                  <a:gd name="T27" fmla="*/ 2 h 11"/>
                  <a:gd name="T28" fmla="*/ 34 w 47"/>
                  <a:gd name="T29" fmla="*/ 3 h 11"/>
                  <a:gd name="T30" fmla="*/ 42 w 47"/>
                  <a:gd name="T31" fmla="*/ 4 h 11"/>
                  <a:gd name="T32" fmla="*/ 47 w 47"/>
                  <a:gd name="T33" fmla="*/ 4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11"/>
                  <a:gd name="T53" fmla="*/ 47 w 47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11">
                    <a:moveTo>
                      <a:pt x="47" y="4"/>
                    </a:moveTo>
                    <a:lnTo>
                      <a:pt x="45" y="6"/>
                    </a:lnTo>
                    <a:lnTo>
                      <a:pt x="41" y="9"/>
                    </a:lnTo>
                    <a:lnTo>
                      <a:pt x="33" y="10"/>
                    </a:lnTo>
                    <a:lnTo>
                      <a:pt x="25" y="11"/>
                    </a:lnTo>
                    <a:lnTo>
                      <a:pt x="17" y="11"/>
                    </a:lnTo>
                    <a:lnTo>
                      <a:pt x="9" y="10"/>
                    </a:lnTo>
                    <a:lnTo>
                      <a:pt x="3" y="8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10" y="0"/>
                    </a:lnTo>
                    <a:lnTo>
                      <a:pt x="17" y="1"/>
                    </a:lnTo>
                    <a:lnTo>
                      <a:pt x="26" y="2"/>
                    </a:lnTo>
                    <a:lnTo>
                      <a:pt x="34" y="3"/>
                    </a:lnTo>
                    <a:lnTo>
                      <a:pt x="42" y="4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73" name="Freeform 563"/>
              <p:cNvSpPr>
                <a:spLocks/>
              </p:cNvSpPr>
              <p:nvPr/>
            </p:nvSpPr>
            <p:spPr bwMode="auto">
              <a:xfrm>
                <a:off x="101" y="1052"/>
                <a:ext cx="51" cy="8"/>
              </a:xfrm>
              <a:custGeom>
                <a:avLst/>
                <a:gdLst>
                  <a:gd name="T0" fmla="*/ 51 w 51"/>
                  <a:gd name="T1" fmla="*/ 0 h 8"/>
                  <a:gd name="T2" fmla="*/ 47 w 51"/>
                  <a:gd name="T3" fmla="*/ 2 h 8"/>
                  <a:gd name="T4" fmla="*/ 41 w 51"/>
                  <a:gd name="T5" fmla="*/ 3 h 8"/>
                  <a:gd name="T6" fmla="*/ 33 w 51"/>
                  <a:gd name="T7" fmla="*/ 6 h 8"/>
                  <a:gd name="T8" fmla="*/ 24 w 51"/>
                  <a:gd name="T9" fmla="*/ 7 h 8"/>
                  <a:gd name="T10" fmla="*/ 16 w 51"/>
                  <a:gd name="T11" fmla="*/ 8 h 8"/>
                  <a:gd name="T12" fmla="*/ 8 w 51"/>
                  <a:gd name="T13" fmla="*/ 8 h 8"/>
                  <a:gd name="T14" fmla="*/ 4 w 51"/>
                  <a:gd name="T15" fmla="*/ 7 h 8"/>
                  <a:gd name="T16" fmla="*/ 0 w 51"/>
                  <a:gd name="T17" fmla="*/ 5 h 8"/>
                  <a:gd name="T18" fmla="*/ 0 w 51"/>
                  <a:gd name="T19" fmla="*/ 2 h 8"/>
                  <a:gd name="T20" fmla="*/ 4 w 51"/>
                  <a:gd name="T21" fmla="*/ 0 h 8"/>
                  <a:gd name="T22" fmla="*/ 9 w 51"/>
                  <a:gd name="T23" fmla="*/ 0 h 8"/>
                  <a:gd name="T24" fmla="*/ 17 w 51"/>
                  <a:gd name="T25" fmla="*/ 0 h 8"/>
                  <a:gd name="T26" fmla="*/ 26 w 51"/>
                  <a:gd name="T27" fmla="*/ 0 h 8"/>
                  <a:gd name="T28" fmla="*/ 35 w 51"/>
                  <a:gd name="T29" fmla="*/ 1 h 8"/>
                  <a:gd name="T30" fmla="*/ 43 w 51"/>
                  <a:gd name="T31" fmla="*/ 1 h 8"/>
                  <a:gd name="T32" fmla="*/ 51 w 51"/>
                  <a:gd name="T33" fmla="*/ 0 h 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8"/>
                  <a:gd name="T53" fmla="*/ 51 w 51"/>
                  <a:gd name="T54" fmla="*/ 8 h 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8">
                    <a:moveTo>
                      <a:pt x="51" y="0"/>
                    </a:moveTo>
                    <a:lnTo>
                      <a:pt x="47" y="2"/>
                    </a:lnTo>
                    <a:lnTo>
                      <a:pt x="41" y="3"/>
                    </a:lnTo>
                    <a:lnTo>
                      <a:pt x="33" y="6"/>
                    </a:lnTo>
                    <a:lnTo>
                      <a:pt x="24" y="7"/>
                    </a:lnTo>
                    <a:lnTo>
                      <a:pt x="16" y="8"/>
                    </a:lnTo>
                    <a:lnTo>
                      <a:pt x="8" y="8"/>
                    </a:lnTo>
                    <a:lnTo>
                      <a:pt x="4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35" y="1"/>
                    </a:lnTo>
                    <a:lnTo>
                      <a:pt x="43" y="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74" name="Freeform 564"/>
              <p:cNvSpPr>
                <a:spLocks/>
              </p:cNvSpPr>
              <p:nvPr/>
            </p:nvSpPr>
            <p:spPr bwMode="auto">
              <a:xfrm>
                <a:off x="92" y="1069"/>
                <a:ext cx="51" cy="11"/>
              </a:xfrm>
              <a:custGeom>
                <a:avLst/>
                <a:gdLst>
                  <a:gd name="T0" fmla="*/ 51 w 51"/>
                  <a:gd name="T1" fmla="*/ 0 h 11"/>
                  <a:gd name="T2" fmla="*/ 47 w 51"/>
                  <a:gd name="T3" fmla="*/ 1 h 11"/>
                  <a:gd name="T4" fmla="*/ 40 w 51"/>
                  <a:gd name="T5" fmla="*/ 3 h 11"/>
                  <a:gd name="T6" fmla="*/ 31 w 51"/>
                  <a:gd name="T7" fmla="*/ 7 h 11"/>
                  <a:gd name="T8" fmla="*/ 23 w 51"/>
                  <a:gd name="T9" fmla="*/ 9 h 11"/>
                  <a:gd name="T10" fmla="*/ 14 w 51"/>
                  <a:gd name="T11" fmla="*/ 10 h 11"/>
                  <a:gd name="T12" fmla="*/ 7 w 51"/>
                  <a:gd name="T13" fmla="*/ 11 h 11"/>
                  <a:gd name="T14" fmla="*/ 2 w 51"/>
                  <a:gd name="T15" fmla="*/ 10 h 11"/>
                  <a:gd name="T16" fmla="*/ 0 w 51"/>
                  <a:gd name="T17" fmla="*/ 8 h 11"/>
                  <a:gd name="T18" fmla="*/ 1 w 51"/>
                  <a:gd name="T19" fmla="*/ 5 h 11"/>
                  <a:gd name="T20" fmla="*/ 6 w 51"/>
                  <a:gd name="T21" fmla="*/ 3 h 11"/>
                  <a:gd name="T22" fmla="*/ 13 w 51"/>
                  <a:gd name="T23" fmla="*/ 2 h 11"/>
                  <a:gd name="T24" fmla="*/ 21 w 51"/>
                  <a:gd name="T25" fmla="*/ 1 h 11"/>
                  <a:gd name="T26" fmla="*/ 29 w 51"/>
                  <a:gd name="T27" fmla="*/ 1 h 11"/>
                  <a:gd name="T28" fmla="*/ 36 w 51"/>
                  <a:gd name="T29" fmla="*/ 1 h 11"/>
                  <a:gd name="T30" fmla="*/ 44 w 51"/>
                  <a:gd name="T31" fmla="*/ 1 h 11"/>
                  <a:gd name="T32" fmla="*/ 51 w 51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11"/>
                  <a:gd name="T53" fmla="*/ 51 w 51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11">
                    <a:moveTo>
                      <a:pt x="51" y="0"/>
                    </a:moveTo>
                    <a:lnTo>
                      <a:pt x="47" y="1"/>
                    </a:lnTo>
                    <a:lnTo>
                      <a:pt x="40" y="3"/>
                    </a:lnTo>
                    <a:lnTo>
                      <a:pt x="31" y="7"/>
                    </a:lnTo>
                    <a:lnTo>
                      <a:pt x="23" y="9"/>
                    </a:lnTo>
                    <a:lnTo>
                      <a:pt x="14" y="10"/>
                    </a:lnTo>
                    <a:lnTo>
                      <a:pt x="7" y="11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1" y="5"/>
                    </a:lnTo>
                    <a:lnTo>
                      <a:pt x="6" y="3"/>
                    </a:lnTo>
                    <a:lnTo>
                      <a:pt x="13" y="2"/>
                    </a:lnTo>
                    <a:lnTo>
                      <a:pt x="21" y="1"/>
                    </a:lnTo>
                    <a:lnTo>
                      <a:pt x="29" y="1"/>
                    </a:lnTo>
                    <a:lnTo>
                      <a:pt x="36" y="1"/>
                    </a:lnTo>
                    <a:lnTo>
                      <a:pt x="44" y="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75" name="Freeform 565"/>
              <p:cNvSpPr>
                <a:spLocks/>
              </p:cNvSpPr>
              <p:nvPr/>
            </p:nvSpPr>
            <p:spPr bwMode="auto">
              <a:xfrm>
                <a:off x="82" y="1087"/>
                <a:ext cx="57" cy="14"/>
              </a:xfrm>
              <a:custGeom>
                <a:avLst/>
                <a:gdLst>
                  <a:gd name="T0" fmla="*/ 57 w 57"/>
                  <a:gd name="T1" fmla="*/ 0 h 14"/>
                  <a:gd name="T2" fmla="*/ 50 w 57"/>
                  <a:gd name="T3" fmla="*/ 4 h 14"/>
                  <a:gd name="T4" fmla="*/ 42 w 57"/>
                  <a:gd name="T5" fmla="*/ 7 h 14"/>
                  <a:gd name="T6" fmla="*/ 33 w 57"/>
                  <a:gd name="T7" fmla="*/ 9 h 14"/>
                  <a:gd name="T8" fmla="*/ 24 w 57"/>
                  <a:gd name="T9" fmla="*/ 13 h 14"/>
                  <a:gd name="T10" fmla="*/ 15 w 57"/>
                  <a:gd name="T11" fmla="*/ 14 h 14"/>
                  <a:gd name="T12" fmla="*/ 7 w 57"/>
                  <a:gd name="T13" fmla="*/ 14 h 14"/>
                  <a:gd name="T14" fmla="*/ 2 w 57"/>
                  <a:gd name="T15" fmla="*/ 12 h 14"/>
                  <a:gd name="T16" fmla="*/ 0 w 57"/>
                  <a:gd name="T17" fmla="*/ 8 h 14"/>
                  <a:gd name="T18" fmla="*/ 1 w 57"/>
                  <a:gd name="T19" fmla="*/ 5 h 14"/>
                  <a:gd name="T20" fmla="*/ 7 w 57"/>
                  <a:gd name="T21" fmla="*/ 2 h 14"/>
                  <a:gd name="T22" fmla="*/ 15 w 57"/>
                  <a:gd name="T23" fmla="*/ 1 h 14"/>
                  <a:gd name="T24" fmla="*/ 24 w 57"/>
                  <a:gd name="T25" fmla="*/ 0 h 14"/>
                  <a:gd name="T26" fmla="*/ 34 w 57"/>
                  <a:gd name="T27" fmla="*/ 1 h 14"/>
                  <a:gd name="T28" fmla="*/ 43 w 57"/>
                  <a:gd name="T29" fmla="*/ 1 h 14"/>
                  <a:gd name="T30" fmla="*/ 51 w 57"/>
                  <a:gd name="T31" fmla="*/ 1 h 14"/>
                  <a:gd name="T32" fmla="*/ 57 w 57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14"/>
                  <a:gd name="T53" fmla="*/ 57 w 57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14">
                    <a:moveTo>
                      <a:pt x="57" y="0"/>
                    </a:moveTo>
                    <a:lnTo>
                      <a:pt x="50" y="4"/>
                    </a:lnTo>
                    <a:lnTo>
                      <a:pt x="42" y="7"/>
                    </a:lnTo>
                    <a:lnTo>
                      <a:pt x="33" y="9"/>
                    </a:lnTo>
                    <a:lnTo>
                      <a:pt x="24" y="13"/>
                    </a:lnTo>
                    <a:lnTo>
                      <a:pt x="15" y="14"/>
                    </a:lnTo>
                    <a:lnTo>
                      <a:pt x="7" y="14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1" y="5"/>
                    </a:lnTo>
                    <a:lnTo>
                      <a:pt x="7" y="2"/>
                    </a:lnTo>
                    <a:lnTo>
                      <a:pt x="15" y="1"/>
                    </a:lnTo>
                    <a:lnTo>
                      <a:pt x="24" y="0"/>
                    </a:lnTo>
                    <a:lnTo>
                      <a:pt x="34" y="1"/>
                    </a:lnTo>
                    <a:lnTo>
                      <a:pt x="43" y="1"/>
                    </a:lnTo>
                    <a:lnTo>
                      <a:pt x="51" y="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76" name="Freeform 566"/>
              <p:cNvSpPr>
                <a:spLocks/>
              </p:cNvSpPr>
              <p:nvPr/>
            </p:nvSpPr>
            <p:spPr bwMode="auto">
              <a:xfrm>
                <a:off x="73" y="1108"/>
                <a:ext cx="62" cy="19"/>
              </a:xfrm>
              <a:custGeom>
                <a:avLst/>
                <a:gdLst>
                  <a:gd name="T0" fmla="*/ 62 w 62"/>
                  <a:gd name="T1" fmla="*/ 0 h 19"/>
                  <a:gd name="T2" fmla="*/ 57 w 62"/>
                  <a:gd name="T3" fmla="*/ 2 h 19"/>
                  <a:gd name="T4" fmla="*/ 48 w 62"/>
                  <a:gd name="T5" fmla="*/ 6 h 19"/>
                  <a:gd name="T6" fmla="*/ 36 w 62"/>
                  <a:gd name="T7" fmla="*/ 11 h 19"/>
                  <a:gd name="T8" fmla="*/ 26 w 62"/>
                  <a:gd name="T9" fmla="*/ 14 h 19"/>
                  <a:gd name="T10" fmla="*/ 15 w 62"/>
                  <a:gd name="T11" fmla="*/ 18 h 19"/>
                  <a:gd name="T12" fmla="*/ 7 w 62"/>
                  <a:gd name="T13" fmla="*/ 19 h 19"/>
                  <a:gd name="T14" fmla="*/ 1 w 62"/>
                  <a:gd name="T15" fmla="*/ 19 h 19"/>
                  <a:gd name="T16" fmla="*/ 0 w 62"/>
                  <a:gd name="T17" fmla="*/ 15 h 19"/>
                  <a:gd name="T18" fmla="*/ 3 w 62"/>
                  <a:gd name="T19" fmla="*/ 11 h 19"/>
                  <a:gd name="T20" fmla="*/ 9 w 62"/>
                  <a:gd name="T21" fmla="*/ 9 h 19"/>
                  <a:gd name="T22" fmla="*/ 18 w 62"/>
                  <a:gd name="T23" fmla="*/ 6 h 19"/>
                  <a:gd name="T24" fmla="*/ 29 w 62"/>
                  <a:gd name="T25" fmla="*/ 4 h 19"/>
                  <a:gd name="T26" fmla="*/ 40 w 62"/>
                  <a:gd name="T27" fmla="*/ 3 h 19"/>
                  <a:gd name="T28" fmla="*/ 50 w 62"/>
                  <a:gd name="T29" fmla="*/ 2 h 19"/>
                  <a:gd name="T30" fmla="*/ 58 w 62"/>
                  <a:gd name="T31" fmla="*/ 1 h 19"/>
                  <a:gd name="T32" fmla="*/ 62 w 62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19"/>
                  <a:gd name="T53" fmla="*/ 62 w 62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19">
                    <a:moveTo>
                      <a:pt x="62" y="0"/>
                    </a:moveTo>
                    <a:lnTo>
                      <a:pt x="57" y="2"/>
                    </a:lnTo>
                    <a:lnTo>
                      <a:pt x="48" y="6"/>
                    </a:lnTo>
                    <a:lnTo>
                      <a:pt x="36" y="11"/>
                    </a:lnTo>
                    <a:lnTo>
                      <a:pt x="26" y="14"/>
                    </a:lnTo>
                    <a:lnTo>
                      <a:pt x="15" y="18"/>
                    </a:lnTo>
                    <a:lnTo>
                      <a:pt x="7" y="19"/>
                    </a:lnTo>
                    <a:lnTo>
                      <a:pt x="1" y="19"/>
                    </a:lnTo>
                    <a:lnTo>
                      <a:pt x="0" y="15"/>
                    </a:lnTo>
                    <a:lnTo>
                      <a:pt x="3" y="11"/>
                    </a:lnTo>
                    <a:lnTo>
                      <a:pt x="9" y="9"/>
                    </a:lnTo>
                    <a:lnTo>
                      <a:pt x="18" y="6"/>
                    </a:lnTo>
                    <a:lnTo>
                      <a:pt x="29" y="4"/>
                    </a:lnTo>
                    <a:lnTo>
                      <a:pt x="40" y="3"/>
                    </a:lnTo>
                    <a:lnTo>
                      <a:pt x="50" y="2"/>
                    </a:lnTo>
                    <a:lnTo>
                      <a:pt x="58" y="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77" name="Freeform 567"/>
              <p:cNvSpPr>
                <a:spLocks/>
              </p:cNvSpPr>
              <p:nvPr/>
            </p:nvSpPr>
            <p:spPr bwMode="auto">
              <a:xfrm>
                <a:off x="67" y="1123"/>
                <a:ext cx="67" cy="27"/>
              </a:xfrm>
              <a:custGeom>
                <a:avLst/>
                <a:gdLst>
                  <a:gd name="T0" fmla="*/ 67 w 67"/>
                  <a:gd name="T1" fmla="*/ 0 h 27"/>
                  <a:gd name="T2" fmla="*/ 61 w 67"/>
                  <a:gd name="T3" fmla="*/ 6 h 27"/>
                  <a:gd name="T4" fmla="*/ 52 w 67"/>
                  <a:gd name="T5" fmla="*/ 13 h 27"/>
                  <a:gd name="T6" fmla="*/ 41 w 67"/>
                  <a:gd name="T7" fmla="*/ 17 h 27"/>
                  <a:gd name="T8" fmla="*/ 30 w 67"/>
                  <a:gd name="T9" fmla="*/ 22 h 27"/>
                  <a:gd name="T10" fmla="*/ 18 w 67"/>
                  <a:gd name="T11" fmla="*/ 25 h 27"/>
                  <a:gd name="T12" fmla="*/ 9 w 67"/>
                  <a:gd name="T13" fmla="*/ 27 h 27"/>
                  <a:gd name="T14" fmla="*/ 3 w 67"/>
                  <a:gd name="T15" fmla="*/ 25 h 27"/>
                  <a:gd name="T16" fmla="*/ 0 w 67"/>
                  <a:gd name="T17" fmla="*/ 22 h 27"/>
                  <a:gd name="T18" fmla="*/ 1 w 67"/>
                  <a:gd name="T19" fmla="*/ 17 h 27"/>
                  <a:gd name="T20" fmla="*/ 8 w 67"/>
                  <a:gd name="T21" fmla="*/ 13 h 27"/>
                  <a:gd name="T22" fmla="*/ 16 w 67"/>
                  <a:gd name="T23" fmla="*/ 10 h 27"/>
                  <a:gd name="T24" fmla="*/ 27 w 67"/>
                  <a:gd name="T25" fmla="*/ 7 h 27"/>
                  <a:gd name="T26" fmla="*/ 39 w 67"/>
                  <a:gd name="T27" fmla="*/ 5 h 27"/>
                  <a:gd name="T28" fmla="*/ 50 w 67"/>
                  <a:gd name="T29" fmla="*/ 3 h 27"/>
                  <a:gd name="T30" fmla="*/ 60 w 67"/>
                  <a:gd name="T31" fmla="*/ 2 h 27"/>
                  <a:gd name="T32" fmla="*/ 67 w 67"/>
                  <a:gd name="T33" fmla="*/ 0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27"/>
                  <a:gd name="T53" fmla="*/ 67 w 67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27">
                    <a:moveTo>
                      <a:pt x="67" y="0"/>
                    </a:moveTo>
                    <a:lnTo>
                      <a:pt x="61" y="6"/>
                    </a:lnTo>
                    <a:lnTo>
                      <a:pt x="52" y="13"/>
                    </a:lnTo>
                    <a:lnTo>
                      <a:pt x="41" y="17"/>
                    </a:lnTo>
                    <a:lnTo>
                      <a:pt x="30" y="22"/>
                    </a:lnTo>
                    <a:lnTo>
                      <a:pt x="18" y="25"/>
                    </a:lnTo>
                    <a:lnTo>
                      <a:pt x="9" y="27"/>
                    </a:lnTo>
                    <a:lnTo>
                      <a:pt x="3" y="25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8" y="13"/>
                    </a:lnTo>
                    <a:lnTo>
                      <a:pt x="16" y="10"/>
                    </a:lnTo>
                    <a:lnTo>
                      <a:pt x="27" y="7"/>
                    </a:lnTo>
                    <a:lnTo>
                      <a:pt x="39" y="5"/>
                    </a:lnTo>
                    <a:lnTo>
                      <a:pt x="50" y="3"/>
                    </a:lnTo>
                    <a:lnTo>
                      <a:pt x="60" y="2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58" name="Freeform 568"/>
            <p:cNvSpPr>
              <a:spLocks/>
            </p:cNvSpPr>
            <p:nvPr/>
          </p:nvSpPr>
          <p:spPr bwMode="auto">
            <a:xfrm>
              <a:off x="168" y="1150"/>
              <a:ext cx="63" cy="41"/>
            </a:xfrm>
            <a:custGeom>
              <a:avLst/>
              <a:gdLst>
                <a:gd name="T0" fmla="*/ 63 w 63"/>
                <a:gd name="T1" fmla="*/ 0 h 41"/>
                <a:gd name="T2" fmla="*/ 58 w 63"/>
                <a:gd name="T3" fmla="*/ 6 h 41"/>
                <a:gd name="T4" fmla="*/ 50 w 63"/>
                <a:gd name="T5" fmla="*/ 13 h 41"/>
                <a:gd name="T6" fmla="*/ 39 w 63"/>
                <a:gd name="T7" fmla="*/ 21 h 41"/>
                <a:gd name="T8" fmla="*/ 29 w 63"/>
                <a:gd name="T9" fmla="*/ 29 h 41"/>
                <a:gd name="T10" fmla="*/ 19 w 63"/>
                <a:gd name="T11" fmla="*/ 35 h 41"/>
                <a:gd name="T12" fmla="*/ 10 w 63"/>
                <a:gd name="T13" fmla="*/ 39 h 41"/>
                <a:gd name="T14" fmla="*/ 3 w 63"/>
                <a:gd name="T15" fmla="*/ 41 h 41"/>
                <a:gd name="T16" fmla="*/ 0 w 63"/>
                <a:gd name="T17" fmla="*/ 39 h 41"/>
                <a:gd name="T18" fmla="*/ 1 w 63"/>
                <a:gd name="T19" fmla="*/ 35 h 41"/>
                <a:gd name="T20" fmla="*/ 5 w 63"/>
                <a:gd name="T21" fmla="*/ 29 h 41"/>
                <a:gd name="T22" fmla="*/ 12 w 63"/>
                <a:gd name="T23" fmla="*/ 23 h 41"/>
                <a:gd name="T24" fmla="*/ 22 w 63"/>
                <a:gd name="T25" fmla="*/ 17 h 41"/>
                <a:gd name="T26" fmla="*/ 33 w 63"/>
                <a:gd name="T27" fmla="*/ 11 h 41"/>
                <a:gd name="T28" fmla="*/ 44 w 63"/>
                <a:gd name="T29" fmla="*/ 5 h 41"/>
                <a:gd name="T30" fmla="*/ 54 w 63"/>
                <a:gd name="T31" fmla="*/ 2 h 41"/>
                <a:gd name="T32" fmla="*/ 63 w 63"/>
                <a:gd name="T33" fmla="*/ 0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41"/>
                <a:gd name="T53" fmla="*/ 63 w 63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41">
                  <a:moveTo>
                    <a:pt x="63" y="0"/>
                  </a:moveTo>
                  <a:lnTo>
                    <a:pt x="58" y="6"/>
                  </a:lnTo>
                  <a:lnTo>
                    <a:pt x="50" y="13"/>
                  </a:lnTo>
                  <a:lnTo>
                    <a:pt x="39" y="21"/>
                  </a:lnTo>
                  <a:lnTo>
                    <a:pt x="29" y="29"/>
                  </a:lnTo>
                  <a:lnTo>
                    <a:pt x="19" y="35"/>
                  </a:lnTo>
                  <a:lnTo>
                    <a:pt x="10" y="39"/>
                  </a:lnTo>
                  <a:lnTo>
                    <a:pt x="3" y="41"/>
                  </a:lnTo>
                  <a:lnTo>
                    <a:pt x="0" y="39"/>
                  </a:lnTo>
                  <a:lnTo>
                    <a:pt x="1" y="35"/>
                  </a:lnTo>
                  <a:lnTo>
                    <a:pt x="5" y="29"/>
                  </a:lnTo>
                  <a:lnTo>
                    <a:pt x="12" y="23"/>
                  </a:lnTo>
                  <a:lnTo>
                    <a:pt x="22" y="17"/>
                  </a:lnTo>
                  <a:lnTo>
                    <a:pt x="33" y="11"/>
                  </a:lnTo>
                  <a:lnTo>
                    <a:pt x="44" y="5"/>
                  </a:lnTo>
                  <a:lnTo>
                    <a:pt x="54" y="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9" name="Freeform 569"/>
            <p:cNvSpPr>
              <a:spLocks/>
            </p:cNvSpPr>
            <p:nvPr/>
          </p:nvSpPr>
          <p:spPr bwMode="auto">
            <a:xfrm>
              <a:off x="178" y="1173"/>
              <a:ext cx="53" cy="54"/>
            </a:xfrm>
            <a:custGeom>
              <a:avLst/>
              <a:gdLst>
                <a:gd name="T0" fmla="*/ 53 w 53"/>
                <a:gd name="T1" fmla="*/ 0 h 54"/>
                <a:gd name="T2" fmla="*/ 50 w 53"/>
                <a:gd name="T3" fmla="*/ 7 h 54"/>
                <a:gd name="T4" fmla="*/ 43 w 53"/>
                <a:gd name="T5" fmla="*/ 15 h 54"/>
                <a:gd name="T6" fmla="*/ 35 w 53"/>
                <a:gd name="T7" fmla="*/ 25 h 54"/>
                <a:gd name="T8" fmla="*/ 27 w 53"/>
                <a:gd name="T9" fmla="*/ 34 h 54"/>
                <a:gd name="T10" fmla="*/ 18 w 53"/>
                <a:gd name="T11" fmla="*/ 43 h 54"/>
                <a:gd name="T12" fmla="*/ 10 w 53"/>
                <a:gd name="T13" fmla="*/ 50 h 54"/>
                <a:gd name="T14" fmla="*/ 3 w 53"/>
                <a:gd name="T15" fmla="*/ 54 h 54"/>
                <a:gd name="T16" fmla="*/ 0 w 53"/>
                <a:gd name="T17" fmla="*/ 52 h 54"/>
                <a:gd name="T18" fmla="*/ 0 w 53"/>
                <a:gd name="T19" fmla="*/ 47 h 54"/>
                <a:gd name="T20" fmla="*/ 5 w 53"/>
                <a:gd name="T21" fmla="*/ 40 h 54"/>
                <a:gd name="T22" fmla="*/ 11 w 53"/>
                <a:gd name="T23" fmla="*/ 31 h 54"/>
                <a:gd name="T24" fmla="*/ 20 w 53"/>
                <a:gd name="T25" fmla="*/ 23 h 54"/>
                <a:gd name="T26" fmla="*/ 31 w 53"/>
                <a:gd name="T27" fmla="*/ 14 h 54"/>
                <a:gd name="T28" fmla="*/ 40 w 53"/>
                <a:gd name="T29" fmla="*/ 7 h 54"/>
                <a:gd name="T30" fmla="*/ 48 w 53"/>
                <a:gd name="T31" fmla="*/ 3 h 54"/>
                <a:gd name="T32" fmla="*/ 53 w 53"/>
                <a:gd name="T33" fmla="*/ 0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54"/>
                <a:gd name="T53" fmla="*/ 53 w 53"/>
                <a:gd name="T54" fmla="*/ 54 h 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54">
                  <a:moveTo>
                    <a:pt x="53" y="0"/>
                  </a:moveTo>
                  <a:lnTo>
                    <a:pt x="50" y="7"/>
                  </a:lnTo>
                  <a:lnTo>
                    <a:pt x="43" y="15"/>
                  </a:lnTo>
                  <a:lnTo>
                    <a:pt x="35" y="25"/>
                  </a:lnTo>
                  <a:lnTo>
                    <a:pt x="27" y="34"/>
                  </a:lnTo>
                  <a:lnTo>
                    <a:pt x="18" y="43"/>
                  </a:lnTo>
                  <a:lnTo>
                    <a:pt x="10" y="50"/>
                  </a:lnTo>
                  <a:lnTo>
                    <a:pt x="3" y="54"/>
                  </a:lnTo>
                  <a:lnTo>
                    <a:pt x="0" y="52"/>
                  </a:lnTo>
                  <a:lnTo>
                    <a:pt x="0" y="47"/>
                  </a:lnTo>
                  <a:lnTo>
                    <a:pt x="5" y="40"/>
                  </a:lnTo>
                  <a:lnTo>
                    <a:pt x="11" y="31"/>
                  </a:lnTo>
                  <a:lnTo>
                    <a:pt x="20" y="23"/>
                  </a:lnTo>
                  <a:lnTo>
                    <a:pt x="31" y="14"/>
                  </a:lnTo>
                  <a:lnTo>
                    <a:pt x="40" y="7"/>
                  </a:lnTo>
                  <a:lnTo>
                    <a:pt x="48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0" name="Freeform 570"/>
            <p:cNvSpPr>
              <a:spLocks/>
            </p:cNvSpPr>
            <p:nvPr/>
          </p:nvSpPr>
          <p:spPr bwMode="auto">
            <a:xfrm>
              <a:off x="185" y="1196"/>
              <a:ext cx="49" cy="48"/>
            </a:xfrm>
            <a:custGeom>
              <a:avLst/>
              <a:gdLst>
                <a:gd name="T0" fmla="*/ 0 w 49"/>
                <a:gd name="T1" fmla="*/ 45 h 48"/>
                <a:gd name="T2" fmla="*/ 1 w 49"/>
                <a:gd name="T3" fmla="*/ 42 h 48"/>
                <a:gd name="T4" fmla="*/ 5 w 49"/>
                <a:gd name="T5" fmla="*/ 37 h 48"/>
                <a:gd name="T6" fmla="*/ 12 w 49"/>
                <a:gd name="T7" fmla="*/ 33 h 48"/>
                <a:gd name="T8" fmla="*/ 20 w 49"/>
                <a:gd name="T9" fmla="*/ 26 h 48"/>
                <a:gd name="T10" fmla="*/ 29 w 49"/>
                <a:gd name="T11" fmla="*/ 19 h 48"/>
                <a:gd name="T12" fmla="*/ 37 w 49"/>
                <a:gd name="T13" fmla="*/ 12 h 48"/>
                <a:gd name="T14" fmla="*/ 44 w 49"/>
                <a:gd name="T15" fmla="*/ 6 h 48"/>
                <a:gd name="T16" fmla="*/ 49 w 49"/>
                <a:gd name="T17" fmla="*/ 0 h 48"/>
                <a:gd name="T18" fmla="*/ 46 w 49"/>
                <a:gd name="T19" fmla="*/ 8 h 48"/>
                <a:gd name="T20" fmla="*/ 41 w 49"/>
                <a:gd name="T21" fmla="*/ 17 h 48"/>
                <a:gd name="T22" fmla="*/ 34 w 49"/>
                <a:gd name="T23" fmla="*/ 26 h 48"/>
                <a:gd name="T24" fmla="*/ 26 w 49"/>
                <a:gd name="T25" fmla="*/ 35 h 48"/>
                <a:gd name="T26" fmla="*/ 18 w 49"/>
                <a:gd name="T27" fmla="*/ 42 h 48"/>
                <a:gd name="T28" fmla="*/ 11 w 49"/>
                <a:gd name="T29" fmla="*/ 46 h 48"/>
                <a:gd name="T30" fmla="*/ 4 w 49"/>
                <a:gd name="T31" fmla="*/ 48 h 48"/>
                <a:gd name="T32" fmla="*/ 0 w 49"/>
                <a:gd name="T33" fmla="*/ 45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48"/>
                <a:gd name="T53" fmla="*/ 49 w 49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48">
                  <a:moveTo>
                    <a:pt x="0" y="45"/>
                  </a:moveTo>
                  <a:lnTo>
                    <a:pt x="1" y="42"/>
                  </a:lnTo>
                  <a:lnTo>
                    <a:pt x="5" y="37"/>
                  </a:lnTo>
                  <a:lnTo>
                    <a:pt x="12" y="33"/>
                  </a:lnTo>
                  <a:lnTo>
                    <a:pt x="20" y="26"/>
                  </a:lnTo>
                  <a:lnTo>
                    <a:pt x="29" y="19"/>
                  </a:lnTo>
                  <a:lnTo>
                    <a:pt x="37" y="12"/>
                  </a:lnTo>
                  <a:lnTo>
                    <a:pt x="44" y="6"/>
                  </a:lnTo>
                  <a:lnTo>
                    <a:pt x="49" y="0"/>
                  </a:lnTo>
                  <a:lnTo>
                    <a:pt x="46" y="8"/>
                  </a:lnTo>
                  <a:lnTo>
                    <a:pt x="41" y="17"/>
                  </a:lnTo>
                  <a:lnTo>
                    <a:pt x="34" y="26"/>
                  </a:lnTo>
                  <a:lnTo>
                    <a:pt x="26" y="35"/>
                  </a:lnTo>
                  <a:lnTo>
                    <a:pt x="18" y="42"/>
                  </a:lnTo>
                  <a:lnTo>
                    <a:pt x="11" y="46"/>
                  </a:lnTo>
                  <a:lnTo>
                    <a:pt x="4" y="48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1" name="Freeform 571"/>
            <p:cNvSpPr>
              <a:spLocks/>
            </p:cNvSpPr>
            <p:nvPr/>
          </p:nvSpPr>
          <p:spPr bwMode="auto">
            <a:xfrm>
              <a:off x="279" y="1246"/>
              <a:ext cx="58" cy="232"/>
            </a:xfrm>
            <a:custGeom>
              <a:avLst/>
              <a:gdLst>
                <a:gd name="T0" fmla="*/ 52 w 58"/>
                <a:gd name="T1" fmla="*/ 0 h 232"/>
                <a:gd name="T2" fmla="*/ 53 w 58"/>
                <a:gd name="T3" fmla="*/ 0 h 232"/>
                <a:gd name="T4" fmla="*/ 55 w 58"/>
                <a:gd name="T5" fmla="*/ 1 h 232"/>
                <a:gd name="T6" fmla="*/ 56 w 58"/>
                <a:gd name="T7" fmla="*/ 3 h 232"/>
                <a:gd name="T8" fmla="*/ 58 w 58"/>
                <a:gd name="T9" fmla="*/ 5 h 232"/>
                <a:gd name="T10" fmla="*/ 35 w 58"/>
                <a:gd name="T11" fmla="*/ 34 h 232"/>
                <a:gd name="T12" fmla="*/ 20 w 58"/>
                <a:gd name="T13" fmla="*/ 64 h 232"/>
                <a:gd name="T14" fmla="*/ 12 w 58"/>
                <a:gd name="T15" fmla="*/ 96 h 232"/>
                <a:gd name="T16" fmla="*/ 11 w 58"/>
                <a:gd name="T17" fmla="*/ 127 h 232"/>
                <a:gd name="T18" fmla="*/ 12 w 58"/>
                <a:gd name="T19" fmla="*/ 157 h 232"/>
                <a:gd name="T20" fmla="*/ 17 w 58"/>
                <a:gd name="T21" fmla="*/ 184 h 232"/>
                <a:gd name="T22" fmla="*/ 22 w 58"/>
                <a:gd name="T23" fmla="*/ 211 h 232"/>
                <a:gd name="T24" fmla="*/ 28 w 58"/>
                <a:gd name="T25" fmla="*/ 232 h 232"/>
                <a:gd name="T26" fmla="*/ 16 w 58"/>
                <a:gd name="T27" fmla="*/ 217 h 232"/>
                <a:gd name="T28" fmla="*/ 7 w 58"/>
                <a:gd name="T29" fmla="*/ 192 h 232"/>
                <a:gd name="T30" fmla="*/ 1 w 58"/>
                <a:gd name="T31" fmla="*/ 161 h 232"/>
                <a:gd name="T32" fmla="*/ 0 w 58"/>
                <a:gd name="T33" fmla="*/ 124 h 232"/>
                <a:gd name="T34" fmla="*/ 4 w 58"/>
                <a:gd name="T35" fmla="*/ 87 h 232"/>
                <a:gd name="T36" fmla="*/ 13 w 58"/>
                <a:gd name="T37" fmla="*/ 51 h 232"/>
                <a:gd name="T38" fmla="*/ 29 w 58"/>
                <a:gd name="T39" fmla="*/ 21 h 232"/>
                <a:gd name="T40" fmla="*/ 52 w 58"/>
                <a:gd name="T41" fmla="*/ 0 h 2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8"/>
                <a:gd name="T64" fmla="*/ 0 h 232"/>
                <a:gd name="T65" fmla="*/ 58 w 58"/>
                <a:gd name="T66" fmla="*/ 232 h 2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8" h="232">
                  <a:moveTo>
                    <a:pt x="52" y="0"/>
                  </a:moveTo>
                  <a:lnTo>
                    <a:pt x="53" y="0"/>
                  </a:lnTo>
                  <a:lnTo>
                    <a:pt x="55" y="1"/>
                  </a:lnTo>
                  <a:lnTo>
                    <a:pt x="56" y="3"/>
                  </a:lnTo>
                  <a:lnTo>
                    <a:pt x="58" y="5"/>
                  </a:lnTo>
                  <a:lnTo>
                    <a:pt x="35" y="34"/>
                  </a:lnTo>
                  <a:lnTo>
                    <a:pt x="20" y="64"/>
                  </a:lnTo>
                  <a:lnTo>
                    <a:pt x="12" y="96"/>
                  </a:lnTo>
                  <a:lnTo>
                    <a:pt x="11" y="127"/>
                  </a:lnTo>
                  <a:lnTo>
                    <a:pt x="12" y="157"/>
                  </a:lnTo>
                  <a:lnTo>
                    <a:pt x="17" y="184"/>
                  </a:lnTo>
                  <a:lnTo>
                    <a:pt x="22" y="211"/>
                  </a:lnTo>
                  <a:lnTo>
                    <a:pt x="28" y="232"/>
                  </a:lnTo>
                  <a:lnTo>
                    <a:pt x="16" y="217"/>
                  </a:lnTo>
                  <a:lnTo>
                    <a:pt x="7" y="192"/>
                  </a:lnTo>
                  <a:lnTo>
                    <a:pt x="1" y="161"/>
                  </a:lnTo>
                  <a:lnTo>
                    <a:pt x="0" y="124"/>
                  </a:lnTo>
                  <a:lnTo>
                    <a:pt x="4" y="87"/>
                  </a:lnTo>
                  <a:lnTo>
                    <a:pt x="13" y="51"/>
                  </a:lnTo>
                  <a:lnTo>
                    <a:pt x="29" y="2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2" name="Freeform 572"/>
            <p:cNvSpPr>
              <a:spLocks/>
            </p:cNvSpPr>
            <p:nvPr/>
          </p:nvSpPr>
          <p:spPr bwMode="auto">
            <a:xfrm>
              <a:off x="292" y="1446"/>
              <a:ext cx="50" cy="29"/>
            </a:xfrm>
            <a:custGeom>
              <a:avLst/>
              <a:gdLst>
                <a:gd name="T0" fmla="*/ 0 w 50"/>
                <a:gd name="T1" fmla="*/ 0 h 29"/>
                <a:gd name="T2" fmla="*/ 6 w 50"/>
                <a:gd name="T3" fmla="*/ 6 h 29"/>
                <a:gd name="T4" fmla="*/ 13 w 50"/>
                <a:gd name="T5" fmla="*/ 12 h 29"/>
                <a:gd name="T6" fmla="*/ 21 w 50"/>
                <a:gd name="T7" fmla="*/ 17 h 29"/>
                <a:gd name="T8" fmla="*/ 29 w 50"/>
                <a:gd name="T9" fmla="*/ 22 h 29"/>
                <a:gd name="T10" fmla="*/ 37 w 50"/>
                <a:gd name="T11" fmla="*/ 25 h 29"/>
                <a:gd name="T12" fmla="*/ 43 w 50"/>
                <a:gd name="T13" fmla="*/ 29 h 29"/>
                <a:gd name="T14" fmla="*/ 48 w 50"/>
                <a:gd name="T15" fmla="*/ 29 h 29"/>
                <a:gd name="T16" fmla="*/ 50 w 50"/>
                <a:gd name="T17" fmla="*/ 27 h 29"/>
                <a:gd name="T18" fmla="*/ 50 w 50"/>
                <a:gd name="T19" fmla="*/ 25 h 29"/>
                <a:gd name="T20" fmla="*/ 46 w 50"/>
                <a:gd name="T21" fmla="*/ 23 h 29"/>
                <a:gd name="T22" fmla="*/ 40 w 50"/>
                <a:gd name="T23" fmla="*/ 20 h 29"/>
                <a:gd name="T24" fmla="*/ 32 w 50"/>
                <a:gd name="T25" fmla="*/ 16 h 29"/>
                <a:gd name="T26" fmla="*/ 24 w 50"/>
                <a:gd name="T27" fmla="*/ 13 h 29"/>
                <a:gd name="T28" fmla="*/ 15 w 50"/>
                <a:gd name="T29" fmla="*/ 9 h 29"/>
                <a:gd name="T30" fmla="*/ 7 w 50"/>
                <a:gd name="T31" fmla="*/ 5 h 29"/>
                <a:gd name="T32" fmla="*/ 0 w 50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"/>
                <a:gd name="T52" fmla="*/ 0 h 29"/>
                <a:gd name="T53" fmla="*/ 50 w 50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" h="29">
                  <a:moveTo>
                    <a:pt x="0" y="0"/>
                  </a:moveTo>
                  <a:lnTo>
                    <a:pt x="6" y="6"/>
                  </a:lnTo>
                  <a:lnTo>
                    <a:pt x="13" y="12"/>
                  </a:lnTo>
                  <a:lnTo>
                    <a:pt x="21" y="17"/>
                  </a:lnTo>
                  <a:lnTo>
                    <a:pt x="29" y="22"/>
                  </a:lnTo>
                  <a:lnTo>
                    <a:pt x="37" y="25"/>
                  </a:lnTo>
                  <a:lnTo>
                    <a:pt x="43" y="29"/>
                  </a:lnTo>
                  <a:lnTo>
                    <a:pt x="48" y="29"/>
                  </a:lnTo>
                  <a:lnTo>
                    <a:pt x="50" y="27"/>
                  </a:lnTo>
                  <a:lnTo>
                    <a:pt x="50" y="25"/>
                  </a:lnTo>
                  <a:lnTo>
                    <a:pt x="46" y="23"/>
                  </a:lnTo>
                  <a:lnTo>
                    <a:pt x="40" y="20"/>
                  </a:lnTo>
                  <a:lnTo>
                    <a:pt x="32" y="16"/>
                  </a:lnTo>
                  <a:lnTo>
                    <a:pt x="24" y="13"/>
                  </a:lnTo>
                  <a:lnTo>
                    <a:pt x="15" y="9"/>
                  </a:lnTo>
                  <a:lnTo>
                    <a:pt x="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3" name="Freeform 573"/>
            <p:cNvSpPr>
              <a:spLocks/>
            </p:cNvSpPr>
            <p:nvPr/>
          </p:nvSpPr>
          <p:spPr bwMode="auto">
            <a:xfrm>
              <a:off x="287" y="1426"/>
              <a:ext cx="56" cy="34"/>
            </a:xfrm>
            <a:custGeom>
              <a:avLst/>
              <a:gdLst>
                <a:gd name="T0" fmla="*/ 56 w 56"/>
                <a:gd name="T1" fmla="*/ 33 h 34"/>
                <a:gd name="T2" fmla="*/ 54 w 56"/>
                <a:gd name="T3" fmla="*/ 34 h 34"/>
                <a:gd name="T4" fmla="*/ 48 w 56"/>
                <a:gd name="T5" fmla="*/ 33 h 34"/>
                <a:gd name="T6" fmla="*/ 42 w 56"/>
                <a:gd name="T7" fmla="*/ 31 h 34"/>
                <a:gd name="T8" fmla="*/ 33 w 56"/>
                <a:gd name="T9" fmla="*/ 26 h 34"/>
                <a:gd name="T10" fmla="*/ 24 w 56"/>
                <a:gd name="T11" fmla="*/ 21 h 34"/>
                <a:gd name="T12" fmla="*/ 14 w 56"/>
                <a:gd name="T13" fmla="*/ 16 h 34"/>
                <a:gd name="T14" fmla="*/ 7 w 56"/>
                <a:gd name="T15" fmla="*/ 8 h 34"/>
                <a:gd name="T16" fmla="*/ 0 w 56"/>
                <a:gd name="T17" fmla="*/ 0 h 34"/>
                <a:gd name="T18" fmla="*/ 7 w 56"/>
                <a:gd name="T19" fmla="*/ 3 h 34"/>
                <a:gd name="T20" fmla="*/ 16 w 56"/>
                <a:gd name="T21" fmla="*/ 8 h 34"/>
                <a:gd name="T22" fmla="*/ 25 w 56"/>
                <a:gd name="T23" fmla="*/ 12 h 34"/>
                <a:gd name="T24" fmla="*/ 35 w 56"/>
                <a:gd name="T25" fmla="*/ 18 h 34"/>
                <a:gd name="T26" fmla="*/ 43 w 56"/>
                <a:gd name="T27" fmla="*/ 23 h 34"/>
                <a:gd name="T28" fmla="*/ 51 w 56"/>
                <a:gd name="T29" fmla="*/ 26 h 34"/>
                <a:gd name="T30" fmla="*/ 55 w 56"/>
                <a:gd name="T31" fmla="*/ 31 h 34"/>
                <a:gd name="T32" fmla="*/ 56 w 56"/>
                <a:gd name="T33" fmla="*/ 33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34"/>
                <a:gd name="T53" fmla="*/ 56 w 56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34">
                  <a:moveTo>
                    <a:pt x="56" y="33"/>
                  </a:moveTo>
                  <a:lnTo>
                    <a:pt x="54" y="34"/>
                  </a:lnTo>
                  <a:lnTo>
                    <a:pt x="48" y="33"/>
                  </a:lnTo>
                  <a:lnTo>
                    <a:pt x="42" y="31"/>
                  </a:lnTo>
                  <a:lnTo>
                    <a:pt x="33" y="26"/>
                  </a:lnTo>
                  <a:lnTo>
                    <a:pt x="24" y="21"/>
                  </a:lnTo>
                  <a:lnTo>
                    <a:pt x="14" y="16"/>
                  </a:lnTo>
                  <a:lnTo>
                    <a:pt x="7" y="8"/>
                  </a:lnTo>
                  <a:lnTo>
                    <a:pt x="0" y="0"/>
                  </a:lnTo>
                  <a:lnTo>
                    <a:pt x="7" y="3"/>
                  </a:lnTo>
                  <a:lnTo>
                    <a:pt x="16" y="8"/>
                  </a:lnTo>
                  <a:lnTo>
                    <a:pt x="25" y="12"/>
                  </a:lnTo>
                  <a:lnTo>
                    <a:pt x="35" y="18"/>
                  </a:lnTo>
                  <a:lnTo>
                    <a:pt x="43" y="23"/>
                  </a:lnTo>
                  <a:lnTo>
                    <a:pt x="51" y="26"/>
                  </a:lnTo>
                  <a:lnTo>
                    <a:pt x="55" y="31"/>
                  </a:lnTo>
                  <a:lnTo>
                    <a:pt x="56" y="3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4" name="Freeform 574"/>
            <p:cNvSpPr>
              <a:spLocks/>
            </p:cNvSpPr>
            <p:nvPr/>
          </p:nvSpPr>
          <p:spPr bwMode="auto">
            <a:xfrm>
              <a:off x="282" y="1379"/>
              <a:ext cx="73" cy="46"/>
            </a:xfrm>
            <a:custGeom>
              <a:avLst/>
              <a:gdLst>
                <a:gd name="T0" fmla="*/ 73 w 73"/>
                <a:gd name="T1" fmla="*/ 45 h 46"/>
                <a:gd name="T2" fmla="*/ 69 w 73"/>
                <a:gd name="T3" fmla="*/ 46 h 46"/>
                <a:gd name="T4" fmla="*/ 61 w 73"/>
                <a:gd name="T5" fmla="*/ 44 h 46"/>
                <a:gd name="T6" fmla="*/ 51 w 73"/>
                <a:gd name="T7" fmla="*/ 40 h 46"/>
                <a:gd name="T8" fmla="*/ 40 w 73"/>
                <a:gd name="T9" fmla="*/ 34 h 46"/>
                <a:gd name="T10" fmla="*/ 27 w 73"/>
                <a:gd name="T11" fmla="*/ 27 h 46"/>
                <a:gd name="T12" fmla="*/ 16 w 73"/>
                <a:gd name="T13" fmla="*/ 19 h 46"/>
                <a:gd name="T14" fmla="*/ 6 w 73"/>
                <a:gd name="T15" fmla="*/ 10 h 46"/>
                <a:gd name="T16" fmla="*/ 0 w 73"/>
                <a:gd name="T17" fmla="*/ 0 h 46"/>
                <a:gd name="T18" fmla="*/ 6 w 73"/>
                <a:gd name="T19" fmla="*/ 4 h 46"/>
                <a:gd name="T20" fmla="*/ 15 w 73"/>
                <a:gd name="T21" fmla="*/ 10 h 46"/>
                <a:gd name="T22" fmla="*/ 27 w 73"/>
                <a:gd name="T23" fmla="*/ 16 h 46"/>
                <a:gd name="T24" fmla="*/ 41 w 73"/>
                <a:gd name="T25" fmla="*/ 23 h 46"/>
                <a:gd name="T26" fmla="*/ 53 w 73"/>
                <a:gd name="T27" fmla="*/ 30 h 46"/>
                <a:gd name="T28" fmla="*/ 64 w 73"/>
                <a:gd name="T29" fmla="*/ 36 h 46"/>
                <a:gd name="T30" fmla="*/ 70 w 73"/>
                <a:gd name="T31" fmla="*/ 41 h 46"/>
                <a:gd name="T32" fmla="*/ 73 w 73"/>
                <a:gd name="T33" fmla="*/ 45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"/>
                <a:gd name="T52" fmla="*/ 0 h 46"/>
                <a:gd name="T53" fmla="*/ 73 w 73"/>
                <a:gd name="T54" fmla="*/ 46 h 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" h="46">
                  <a:moveTo>
                    <a:pt x="73" y="45"/>
                  </a:moveTo>
                  <a:lnTo>
                    <a:pt x="69" y="46"/>
                  </a:lnTo>
                  <a:lnTo>
                    <a:pt x="61" y="44"/>
                  </a:lnTo>
                  <a:lnTo>
                    <a:pt x="51" y="40"/>
                  </a:lnTo>
                  <a:lnTo>
                    <a:pt x="40" y="34"/>
                  </a:lnTo>
                  <a:lnTo>
                    <a:pt x="27" y="27"/>
                  </a:lnTo>
                  <a:lnTo>
                    <a:pt x="16" y="19"/>
                  </a:lnTo>
                  <a:lnTo>
                    <a:pt x="6" y="10"/>
                  </a:lnTo>
                  <a:lnTo>
                    <a:pt x="0" y="0"/>
                  </a:lnTo>
                  <a:lnTo>
                    <a:pt x="6" y="4"/>
                  </a:lnTo>
                  <a:lnTo>
                    <a:pt x="15" y="10"/>
                  </a:lnTo>
                  <a:lnTo>
                    <a:pt x="27" y="16"/>
                  </a:lnTo>
                  <a:lnTo>
                    <a:pt x="41" y="23"/>
                  </a:lnTo>
                  <a:lnTo>
                    <a:pt x="53" y="30"/>
                  </a:lnTo>
                  <a:lnTo>
                    <a:pt x="64" y="36"/>
                  </a:lnTo>
                  <a:lnTo>
                    <a:pt x="70" y="41"/>
                  </a:lnTo>
                  <a:lnTo>
                    <a:pt x="73" y="4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5" name="Freeform 575"/>
            <p:cNvSpPr>
              <a:spLocks/>
            </p:cNvSpPr>
            <p:nvPr/>
          </p:nvSpPr>
          <p:spPr bwMode="auto">
            <a:xfrm>
              <a:off x="286" y="1336"/>
              <a:ext cx="79" cy="50"/>
            </a:xfrm>
            <a:custGeom>
              <a:avLst/>
              <a:gdLst>
                <a:gd name="T0" fmla="*/ 79 w 79"/>
                <a:gd name="T1" fmla="*/ 49 h 50"/>
                <a:gd name="T2" fmla="*/ 74 w 79"/>
                <a:gd name="T3" fmla="*/ 50 h 50"/>
                <a:gd name="T4" fmla="*/ 65 w 79"/>
                <a:gd name="T5" fmla="*/ 48 h 50"/>
                <a:gd name="T6" fmla="*/ 54 w 79"/>
                <a:gd name="T7" fmla="*/ 42 h 50"/>
                <a:gd name="T8" fmla="*/ 40 w 79"/>
                <a:gd name="T9" fmla="*/ 36 h 50"/>
                <a:gd name="T10" fmla="*/ 27 w 79"/>
                <a:gd name="T11" fmla="*/ 28 h 50"/>
                <a:gd name="T12" fmla="*/ 15 w 79"/>
                <a:gd name="T13" fmla="*/ 19 h 50"/>
                <a:gd name="T14" fmla="*/ 5 w 79"/>
                <a:gd name="T15" fmla="*/ 9 h 50"/>
                <a:gd name="T16" fmla="*/ 0 w 79"/>
                <a:gd name="T17" fmla="*/ 0 h 50"/>
                <a:gd name="T18" fmla="*/ 5 w 79"/>
                <a:gd name="T19" fmla="*/ 4 h 50"/>
                <a:gd name="T20" fmla="*/ 17 w 79"/>
                <a:gd name="T21" fmla="*/ 9 h 50"/>
                <a:gd name="T22" fmla="*/ 29 w 79"/>
                <a:gd name="T23" fmla="*/ 16 h 50"/>
                <a:gd name="T24" fmla="*/ 44 w 79"/>
                <a:gd name="T25" fmla="*/ 24 h 50"/>
                <a:gd name="T26" fmla="*/ 57 w 79"/>
                <a:gd name="T27" fmla="*/ 33 h 50"/>
                <a:gd name="T28" fmla="*/ 69 w 79"/>
                <a:gd name="T29" fmla="*/ 40 h 50"/>
                <a:gd name="T30" fmla="*/ 77 w 79"/>
                <a:gd name="T31" fmla="*/ 46 h 50"/>
                <a:gd name="T32" fmla="*/ 79 w 79"/>
                <a:gd name="T33" fmla="*/ 49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50"/>
                <a:gd name="T53" fmla="*/ 79 w 79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50">
                  <a:moveTo>
                    <a:pt x="79" y="49"/>
                  </a:moveTo>
                  <a:lnTo>
                    <a:pt x="74" y="50"/>
                  </a:lnTo>
                  <a:lnTo>
                    <a:pt x="65" y="48"/>
                  </a:lnTo>
                  <a:lnTo>
                    <a:pt x="54" y="42"/>
                  </a:lnTo>
                  <a:lnTo>
                    <a:pt x="40" y="36"/>
                  </a:lnTo>
                  <a:lnTo>
                    <a:pt x="27" y="28"/>
                  </a:lnTo>
                  <a:lnTo>
                    <a:pt x="15" y="19"/>
                  </a:lnTo>
                  <a:lnTo>
                    <a:pt x="5" y="9"/>
                  </a:lnTo>
                  <a:lnTo>
                    <a:pt x="0" y="0"/>
                  </a:lnTo>
                  <a:lnTo>
                    <a:pt x="5" y="4"/>
                  </a:lnTo>
                  <a:lnTo>
                    <a:pt x="17" y="9"/>
                  </a:lnTo>
                  <a:lnTo>
                    <a:pt x="29" y="16"/>
                  </a:lnTo>
                  <a:lnTo>
                    <a:pt x="44" y="24"/>
                  </a:lnTo>
                  <a:lnTo>
                    <a:pt x="57" y="33"/>
                  </a:lnTo>
                  <a:lnTo>
                    <a:pt x="69" y="40"/>
                  </a:lnTo>
                  <a:lnTo>
                    <a:pt x="77" y="46"/>
                  </a:lnTo>
                  <a:lnTo>
                    <a:pt x="79" y="4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6" name="Freeform 576"/>
            <p:cNvSpPr>
              <a:spLocks/>
            </p:cNvSpPr>
            <p:nvPr/>
          </p:nvSpPr>
          <p:spPr bwMode="auto">
            <a:xfrm>
              <a:off x="294" y="1308"/>
              <a:ext cx="63" cy="53"/>
            </a:xfrm>
            <a:custGeom>
              <a:avLst/>
              <a:gdLst>
                <a:gd name="T0" fmla="*/ 63 w 63"/>
                <a:gd name="T1" fmla="*/ 53 h 53"/>
                <a:gd name="T2" fmla="*/ 60 w 63"/>
                <a:gd name="T3" fmla="*/ 53 h 53"/>
                <a:gd name="T4" fmla="*/ 53 w 63"/>
                <a:gd name="T5" fmla="*/ 50 h 53"/>
                <a:gd name="T6" fmla="*/ 43 w 63"/>
                <a:gd name="T7" fmla="*/ 43 h 53"/>
                <a:gd name="T8" fmla="*/ 31 w 63"/>
                <a:gd name="T9" fmla="*/ 35 h 53"/>
                <a:gd name="T10" fmla="*/ 20 w 63"/>
                <a:gd name="T11" fmla="*/ 25 h 53"/>
                <a:gd name="T12" fmla="*/ 10 w 63"/>
                <a:gd name="T13" fmla="*/ 16 h 53"/>
                <a:gd name="T14" fmla="*/ 3 w 63"/>
                <a:gd name="T15" fmla="*/ 7 h 53"/>
                <a:gd name="T16" fmla="*/ 0 w 63"/>
                <a:gd name="T17" fmla="*/ 0 h 53"/>
                <a:gd name="T18" fmla="*/ 5 w 63"/>
                <a:gd name="T19" fmla="*/ 5 h 53"/>
                <a:gd name="T20" fmla="*/ 14 w 63"/>
                <a:gd name="T21" fmla="*/ 11 h 53"/>
                <a:gd name="T22" fmla="*/ 26 w 63"/>
                <a:gd name="T23" fmla="*/ 19 h 53"/>
                <a:gd name="T24" fmla="*/ 38 w 63"/>
                <a:gd name="T25" fmla="*/ 27 h 53"/>
                <a:gd name="T26" fmla="*/ 48 w 63"/>
                <a:gd name="T27" fmla="*/ 35 h 53"/>
                <a:gd name="T28" fmla="*/ 57 w 63"/>
                <a:gd name="T29" fmla="*/ 43 h 53"/>
                <a:gd name="T30" fmla="*/ 63 w 63"/>
                <a:gd name="T31" fmla="*/ 49 h 53"/>
                <a:gd name="T32" fmla="*/ 63 w 63"/>
                <a:gd name="T33" fmla="*/ 53 h 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53"/>
                <a:gd name="T53" fmla="*/ 63 w 63"/>
                <a:gd name="T54" fmla="*/ 53 h 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53">
                  <a:moveTo>
                    <a:pt x="63" y="53"/>
                  </a:moveTo>
                  <a:lnTo>
                    <a:pt x="60" y="53"/>
                  </a:lnTo>
                  <a:lnTo>
                    <a:pt x="53" y="50"/>
                  </a:lnTo>
                  <a:lnTo>
                    <a:pt x="43" y="43"/>
                  </a:lnTo>
                  <a:lnTo>
                    <a:pt x="31" y="35"/>
                  </a:lnTo>
                  <a:lnTo>
                    <a:pt x="20" y="25"/>
                  </a:lnTo>
                  <a:lnTo>
                    <a:pt x="10" y="16"/>
                  </a:lnTo>
                  <a:lnTo>
                    <a:pt x="3" y="7"/>
                  </a:lnTo>
                  <a:lnTo>
                    <a:pt x="0" y="0"/>
                  </a:lnTo>
                  <a:lnTo>
                    <a:pt x="5" y="5"/>
                  </a:lnTo>
                  <a:lnTo>
                    <a:pt x="14" y="11"/>
                  </a:lnTo>
                  <a:lnTo>
                    <a:pt x="26" y="19"/>
                  </a:lnTo>
                  <a:lnTo>
                    <a:pt x="38" y="27"/>
                  </a:lnTo>
                  <a:lnTo>
                    <a:pt x="48" y="35"/>
                  </a:lnTo>
                  <a:lnTo>
                    <a:pt x="57" y="43"/>
                  </a:lnTo>
                  <a:lnTo>
                    <a:pt x="63" y="49"/>
                  </a:lnTo>
                  <a:lnTo>
                    <a:pt x="63" y="5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7" name="Freeform 577"/>
            <p:cNvSpPr>
              <a:spLocks/>
            </p:cNvSpPr>
            <p:nvPr/>
          </p:nvSpPr>
          <p:spPr bwMode="auto">
            <a:xfrm>
              <a:off x="301" y="1287"/>
              <a:ext cx="54" cy="45"/>
            </a:xfrm>
            <a:custGeom>
              <a:avLst/>
              <a:gdLst>
                <a:gd name="T0" fmla="*/ 54 w 54"/>
                <a:gd name="T1" fmla="*/ 45 h 45"/>
                <a:gd name="T2" fmla="*/ 50 w 54"/>
                <a:gd name="T3" fmla="*/ 45 h 45"/>
                <a:gd name="T4" fmla="*/ 45 w 54"/>
                <a:gd name="T5" fmla="*/ 44 h 45"/>
                <a:gd name="T6" fmla="*/ 37 w 54"/>
                <a:gd name="T7" fmla="*/ 39 h 45"/>
                <a:gd name="T8" fmla="*/ 28 w 54"/>
                <a:gd name="T9" fmla="*/ 34 h 45"/>
                <a:gd name="T10" fmla="*/ 19 w 54"/>
                <a:gd name="T11" fmla="*/ 26 h 45"/>
                <a:gd name="T12" fmla="*/ 11 w 54"/>
                <a:gd name="T13" fmla="*/ 18 h 45"/>
                <a:gd name="T14" fmla="*/ 4 w 54"/>
                <a:gd name="T15" fmla="*/ 9 h 45"/>
                <a:gd name="T16" fmla="*/ 0 w 54"/>
                <a:gd name="T17" fmla="*/ 0 h 45"/>
                <a:gd name="T18" fmla="*/ 6 w 54"/>
                <a:gd name="T19" fmla="*/ 4 h 45"/>
                <a:gd name="T20" fmla="*/ 14 w 54"/>
                <a:gd name="T21" fmla="*/ 11 h 45"/>
                <a:gd name="T22" fmla="*/ 23 w 54"/>
                <a:gd name="T23" fmla="*/ 18 h 45"/>
                <a:gd name="T24" fmla="*/ 33 w 54"/>
                <a:gd name="T25" fmla="*/ 25 h 45"/>
                <a:gd name="T26" fmla="*/ 42 w 54"/>
                <a:gd name="T27" fmla="*/ 31 h 45"/>
                <a:gd name="T28" fmla="*/ 49 w 54"/>
                <a:gd name="T29" fmla="*/ 37 h 45"/>
                <a:gd name="T30" fmla="*/ 54 w 54"/>
                <a:gd name="T31" fmla="*/ 41 h 45"/>
                <a:gd name="T32" fmla="*/ 54 w 54"/>
                <a:gd name="T33" fmla="*/ 45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45"/>
                <a:gd name="T53" fmla="*/ 54 w 54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45">
                  <a:moveTo>
                    <a:pt x="54" y="45"/>
                  </a:moveTo>
                  <a:lnTo>
                    <a:pt x="50" y="45"/>
                  </a:lnTo>
                  <a:lnTo>
                    <a:pt x="45" y="44"/>
                  </a:lnTo>
                  <a:lnTo>
                    <a:pt x="37" y="39"/>
                  </a:lnTo>
                  <a:lnTo>
                    <a:pt x="28" y="34"/>
                  </a:lnTo>
                  <a:lnTo>
                    <a:pt x="19" y="26"/>
                  </a:lnTo>
                  <a:lnTo>
                    <a:pt x="11" y="18"/>
                  </a:lnTo>
                  <a:lnTo>
                    <a:pt x="4" y="9"/>
                  </a:lnTo>
                  <a:lnTo>
                    <a:pt x="0" y="0"/>
                  </a:lnTo>
                  <a:lnTo>
                    <a:pt x="6" y="4"/>
                  </a:lnTo>
                  <a:lnTo>
                    <a:pt x="14" y="11"/>
                  </a:lnTo>
                  <a:lnTo>
                    <a:pt x="23" y="18"/>
                  </a:lnTo>
                  <a:lnTo>
                    <a:pt x="33" y="25"/>
                  </a:lnTo>
                  <a:lnTo>
                    <a:pt x="42" y="31"/>
                  </a:lnTo>
                  <a:lnTo>
                    <a:pt x="49" y="37"/>
                  </a:lnTo>
                  <a:lnTo>
                    <a:pt x="54" y="41"/>
                  </a:lnTo>
                  <a:lnTo>
                    <a:pt x="54" y="4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8" name="Freeform 578"/>
            <p:cNvSpPr>
              <a:spLocks/>
            </p:cNvSpPr>
            <p:nvPr/>
          </p:nvSpPr>
          <p:spPr bwMode="auto">
            <a:xfrm>
              <a:off x="317" y="1265"/>
              <a:ext cx="38" cy="40"/>
            </a:xfrm>
            <a:custGeom>
              <a:avLst/>
              <a:gdLst>
                <a:gd name="T0" fmla="*/ 38 w 38"/>
                <a:gd name="T1" fmla="*/ 40 h 40"/>
                <a:gd name="T2" fmla="*/ 34 w 38"/>
                <a:gd name="T3" fmla="*/ 40 h 40"/>
                <a:gd name="T4" fmla="*/ 30 w 38"/>
                <a:gd name="T5" fmla="*/ 36 h 40"/>
                <a:gd name="T6" fmla="*/ 23 w 38"/>
                <a:gd name="T7" fmla="*/ 32 h 40"/>
                <a:gd name="T8" fmla="*/ 16 w 38"/>
                <a:gd name="T9" fmla="*/ 25 h 40"/>
                <a:gd name="T10" fmla="*/ 11 w 38"/>
                <a:gd name="T11" fmla="*/ 18 h 40"/>
                <a:gd name="T12" fmla="*/ 5 w 38"/>
                <a:gd name="T13" fmla="*/ 10 h 40"/>
                <a:gd name="T14" fmla="*/ 1 w 38"/>
                <a:gd name="T15" fmla="*/ 5 h 40"/>
                <a:gd name="T16" fmla="*/ 0 w 38"/>
                <a:gd name="T17" fmla="*/ 0 h 40"/>
                <a:gd name="T18" fmla="*/ 4 w 38"/>
                <a:gd name="T19" fmla="*/ 5 h 40"/>
                <a:gd name="T20" fmla="*/ 9 w 38"/>
                <a:gd name="T21" fmla="*/ 9 h 40"/>
                <a:gd name="T22" fmla="*/ 16 w 38"/>
                <a:gd name="T23" fmla="*/ 15 h 40"/>
                <a:gd name="T24" fmla="*/ 22 w 38"/>
                <a:gd name="T25" fmla="*/ 20 h 40"/>
                <a:gd name="T26" fmla="*/ 28 w 38"/>
                <a:gd name="T27" fmla="*/ 26 h 40"/>
                <a:gd name="T28" fmla="*/ 33 w 38"/>
                <a:gd name="T29" fmla="*/ 32 h 40"/>
                <a:gd name="T30" fmla="*/ 37 w 38"/>
                <a:gd name="T31" fmla="*/ 36 h 40"/>
                <a:gd name="T32" fmla="*/ 38 w 38"/>
                <a:gd name="T33" fmla="*/ 4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40"/>
                <a:gd name="T53" fmla="*/ 38 w 3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40">
                  <a:moveTo>
                    <a:pt x="38" y="40"/>
                  </a:moveTo>
                  <a:lnTo>
                    <a:pt x="34" y="40"/>
                  </a:lnTo>
                  <a:lnTo>
                    <a:pt x="30" y="36"/>
                  </a:lnTo>
                  <a:lnTo>
                    <a:pt x="23" y="32"/>
                  </a:lnTo>
                  <a:lnTo>
                    <a:pt x="16" y="25"/>
                  </a:lnTo>
                  <a:lnTo>
                    <a:pt x="11" y="18"/>
                  </a:lnTo>
                  <a:lnTo>
                    <a:pt x="5" y="10"/>
                  </a:lnTo>
                  <a:lnTo>
                    <a:pt x="1" y="5"/>
                  </a:lnTo>
                  <a:lnTo>
                    <a:pt x="0" y="0"/>
                  </a:lnTo>
                  <a:lnTo>
                    <a:pt x="4" y="5"/>
                  </a:lnTo>
                  <a:lnTo>
                    <a:pt x="9" y="9"/>
                  </a:lnTo>
                  <a:lnTo>
                    <a:pt x="16" y="15"/>
                  </a:lnTo>
                  <a:lnTo>
                    <a:pt x="22" y="20"/>
                  </a:lnTo>
                  <a:lnTo>
                    <a:pt x="28" y="26"/>
                  </a:lnTo>
                  <a:lnTo>
                    <a:pt x="33" y="32"/>
                  </a:lnTo>
                  <a:lnTo>
                    <a:pt x="37" y="36"/>
                  </a:lnTo>
                  <a:lnTo>
                    <a:pt x="38" y="4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9" name="Freeform 579"/>
            <p:cNvSpPr>
              <a:spLocks/>
            </p:cNvSpPr>
            <p:nvPr/>
          </p:nvSpPr>
          <p:spPr bwMode="auto">
            <a:xfrm>
              <a:off x="326" y="1253"/>
              <a:ext cx="23" cy="26"/>
            </a:xfrm>
            <a:custGeom>
              <a:avLst/>
              <a:gdLst>
                <a:gd name="T0" fmla="*/ 23 w 23"/>
                <a:gd name="T1" fmla="*/ 26 h 26"/>
                <a:gd name="T2" fmla="*/ 17 w 23"/>
                <a:gd name="T3" fmla="*/ 25 h 26"/>
                <a:gd name="T4" fmla="*/ 8 w 23"/>
                <a:gd name="T5" fmla="*/ 18 h 26"/>
                <a:gd name="T6" fmla="*/ 0 w 23"/>
                <a:gd name="T7" fmla="*/ 9 h 26"/>
                <a:gd name="T8" fmla="*/ 0 w 23"/>
                <a:gd name="T9" fmla="*/ 0 h 26"/>
                <a:gd name="T10" fmla="*/ 6 w 23"/>
                <a:gd name="T11" fmla="*/ 9 h 26"/>
                <a:gd name="T12" fmla="*/ 15 w 23"/>
                <a:gd name="T13" fmla="*/ 15 h 26"/>
                <a:gd name="T14" fmla="*/ 23 w 23"/>
                <a:gd name="T15" fmla="*/ 21 h 26"/>
                <a:gd name="T16" fmla="*/ 23 w 23"/>
                <a:gd name="T17" fmla="*/ 26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26"/>
                <a:gd name="T29" fmla="*/ 23 w 23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26">
                  <a:moveTo>
                    <a:pt x="23" y="26"/>
                  </a:moveTo>
                  <a:lnTo>
                    <a:pt x="17" y="25"/>
                  </a:lnTo>
                  <a:lnTo>
                    <a:pt x="8" y="18"/>
                  </a:lnTo>
                  <a:lnTo>
                    <a:pt x="0" y="9"/>
                  </a:lnTo>
                  <a:lnTo>
                    <a:pt x="0" y="0"/>
                  </a:lnTo>
                  <a:lnTo>
                    <a:pt x="6" y="9"/>
                  </a:lnTo>
                  <a:lnTo>
                    <a:pt x="15" y="15"/>
                  </a:lnTo>
                  <a:lnTo>
                    <a:pt x="23" y="21"/>
                  </a:lnTo>
                  <a:lnTo>
                    <a:pt x="23" y="2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0" name="Freeform 580"/>
            <p:cNvSpPr>
              <a:spLocks/>
            </p:cNvSpPr>
            <p:nvPr/>
          </p:nvSpPr>
          <p:spPr bwMode="auto">
            <a:xfrm>
              <a:off x="301" y="1464"/>
              <a:ext cx="33" cy="29"/>
            </a:xfrm>
            <a:custGeom>
              <a:avLst/>
              <a:gdLst>
                <a:gd name="T0" fmla="*/ 0 w 33"/>
                <a:gd name="T1" fmla="*/ 0 h 29"/>
                <a:gd name="T2" fmla="*/ 3 w 33"/>
                <a:gd name="T3" fmla="*/ 3 h 29"/>
                <a:gd name="T4" fmla="*/ 7 w 33"/>
                <a:gd name="T5" fmla="*/ 5 h 29"/>
                <a:gd name="T6" fmla="*/ 14 w 33"/>
                <a:gd name="T7" fmla="*/ 9 h 29"/>
                <a:gd name="T8" fmla="*/ 20 w 33"/>
                <a:gd name="T9" fmla="*/ 13 h 29"/>
                <a:gd name="T10" fmla="*/ 27 w 33"/>
                <a:gd name="T11" fmla="*/ 17 h 29"/>
                <a:gd name="T12" fmla="*/ 31 w 33"/>
                <a:gd name="T13" fmla="*/ 22 h 29"/>
                <a:gd name="T14" fmla="*/ 33 w 33"/>
                <a:gd name="T15" fmla="*/ 25 h 29"/>
                <a:gd name="T16" fmla="*/ 32 w 33"/>
                <a:gd name="T17" fmla="*/ 29 h 29"/>
                <a:gd name="T18" fmla="*/ 25 w 33"/>
                <a:gd name="T19" fmla="*/ 29 h 29"/>
                <a:gd name="T20" fmla="*/ 16 w 33"/>
                <a:gd name="T21" fmla="*/ 20 h 29"/>
                <a:gd name="T22" fmla="*/ 7 w 33"/>
                <a:gd name="T23" fmla="*/ 8 h 29"/>
                <a:gd name="T24" fmla="*/ 0 w 33"/>
                <a:gd name="T25" fmla="*/ 0 h 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"/>
                <a:gd name="T40" fmla="*/ 0 h 29"/>
                <a:gd name="T41" fmla="*/ 33 w 33"/>
                <a:gd name="T42" fmla="*/ 29 h 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" h="29">
                  <a:moveTo>
                    <a:pt x="0" y="0"/>
                  </a:moveTo>
                  <a:lnTo>
                    <a:pt x="3" y="3"/>
                  </a:lnTo>
                  <a:lnTo>
                    <a:pt x="7" y="5"/>
                  </a:lnTo>
                  <a:lnTo>
                    <a:pt x="14" y="9"/>
                  </a:lnTo>
                  <a:lnTo>
                    <a:pt x="20" y="13"/>
                  </a:lnTo>
                  <a:lnTo>
                    <a:pt x="27" y="17"/>
                  </a:lnTo>
                  <a:lnTo>
                    <a:pt x="31" y="22"/>
                  </a:lnTo>
                  <a:lnTo>
                    <a:pt x="33" y="25"/>
                  </a:lnTo>
                  <a:lnTo>
                    <a:pt x="32" y="29"/>
                  </a:lnTo>
                  <a:lnTo>
                    <a:pt x="25" y="29"/>
                  </a:lnTo>
                  <a:lnTo>
                    <a:pt x="16" y="20"/>
                  </a:lnTo>
                  <a:lnTo>
                    <a:pt x="7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1" name="Freeform 581"/>
            <p:cNvSpPr>
              <a:spLocks/>
            </p:cNvSpPr>
            <p:nvPr/>
          </p:nvSpPr>
          <p:spPr bwMode="auto">
            <a:xfrm>
              <a:off x="284" y="1463"/>
              <a:ext cx="16" cy="35"/>
            </a:xfrm>
            <a:custGeom>
              <a:avLst/>
              <a:gdLst>
                <a:gd name="T0" fmla="*/ 16 w 16"/>
                <a:gd name="T1" fmla="*/ 0 h 35"/>
                <a:gd name="T2" fmla="*/ 13 w 16"/>
                <a:gd name="T3" fmla="*/ 6 h 35"/>
                <a:gd name="T4" fmla="*/ 6 w 16"/>
                <a:gd name="T5" fmla="*/ 17 h 35"/>
                <a:gd name="T6" fmla="*/ 0 w 16"/>
                <a:gd name="T7" fmla="*/ 27 h 35"/>
                <a:gd name="T8" fmla="*/ 2 w 16"/>
                <a:gd name="T9" fmla="*/ 35 h 35"/>
                <a:gd name="T10" fmla="*/ 6 w 16"/>
                <a:gd name="T11" fmla="*/ 33 h 35"/>
                <a:gd name="T12" fmla="*/ 11 w 16"/>
                <a:gd name="T13" fmla="*/ 23 h 35"/>
                <a:gd name="T14" fmla="*/ 14 w 16"/>
                <a:gd name="T15" fmla="*/ 9 h 35"/>
                <a:gd name="T16" fmla="*/ 16 w 16"/>
                <a:gd name="T17" fmla="*/ 0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35"/>
                <a:gd name="T29" fmla="*/ 16 w 16"/>
                <a:gd name="T30" fmla="*/ 35 h 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35">
                  <a:moveTo>
                    <a:pt x="16" y="0"/>
                  </a:moveTo>
                  <a:lnTo>
                    <a:pt x="13" y="6"/>
                  </a:lnTo>
                  <a:lnTo>
                    <a:pt x="6" y="17"/>
                  </a:lnTo>
                  <a:lnTo>
                    <a:pt x="0" y="27"/>
                  </a:lnTo>
                  <a:lnTo>
                    <a:pt x="2" y="35"/>
                  </a:lnTo>
                  <a:lnTo>
                    <a:pt x="6" y="33"/>
                  </a:lnTo>
                  <a:lnTo>
                    <a:pt x="11" y="23"/>
                  </a:lnTo>
                  <a:lnTo>
                    <a:pt x="14" y="9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2" name="Freeform 582"/>
            <p:cNvSpPr>
              <a:spLocks/>
            </p:cNvSpPr>
            <p:nvPr/>
          </p:nvSpPr>
          <p:spPr bwMode="auto">
            <a:xfrm>
              <a:off x="303" y="1470"/>
              <a:ext cx="10" cy="40"/>
            </a:xfrm>
            <a:custGeom>
              <a:avLst/>
              <a:gdLst>
                <a:gd name="T0" fmla="*/ 0 w 10"/>
                <a:gd name="T1" fmla="*/ 0 h 40"/>
                <a:gd name="T2" fmla="*/ 1 w 10"/>
                <a:gd name="T3" fmla="*/ 8 h 40"/>
                <a:gd name="T4" fmla="*/ 1 w 10"/>
                <a:gd name="T5" fmla="*/ 22 h 40"/>
                <a:gd name="T6" fmla="*/ 2 w 10"/>
                <a:gd name="T7" fmla="*/ 34 h 40"/>
                <a:gd name="T8" fmla="*/ 6 w 10"/>
                <a:gd name="T9" fmla="*/ 40 h 40"/>
                <a:gd name="T10" fmla="*/ 10 w 10"/>
                <a:gd name="T11" fmla="*/ 35 h 40"/>
                <a:gd name="T12" fmla="*/ 8 w 10"/>
                <a:gd name="T13" fmla="*/ 23 h 40"/>
                <a:gd name="T14" fmla="*/ 3 w 10"/>
                <a:gd name="T15" fmla="*/ 9 h 40"/>
                <a:gd name="T16" fmla="*/ 0 w 10"/>
                <a:gd name="T17" fmla="*/ 0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40"/>
                <a:gd name="T29" fmla="*/ 10 w 10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40">
                  <a:moveTo>
                    <a:pt x="0" y="0"/>
                  </a:moveTo>
                  <a:lnTo>
                    <a:pt x="1" y="8"/>
                  </a:lnTo>
                  <a:lnTo>
                    <a:pt x="1" y="22"/>
                  </a:lnTo>
                  <a:lnTo>
                    <a:pt x="2" y="34"/>
                  </a:lnTo>
                  <a:lnTo>
                    <a:pt x="6" y="40"/>
                  </a:lnTo>
                  <a:lnTo>
                    <a:pt x="10" y="35"/>
                  </a:lnTo>
                  <a:lnTo>
                    <a:pt x="8" y="23"/>
                  </a:lnTo>
                  <a:lnTo>
                    <a:pt x="3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3" name="Freeform 583"/>
            <p:cNvSpPr>
              <a:spLocks/>
            </p:cNvSpPr>
            <p:nvPr/>
          </p:nvSpPr>
          <p:spPr bwMode="auto">
            <a:xfrm>
              <a:off x="265" y="1451"/>
              <a:ext cx="30" cy="35"/>
            </a:xfrm>
            <a:custGeom>
              <a:avLst/>
              <a:gdLst>
                <a:gd name="T0" fmla="*/ 30 w 30"/>
                <a:gd name="T1" fmla="*/ 0 h 35"/>
                <a:gd name="T2" fmla="*/ 23 w 30"/>
                <a:gd name="T3" fmla="*/ 11 h 35"/>
                <a:gd name="T4" fmla="*/ 15 w 30"/>
                <a:gd name="T5" fmla="*/ 24 h 35"/>
                <a:gd name="T6" fmla="*/ 6 w 30"/>
                <a:gd name="T7" fmla="*/ 34 h 35"/>
                <a:gd name="T8" fmla="*/ 0 w 30"/>
                <a:gd name="T9" fmla="*/ 35 h 35"/>
                <a:gd name="T10" fmla="*/ 0 w 30"/>
                <a:gd name="T11" fmla="*/ 32 h 35"/>
                <a:gd name="T12" fmla="*/ 3 w 30"/>
                <a:gd name="T13" fmla="*/ 28 h 35"/>
                <a:gd name="T14" fmla="*/ 6 w 30"/>
                <a:gd name="T15" fmla="*/ 22 h 35"/>
                <a:gd name="T16" fmla="*/ 12 w 30"/>
                <a:gd name="T17" fmla="*/ 17 h 35"/>
                <a:gd name="T18" fmla="*/ 17 w 30"/>
                <a:gd name="T19" fmla="*/ 12 h 35"/>
                <a:gd name="T20" fmla="*/ 23 w 30"/>
                <a:gd name="T21" fmla="*/ 7 h 35"/>
                <a:gd name="T22" fmla="*/ 27 w 30"/>
                <a:gd name="T23" fmla="*/ 3 h 35"/>
                <a:gd name="T24" fmla="*/ 30 w 30"/>
                <a:gd name="T25" fmla="*/ 0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35"/>
                <a:gd name="T41" fmla="*/ 30 w 30"/>
                <a:gd name="T42" fmla="*/ 35 h 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35">
                  <a:moveTo>
                    <a:pt x="30" y="0"/>
                  </a:moveTo>
                  <a:lnTo>
                    <a:pt x="23" y="11"/>
                  </a:lnTo>
                  <a:lnTo>
                    <a:pt x="15" y="24"/>
                  </a:lnTo>
                  <a:lnTo>
                    <a:pt x="6" y="34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3" y="28"/>
                  </a:lnTo>
                  <a:lnTo>
                    <a:pt x="6" y="22"/>
                  </a:lnTo>
                  <a:lnTo>
                    <a:pt x="12" y="17"/>
                  </a:lnTo>
                  <a:lnTo>
                    <a:pt x="17" y="12"/>
                  </a:lnTo>
                  <a:lnTo>
                    <a:pt x="23" y="7"/>
                  </a:lnTo>
                  <a:lnTo>
                    <a:pt x="27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4" name="Freeform 584"/>
            <p:cNvSpPr>
              <a:spLocks/>
            </p:cNvSpPr>
            <p:nvPr/>
          </p:nvSpPr>
          <p:spPr bwMode="auto">
            <a:xfrm>
              <a:off x="269" y="1259"/>
              <a:ext cx="51" cy="11"/>
            </a:xfrm>
            <a:custGeom>
              <a:avLst/>
              <a:gdLst>
                <a:gd name="T0" fmla="*/ 51 w 51"/>
                <a:gd name="T1" fmla="*/ 9 h 11"/>
                <a:gd name="T2" fmla="*/ 45 w 51"/>
                <a:gd name="T3" fmla="*/ 9 h 11"/>
                <a:gd name="T4" fmla="*/ 37 w 51"/>
                <a:gd name="T5" fmla="*/ 11 h 11"/>
                <a:gd name="T6" fmla="*/ 29 w 51"/>
                <a:gd name="T7" fmla="*/ 11 h 11"/>
                <a:gd name="T8" fmla="*/ 21 w 51"/>
                <a:gd name="T9" fmla="*/ 11 h 11"/>
                <a:gd name="T10" fmla="*/ 13 w 51"/>
                <a:gd name="T11" fmla="*/ 11 h 11"/>
                <a:gd name="T12" fmla="*/ 6 w 51"/>
                <a:gd name="T13" fmla="*/ 9 h 11"/>
                <a:gd name="T14" fmla="*/ 2 w 51"/>
                <a:gd name="T15" fmla="*/ 7 h 11"/>
                <a:gd name="T16" fmla="*/ 0 w 51"/>
                <a:gd name="T17" fmla="*/ 4 h 11"/>
                <a:gd name="T18" fmla="*/ 1 w 51"/>
                <a:gd name="T19" fmla="*/ 2 h 11"/>
                <a:gd name="T20" fmla="*/ 5 w 51"/>
                <a:gd name="T21" fmla="*/ 0 h 11"/>
                <a:gd name="T22" fmla="*/ 12 w 51"/>
                <a:gd name="T23" fmla="*/ 0 h 11"/>
                <a:gd name="T24" fmla="*/ 20 w 51"/>
                <a:gd name="T25" fmla="*/ 3 h 11"/>
                <a:gd name="T26" fmla="*/ 28 w 51"/>
                <a:gd name="T27" fmla="*/ 5 h 11"/>
                <a:gd name="T28" fmla="*/ 37 w 51"/>
                <a:gd name="T29" fmla="*/ 7 h 11"/>
                <a:gd name="T30" fmla="*/ 45 w 51"/>
                <a:gd name="T31" fmla="*/ 8 h 11"/>
                <a:gd name="T32" fmla="*/ 51 w 51"/>
                <a:gd name="T33" fmla="*/ 9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11"/>
                <a:gd name="T53" fmla="*/ 51 w 51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11">
                  <a:moveTo>
                    <a:pt x="51" y="9"/>
                  </a:moveTo>
                  <a:lnTo>
                    <a:pt x="45" y="9"/>
                  </a:lnTo>
                  <a:lnTo>
                    <a:pt x="37" y="11"/>
                  </a:lnTo>
                  <a:lnTo>
                    <a:pt x="29" y="11"/>
                  </a:lnTo>
                  <a:lnTo>
                    <a:pt x="21" y="11"/>
                  </a:lnTo>
                  <a:lnTo>
                    <a:pt x="13" y="11"/>
                  </a:lnTo>
                  <a:lnTo>
                    <a:pt x="6" y="9"/>
                  </a:lnTo>
                  <a:lnTo>
                    <a:pt x="2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5" y="0"/>
                  </a:lnTo>
                  <a:lnTo>
                    <a:pt x="12" y="0"/>
                  </a:lnTo>
                  <a:lnTo>
                    <a:pt x="20" y="3"/>
                  </a:lnTo>
                  <a:lnTo>
                    <a:pt x="28" y="5"/>
                  </a:lnTo>
                  <a:lnTo>
                    <a:pt x="37" y="7"/>
                  </a:lnTo>
                  <a:lnTo>
                    <a:pt x="45" y="8"/>
                  </a:lnTo>
                  <a:lnTo>
                    <a:pt x="51" y="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5" name="Freeform 585"/>
            <p:cNvSpPr>
              <a:spLocks/>
            </p:cNvSpPr>
            <p:nvPr/>
          </p:nvSpPr>
          <p:spPr bwMode="auto">
            <a:xfrm>
              <a:off x="278" y="1239"/>
              <a:ext cx="48" cy="17"/>
            </a:xfrm>
            <a:custGeom>
              <a:avLst/>
              <a:gdLst>
                <a:gd name="T0" fmla="*/ 48 w 48"/>
                <a:gd name="T1" fmla="*/ 17 h 17"/>
                <a:gd name="T2" fmla="*/ 44 w 48"/>
                <a:gd name="T3" fmla="*/ 17 h 17"/>
                <a:gd name="T4" fmla="*/ 37 w 48"/>
                <a:gd name="T5" fmla="*/ 16 h 17"/>
                <a:gd name="T6" fmla="*/ 29 w 48"/>
                <a:gd name="T7" fmla="*/ 15 h 17"/>
                <a:gd name="T8" fmla="*/ 21 w 48"/>
                <a:gd name="T9" fmla="*/ 14 h 17"/>
                <a:gd name="T10" fmla="*/ 13 w 48"/>
                <a:gd name="T11" fmla="*/ 11 h 17"/>
                <a:gd name="T12" fmla="*/ 6 w 48"/>
                <a:gd name="T13" fmla="*/ 9 h 17"/>
                <a:gd name="T14" fmla="*/ 2 w 48"/>
                <a:gd name="T15" fmla="*/ 6 h 17"/>
                <a:gd name="T16" fmla="*/ 0 w 48"/>
                <a:gd name="T17" fmla="*/ 2 h 17"/>
                <a:gd name="T18" fmla="*/ 1 w 48"/>
                <a:gd name="T19" fmla="*/ 0 h 17"/>
                <a:gd name="T20" fmla="*/ 6 w 48"/>
                <a:gd name="T21" fmla="*/ 0 h 17"/>
                <a:gd name="T22" fmla="*/ 13 w 48"/>
                <a:gd name="T23" fmla="*/ 2 h 17"/>
                <a:gd name="T24" fmla="*/ 21 w 48"/>
                <a:gd name="T25" fmla="*/ 6 h 17"/>
                <a:gd name="T26" fmla="*/ 30 w 48"/>
                <a:gd name="T27" fmla="*/ 9 h 17"/>
                <a:gd name="T28" fmla="*/ 38 w 48"/>
                <a:gd name="T29" fmla="*/ 12 h 17"/>
                <a:gd name="T30" fmla="*/ 45 w 48"/>
                <a:gd name="T31" fmla="*/ 16 h 17"/>
                <a:gd name="T32" fmla="*/ 48 w 48"/>
                <a:gd name="T33" fmla="*/ 17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17"/>
                <a:gd name="T53" fmla="*/ 48 w 48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17">
                  <a:moveTo>
                    <a:pt x="48" y="17"/>
                  </a:moveTo>
                  <a:lnTo>
                    <a:pt x="44" y="17"/>
                  </a:lnTo>
                  <a:lnTo>
                    <a:pt x="37" y="16"/>
                  </a:lnTo>
                  <a:lnTo>
                    <a:pt x="29" y="15"/>
                  </a:lnTo>
                  <a:lnTo>
                    <a:pt x="21" y="14"/>
                  </a:lnTo>
                  <a:lnTo>
                    <a:pt x="13" y="11"/>
                  </a:lnTo>
                  <a:lnTo>
                    <a:pt x="6" y="9"/>
                  </a:lnTo>
                  <a:lnTo>
                    <a:pt x="2" y="6"/>
                  </a:lnTo>
                  <a:lnTo>
                    <a:pt x="0" y="2"/>
                  </a:lnTo>
                  <a:lnTo>
                    <a:pt x="1" y="0"/>
                  </a:lnTo>
                  <a:lnTo>
                    <a:pt x="6" y="0"/>
                  </a:lnTo>
                  <a:lnTo>
                    <a:pt x="13" y="2"/>
                  </a:lnTo>
                  <a:lnTo>
                    <a:pt x="21" y="6"/>
                  </a:lnTo>
                  <a:lnTo>
                    <a:pt x="30" y="9"/>
                  </a:lnTo>
                  <a:lnTo>
                    <a:pt x="38" y="12"/>
                  </a:lnTo>
                  <a:lnTo>
                    <a:pt x="45" y="16"/>
                  </a:lnTo>
                  <a:lnTo>
                    <a:pt x="48" y="1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6" name="Freeform 586"/>
            <p:cNvSpPr>
              <a:spLocks/>
            </p:cNvSpPr>
            <p:nvPr/>
          </p:nvSpPr>
          <p:spPr bwMode="auto">
            <a:xfrm>
              <a:off x="255" y="1284"/>
              <a:ext cx="48" cy="11"/>
            </a:xfrm>
            <a:custGeom>
              <a:avLst/>
              <a:gdLst>
                <a:gd name="T0" fmla="*/ 48 w 48"/>
                <a:gd name="T1" fmla="*/ 5 h 11"/>
                <a:gd name="T2" fmla="*/ 45 w 48"/>
                <a:gd name="T3" fmla="*/ 7 h 11"/>
                <a:gd name="T4" fmla="*/ 41 w 48"/>
                <a:gd name="T5" fmla="*/ 8 h 11"/>
                <a:gd name="T6" fmla="*/ 34 w 48"/>
                <a:gd name="T7" fmla="*/ 11 h 11"/>
                <a:gd name="T8" fmla="*/ 26 w 48"/>
                <a:gd name="T9" fmla="*/ 11 h 11"/>
                <a:gd name="T10" fmla="*/ 17 w 48"/>
                <a:gd name="T11" fmla="*/ 11 h 11"/>
                <a:gd name="T12" fmla="*/ 10 w 48"/>
                <a:gd name="T13" fmla="*/ 9 h 11"/>
                <a:gd name="T14" fmla="*/ 3 w 48"/>
                <a:gd name="T15" fmla="*/ 8 h 11"/>
                <a:gd name="T16" fmla="*/ 0 w 48"/>
                <a:gd name="T17" fmla="*/ 5 h 11"/>
                <a:gd name="T18" fmla="*/ 0 w 48"/>
                <a:gd name="T19" fmla="*/ 1 h 11"/>
                <a:gd name="T20" fmla="*/ 3 w 48"/>
                <a:gd name="T21" fmla="*/ 0 h 11"/>
                <a:gd name="T22" fmla="*/ 10 w 48"/>
                <a:gd name="T23" fmla="*/ 0 h 11"/>
                <a:gd name="T24" fmla="*/ 17 w 48"/>
                <a:gd name="T25" fmla="*/ 1 h 11"/>
                <a:gd name="T26" fmla="*/ 26 w 48"/>
                <a:gd name="T27" fmla="*/ 3 h 11"/>
                <a:gd name="T28" fmla="*/ 34 w 48"/>
                <a:gd name="T29" fmla="*/ 4 h 11"/>
                <a:gd name="T30" fmla="*/ 42 w 48"/>
                <a:gd name="T31" fmla="*/ 5 h 11"/>
                <a:gd name="T32" fmla="*/ 48 w 48"/>
                <a:gd name="T33" fmla="*/ 5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11"/>
                <a:gd name="T53" fmla="*/ 48 w 48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11">
                  <a:moveTo>
                    <a:pt x="48" y="5"/>
                  </a:moveTo>
                  <a:lnTo>
                    <a:pt x="45" y="7"/>
                  </a:lnTo>
                  <a:lnTo>
                    <a:pt x="41" y="8"/>
                  </a:lnTo>
                  <a:lnTo>
                    <a:pt x="34" y="11"/>
                  </a:lnTo>
                  <a:lnTo>
                    <a:pt x="26" y="11"/>
                  </a:lnTo>
                  <a:lnTo>
                    <a:pt x="17" y="11"/>
                  </a:lnTo>
                  <a:lnTo>
                    <a:pt x="10" y="9"/>
                  </a:lnTo>
                  <a:lnTo>
                    <a:pt x="3" y="8"/>
                  </a:lnTo>
                  <a:lnTo>
                    <a:pt x="0" y="5"/>
                  </a:lnTo>
                  <a:lnTo>
                    <a:pt x="0" y="1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7" y="1"/>
                  </a:lnTo>
                  <a:lnTo>
                    <a:pt x="26" y="3"/>
                  </a:lnTo>
                  <a:lnTo>
                    <a:pt x="34" y="4"/>
                  </a:lnTo>
                  <a:lnTo>
                    <a:pt x="42" y="5"/>
                  </a:lnTo>
                  <a:lnTo>
                    <a:pt x="48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7" name="Freeform 587"/>
            <p:cNvSpPr>
              <a:spLocks/>
            </p:cNvSpPr>
            <p:nvPr/>
          </p:nvSpPr>
          <p:spPr bwMode="auto">
            <a:xfrm>
              <a:off x="241" y="1308"/>
              <a:ext cx="56" cy="16"/>
            </a:xfrm>
            <a:custGeom>
              <a:avLst/>
              <a:gdLst>
                <a:gd name="T0" fmla="*/ 56 w 56"/>
                <a:gd name="T1" fmla="*/ 0 h 16"/>
                <a:gd name="T2" fmla="*/ 50 w 56"/>
                <a:gd name="T3" fmla="*/ 4 h 16"/>
                <a:gd name="T4" fmla="*/ 42 w 56"/>
                <a:gd name="T5" fmla="*/ 7 h 16"/>
                <a:gd name="T6" fmla="*/ 33 w 56"/>
                <a:gd name="T7" fmla="*/ 10 h 16"/>
                <a:gd name="T8" fmla="*/ 25 w 56"/>
                <a:gd name="T9" fmla="*/ 14 h 16"/>
                <a:gd name="T10" fmla="*/ 16 w 56"/>
                <a:gd name="T11" fmla="*/ 16 h 16"/>
                <a:gd name="T12" fmla="*/ 8 w 56"/>
                <a:gd name="T13" fmla="*/ 16 h 16"/>
                <a:gd name="T14" fmla="*/ 4 w 56"/>
                <a:gd name="T15" fmla="*/ 16 h 16"/>
                <a:gd name="T16" fmla="*/ 0 w 56"/>
                <a:gd name="T17" fmla="*/ 13 h 16"/>
                <a:gd name="T18" fmla="*/ 2 w 56"/>
                <a:gd name="T19" fmla="*/ 9 h 16"/>
                <a:gd name="T20" fmla="*/ 7 w 56"/>
                <a:gd name="T21" fmla="*/ 7 h 16"/>
                <a:gd name="T22" fmla="*/ 14 w 56"/>
                <a:gd name="T23" fmla="*/ 5 h 16"/>
                <a:gd name="T24" fmla="*/ 23 w 56"/>
                <a:gd name="T25" fmla="*/ 4 h 16"/>
                <a:gd name="T26" fmla="*/ 33 w 56"/>
                <a:gd name="T27" fmla="*/ 4 h 16"/>
                <a:gd name="T28" fmla="*/ 42 w 56"/>
                <a:gd name="T29" fmla="*/ 2 h 16"/>
                <a:gd name="T30" fmla="*/ 50 w 56"/>
                <a:gd name="T31" fmla="*/ 1 h 16"/>
                <a:gd name="T32" fmla="*/ 56 w 56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16"/>
                <a:gd name="T53" fmla="*/ 56 w 56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16">
                  <a:moveTo>
                    <a:pt x="56" y="0"/>
                  </a:moveTo>
                  <a:lnTo>
                    <a:pt x="50" y="4"/>
                  </a:lnTo>
                  <a:lnTo>
                    <a:pt x="42" y="7"/>
                  </a:lnTo>
                  <a:lnTo>
                    <a:pt x="33" y="10"/>
                  </a:lnTo>
                  <a:lnTo>
                    <a:pt x="25" y="14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2" y="9"/>
                  </a:lnTo>
                  <a:lnTo>
                    <a:pt x="7" y="7"/>
                  </a:lnTo>
                  <a:lnTo>
                    <a:pt x="14" y="5"/>
                  </a:lnTo>
                  <a:lnTo>
                    <a:pt x="23" y="4"/>
                  </a:lnTo>
                  <a:lnTo>
                    <a:pt x="33" y="4"/>
                  </a:lnTo>
                  <a:lnTo>
                    <a:pt x="42" y="2"/>
                  </a:lnTo>
                  <a:lnTo>
                    <a:pt x="50" y="1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8" name="Freeform 588"/>
            <p:cNvSpPr>
              <a:spLocks/>
            </p:cNvSpPr>
            <p:nvPr/>
          </p:nvSpPr>
          <p:spPr bwMode="auto">
            <a:xfrm>
              <a:off x="228" y="1333"/>
              <a:ext cx="60" cy="19"/>
            </a:xfrm>
            <a:custGeom>
              <a:avLst/>
              <a:gdLst>
                <a:gd name="T0" fmla="*/ 60 w 60"/>
                <a:gd name="T1" fmla="*/ 0 h 19"/>
                <a:gd name="T2" fmla="*/ 54 w 60"/>
                <a:gd name="T3" fmla="*/ 2 h 19"/>
                <a:gd name="T4" fmla="*/ 46 w 60"/>
                <a:gd name="T5" fmla="*/ 7 h 19"/>
                <a:gd name="T6" fmla="*/ 36 w 60"/>
                <a:gd name="T7" fmla="*/ 10 h 19"/>
                <a:gd name="T8" fmla="*/ 26 w 60"/>
                <a:gd name="T9" fmla="*/ 15 h 19"/>
                <a:gd name="T10" fmla="*/ 16 w 60"/>
                <a:gd name="T11" fmla="*/ 17 h 19"/>
                <a:gd name="T12" fmla="*/ 8 w 60"/>
                <a:gd name="T13" fmla="*/ 19 h 19"/>
                <a:gd name="T14" fmla="*/ 2 w 60"/>
                <a:gd name="T15" fmla="*/ 18 h 19"/>
                <a:gd name="T16" fmla="*/ 0 w 60"/>
                <a:gd name="T17" fmla="*/ 16 h 19"/>
                <a:gd name="T18" fmla="*/ 2 w 60"/>
                <a:gd name="T19" fmla="*/ 11 h 19"/>
                <a:gd name="T20" fmla="*/ 9 w 60"/>
                <a:gd name="T21" fmla="*/ 9 h 19"/>
                <a:gd name="T22" fmla="*/ 18 w 60"/>
                <a:gd name="T23" fmla="*/ 7 h 19"/>
                <a:gd name="T24" fmla="*/ 28 w 60"/>
                <a:gd name="T25" fmla="*/ 5 h 19"/>
                <a:gd name="T26" fmla="*/ 38 w 60"/>
                <a:gd name="T27" fmla="*/ 3 h 19"/>
                <a:gd name="T28" fmla="*/ 47 w 60"/>
                <a:gd name="T29" fmla="*/ 2 h 19"/>
                <a:gd name="T30" fmla="*/ 55 w 60"/>
                <a:gd name="T31" fmla="*/ 1 h 19"/>
                <a:gd name="T32" fmla="*/ 60 w 60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19"/>
                <a:gd name="T53" fmla="*/ 60 w 60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19">
                  <a:moveTo>
                    <a:pt x="60" y="0"/>
                  </a:moveTo>
                  <a:lnTo>
                    <a:pt x="54" y="2"/>
                  </a:lnTo>
                  <a:lnTo>
                    <a:pt x="46" y="7"/>
                  </a:lnTo>
                  <a:lnTo>
                    <a:pt x="36" y="10"/>
                  </a:lnTo>
                  <a:lnTo>
                    <a:pt x="26" y="15"/>
                  </a:lnTo>
                  <a:lnTo>
                    <a:pt x="16" y="17"/>
                  </a:lnTo>
                  <a:lnTo>
                    <a:pt x="8" y="19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9" y="9"/>
                  </a:lnTo>
                  <a:lnTo>
                    <a:pt x="18" y="7"/>
                  </a:lnTo>
                  <a:lnTo>
                    <a:pt x="28" y="5"/>
                  </a:lnTo>
                  <a:lnTo>
                    <a:pt x="38" y="3"/>
                  </a:lnTo>
                  <a:lnTo>
                    <a:pt x="47" y="2"/>
                  </a:lnTo>
                  <a:lnTo>
                    <a:pt x="55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9" name="Freeform 589"/>
            <p:cNvSpPr>
              <a:spLocks/>
            </p:cNvSpPr>
            <p:nvPr/>
          </p:nvSpPr>
          <p:spPr bwMode="auto">
            <a:xfrm>
              <a:off x="223" y="1378"/>
              <a:ext cx="65" cy="34"/>
            </a:xfrm>
            <a:custGeom>
              <a:avLst/>
              <a:gdLst>
                <a:gd name="T0" fmla="*/ 65 w 65"/>
                <a:gd name="T1" fmla="*/ 0 h 34"/>
                <a:gd name="T2" fmla="*/ 59 w 65"/>
                <a:gd name="T3" fmla="*/ 6 h 34"/>
                <a:gd name="T4" fmla="*/ 50 w 65"/>
                <a:gd name="T5" fmla="*/ 13 h 34"/>
                <a:gd name="T6" fmla="*/ 41 w 65"/>
                <a:gd name="T7" fmla="*/ 18 h 34"/>
                <a:gd name="T8" fmla="*/ 30 w 65"/>
                <a:gd name="T9" fmla="*/ 24 h 34"/>
                <a:gd name="T10" fmla="*/ 20 w 65"/>
                <a:gd name="T11" fmla="*/ 30 h 34"/>
                <a:gd name="T12" fmla="*/ 11 w 65"/>
                <a:gd name="T13" fmla="*/ 33 h 34"/>
                <a:gd name="T14" fmla="*/ 4 w 65"/>
                <a:gd name="T15" fmla="*/ 34 h 34"/>
                <a:gd name="T16" fmla="*/ 0 w 65"/>
                <a:gd name="T17" fmla="*/ 32 h 34"/>
                <a:gd name="T18" fmla="*/ 1 w 65"/>
                <a:gd name="T19" fmla="*/ 29 h 34"/>
                <a:gd name="T20" fmla="*/ 8 w 65"/>
                <a:gd name="T21" fmla="*/ 25 h 34"/>
                <a:gd name="T22" fmla="*/ 17 w 65"/>
                <a:gd name="T23" fmla="*/ 21 h 34"/>
                <a:gd name="T24" fmla="*/ 29 w 65"/>
                <a:gd name="T25" fmla="*/ 16 h 34"/>
                <a:gd name="T26" fmla="*/ 41 w 65"/>
                <a:gd name="T27" fmla="*/ 13 h 34"/>
                <a:gd name="T28" fmla="*/ 51 w 65"/>
                <a:gd name="T29" fmla="*/ 8 h 34"/>
                <a:gd name="T30" fmla="*/ 60 w 65"/>
                <a:gd name="T31" fmla="*/ 4 h 34"/>
                <a:gd name="T32" fmla="*/ 65 w 65"/>
                <a:gd name="T33" fmla="*/ 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34"/>
                <a:gd name="T53" fmla="*/ 65 w 65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34">
                  <a:moveTo>
                    <a:pt x="65" y="0"/>
                  </a:moveTo>
                  <a:lnTo>
                    <a:pt x="59" y="6"/>
                  </a:lnTo>
                  <a:lnTo>
                    <a:pt x="50" y="13"/>
                  </a:lnTo>
                  <a:lnTo>
                    <a:pt x="41" y="18"/>
                  </a:lnTo>
                  <a:lnTo>
                    <a:pt x="30" y="24"/>
                  </a:lnTo>
                  <a:lnTo>
                    <a:pt x="20" y="30"/>
                  </a:lnTo>
                  <a:lnTo>
                    <a:pt x="11" y="33"/>
                  </a:lnTo>
                  <a:lnTo>
                    <a:pt x="4" y="34"/>
                  </a:lnTo>
                  <a:lnTo>
                    <a:pt x="0" y="32"/>
                  </a:lnTo>
                  <a:lnTo>
                    <a:pt x="1" y="29"/>
                  </a:lnTo>
                  <a:lnTo>
                    <a:pt x="8" y="25"/>
                  </a:lnTo>
                  <a:lnTo>
                    <a:pt x="17" y="21"/>
                  </a:lnTo>
                  <a:lnTo>
                    <a:pt x="29" y="16"/>
                  </a:lnTo>
                  <a:lnTo>
                    <a:pt x="41" y="13"/>
                  </a:lnTo>
                  <a:lnTo>
                    <a:pt x="51" y="8"/>
                  </a:lnTo>
                  <a:lnTo>
                    <a:pt x="60" y="4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0" name="Freeform 590"/>
            <p:cNvSpPr>
              <a:spLocks/>
            </p:cNvSpPr>
            <p:nvPr/>
          </p:nvSpPr>
          <p:spPr bwMode="auto">
            <a:xfrm>
              <a:off x="234" y="1430"/>
              <a:ext cx="60" cy="39"/>
            </a:xfrm>
            <a:custGeom>
              <a:avLst/>
              <a:gdLst>
                <a:gd name="T0" fmla="*/ 60 w 60"/>
                <a:gd name="T1" fmla="*/ 0 h 39"/>
                <a:gd name="T2" fmla="*/ 55 w 60"/>
                <a:gd name="T3" fmla="*/ 5 h 39"/>
                <a:gd name="T4" fmla="*/ 47 w 60"/>
                <a:gd name="T5" fmla="*/ 12 h 39"/>
                <a:gd name="T6" fmla="*/ 38 w 60"/>
                <a:gd name="T7" fmla="*/ 19 h 39"/>
                <a:gd name="T8" fmla="*/ 28 w 60"/>
                <a:gd name="T9" fmla="*/ 25 h 39"/>
                <a:gd name="T10" fmla="*/ 18 w 60"/>
                <a:gd name="T11" fmla="*/ 32 h 39"/>
                <a:gd name="T12" fmla="*/ 10 w 60"/>
                <a:gd name="T13" fmla="*/ 37 h 39"/>
                <a:gd name="T14" fmla="*/ 3 w 60"/>
                <a:gd name="T15" fmla="*/ 39 h 39"/>
                <a:gd name="T16" fmla="*/ 0 w 60"/>
                <a:gd name="T17" fmla="*/ 37 h 39"/>
                <a:gd name="T18" fmla="*/ 1 w 60"/>
                <a:gd name="T19" fmla="*/ 32 h 39"/>
                <a:gd name="T20" fmla="*/ 6 w 60"/>
                <a:gd name="T21" fmla="*/ 28 h 39"/>
                <a:gd name="T22" fmla="*/ 15 w 60"/>
                <a:gd name="T23" fmla="*/ 22 h 39"/>
                <a:gd name="T24" fmla="*/ 27 w 60"/>
                <a:gd name="T25" fmla="*/ 16 h 39"/>
                <a:gd name="T26" fmla="*/ 37 w 60"/>
                <a:gd name="T27" fmla="*/ 12 h 39"/>
                <a:gd name="T28" fmla="*/ 47 w 60"/>
                <a:gd name="T29" fmla="*/ 7 h 39"/>
                <a:gd name="T30" fmla="*/ 55 w 60"/>
                <a:gd name="T31" fmla="*/ 3 h 39"/>
                <a:gd name="T32" fmla="*/ 60 w 60"/>
                <a:gd name="T33" fmla="*/ 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39"/>
                <a:gd name="T53" fmla="*/ 60 w 6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39">
                  <a:moveTo>
                    <a:pt x="60" y="0"/>
                  </a:moveTo>
                  <a:lnTo>
                    <a:pt x="55" y="5"/>
                  </a:lnTo>
                  <a:lnTo>
                    <a:pt x="47" y="12"/>
                  </a:lnTo>
                  <a:lnTo>
                    <a:pt x="38" y="19"/>
                  </a:lnTo>
                  <a:lnTo>
                    <a:pt x="28" y="25"/>
                  </a:lnTo>
                  <a:lnTo>
                    <a:pt x="18" y="32"/>
                  </a:lnTo>
                  <a:lnTo>
                    <a:pt x="10" y="37"/>
                  </a:lnTo>
                  <a:lnTo>
                    <a:pt x="3" y="39"/>
                  </a:lnTo>
                  <a:lnTo>
                    <a:pt x="0" y="37"/>
                  </a:lnTo>
                  <a:lnTo>
                    <a:pt x="1" y="32"/>
                  </a:lnTo>
                  <a:lnTo>
                    <a:pt x="6" y="28"/>
                  </a:lnTo>
                  <a:lnTo>
                    <a:pt x="15" y="22"/>
                  </a:lnTo>
                  <a:lnTo>
                    <a:pt x="27" y="16"/>
                  </a:lnTo>
                  <a:lnTo>
                    <a:pt x="37" y="12"/>
                  </a:lnTo>
                  <a:lnTo>
                    <a:pt x="47" y="7"/>
                  </a:lnTo>
                  <a:lnTo>
                    <a:pt x="55" y="3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1" name="Freeform 591"/>
            <p:cNvSpPr>
              <a:spLocks/>
            </p:cNvSpPr>
            <p:nvPr/>
          </p:nvSpPr>
          <p:spPr bwMode="auto">
            <a:xfrm>
              <a:off x="231" y="1356"/>
              <a:ext cx="55" cy="33"/>
            </a:xfrm>
            <a:custGeom>
              <a:avLst/>
              <a:gdLst>
                <a:gd name="T0" fmla="*/ 55 w 55"/>
                <a:gd name="T1" fmla="*/ 0 h 33"/>
                <a:gd name="T2" fmla="*/ 50 w 55"/>
                <a:gd name="T3" fmla="*/ 4 h 33"/>
                <a:gd name="T4" fmla="*/ 42 w 55"/>
                <a:gd name="T5" fmla="*/ 10 h 33"/>
                <a:gd name="T6" fmla="*/ 34 w 55"/>
                <a:gd name="T7" fmla="*/ 16 h 33"/>
                <a:gd name="T8" fmla="*/ 24 w 55"/>
                <a:gd name="T9" fmla="*/ 22 h 33"/>
                <a:gd name="T10" fmla="*/ 16 w 55"/>
                <a:gd name="T11" fmla="*/ 28 h 33"/>
                <a:gd name="T12" fmla="*/ 8 w 55"/>
                <a:gd name="T13" fmla="*/ 31 h 33"/>
                <a:gd name="T14" fmla="*/ 3 w 55"/>
                <a:gd name="T15" fmla="*/ 33 h 33"/>
                <a:gd name="T16" fmla="*/ 0 w 55"/>
                <a:gd name="T17" fmla="*/ 30 h 33"/>
                <a:gd name="T18" fmla="*/ 3 w 55"/>
                <a:gd name="T19" fmla="*/ 26 h 33"/>
                <a:gd name="T20" fmla="*/ 7 w 55"/>
                <a:gd name="T21" fmla="*/ 21 h 33"/>
                <a:gd name="T22" fmla="*/ 15 w 55"/>
                <a:gd name="T23" fmla="*/ 17 h 33"/>
                <a:gd name="T24" fmla="*/ 25 w 55"/>
                <a:gd name="T25" fmla="*/ 12 h 33"/>
                <a:gd name="T26" fmla="*/ 34 w 55"/>
                <a:gd name="T27" fmla="*/ 8 h 33"/>
                <a:gd name="T28" fmla="*/ 43 w 55"/>
                <a:gd name="T29" fmla="*/ 4 h 33"/>
                <a:gd name="T30" fmla="*/ 50 w 55"/>
                <a:gd name="T31" fmla="*/ 2 h 33"/>
                <a:gd name="T32" fmla="*/ 55 w 55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33"/>
                <a:gd name="T53" fmla="*/ 55 w 55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33">
                  <a:moveTo>
                    <a:pt x="55" y="0"/>
                  </a:moveTo>
                  <a:lnTo>
                    <a:pt x="50" y="4"/>
                  </a:lnTo>
                  <a:lnTo>
                    <a:pt x="42" y="10"/>
                  </a:lnTo>
                  <a:lnTo>
                    <a:pt x="34" y="16"/>
                  </a:lnTo>
                  <a:lnTo>
                    <a:pt x="24" y="22"/>
                  </a:lnTo>
                  <a:lnTo>
                    <a:pt x="16" y="28"/>
                  </a:lnTo>
                  <a:lnTo>
                    <a:pt x="8" y="31"/>
                  </a:lnTo>
                  <a:lnTo>
                    <a:pt x="3" y="33"/>
                  </a:lnTo>
                  <a:lnTo>
                    <a:pt x="0" y="30"/>
                  </a:lnTo>
                  <a:lnTo>
                    <a:pt x="3" y="26"/>
                  </a:lnTo>
                  <a:lnTo>
                    <a:pt x="7" y="21"/>
                  </a:lnTo>
                  <a:lnTo>
                    <a:pt x="15" y="17"/>
                  </a:lnTo>
                  <a:lnTo>
                    <a:pt x="25" y="12"/>
                  </a:lnTo>
                  <a:lnTo>
                    <a:pt x="34" y="8"/>
                  </a:lnTo>
                  <a:lnTo>
                    <a:pt x="43" y="4"/>
                  </a:lnTo>
                  <a:lnTo>
                    <a:pt x="50" y="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2" name="Freeform 592"/>
            <p:cNvSpPr>
              <a:spLocks/>
            </p:cNvSpPr>
            <p:nvPr/>
          </p:nvSpPr>
          <p:spPr bwMode="auto">
            <a:xfrm>
              <a:off x="281" y="1358"/>
              <a:ext cx="79" cy="50"/>
            </a:xfrm>
            <a:custGeom>
              <a:avLst/>
              <a:gdLst>
                <a:gd name="T0" fmla="*/ 79 w 79"/>
                <a:gd name="T1" fmla="*/ 49 h 50"/>
                <a:gd name="T2" fmla="*/ 75 w 79"/>
                <a:gd name="T3" fmla="*/ 50 h 50"/>
                <a:gd name="T4" fmla="*/ 66 w 79"/>
                <a:gd name="T5" fmla="*/ 48 h 50"/>
                <a:gd name="T6" fmla="*/ 54 w 79"/>
                <a:gd name="T7" fmla="*/ 42 h 50"/>
                <a:gd name="T8" fmla="*/ 41 w 79"/>
                <a:gd name="T9" fmla="*/ 35 h 50"/>
                <a:gd name="T10" fmla="*/ 27 w 79"/>
                <a:gd name="T11" fmla="*/ 27 h 50"/>
                <a:gd name="T12" fmla="*/ 15 w 79"/>
                <a:gd name="T13" fmla="*/ 18 h 50"/>
                <a:gd name="T14" fmla="*/ 6 w 79"/>
                <a:gd name="T15" fmla="*/ 9 h 50"/>
                <a:gd name="T16" fmla="*/ 0 w 79"/>
                <a:gd name="T17" fmla="*/ 0 h 50"/>
                <a:gd name="T18" fmla="*/ 6 w 79"/>
                <a:gd name="T19" fmla="*/ 3 h 50"/>
                <a:gd name="T20" fmla="*/ 17 w 79"/>
                <a:gd name="T21" fmla="*/ 9 h 50"/>
                <a:gd name="T22" fmla="*/ 30 w 79"/>
                <a:gd name="T23" fmla="*/ 16 h 50"/>
                <a:gd name="T24" fmla="*/ 44 w 79"/>
                <a:gd name="T25" fmla="*/ 24 h 50"/>
                <a:gd name="T26" fmla="*/ 58 w 79"/>
                <a:gd name="T27" fmla="*/ 33 h 50"/>
                <a:gd name="T28" fmla="*/ 69 w 79"/>
                <a:gd name="T29" fmla="*/ 40 h 50"/>
                <a:gd name="T30" fmla="*/ 77 w 79"/>
                <a:gd name="T31" fmla="*/ 45 h 50"/>
                <a:gd name="T32" fmla="*/ 79 w 79"/>
                <a:gd name="T33" fmla="*/ 49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50"/>
                <a:gd name="T53" fmla="*/ 79 w 79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50">
                  <a:moveTo>
                    <a:pt x="79" y="49"/>
                  </a:moveTo>
                  <a:lnTo>
                    <a:pt x="75" y="50"/>
                  </a:lnTo>
                  <a:lnTo>
                    <a:pt x="66" y="48"/>
                  </a:lnTo>
                  <a:lnTo>
                    <a:pt x="54" y="42"/>
                  </a:lnTo>
                  <a:lnTo>
                    <a:pt x="41" y="35"/>
                  </a:lnTo>
                  <a:lnTo>
                    <a:pt x="27" y="27"/>
                  </a:lnTo>
                  <a:lnTo>
                    <a:pt x="15" y="18"/>
                  </a:lnTo>
                  <a:lnTo>
                    <a:pt x="6" y="9"/>
                  </a:lnTo>
                  <a:lnTo>
                    <a:pt x="0" y="0"/>
                  </a:lnTo>
                  <a:lnTo>
                    <a:pt x="6" y="3"/>
                  </a:lnTo>
                  <a:lnTo>
                    <a:pt x="17" y="9"/>
                  </a:lnTo>
                  <a:lnTo>
                    <a:pt x="30" y="16"/>
                  </a:lnTo>
                  <a:lnTo>
                    <a:pt x="44" y="24"/>
                  </a:lnTo>
                  <a:lnTo>
                    <a:pt x="58" y="33"/>
                  </a:lnTo>
                  <a:lnTo>
                    <a:pt x="69" y="40"/>
                  </a:lnTo>
                  <a:lnTo>
                    <a:pt x="77" y="45"/>
                  </a:lnTo>
                  <a:lnTo>
                    <a:pt x="79" y="4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3" name="Freeform 593"/>
            <p:cNvSpPr>
              <a:spLocks/>
            </p:cNvSpPr>
            <p:nvPr/>
          </p:nvSpPr>
          <p:spPr bwMode="auto">
            <a:xfrm>
              <a:off x="284" y="1399"/>
              <a:ext cx="63" cy="43"/>
            </a:xfrm>
            <a:custGeom>
              <a:avLst/>
              <a:gdLst>
                <a:gd name="T0" fmla="*/ 63 w 63"/>
                <a:gd name="T1" fmla="*/ 43 h 43"/>
                <a:gd name="T2" fmla="*/ 59 w 63"/>
                <a:gd name="T3" fmla="*/ 43 h 43"/>
                <a:gd name="T4" fmla="*/ 54 w 63"/>
                <a:gd name="T5" fmla="*/ 42 h 43"/>
                <a:gd name="T6" fmla="*/ 45 w 63"/>
                <a:gd name="T7" fmla="*/ 38 h 43"/>
                <a:gd name="T8" fmla="*/ 34 w 63"/>
                <a:gd name="T9" fmla="*/ 33 h 43"/>
                <a:gd name="T10" fmla="*/ 24 w 63"/>
                <a:gd name="T11" fmla="*/ 26 h 43"/>
                <a:gd name="T12" fmla="*/ 14 w 63"/>
                <a:gd name="T13" fmla="*/ 18 h 43"/>
                <a:gd name="T14" fmla="*/ 6 w 63"/>
                <a:gd name="T15" fmla="*/ 9 h 43"/>
                <a:gd name="T16" fmla="*/ 0 w 63"/>
                <a:gd name="T17" fmla="*/ 0 h 43"/>
                <a:gd name="T18" fmla="*/ 7 w 63"/>
                <a:gd name="T19" fmla="*/ 5 h 43"/>
                <a:gd name="T20" fmla="*/ 16 w 63"/>
                <a:gd name="T21" fmla="*/ 11 h 43"/>
                <a:gd name="T22" fmla="*/ 28 w 63"/>
                <a:gd name="T23" fmla="*/ 18 h 43"/>
                <a:gd name="T24" fmla="*/ 38 w 63"/>
                <a:gd name="T25" fmla="*/ 25 h 43"/>
                <a:gd name="T26" fmla="*/ 48 w 63"/>
                <a:gd name="T27" fmla="*/ 30 h 43"/>
                <a:gd name="T28" fmla="*/ 56 w 63"/>
                <a:gd name="T29" fmla="*/ 36 h 43"/>
                <a:gd name="T30" fmla="*/ 62 w 63"/>
                <a:gd name="T31" fmla="*/ 41 h 43"/>
                <a:gd name="T32" fmla="*/ 63 w 63"/>
                <a:gd name="T33" fmla="*/ 43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43"/>
                <a:gd name="T53" fmla="*/ 63 w 63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43">
                  <a:moveTo>
                    <a:pt x="63" y="43"/>
                  </a:moveTo>
                  <a:lnTo>
                    <a:pt x="59" y="43"/>
                  </a:lnTo>
                  <a:lnTo>
                    <a:pt x="54" y="42"/>
                  </a:lnTo>
                  <a:lnTo>
                    <a:pt x="45" y="38"/>
                  </a:lnTo>
                  <a:lnTo>
                    <a:pt x="34" y="33"/>
                  </a:lnTo>
                  <a:lnTo>
                    <a:pt x="24" y="26"/>
                  </a:lnTo>
                  <a:lnTo>
                    <a:pt x="14" y="18"/>
                  </a:lnTo>
                  <a:lnTo>
                    <a:pt x="6" y="9"/>
                  </a:lnTo>
                  <a:lnTo>
                    <a:pt x="0" y="0"/>
                  </a:lnTo>
                  <a:lnTo>
                    <a:pt x="7" y="5"/>
                  </a:lnTo>
                  <a:lnTo>
                    <a:pt x="16" y="11"/>
                  </a:lnTo>
                  <a:lnTo>
                    <a:pt x="28" y="18"/>
                  </a:lnTo>
                  <a:lnTo>
                    <a:pt x="38" y="25"/>
                  </a:lnTo>
                  <a:lnTo>
                    <a:pt x="48" y="30"/>
                  </a:lnTo>
                  <a:lnTo>
                    <a:pt x="56" y="36"/>
                  </a:lnTo>
                  <a:lnTo>
                    <a:pt x="62" y="41"/>
                  </a:lnTo>
                  <a:lnTo>
                    <a:pt x="63" y="4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4" name="Freeform 594"/>
            <p:cNvSpPr>
              <a:spLocks/>
            </p:cNvSpPr>
            <p:nvPr/>
          </p:nvSpPr>
          <p:spPr bwMode="auto">
            <a:xfrm>
              <a:off x="230" y="1404"/>
              <a:ext cx="59" cy="39"/>
            </a:xfrm>
            <a:custGeom>
              <a:avLst/>
              <a:gdLst>
                <a:gd name="T0" fmla="*/ 59 w 59"/>
                <a:gd name="T1" fmla="*/ 0 h 39"/>
                <a:gd name="T2" fmla="*/ 54 w 59"/>
                <a:gd name="T3" fmla="*/ 5 h 39"/>
                <a:gd name="T4" fmla="*/ 47 w 59"/>
                <a:gd name="T5" fmla="*/ 12 h 39"/>
                <a:gd name="T6" fmla="*/ 38 w 59"/>
                <a:gd name="T7" fmla="*/ 19 h 39"/>
                <a:gd name="T8" fmla="*/ 28 w 59"/>
                <a:gd name="T9" fmla="*/ 26 h 39"/>
                <a:gd name="T10" fmla="*/ 18 w 59"/>
                <a:gd name="T11" fmla="*/ 32 h 39"/>
                <a:gd name="T12" fmla="*/ 10 w 59"/>
                <a:gd name="T13" fmla="*/ 37 h 39"/>
                <a:gd name="T14" fmla="*/ 4 w 59"/>
                <a:gd name="T15" fmla="*/ 39 h 39"/>
                <a:gd name="T16" fmla="*/ 0 w 59"/>
                <a:gd name="T17" fmla="*/ 37 h 39"/>
                <a:gd name="T18" fmla="*/ 1 w 59"/>
                <a:gd name="T19" fmla="*/ 32 h 39"/>
                <a:gd name="T20" fmla="*/ 6 w 59"/>
                <a:gd name="T21" fmla="*/ 28 h 39"/>
                <a:gd name="T22" fmla="*/ 15 w 59"/>
                <a:gd name="T23" fmla="*/ 23 h 39"/>
                <a:gd name="T24" fmla="*/ 26 w 59"/>
                <a:gd name="T25" fmla="*/ 17 h 39"/>
                <a:gd name="T26" fmla="*/ 36 w 59"/>
                <a:gd name="T27" fmla="*/ 12 h 39"/>
                <a:gd name="T28" fmla="*/ 47 w 59"/>
                <a:gd name="T29" fmla="*/ 7 h 39"/>
                <a:gd name="T30" fmla="*/ 54 w 59"/>
                <a:gd name="T31" fmla="*/ 4 h 39"/>
                <a:gd name="T32" fmla="*/ 59 w 59"/>
                <a:gd name="T33" fmla="*/ 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39"/>
                <a:gd name="T53" fmla="*/ 59 w 5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39">
                  <a:moveTo>
                    <a:pt x="59" y="0"/>
                  </a:moveTo>
                  <a:lnTo>
                    <a:pt x="54" y="5"/>
                  </a:lnTo>
                  <a:lnTo>
                    <a:pt x="47" y="12"/>
                  </a:lnTo>
                  <a:lnTo>
                    <a:pt x="38" y="19"/>
                  </a:lnTo>
                  <a:lnTo>
                    <a:pt x="28" y="26"/>
                  </a:lnTo>
                  <a:lnTo>
                    <a:pt x="18" y="32"/>
                  </a:lnTo>
                  <a:lnTo>
                    <a:pt x="10" y="37"/>
                  </a:lnTo>
                  <a:lnTo>
                    <a:pt x="4" y="39"/>
                  </a:lnTo>
                  <a:lnTo>
                    <a:pt x="0" y="37"/>
                  </a:lnTo>
                  <a:lnTo>
                    <a:pt x="1" y="32"/>
                  </a:lnTo>
                  <a:lnTo>
                    <a:pt x="6" y="28"/>
                  </a:lnTo>
                  <a:lnTo>
                    <a:pt x="15" y="23"/>
                  </a:lnTo>
                  <a:lnTo>
                    <a:pt x="26" y="17"/>
                  </a:lnTo>
                  <a:lnTo>
                    <a:pt x="36" y="12"/>
                  </a:lnTo>
                  <a:lnTo>
                    <a:pt x="47" y="7"/>
                  </a:lnTo>
                  <a:lnTo>
                    <a:pt x="54" y="4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5" name="Freeform 595"/>
            <p:cNvSpPr>
              <a:spLocks/>
            </p:cNvSpPr>
            <p:nvPr/>
          </p:nvSpPr>
          <p:spPr bwMode="auto">
            <a:xfrm>
              <a:off x="366" y="1450"/>
              <a:ext cx="48" cy="197"/>
            </a:xfrm>
            <a:custGeom>
              <a:avLst/>
              <a:gdLst>
                <a:gd name="T0" fmla="*/ 43 w 48"/>
                <a:gd name="T1" fmla="*/ 0 h 197"/>
                <a:gd name="T2" fmla="*/ 44 w 48"/>
                <a:gd name="T3" fmla="*/ 0 h 197"/>
                <a:gd name="T4" fmla="*/ 47 w 48"/>
                <a:gd name="T5" fmla="*/ 1 h 197"/>
                <a:gd name="T6" fmla="*/ 48 w 48"/>
                <a:gd name="T7" fmla="*/ 3 h 197"/>
                <a:gd name="T8" fmla="*/ 48 w 48"/>
                <a:gd name="T9" fmla="*/ 4 h 197"/>
                <a:gd name="T10" fmla="*/ 28 w 48"/>
                <a:gd name="T11" fmla="*/ 28 h 197"/>
                <a:gd name="T12" fmla="*/ 16 w 48"/>
                <a:gd name="T13" fmla="*/ 54 h 197"/>
                <a:gd name="T14" fmla="*/ 10 w 48"/>
                <a:gd name="T15" fmla="*/ 81 h 197"/>
                <a:gd name="T16" fmla="*/ 8 w 48"/>
                <a:gd name="T17" fmla="*/ 107 h 197"/>
                <a:gd name="T18" fmla="*/ 10 w 48"/>
                <a:gd name="T19" fmla="*/ 133 h 197"/>
                <a:gd name="T20" fmla="*/ 14 w 48"/>
                <a:gd name="T21" fmla="*/ 157 h 197"/>
                <a:gd name="T22" fmla="*/ 19 w 48"/>
                <a:gd name="T23" fmla="*/ 179 h 197"/>
                <a:gd name="T24" fmla="*/ 24 w 48"/>
                <a:gd name="T25" fmla="*/ 197 h 197"/>
                <a:gd name="T26" fmla="*/ 14 w 48"/>
                <a:gd name="T27" fmla="*/ 184 h 197"/>
                <a:gd name="T28" fmla="*/ 6 w 48"/>
                <a:gd name="T29" fmla="*/ 164 h 197"/>
                <a:gd name="T30" fmla="*/ 1 w 48"/>
                <a:gd name="T31" fmla="*/ 136 h 197"/>
                <a:gd name="T32" fmla="*/ 0 w 48"/>
                <a:gd name="T33" fmla="*/ 105 h 197"/>
                <a:gd name="T34" fmla="*/ 3 w 48"/>
                <a:gd name="T35" fmla="*/ 73 h 197"/>
                <a:gd name="T36" fmla="*/ 11 w 48"/>
                <a:gd name="T37" fmla="*/ 43 h 197"/>
                <a:gd name="T38" fmla="*/ 24 w 48"/>
                <a:gd name="T39" fmla="*/ 18 h 197"/>
                <a:gd name="T40" fmla="*/ 43 w 48"/>
                <a:gd name="T41" fmla="*/ 0 h 19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197"/>
                <a:gd name="T65" fmla="*/ 48 w 48"/>
                <a:gd name="T66" fmla="*/ 197 h 19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197">
                  <a:moveTo>
                    <a:pt x="43" y="0"/>
                  </a:moveTo>
                  <a:lnTo>
                    <a:pt x="44" y="0"/>
                  </a:lnTo>
                  <a:lnTo>
                    <a:pt x="47" y="1"/>
                  </a:lnTo>
                  <a:lnTo>
                    <a:pt x="48" y="3"/>
                  </a:lnTo>
                  <a:lnTo>
                    <a:pt x="48" y="4"/>
                  </a:lnTo>
                  <a:lnTo>
                    <a:pt x="28" y="28"/>
                  </a:lnTo>
                  <a:lnTo>
                    <a:pt x="16" y="54"/>
                  </a:lnTo>
                  <a:lnTo>
                    <a:pt x="10" y="81"/>
                  </a:lnTo>
                  <a:lnTo>
                    <a:pt x="8" y="107"/>
                  </a:lnTo>
                  <a:lnTo>
                    <a:pt x="10" y="133"/>
                  </a:lnTo>
                  <a:lnTo>
                    <a:pt x="14" y="157"/>
                  </a:lnTo>
                  <a:lnTo>
                    <a:pt x="19" y="179"/>
                  </a:lnTo>
                  <a:lnTo>
                    <a:pt x="24" y="197"/>
                  </a:lnTo>
                  <a:lnTo>
                    <a:pt x="14" y="184"/>
                  </a:lnTo>
                  <a:lnTo>
                    <a:pt x="6" y="164"/>
                  </a:lnTo>
                  <a:lnTo>
                    <a:pt x="1" y="136"/>
                  </a:lnTo>
                  <a:lnTo>
                    <a:pt x="0" y="105"/>
                  </a:lnTo>
                  <a:lnTo>
                    <a:pt x="3" y="73"/>
                  </a:lnTo>
                  <a:lnTo>
                    <a:pt x="11" y="43"/>
                  </a:lnTo>
                  <a:lnTo>
                    <a:pt x="24" y="18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6" name="Freeform 596"/>
            <p:cNvSpPr>
              <a:spLocks/>
            </p:cNvSpPr>
            <p:nvPr/>
          </p:nvSpPr>
          <p:spPr bwMode="auto">
            <a:xfrm>
              <a:off x="376" y="1620"/>
              <a:ext cx="43" cy="25"/>
            </a:xfrm>
            <a:custGeom>
              <a:avLst/>
              <a:gdLst>
                <a:gd name="T0" fmla="*/ 0 w 43"/>
                <a:gd name="T1" fmla="*/ 0 h 25"/>
                <a:gd name="T2" fmla="*/ 5 w 43"/>
                <a:gd name="T3" fmla="*/ 4 h 25"/>
                <a:gd name="T4" fmla="*/ 10 w 43"/>
                <a:gd name="T5" fmla="*/ 10 h 25"/>
                <a:gd name="T6" fmla="*/ 17 w 43"/>
                <a:gd name="T7" fmla="*/ 14 h 25"/>
                <a:gd name="T8" fmla="*/ 25 w 43"/>
                <a:gd name="T9" fmla="*/ 18 h 25"/>
                <a:gd name="T10" fmla="*/ 31 w 43"/>
                <a:gd name="T11" fmla="*/ 21 h 25"/>
                <a:gd name="T12" fmla="*/ 37 w 43"/>
                <a:gd name="T13" fmla="*/ 23 h 25"/>
                <a:gd name="T14" fmla="*/ 41 w 43"/>
                <a:gd name="T15" fmla="*/ 25 h 25"/>
                <a:gd name="T16" fmla="*/ 43 w 43"/>
                <a:gd name="T17" fmla="*/ 23 h 25"/>
                <a:gd name="T18" fmla="*/ 43 w 43"/>
                <a:gd name="T19" fmla="*/ 21 h 25"/>
                <a:gd name="T20" fmla="*/ 40 w 43"/>
                <a:gd name="T21" fmla="*/ 19 h 25"/>
                <a:gd name="T22" fmla="*/ 35 w 43"/>
                <a:gd name="T23" fmla="*/ 17 h 25"/>
                <a:gd name="T24" fmla="*/ 29 w 43"/>
                <a:gd name="T25" fmla="*/ 13 h 25"/>
                <a:gd name="T26" fmla="*/ 22 w 43"/>
                <a:gd name="T27" fmla="*/ 11 h 25"/>
                <a:gd name="T28" fmla="*/ 14 w 43"/>
                <a:gd name="T29" fmla="*/ 8 h 25"/>
                <a:gd name="T30" fmla="*/ 6 w 43"/>
                <a:gd name="T31" fmla="*/ 4 h 25"/>
                <a:gd name="T32" fmla="*/ 0 w 43"/>
                <a:gd name="T33" fmla="*/ 0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25"/>
                <a:gd name="T53" fmla="*/ 43 w 43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25">
                  <a:moveTo>
                    <a:pt x="0" y="0"/>
                  </a:moveTo>
                  <a:lnTo>
                    <a:pt x="5" y="4"/>
                  </a:lnTo>
                  <a:lnTo>
                    <a:pt x="10" y="10"/>
                  </a:lnTo>
                  <a:lnTo>
                    <a:pt x="17" y="14"/>
                  </a:lnTo>
                  <a:lnTo>
                    <a:pt x="25" y="18"/>
                  </a:lnTo>
                  <a:lnTo>
                    <a:pt x="31" y="21"/>
                  </a:lnTo>
                  <a:lnTo>
                    <a:pt x="37" y="23"/>
                  </a:lnTo>
                  <a:lnTo>
                    <a:pt x="41" y="25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0" y="19"/>
                  </a:lnTo>
                  <a:lnTo>
                    <a:pt x="35" y="17"/>
                  </a:lnTo>
                  <a:lnTo>
                    <a:pt x="29" y="13"/>
                  </a:lnTo>
                  <a:lnTo>
                    <a:pt x="22" y="11"/>
                  </a:lnTo>
                  <a:lnTo>
                    <a:pt x="14" y="8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7" name="Freeform 597"/>
            <p:cNvSpPr>
              <a:spLocks/>
            </p:cNvSpPr>
            <p:nvPr/>
          </p:nvSpPr>
          <p:spPr bwMode="auto">
            <a:xfrm>
              <a:off x="373" y="1603"/>
              <a:ext cx="46" cy="28"/>
            </a:xfrm>
            <a:custGeom>
              <a:avLst/>
              <a:gdLst>
                <a:gd name="T0" fmla="*/ 46 w 46"/>
                <a:gd name="T1" fmla="*/ 27 h 28"/>
                <a:gd name="T2" fmla="*/ 44 w 46"/>
                <a:gd name="T3" fmla="*/ 28 h 28"/>
                <a:gd name="T4" fmla="*/ 41 w 46"/>
                <a:gd name="T5" fmla="*/ 27 h 28"/>
                <a:gd name="T6" fmla="*/ 34 w 46"/>
                <a:gd name="T7" fmla="*/ 26 h 28"/>
                <a:gd name="T8" fmla="*/ 27 w 46"/>
                <a:gd name="T9" fmla="*/ 22 h 28"/>
                <a:gd name="T10" fmla="*/ 19 w 46"/>
                <a:gd name="T11" fmla="*/ 18 h 28"/>
                <a:gd name="T12" fmla="*/ 11 w 46"/>
                <a:gd name="T13" fmla="*/ 12 h 28"/>
                <a:gd name="T14" fmla="*/ 6 w 46"/>
                <a:gd name="T15" fmla="*/ 6 h 28"/>
                <a:gd name="T16" fmla="*/ 0 w 46"/>
                <a:gd name="T17" fmla="*/ 0 h 28"/>
                <a:gd name="T18" fmla="*/ 6 w 46"/>
                <a:gd name="T19" fmla="*/ 3 h 28"/>
                <a:gd name="T20" fmla="*/ 12 w 46"/>
                <a:gd name="T21" fmla="*/ 6 h 28"/>
                <a:gd name="T22" fmla="*/ 20 w 46"/>
                <a:gd name="T23" fmla="*/ 11 h 28"/>
                <a:gd name="T24" fmla="*/ 28 w 46"/>
                <a:gd name="T25" fmla="*/ 14 h 28"/>
                <a:gd name="T26" fmla="*/ 36 w 46"/>
                <a:gd name="T27" fmla="*/ 19 h 28"/>
                <a:gd name="T28" fmla="*/ 42 w 46"/>
                <a:gd name="T29" fmla="*/ 22 h 28"/>
                <a:gd name="T30" fmla="*/ 45 w 46"/>
                <a:gd name="T31" fmla="*/ 25 h 28"/>
                <a:gd name="T32" fmla="*/ 46 w 46"/>
                <a:gd name="T33" fmla="*/ 27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28"/>
                <a:gd name="T53" fmla="*/ 46 w 46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28">
                  <a:moveTo>
                    <a:pt x="46" y="27"/>
                  </a:moveTo>
                  <a:lnTo>
                    <a:pt x="44" y="28"/>
                  </a:lnTo>
                  <a:lnTo>
                    <a:pt x="41" y="27"/>
                  </a:lnTo>
                  <a:lnTo>
                    <a:pt x="34" y="26"/>
                  </a:lnTo>
                  <a:lnTo>
                    <a:pt x="27" y="22"/>
                  </a:lnTo>
                  <a:lnTo>
                    <a:pt x="19" y="18"/>
                  </a:lnTo>
                  <a:lnTo>
                    <a:pt x="11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6" y="3"/>
                  </a:lnTo>
                  <a:lnTo>
                    <a:pt x="12" y="6"/>
                  </a:lnTo>
                  <a:lnTo>
                    <a:pt x="20" y="11"/>
                  </a:lnTo>
                  <a:lnTo>
                    <a:pt x="28" y="14"/>
                  </a:lnTo>
                  <a:lnTo>
                    <a:pt x="36" y="19"/>
                  </a:lnTo>
                  <a:lnTo>
                    <a:pt x="42" y="22"/>
                  </a:lnTo>
                  <a:lnTo>
                    <a:pt x="45" y="25"/>
                  </a:lnTo>
                  <a:lnTo>
                    <a:pt x="46" y="2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8" name="Freeform 598"/>
            <p:cNvSpPr>
              <a:spLocks/>
            </p:cNvSpPr>
            <p:nvPr/>
          </p:nvSpPr>
          <p:spPr bwMode="auto">
            <a:xfrm>
              <a:off x="368" y="1563"/>
              <a:ext cx="62" cy="39"/>
            </a:xfrm>
            <a:custGeom>
              <a:avLst/>
              <a:gdLst>
                <a:gd name="T0" fmla="*/ 62 w 62"/>
                <a:gd name="T1" fmla="*/ 37 h 39"/>
                <a:gd name="T2" fmla="*/ 58 w 62"/>
                <a:gd name="T3" fmla="*/ 39 h 39"/>
                <a:gd name="T4" fmla="*/ 51 w 62"/>
                <a:gd name="T5" fmla="*/ 37 h 39"/>
                <a:gd name="T6" fmla="*/ 43 w 62"/>
                <a:gd name="T7" fmla="*/ 34 h 39"/>
                <a:gd name="T8" fmla="*/ 33 w 62"/>
                <a:gd name="T9" fmla="*/ 28 h 39"/>
                <a:gd name="T10" fmla="*/ 23 w 62"/>
                <a:gd name="T11" fmla="*/ 23 h 39"/>
                <a:gd name="T12" fmla="*/ 13 w 62"/>
                <a:gd name="T13" fmla="*/ 16 h 39"/>
                <a:gd name="T14" fmla="*/ 5 w 62"/>
                <a:gd name="T15" fmla="*/ 8 h 39"/>
                <a:gd name="T16" fmla="*/ 0 w 62"/>
                <a:gd name="T17" fmla="*/ 0 h 39"/>
                <a:gd name="T18" fmla="*/ 5 w 62"/>
                <a:gd name="T19" fmla="*/ 3 h 39"/>
                <a:gd name="T20" fmla="*/ 13 w 62"/>
                <a:gd name="T21" fmla="*/ 8 h 39"/>
                <a:gd name="T22" fmla="*/ 24 w 62"/>
                <a:gd name="T23" fmla="*/ 14 h 39"/>
                <a:gd name="T24" fmla="*/ 34 w 62"/>
                <a:gd name="T25" fmla="*/ 19 h 39"/>
                <a:gd name="T26" fmla="*/ 46 w 62"/>
                <a:gd name="T27" fmla="*/ 25 h 39"/>
                <a:gd name="T28" fmla="*/ 55 w 62"/>
                <a:gd name="T29" fmla="*/ 31 h 39"/>
                <a:gd name="T30" fmla="*/ 60 w 62"/>
                <a:gd name="T31" fmla="*/ 34 h 39"/>
                <a:gd name="T32" fmla="*/ 62 w 62"/>
                <a:gd name="T33" fmla="*/ 37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2"/>
                <a:gd name="T52" fmla="*/ 0 h 39"/>
                <a:gd name="T53" fmla="*/ 62 w 62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2" h="39">
                  <a:moveTo>
                    <a:pt x="62" y="37"/>
                  </a:moveTo>
                  <a:lnTo>
                    <a:pt x="58" y="39"/>
                  </a:lnTo>
                  <a:lnTo>
                    <a:pt x="51" y="37"/>
                  </a:lnTo>
                  <a:lnTo>
                    <a:pt x="43" y="34"/>
                  </a:lnTo>
                  <a:lnTo>
                    <a:pt x="33" y="28"/>
                  </a:lnTo>
                  <a:lnTo>
                    <a:pt x="23" y="23"/>
                  </a:lnTo>
                  <a:lnTo>
                    <a:pt x="13" y="16"/>
                  </a:lnTo>
                  <a:lnTo>
                    <a:pt x="5" y="8"/>
                  </a:lnTo>
                  <a:lnTo>
                    <a:pt x="0" y="0"/>
                  </a:lnTo>
                  <a:lnTo>
                    <a:pt x="5" y="3"/>
                  </a:lnTo>
                  <a:lnTo>
                    <a:pt x="13" y="8"/>
                  </a:lnTo>
                  <a:lnTo>
                    <a:pt x="24" y="14"/>
                  </a:lnTo>
                  <a:lnTo>
                    <a:pt x="34" y="19"/>
                  </a:lnTo>
                  <a:lnTo>
                    <a:pt x="46" y="25"/>
                  </a:lnTo>
                  <a:lnTo>
                    <a:pt x="55" y="31"/>
                  </a:lnTo>
                  <a:lnTo>
                    <a:pt x="60" y="34"/>
                  </a:lnTo>
                  <a:lnTo>
                    <a:pt x="62" y="3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9" name="Freeform 599"/>
            <p:cNvSpPr>
              <a:spLocks/>
            </p:cNvSpPr>
            <p:nvPr/>
          </p:nvSpPr>
          <p:spPr bwMode="auto">
            <a:xfrm>
              <a:off x="372" y="1527"/>
              <a:ext cx="67" cy="43"/>
            </a:xfrm>
            <a:custGeom>
              <a:avLst/>
              <a:gdLst>
                <a:gd name="T0" fmla="*/ 67 w 67"/>
                <a:gd name="T1" fmla="*/ 42 h 43"/>
                <a:gd name="T2" fmla="*/ 63 w 67"/>
                <a:gd name="T3" fmla="*/ 43 h 43"/>
                <a:gd name="T4" fmla="*/ 55 w 67"/>
                <a:gd name="T5" fmla="*/ 41 h 43"/>
                <a:gd name="T6" fmla="*/ 45 w 67"/>
                <a:gd name="T7" fmla="*/ 36 h 43"/>
                <a:gd name="T8" fmla="*/ 34 w 67"/>
                <a:gd name="T9" fmla="*/ 29 h 43"/>
                <a:gd name="T10" fmla="*/ 22 w 67"/>
                <a:gd name="T11" fmla="*/ 22 h 43"/>
                <a:gd name="T12" fmla="*/ 12 w 67"/>
                <a:gd name="T13" fmla="*/ 14 h 43"/>
                <a:gd name="T14" fmla="*/ 4 w 67"/>
                <a:gd name="T15" fmla="*/ 7 h 43"/>
                <a:gd name="T16" fmla="*/ 0 w 67"/>
                <a:gd name="T17" fmla="*/ 0 h 43"/>
                <a:gd name="T18" fmla="*/ 4 w 67"/>
                <a:gd name="T19" fmla="*/ 3 h 43"/>
                <a:gd name="T20" fmla="*/ 13 w 67"/>
                <a:gd name="T21" fmla="*/ 8 h 43"/>
                <a:gd name="T22" fmla="*/ 25 w 67"/>
                <a:gd name="T23" fmla="*/ 13 h 43"/>
                <a:gd name="T24" fmla="*/ 37 w 67"/>
                <a:gd name="T25" fmla="*/ 20 h 43"/>
                <a:gd name="T26" fmla="*/ 48 w 67"/>
                <a:gd name="T27" fmla="*/ 28 h 43"/>
                <a:gd name="T28" fmla="*/ 58 w 67"/>
                <a:gd name="T29" fmla="*/ 34 h 43"/>
                <a:gd name="T30" fmla="*/ 64 w 67"/>
                <a:gd name="T31" fmla="*/ 38 h 43"/>
                <a:gd name="T32" fmla="*/ 67 w 67"/>
                <a:gd name="T33" fmla="*/ 42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7"/>
                <a:gd name="T52" fmla="*/ 0 h 43"/>
                <a:gd name="T53" fmla="*/ 67 w 67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7" h="43">
                  <a:moveTo>
                    <a:pt x="67" y="42"/>
                  </a:moveTo>
                  <a:lnTo>
                    <a:pt x="63" y="43"/>
                  </a:lnTo>
                  <a:lnTo>
                    <a:pt x="55" y="41"/>
                  </a:lnTo>
                  <a:lnTo>
                    <a:pt x="45" y="36"/>
                  </a:lnTo>
                  <a:lnTo>
                    <a:pt x="34" y="29"/>
                  </a:lnTo>
                  <a:lnTo>
                    <a:pt x="22" y="22"/>
                  </a:lnTo>
                  <a:lnTo>
                    <a:pt x="12" y="14"/>
                  </a:lnTo>
                  <a:lnTo>
                    <a:pt x="4" y="7"/>
                  </a:lnTo>
                  <a:lnTo>
                    <a:pt x="0" y="0"/>
                  </a:lnTo>
                  <a:lnTo>
                    <a:pt x="4" y="3"/>
                  </a:lnTo>
                  <a:lnTo>
                    <a:pt x="13" y="8"/>
                  </a:lnTo>
                  <a:lnTo>
                    <a:pt x="25" y="13"/>
                  </a:lnTo>
                  <a:lnTo>
                    <a:pt x="37" y="20"/>
                  </a:lnTo>
                  <a:lnTo>
                    <a:pt x="48" y="28"/>
                  </a:lnTo>
                  <a:lnTo>
                    <a:pt x="58" y="34"/>
                  </a:lnTo>
                  <a:lnTo>
                    <a:pt x="64" y="38"/>
                  </a:lnTo>
                  <a:lnTo>
                    <a:pt x="67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0" name="Freeform 600"/>
            <p:cNvSpPr>
              <a:spLocks/>
            </p:cNvSpPr>
            <p:nvPr/>
          </p:nvSpPr>
          <p:spPr bwMode="auto">
            <a:xfrm>
              <a:off x="377" y="1503"/>
              <a:ext cx="55" cy="45"/>
            </a:xfrm>
            <a:custGeom>
              <a:avLst/>
              <a:gdLst>
                <a:gd name="T0" fmla="*/ 55 w 55"/>
                <a:gd name="T1" fmla="*/ 45 h 45"/>
                <a:gd name="T2" fmla="*/ 51 w 55"/>
                <a:gd name="T3" fmla="*/ 45 h 45"/>
                <a:gd name="T4" fmla="*/ 46 w 55"/>
                <a:gd name="T5" fmla="*/ 42 h 45"/>
                <a:gd name="T6" fmla="*/ 37 w 55"/>
                <a:gd name="T7" fmla="*/ 36 h 45"/>
                <a:gd name="T8" fmla="*/ 28 w 55"/>
                <a:gd name="T9" fmla="*/ 29 h 45"/>
                <a:gd name="T10" fmla="*/ 17 w 55"/>
                <a:gd name="T11" fmla="*/ 21 h 45"/>
                <a:gd name="T12" fmla="*/ 9 w 55"/>
                <a:gd name="T13" fmla="*/ 14 h 45"/>
                <a:gd name="T14" fmla="*/ 3 w 55"/>
                <a:gd name="T15" fmla="*/ 6 h 45"/>
                <a:gd name="T16" fmla="*/ 0 w 55"/>
                <a:gd name="T17" fmla="*/ 0 h 45"/>
                <a:gd name="T18" fmla="*/ 6 w 55"/>
                <a:gd name="T19" fmla="*/ 3 h 45"/>
                <a:gd name="T20" fmla="*/ 14 w 55"/>
                <a:gd name="T21" fmla="*/ 9 h 45"/>
                <a:gd name="T22" fmla="*/ 23 w 55"/>
                <a:gd name="T23" fmla="*/ 16 h 45"/>
                <a:gd name="T24" fmla="*/ 33 w 55"/>
                <a:gd name="T25" fmla="*/ 23 h 45"/>
                <a:gd name="T26" fmla="*/ 42 w 55"/>
                <a:gd name="T27" fmla="*/ 31 h 45"/>
                <a:gd name="T28" fmla="*/ 50 w 55"/>
                <a:gd name="T29" fmla="*/ 36 h 45"/>
                <a:gd name="T30" fmla="*/ 55 w 55"/>
                <a:gd name="T31" fmla="*/ 42 h 45"/>
                <a:gd name="T32" fmla="*/ 55 w 55"/>
                <a:gd name="T33" fmla="*/ 45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45"/>
                <a:gd name="T53" fmla="*/ 55 w 55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45">
                  <a:moveTo>
                    <a:pt x="55" y="45"/>
                  </a:moveTo>
                  <a:lnTo>
                    <a:pt x="51" y="45"/>
                  </a:lnTo>
                  <a:lnTo>
                    <a:pt x="46" y="42"/>
                  </a:lnTo>
                  <a:lnTo>
                    <a:pt x="37" y="36"/>
                  </a:lnTo>
                  <a:lnTo>
                    <a:pt x="28" y="29"/>
                  </a:lnTo>
                  <a:lnTo>
                    <a:pt x="17" y="21"/>
                  </a:lnTo>
                  <a:lnTo>
                    <a:pt x="9" y="14"/>
                  </a:lnTo>
                  <a:lnTo>
                    <a:pt x="3" y="6"/>
                  </a:lnTo>
                  <a:lnTo>
                    <a:pt x="0" y="0"/>
                  </a:lnTo>
                  <a:lnTo>
                    <a:pt x="6" y="3"/>
                  </a:lnTo>
                  <a:lnTo>
                    <a:pt x="14" y="9"/>
                  </a:lnTo>
                  <a:lnTo>
                    <a:pt x="23" y="16"/>
                  </a:lnTo>
                  <a:lnTo>
                    <a:pt x="33" y="23"/>
                  </a:lnTo>
                  <a:lnTo>
                    <a:pt x="42" y="31"/>
                  </a:lnTo>
                  <a:lnTo>
                    <a:pt x="50" y="36"/>
                  </a:lnTo>
                  <a:lnTo>
                    <a:pt x="55" y="42"/>
                  </a:lnTo>
                  <a:lnTo>
                    <a:pt x="55" y="4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1" name="Freeform 601"/>
            <p:cNvSpPr>
              <a:spLocks/>
            </p:cNvSpPr>
            <p:nvPr/>
          </p:nvSpPr>
          <p:spPr bwMode="auto">
            <a:xfrm>
              <a:off x="385" y="1485"/>
              <a:ext cx="45" cy="37"/>
            </a:xfrm>
            <a:custGeom>
              <a:avLst/>
              <a:gdLst>
                <a:gd name="T0" fmla="*/ 45 w 45"/>
                <a:gd name="T1" fmla="*/ 37 h 37"/>
                <a:gd name="T2" fmla="*/ 42 w 45"/>
                <a:gd name="T3" fmla="*/ 37 h 37"/>
                <a:gd name="T4" fmla="*/ 37 w 45"/>
                <a:gd name="T5" fmla="*/ 36 h 37"/>
                <a:gd name="T6" fmla="*/ 30 w 45"/>
                <a:gd name="T7" fmla="*/ 33 h 37"/>
                <a:gd name="T8" fmla="*/ 23 w 45"/>
                <a:gd name="T9" fmla="*/ 28 h 37"/>
                <a:gd name="T10" fmla="*/ 15 w 45"/>
                <a:gd name="T11" fmla="*/ 21 h 37"/>
                <a:gd name="T12" fmla="*/ 8 w 45"/>
                <a:gd name="T13" fmla="*/ 15 h 37"/>
                <a:gd name="T14" fmla="*/ 3 w 45"/>
                <a:gd name="T15" fmla="*/ 8 h 37"/>
                <a:gd name="T16" fmla="*/ 0 w 45"/>
                <a:gd name="T17" fmla="*/ 0 h 37"/>
                <a:gd name="T18" fmla="*/ 5 w 45"/>
                <a:gd name="T19" fmla="*/ 4 h 37"/>
                <a:gd name="T20" fmla="*/ 12 w 45"/>
                <a:gd name="T21" fmla="*/ 9 h 37"/>
                <a:gd name="T22" fmla="*/ 18 w 45"/>
                <a:gd name="T23" fmla="*/ 15 h 37"/>
                <a:gd name="T24" fmla="*/ 28 w 45"/>
                <a:gd name="T25" fmla="*/ 20 h 37"/>
                <a:gd name="T26" fmla="*/ 34 w 45"/>
                <a:gd name="T27" fmla="*/ 26 h 37"/>
                <a:gd name="T28" fmla="*/ 41 w 45"/>
                <a:gd name="T29" fmla="*/ 32 h 37"/>
                <a:gd name="T30" fmla="*/ 45 w 45"/>
                <a:gd name="T31" fmla="*/ 35 h 37"/>
                <a:gd name="T32" fmla="*/ 45 w 45"/>
                <a:gd name="T33" fmla="*/ 37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37"/>
                <a:gd name="T53" fmla="*/ 45 w 45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37">
                  <a:moveTo>
                    <a:pt x="45" y="37"/>
                  </a:moveTo>
                  <a:lnTo>
                    <a:pt x="42" y="37"/>
                  </a:lnTo>
                  <a:lnTo>
                    <a:pt x="37" y="36"/>
                  </a:lnTo>
                  <a:lnTo>
                    <a:pt x="30" y="33"/>
                  </a:lnTo>
                  <a:lnTo>
                    <a:pt x="23" y="28"/>
                  </a:lnTo>
                  <a:lnTo>
                    <a:pt x="15" y="21"/>
                  </a:lnTo>
                  <a:lnTo>
                    <a:pt x="8" y="15"/>
                  </a:lnTo>
                  <a:lnTo>
                    <a:pt x="3" y="8"/>
                  </a:lnTo>
                  <a:lnTo>
                    <a:pt x="0" y="0"/>
                  </a:lnTo>
                  <a:lnTo>
                    <a:pt x="5" y="4"/>
                  </a:lnTo>
                  <a:lnTo>
                    <a:pt x="12" y="9"/>
                  </a:lnTo>
                  <a:lnTo>
                    <a:pt x="18" y="15"/>
                  </a:lnTo>
                  <a:lnTo>
                    <a:pt x="28" y="20"/>
                  </a:lnTo>
                  <a:lnTo>
                    <a:pt x="34" y="26"/>
                  </a:lnTo>
                  <a:lnTo>
                    <a:pt x="41" y="32"/>
                  </a:lnTo>
                  <a:lnTo>
                    <a:pt x="45" y="35"/>
                  </a:lnTo>
                  <a:lnTo>
                    <a:pt x="45" y="3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2" name="Freeform 602"/>
            <p:cNvSpPr>
              <a:spLocks/>
            </p:cNvSpPr>
            <p:nvPr/>
          </p:nvSpPr>
          <p:spPr bwMode="auto">
            <a:xfrm>
              <a:off x="398" y="1467"/>
              <a:ext cx="32" cy="33"/>
            </a:xfrm>
            <a:custGeom>
              <a:avLst/>
              <a:gdLst>
                <a:gd name="T0" fmla="*/ 32 w 32"/>
                <a:gd name="T1" fmla="*/ 33 h 33"/>
                <a:gd name="T2" fmla="*/ 29 w 32"/>
                <a:gd name="T3" fmla="*/ 33 h 33"/>
                <a:gd name="T4" fmla="*/ 25 w 32"/>
                <a:gd name="T5" fmla="*/ 30 h 33"/>
                <a:gd name="T6" fmla="*/ 19 w 32"/>
                <a:gd name="T7" fmla="*/ 26 h 33"/>
                <a:gd name="T8" fmla="*/ 13 w 32"/>
                <a:gd name="T9" fmla="*/ 20 h 33"/>
                <a:gd name="T10" fmla="*/ 8 w 32"/>
                <a:gd name="T11" fmla="*/ 14 h 33"/>
                <a:gd name="T12" fmla="*/ 3 w 32"/>
                <a:gd name="T13" fmla="*/ 9 h 33"/>
                <a:gd name="T14" fmla="*/ 1 w 32"/>
                <a:gd name="T15" fmla="*/ 3 h 33"/>
                <a:gd name="T16" fmla="*/ 0 w 32"/>
                <a:gd name="T17" fmla="*/ 0 h 33"/>
                <a:gd name="T18" fmla="*/ 8 w 32"/>
                <a:gd name="T19" fmla="*/ 6 h 33"/>
                <a:gd name="T20" fmla="*/ 18 w 32"/>
                <a:gd name="T21" fmla="*/ 17 h 33"/>
                <a:gd name="T22" fmla="*/ 27 w 32"/>
                <a:gd name="T23" fmla="*/ 26 h 33"/>
                <a:gd name="T24" fmla="*/ 32 w 32"/>
                <a:gd name="T25" fmla="*/ 33 h 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"/>
                <a:gd name="T40" fmla="*/ 0 h 33"/>
                <a:gd name="T41" fmla="*/ 32 w 32"/>
                <a:gd name="T42" fmla="*/ 33 h 3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" h="33">
                  <a:moveTo>
                    <a:pt x="32" y="33"/>
                  </a:moveTo>
                  <a:lnTo>
                    <a:pt x="29" y="33"/>
                  </a:lnTo>
                  <a:lnTo>
                    <a:pt x="25" y="30"/>
                  </a:lnTo>
                  <a:lnTo>
                    <a:pt x="19" y="26"/>
                  </a:lnTo>
                  <a:lnTo>
                    <a:pt x="13" y="20"/>
                  </a:lnTo>
                  <a:lnTo>
                    <a:pt x="8" y="14"/>
                  </a:lnTo>
                  <a:lnTo>
                    <a:pt x="3" y="9"/>
                  </a:lnTo>
                  <a:lnTo>
                    <a:pt x="1" y="3"/>
                  </a:lnTo>
                  <a:lnTo>
                    <a:pt x="0" y="0"/>
                  </a:lnTo>
                  <a:lnTo>
                    <a:pt x="8" y="6"/>
                  </a:lnTo>
                  <a:lnTo>
                    <a:pt x="18" y="17"/>
                  </a:lnTo>
                  <a:lnTo>
                    <a:pt x="27" y="26"/>
                  </a:lnTo>
                  <a:lnTo>
                    <a:pt x="32" y="3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3" name="Freeform 603"/>
            <p:cNvSpPr>
              <a:spLocks/>
            </p:cNvSpPr>
            <p:nvPr/>
          </p:nvSpPr>
          <p:spPr bwMode="auto">
            <a:xfrm>
              <a:off x="406" y="1455"/>
              <a:ext cx="19" cy="22"/>
            </a:xfrm>
            <a:custGeom>
              <a:avLst/>
              <a:gdLst>
                <a:gd name="T0" fmla="*/ 19 w 19"/>
                <a:gd name="T1" fmla="*/ 22 h 22"/>
                <a:gd name="T2" fmla="*/ 13 w 19"/>
                <a:gd name="T3" fmla="*/ 21 h 22"/>
                <a:gd name="T4" fmla="*/ 7 w 19"/>
                <a:gd name="T5" fmla="*/ 16 h 22"/>
                <a:gd name="T6" fmla="*/ 0 w 19"/>
                <a:gd name="T7" fmla="*/ 8 h 22"/>
                <a:gd name="T8" fmla="*/ 0 w 19"/>
                <a:gd name="T9" fmla="*/ 0 h 22"/>
                <a:gd name="T10" fmla="*/ 4 w 19"/>
                <a:gd name="T11" fmla="*/ 8 h 22"/>
                <a:gd name="T12" fmla="*/ 13 w 19"/>
                <a:gd name="T13" fmla="*/ 14 h 22"/>
                <a:gd name="T14" fmla="*/ 19 w 19"/>
                <a:gd name="T15" fmla="*/ 18 h 22"/>
                <a:gd name="T16" fmla="*/ 19 w 19"/>
                <a:gd name="T17" fmla="*/ 22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22"/>
                <a:gd name="T29" fmla="*/ 19 w 19"/>
                <a:gd name="T30" fmla="*/ 22 h 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22">
                  <a:moveTo>
                    <a:pt x="19" y="22"/>
                  </a:moveTo>
                  <a:lnTo>
                    <a:pt x="13" y="21"/>
                  </a:lnTo>
                  <a:lnTo>
                    <a:pt x="7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4" y="8"/>
                  </a:lnTo>
                  <a:lnTo>
                    <a:pt x="13" y="14"/>
                  </a:lnTo>
                  <a:lnTo>
                    <a:pt x="19" y="18"/>
                  </a:lnTo>
                  <a:lnTo>
                    <a:pt x="19" y="2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4" name="Freeform 604"/>
            <p:cNvSpPr>
              <a:spLocks/>
            </p:cNvSpPr>
            <p:nvPr/>
          </p:nvSpPr>
          <p:spPr bwMode="auto">
            <a:xfrm>
              <a:off x="384" y="1635"/>
              <a:ext cx="27" cy="25"/>
            </a:xfrm>
            <a:custGeom>
              <a:avLst/>
              <a:gdLst>
                <a:gd name="T0" fmla="*/ 0 w 27"/>
                <a:gd name="T1" fmla="*/ 0 h 25"/>
                <a:gd name="T2" fmla="*/ 7 w 27"/>
                <a:gd name="T3" fmla="*/ 4 h 25"/>
                <a:gd name="T4" fmla="*/ 17 w 27"/>
                <a:gd name="T5" fmla="*/ 11 h 25"/>
                <a:gd name="T6" fmla="*/ 26 w 27"/>
                <a:gd name="T7" fmla="*/ 19 h 25"/>
                <a:gd name="T8" fmla="*/ 27 w 27"/>
                <a:gd name="T9" fmla="*/ 25 h 25"/>
                <a:gd name="T10" fmla="*/ 22 w 27"/>
                <a:gd name="T11" fmla="*/ 24 h 25"/>
                <a:gd name="T12" fmla="*/ 14 w 27"/>
                <a:gd name="T13" fmla="*/ 17 h 25"/>
                <a:gd name="T14" fmla="*/ 6 w 27"/>
                <a:gd name="T15" fmla="*/ 7 h 25"/>
                <a:gd name="T16" fmla="*/ 0 w 27"/>
                <a:gd name="T17" fmla="*/ 0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"/>
                <a:gd name="T28" fmla="*/ 0 h 25"/>
                <a:gd name="T29" fmla="*/ 27 w 27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" h="25">
                  <a:moveTo>
                    <a:pt x="0" y="0"/>
                  </a:moveTo>
                  <a:lnTo>
                    <a:pt x="7" y="4"/>
                  </a:lnTo>
                  <a:lnTo>
                    <a:pt x="17" y="11"/>
                  </a:lnTo>
                  <a:lnTo>
                    <a:pt x="26" y="19"/>
                  </a:lnTo>
                  <a:lnTo>
                    <a:pt x="27" y="25"/>
                  </a:lnTo>
                  <a:lnTo>
                    <a:pt x="22" y="24"/>
                  </a:lnTo>
                  <a:lnTo>
                    <a:pt x="14" y="17"/>
                  </a:lnTo>
                  <a:lnTo>
                    <a:pt x="6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5" name="Freeform 605"/>
            <p:cNvSpPr>
              <a:spLocks/>
            </p:cNvSpPr>
            <p:nvPr/>
          </p:nvSpPr>
          <p:spPr bwMode="auto">
            <a:xfrm>
              <a:off x="369" y="1634"/>
              <a:ext cx="14" cy="30"/>
            </a:xfrm>
            <a:custGeom>
              <a:avLst/>
              <a:gdLst>
                <a:gd name="T0" fmla="*/ 14 w 14"/>
                <a:gd name="T1" fmla="*/ 0 h 30"/>
                <a:gd name="T2" fmla="*/ 11 w 14"/>
                <a:gd name="T3" fmla="*/ 6 h 30"/>
                <a:gd name="T4" fmla="*/ 5 w 14"/>
                <a:gd name="T5" fmla="*/ 15 h 30"/>
                <a:gd name="T6" fmla="*/ 0 w 14"/>
                <a:gd name="T7" fmla="*/ 24 h 30"/>
                <a:gd name="T8" fmla="*/ 2 w 14"/>
                <a:gd name="T9" fmla="*/ 30 h 30"/>
                <a:gd name="T10" fmla="*/ 6 w 14"/>
                <a:gd name="T11" fmla="*/ 28 h 30"/>
                <a:gd name="T12" fmla="*/ 10 w 14"/>
                <a:gd name="T13" fmla="*/ 20 h 30"/>
                <a:gd name="T14" fmla="*/ 13 w 14"/>
                <a:gd name="T15" fmla="*/ 8 h 30"/>
                <a:gd name="T16" fmla="*/ 14 w 14"/>
                <a:gd name="T17" fmla="*/ 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30"/>
                <a:gd name="T29" fmla="*/ 14 w 14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30">
                  <a:moveTo>
                    <a:pt x="14" y="0"/>
                  </a:moveTo>
                  <a:lnTo>
                    <a:pt x="11" y="6"/>
                  </a:lnTo>
                  <a:lnTo>
                    <a:pt x="5" y="15"/>
                  </a:lnTo>
                  <a:lnTo>
                    <a:pt x="0" y="24"/>
                  </a:lnTo>
                  <a:lnTo>
                    <a:pt x="2" y="30"/>
                  </a:lnTo>
                  <a:lnTo>
                    <a:pt x="6" y="28"/>
                  </a:lnTo>
                  <a:lnTo>
                    <a:pt x="10" y="20"/>
                  </a:lnTo>
                  <a:lnTo>
                    <a:pt x="13" y="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6" name="Freeform 606"/>
            <p:cNvSpPr>
              <a:spLocks/>
            </p:cNvSpPr>
            <p:nvPr/>
          </p:nvSpPr>
          <p:spPr bwMode="auto">
            <a:xfrm>
              <a:off x="386" y="1641"/>
              <a:ext cx="8" cy="33"/>
            </a:xfrm>
            <a:custGeom>
              <a:avLst/>
              <a:gdLst>
                <a:gd name="T0" fmla="*/ 0 w 8"/>
                <a:gd name="T1" fmla="*/ 0 h 33"/>
                <a:gd name="T2" fmla="*/ 0 w 8"/>
                <a:gd name="T3" fmla="*/ 6 h 33"/>
                <a:gd name="T4" fmla="*/ 0 w 8"/>
                <a:gd name="T5" fmla="*/ 17 h 33"/>
                <a:gd name="T6" fmla="*/ 2 w 8"/>
                <a:gd name="T7" fmla="*/ 28 h 33"/>
                <a:gd name="T8" fmla="*/ 5 w 8"/>
                <a:gd name="T9" fmla="*/ 33 h 33"/>
                <a:gd name="T10" fmla="*/ 8 w 8"/>
                <a:gd name="T11" fmla="*/ 28 h 33"/>
                <a:gd name="T12" fmla="*/ 6 w 8"/>
                <a:gd name="T13" fmla="*/ 18 h 33"/>
                <a:gd name="T14" fmla="*/ 3 w 8"/>
                <a:gd name="T15" fmla="*/ 8 h 33"/>
                <a:gd name="T16" fmla="*/ 0 w 8"/>
                <a:gd name="T17" fmla="*/ 0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33"/>
                <a:gd name="T29" fmla="*/ 8 w 8"/>
                <a:gd name="T30" fmla="*/ 33 h 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33">
                  <a:moveTo>
                    <a:pt x="0" y="0"/>
                  </a:moveTo>
                  <a:lnTo>
                    <a:pt x="0" y="6"/>
                  </a:lnTo>
                  <a:lnTo>
                    <a:pt x="0" y="17"/>
                  </a:lnTo>
                  <a:lnTo>
                    <a:pt x="2" y="28"/>
                  </a:lnTo>
                  <a:lnTo>
                    <a:pt x="5" y="33"/>
                  </a:lnTo>
                  <a:lnTo>
                    <a:pt x="8" y="28"/>
                  </a:lnTo>
                  <a:lnTo>
                    <a:pt x="6" y="18"/>
                  </a:lnTo>
                  <a:lnTo>
                    <a:pt x="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7" name="Freeform 607"/>
            <p:cNvSpPr>
              <a:spLocks/>
            </p:cNvSpPr>
            <p:nvPr/>
          </p:nvSpPr>
          <p:spPr bwMode="auto">
            <a:xfrm>
              <a:off x="354" y="1624"/>
              <a:ext cx="25" cy="30"/>
            </a:xfrm>
            <a:custGeom>
              <a:avLst/>
              <a:gdLst>
                <a:gd name="T0" fmla="*/ 25 w 25"/>
                <a:gd name="T1" fmla="*/ 0 h 30"/>
                <a:gd name="T2" fmla="*/ 19 w 25"/>
                <a:gd name="T3" fmla="*/ 9 h 30"/>
                <a:gd name="T4" fmla="*/ 12 w 25"/>
                <a:gd name="T5" fmla="*/ 21 h 30"/>
                <a:gd name="T6" fmla="*/ 5 w 25"/>
                <a:gd name="T7" fmla="*/ 28 h 30"/>
                <a:gd name="T8" fmla="*/ 0 w 25"/>
                <a:gd name="T9" fmla="*/ 30 h 30"/>
                <a:gd name="T10" fmla="*/ 1 w 25"/>
                <a:gd name="T11" fmla="*/ 24 h 30"/>
                <a:gd name="T12" fmla="*/ 9 w 25"/>
                <a:gd name="T13" fmla="*/ 15 h 30"/>
                <a:gd name="T14" fmla="*/ 18 w 25"/>
                <a:gd name="T15" fmla="*/ 6 h 30"/>
                <a:gd name="T16" fmla="*/ 25 w 25"/>
                <a:gd name="T17" fmla="*/ 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30"/>
                <a:gd name="T29" fmla="*/ 25 w 25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30">
                  <a:moveTo>
                    <a:pt x="25" y="0"/>
                  </a:moveTo>
                  <a:lnTo>
                    <a:pt x="19" y="9"/>
                  </a:lnTo>
                  <a:lnTo>
                    <a:pt x="12" y="21"/>
                  </a:lnTo>
                  <a:lnTo>
                    <a:pt x="5" y="28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9" y="15"/>
                  </a:lnTo>
                  <a:lnTo>
                    <a:pt x="18" y="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8" name="Freeform 608"/>
            <p:cNvSpPr>
              <a:spLocks/>
            </p:cNvSpPr>
            <p:nvPr/>
          </p:nvSpPr>
          <p:spPr bwMode="auto">
            <a:xfrm>
              <a:off x="357" y="1461"/>
              <a:ext cx="43" cy="9"/>
            </a:xfrm>
            <a:custGeom>
              <a:avLst/>
              <a:gdLst>
                <a:gd name="T0" fmla="*/ 43 w 43"/>
                <a:gd name="T1" fmla="*/ 8 h 9"/>
                <a:gd name="T2" fmla="*/ 39 w 43"/>
                <a:gd name="T3" fmla="*/ 8 h 9"/>
                <a:gd name="T4" fmla="*/ 32 w 43"/>
                <a:gd name="T5" fmla="*/ 9 h 9"/>
                <a:gd name="T6" fmla="*/ 25 w 43"/>
                <a:gd name="T7" fmla="*/ 9 h 9"/>
                <a:gd name="T8" fmla="*/ 18 w 43"/>
                <a:gd name="T9" fmla="*/ 9 h 9"/>
                <a:gd name="T10" fmla="*/ 11 w 43"/>
                <a:gd name="T11" fmla="*/ 9 h 9"/>
                <a:gd name="T12" fmla="*/ 6 w 43"/>
                <a:gd name="T13" fmla="*/ 8 h 9"/>
                <a:gd name="T14" fmla="*/ 2 w 43"/>
                <a:gd name="T15" fmla="*/ 6 h 9"/>
                <a:gd name="T16" fmla="*/ 0 w 43"/>
                <a:gd name="T17" fmla="*/ 3 h 9"/>
                <a:gd name="T18" fmla="*/ 1 w 43"/>
                <a:gd name="T19" fmla="*/ 1 h 9"/>
                <a:gd name="T20" fmla="*/ 5 w 43"/>
                <a:gd name="T21" fmla="*/ 0 h 9"/>
                <a:gd name="T22" fmla="*/ 10 w 43"/>
                <a:gd name="T23" fmla="*/ 0 h 9"/>
                <a:gd name="T24" fmla="*/ 17 w 43"/>
                <a:gd name="T25" fmla="*/ 2 h 9"/>
                <a:gd name="T26" fmla="*/ 24 w 43"/>
                <a:gd name="T27" fmla="*/ 3 h 9"/>
                <a:gd name="T28" fmla="*/ 32 w 43"/>
                <a:gd name="T29" fmla="*/ 6 h 9"/>
                <a:gd name="T30" fmla="*/ 37 w 43"/>
                <a:gd name="T31" fmla="*/ 7 h 9"/>
                <a:gd name="T32" fmla="*/ 43 w 43"/>
                <a:gd name="T33" fmla="*/ 8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9"/>
                <a:gd name="T53" fmla="*/ 43 w 43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9">
                  <a:moveTo>
                    <a:pt x="43" y="8"/>
                  </a:moveTo>
                  <a:lnTo>
                    <a:pt x="39" y="8"/>
                  </a:lnTo>
                  <a:lnTo>
                    <a:pt x="32" y="9"/>
                  </a:lnTo>
                  <a:lnTo>
                    <a:pt x="25" y="9"/>
                  </a:lnTo>
                  <a:lnTo>
                    <a:pt x="18" y="9"/>
                  </a:lnTo>
                  <a:lnTo>
                    <a:pt x="11" y="9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3"/>
                  </a:lnTo>
                  <a:lnTo>
                    <a:pt x="1" y="1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7" y="2"/>
                  </a:lnTo>
                  <a:lnTo>
                    <a:pt x="24" y="3"/>
                  </a:lnTo>
                  <a:lnTo>
                    <a:pt x="32" y="6"/>
                  </a:lnTo>
                  <a:lnTo>
                    <a:pt x="37" y="7"/>
                  </a:lnTo>
                  <a:lnTo>
                    <a:pt x="43" y="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9" name="Freeform 609"/>
            <p:cNvSpPr>
              <a:spLocks/>
            </p:cNvSpPr>
            <p:nvPr/>
          </p:nvSpPr>
          <p:spPr bwMode="auto">
            <a:xfrm>
              <a:off x="364" y="1444"/>
              <a:ext cx="42" cy="15"/>
            </a:xfrm>
            <a:custGeom>
              <a:avLst/>
              <a:gdLst>
                <a:gd name="T0" fmla="*/ 42 w 42"/>
                <a:gd name="T1" fmla="*/ 15 h 15"/>
                <a:gd name="T2" fmla="*/ 37 w 42"/>
                <a:gd name="T3" fmla="*/ 15 h 15"/>
                <a:gd name="T4" fmla="*/ 32 w 42"/>
                <a:gd name="T5" fmla="*/ 14 h 15"/>
                <a:gd name="T6" fmla="*/ 25 w 42"/>
                <a:gd name="T7" fmla="*/ 13 h 15"/>
                <a:gd name="T8" fmla="*/ 18 w 42"/>
                <a:gd name="T9" fmla="*/ 11 h 15"/>
                <a:gd name="T10" fmla="*/ 11 w 42"/>
                <a:gd name="T11" fmla="*/ 10 h 15"/>
                <a:gd name="T12" fmla="*/ 5 w 42"/>
                <a:gd name="T13" fmla="*/ 8 h 15"/>
                <a:gd name="T14" fmla="*/ 2 w 42"/>
                <a:gd name="T15" fmla="*/ 5 h 15"/>
                <a:gd name="T16" fmla="*/ 0 w 42"/>
                <a:gd name="T17" fmla="*/ 2 h 15"/>
                <a:gd name="T18" fmla="*/ 1 w 42"/>
                <a:gd name="T19" fmla="*/ 0 h 15"/>
                <a:gd name="T20" fmla="*/ 5 w 42"/>
                <a:gd name="T21" fmla="*/ 0 h 15"/>
                <a:gd name="T22" fmla="*/ 11 w 42"/>
                <a:gd name="T23" fmla="*/ 1 h 15"/>
                <a:gd name="T24" fmla="*/ 18 w 42"/>
                <a:gd name="T25" fmla="*/ 5 h 15"/>
                <a:gd name="T26" fmla="*/ 26 w 42"/>
                <a:gd name="T27" fmla="*/ 8 h 15"/>
                <a:gd name="T28" fmla="*/ 33 w 42"/>
                <a:gd name="T29" fmla="*/ 10 h 15"/>
                <a:gd name="T30" fmla="*/ 38 w 42"/>
                <a:gd name="T31" fmla="*/ 14 h 15"/>
                <a:gd name="T32" fmla="*/ 42 w 42"/>
                <a:gd name="T33" fmla="*/ 15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15"/>
                <a:gd name="T53" fmla="*/ 42 w 42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15">
                  <a:moveTo>
                    <a:pt x="42" y="15"/>
                  </a:moveTo>
                  <a:lnTo>
                    <a:pt x="37" y="15"/>
                  </a:lnTo>
                  <a:lnTo>
                    <a:pt x="32" y="14"/>
                  </a:lnTo>
                  <a:lnTo>
                    <a:pt x="25" y="13"/>
                  </a:lnTo>
                  <a:lnTo>
                    <a:pt x="18" y="11"/>
                  </a:lnTo>
                  <a:lnTo>
                    <a:pt x="11" y="10"/>
                  </a:lnTo>
                  <a:lnTo>
                    <a:pt x="5" y="8"/>
                  </a:lnTo>
                  <a:lnTo>
                    <a:pt x="2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5" y="0"/>
                  </a:lnTo>
                  <a:lnTo>
                    <a:pt x="11" y="1"/>
                  </a:lnTo>
                  <a:lnTo>
                    <a:pt x="18" y="5"/>
                  </a:lnTo>
                  <a:lnTo>
                    <a:pt x="26" y="8"/>
                  </a:lnTo>
                  <a:lnTo>
                    <a:pt x="33" y="10"/>
                  </a:lnTo>
                  <a:lnTo>
                    <a:pt x="38" y="14"/>
                  </a:lnTo>
                  <a:lnTo>
                    <a:pt x="42" y="1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00" name="Freeform 610"/>
            <p:cNvSpPr>
              <a:spLocks/>
            </p:cNvSpPr>
            <p:nvPr/>
          </p:nvSpPr>
          <p:spPr bwMode="auto">
            <a:xfrm>
              <a:off x="346" y="1483"/>
              <a:ext cx="39" cy="9"/>
            </a:xfrm>
            <a:custGeom>
              <a:avLst/>
              <a:gdLst>
                <a:gd name="T0" fmla="*/ 39 w 39"/>
                <a:gd name="T1" fmla="*/ 3 h 9"/>
                <a:gd name="T2" fmla="*/ 38 w 39"/>
                <a:gd name="T3" fmla="*/ 5 h 9"/>
                <a:gd name="T4" fmla="*/ 34 w 39"/>
                <a:gd name="T5" fmla="*/ 6 h 9"/>
                <a:gd name="T6" fmla="*/ 28 w 39"/>
                <a:gd name="T7" fmla="*/ 7 h 9"/>
                <a:gd name="T8" fmla="*/ 21 w 39"/>
                <a:gd name="T9" fmla="*/ 9 h 9"/>
                <a:gd name="T10" fmla="*/ 13 w 39"/>
                <a:gd name="T11" fmla="*/ 9 h 9"/>
                <a:gd name="T12" fmla="*/ 8 w 39"/>
                <a:gd name="T13" fmla="*/ 7 h 9"/>
                <a:gd name="T14" fmla="*/ 2 w 39"/>
                <a:gd name="T15" fmla="*/ 6 h 9"/>
                <a:gd name="T16" fmla="*/ 0 w 39"/>
                <a:gd name="T17" fmla="*/ 3 h 9"/>
                <a:gd name="T18" fmla="*/ 0 w 39"/>
                <a:gd name="T19" fmla="*/ 1 h 9"/>
                <a:gd name="T20" fmla="*/ 2 w 39"/>
                <a:gd name="T21" fmla="*/ 0 h 9"/>
                <a:gd name="T22" fmla="*/ 8 w 39"/>
                <a:gd name="T23" fmla="*/ 0 h 9"/>
                <a:gd name="T24" fmla="*/ 13 w 39"/>
                <a:gd name="T25" fmla="*/ 1 h 9"/>
                <a:gd name="T26" fmla="*/ 20 w 39"/>
                <a:gd name="T27" fmla="*/ 2 h 9"/>
                <a:gd name="T28" fmla="*/ 28 w 39"/>
                <a:gd name="T29" fmla="*/ 2 h 9"/>
                <a:gd name="T30" fmla="*/ 34 w 39"/>
                <a:gd name="T31" fmla="*/ 3 h 9"/>
                <a:gd name="T32" fmla="*/ 39 w 39"/>
                <a:gd name="T33" fmla="*/ 3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9"/>
                <a:gd name="T53" fmla="*/ 39 w 39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9">
                  <a:moveTo>
                    <a:pt x="39" y="3"/>
                  </a:moveTo>
                  <a:lnTo>
                    <a:pt x="38" y="5"/>
                  </a:lnTo>
                  <a:lnTo>
                    <a:pt x="34" y="6"/>
                  </a:lnTo>
                  <a:lnTo>
                    <a:pt x="28" y="7"/>
                  </a:lnTo>
                  <a:lnTo>
                    <a:pt x="21" y="9"/>
                  </a:lnTo>
                  <a:lnTo>
                    <a:pt x="13" y="9"/>
                  </a:lnTo>
                  <a:lnTo>
                    <a:pt x="8" y="7"/>
                  </a:lnTo>
                  <a:lnTo>
                    <a:pt x="2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8" y="0"/>
                  </a:lnTo>
                  <a:lnTo>
                    <a:pt x="13" y="1"/>
                  </a:lnTo>
                  <a:lnTo>
                    <a:pt x="20" y="2"/>
                  </a:lnTo>
                  <a:lnTo>
                    <a:pt x="28" y="2"/>
                  </a:lnTo>
                  <a:lnTo>
                    <a:pt x="34" y="3"/>
                  </a:lnTo>
                  <a:lnTo>
                    <a:pt x="39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01" name="Freeform 611"/>
            <p:cNvSpPr>
              <a:spLocks/>
            </p:cNvSpPr>
            <p:nvPr/>
          </p:nvSpPr>
          <p:spPr bwMode="auto">
            <a:xfrm>
              <a:off x="334" y="1502"/>
              <a:ext cx="47" cy="15"/>
            </a:xfrm>
            <a:custGeom>
              <a:avLst/>
              <a:gdLst>
                <a:gd name="T0" fmla="*/ 47 w 47"/>
                <a:gd name="T1" fmla="*/ 0 h 15"/>
                <a:gd name="T2" fmla="*/ 41 w 47"/>
                <a:gd name="T3" fmla="*/ 3 h 15"/>
                <a:gd name="T4" fmla="*/ 35 w 47"/>
                <a:gd name="T5" fmla="*/ 7 h 15"/>
                <a:gd name="T6" fmla="*/ 28 w 47"/>
                <a:gd name="T7" fmla="*/ 9 h 15"/>
                <a:gd name="T8" fmla="*/ 20 w 47"/>
                <a:gd name="T9" fmla="*/ 12 h 15"/>
                <a:gd name="T10" fmla="*/ 13 w 47"/>
                <a:gd name="T11" fmla="*/ 13 h 15"/>
                <a:gd name="T12" fmla="*/ 6 w 47"/>
                <a:gd name="T13" fmla="*/ 15 h 15"/>
                <a:gd name="T14" fmla="*/ 3 w 47"/>
                <a:gd name="T15" fmla="*/ 13 h 15"/>
                <a:gd name="T16" fmla="*/ 0 w 47"/>
                <a:gd name="T17" fmla="*/ 11 h 15"/>
                <a:gd name="T18" fmla="*/ 1 w 47"/>
                <a:gd name="T19" fmla="*/ 8 h 15"/>
                <a:gd name="T20" fmla="*/ 5 w 47"/>
                <a:gd name="T21" fmla="*/ 5 h 15"/>
                <a:gd name="T22" fmla="*/ 12 w 47"/>
                <a:gd name="T23" fmla="*/ 4 h 15"/>
                <a:gd name="T24" fmla="*/ 20 w 47"/>
                <a:gd name="T25" fmla="*/ 3 h 15"/>
                <a:gd name="T26" fmla="*/ 28 w 47"/>
                <a:gd name="T27" fmla="*/ 3 h 15"/>
                <a:gd name="T28" fmla="*/ 35 w 47"/>
                <a:gd name="T29" fmla="*/ 2 h 15"/>
                <a:gd name="T30" fmla="*/ 42 w 47"/>
                <a:gd name="T31" fmla="*/ 1 h 15"/>
                <a:gd name="T32" fmla="*/ 47 w 47"/>
                <a:gd name="T33" fmla="*/ 0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15"/>
                <a:gd name="T53" fmla="*/ 47 w 47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15">
                  <a:moveTo>
                    <a:pt x="47" y="0"/>
                  </a:moveTo>
                  <a:lnTo>
                    <a:pt x="41" y="3"/>
                  </a:lnTo>
                  <a:lnTo>
                    <a:pt x="35" y="7"/>
                  </a:lnTo>
                  <a:lnTo>
                    <a:pt x="28" y="9"/>
                  </a:lnTo>
                  <a:lnTo>
                    <a:pt x="20" y="12"/>
                  </a:lnTo>
                  <a:lnTo>
                    <a:pt x="13" y="13"/>
                  </a:lnTo>
                  <a:lnTo>
                    <a:pt x="6" y="15"/>
                  </a:lnTo>
                  <a:lnTo>
                    <a:pt x="3" y="13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5"/>
                  </a:lnTo>
                  <a:lnTo>
                    <a:pt x="12" y="4"/>
                  </a:lnTo>
                  <a:lnTo>
                    <a:pt x="20" y="3"/>
                  </a:lnTo>
                  <a:lnTo>
                    <a:pt x="28" y="3"/>
                  </a:lnTo>
                  <a:lnTo>
                    <a:pt x="35" y="2"/>
                  </a:lnTo>
                  <a:lnTo>
                    <a:pt x="42" y="1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02" name="Freeform 612"/>
            <p:cNvSpPr>
              <a:spLocks/>
            </p:cNvSpPr>
            <p:nvPr/>
          </p:nvSpPr>
          <p:spPr bwMode="auto">
            <a:xfrm>
              <a:off x="322" y="1523"/>
              <a:ext cx="51" cy="17"/>
            </a:xfrm>
            <a:custGeom>
              <a:avLst/>
              <a:gdLst>
                <a:gd name="T0" fmla="*/ 51 w 51"/>
                <a:gd name="T1" fmla="*/ 0 h 17"/>
                <a:gd name="T2" fmla="*/ 46 w 51"/>
                <a:gd name="T3" fmla="*/ 3 h 17"/>
                <a:gd name="T4" fmla="*/ 38 w 51"/>
                <a:gd name="T5" fmla="*/ 6 h 17"/>
                <a:gd name="T6" fmla="*/ 30 w 51"/>
                <a:gd name="T7" fmla="*/ 9 h 17"/>
                <a:gd name="T8" fmla="*/ 21 w 51"/>
                <a:gd name="T9" fmla="*/ 13 h 17"/>
                <a:gd name="T10" fmla="*/ 13 w 51"/>
                <a:gd name="T11" fmla="*/ 15 h 17"/>
                <a:gd name="T12" fmla="*/ 6 w 51"/>
                <a:gd name="T13" fmla="*/ 17 h 17"/>
                <a:gd name="T14" fmla="*/ 1 w 51"/>
                <a:gd name="T15" fmla="*/ 16 h 17"/>
                <a:gd name="T16" fmla="*/ 0 w 51"/>
                <a:gd name="T17" fmla="*/ 14 h 17"/>
                <a:gd name="T18" fmla="*/ 2 w 51"/>
                <a:gd name="T19" fmla="*/ 11 h 17"/>
                <a:gd name="T20" fmla="*/ 8 w 51"/>
                <a:gd name="T21" fmla="*/ 8 h 17"/>
                <a:gd name="T22" fmla="*/ 15 w 51"/>
                <a:gd name="T23" fmla="*/ 6 h 17"/>
                <a:gd name="T24" fmla="*/ 24 w 51"/>
                <a:gd name="T25" fmla="*/ 5 h 17"/>
                <a:gd name="T26" fmla="*/ 33 w 51"/>
                <a:gd name="T27" fmla="*/ 4 h 17"/>
                <a:gd name="T28" fmla="*/ 41 w 51"/>
                <a:gd name="T29" fmla="*/ 3 h 17"/>
                <a:gd name="T30" fmla="*/ 47 w 51"/>
                <a:gd name="T31" fmla="*/ 1 h 17"/>
                <a:gd name="T32" fmla="*/ 51 w 51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17"/>
                <a:gd name="T53" fmla="*/ 51 w 51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17">
                  <a:moveTo>
                    <a:pt x="51" y="0"/>
                  </a:moveTo>
                  <a:lnTo>
                    <a:pt x="46" y="3"/>
                  </a:lnTo>
                  <a:lnTo>
                    <a:pt x="38" y="6"/>
                  </a:lnTo>
                  <a:lnTo>
                    <a:pt x="30" y="9"/>
                  </a:lnTo>
                  <a:lnTo>
                    <a:pt x="21" y="13"/>
                  </a:lnTo>
                  <a:lnTo>
                    <a:pt x="13" y="15"/>
                  </a:lnTo>
                  <a:lnTo>
                    <a:pt x="6" y="17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8" y="8"/>
                  </a:lnTo>
                  <a:lnTo>
                    <a:pt x="15" y="6"/>
                  </a:lnTo>
                  <a:lnTo>
                    <a:pt x="24" y="5"/>
                  </a:lnTo>
                  <a:lnTo>
                    <a:pt x="33" y="4"/>
                  </a:lnTo>
                  <a:lnTo>
                    <a:pt x="41" y="3"/>
                  </a:lnTo>
                  <a:lnTo>
                    <a:pt x="47" y="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03" name="Freeform 613"/>
            <p:cNvSpPr>
              <a:spLocks/>
            </p:cNvSpPr>
            <p:nvPr/>
          </p:nvSpPr>
          <p:spPr bwMode="auto">
            <a:xfrm>
              <a:off x="318" y="1563"/>
              <a:ext cx="55" cy="27"/>
            </a:xfrm>
            <a:custGeom>
              <a:avLst/>
              <a:gdLst>
                <a:gd name="T0" fmla="*/ 55 w 55"/>
                <a:gd name="T1" fmla="*/ 0 h 27"/>
                <a:gd name="T2" fmla="*/ 49 w 55"/>
                <a:gd name="T3" fmla="*/ 5 h 27"/>
                <a:gd name="T4" fmla="*/ 42 w 55"/>
                <a:gd name="T5" fmla="*/ 10 h 27"/>
                <a:gd name="T6" fmla="*/ 34 w 55"/>
                <a:gd name="T7" fmla="*/ 16 h 27"/>
                <a:gd name="T8" fmla="*/ 25 w 55"/>
                <a:gd name="T9" fmla="*/ 20 h 27"/>
                <a:gd name="T10" fmla="*/ 16 w 55"/>
                <a:gd name="T11" fmla="*/ 24 h 27"/>
                <a:gd name="T12" fmla="*/ 10 w 55"/>
                <a:gd name="T13" fmla="*/ 27 h 27"/>
                <a:gd name="T14" fmla="*/ 4 w 55"/>
                <a:gd name="T15" fmla="*/ 27 h 27"/>
                <a:gd name="T16" fmla="*/ 0 w 55"/>
                <a:gd name="T17" fmla="*/ 26 h 27"/>
                <a:gd name="T18" fmla="*/ 2 w 55"/>
                <a:gd name="T19" fmla="*/ 23 h 27"/>
                <a:gd name="T20" fmla="*/ 7 w 55"/>
                <a:gd name="T21" fmla="*/ 19 h 27"/>
                <a:gd name="T22" fmla="*/ 15 w 55"/>
                <a:gd name="T23" fmla="*/ 16 h 27"/>
                <a:gd name="T24" fmla="*/ 24 w 55"/>
                <a:gd name="T25" fmla="*/ 12 h 27"/>
                <a:gd name="T26" fmla="*/ 34 w 55"/>
                <a:gd name="T27" fmla="*/ 10 h 27"/>
                <a:gd name="T28" fmla="*/ 44 w 55"/>
                <a:gd name="T29" fmla="*/ 7 h 27"/>
                <a:gd name="T30" fmla="*/ 50 w 55"/>
                <a:gd name="T31" fmla="*/ 3 h 27"/>
                <a:gd name="T32" fmla="*/ 55 w 55"/>
                <a:gd name="T33" fmla="*/ 0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27"/>
                <a:gd name="T53" fmla="*/ 55 w 55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27">
                  <a:moveTo>
                    <a:pt x="55" y="0"/>
                  </a:moveTo>
                  <a:lnTo>
                    <a:pt x="49" y="5"/>
                  </a:lnTo>
                  <a:lnTo>
                    <a:pt x="42" y="10"/>
                  </a:lnTo>
                  <a:lnTo>
                    <a:pt x="34" y="16"/>
                  </a:lnTo>
                  <a:lnTo>
                    <a:pt x="25" y="20"/>
                  </a:lnTo>
                  <a:lnTo>
                    <a:pt x="16" y="24"/>
                  </a:lnTo>
                  <a:lnTo>
                    <a:pt x="10" y="27"/>
                  </a:lnTo>
                  <a:lnTo>
                    <a:pt x="4" y="27"/>
                  </a:lnTo>
                  <a:lnTo>
                    <a:pt x="0" y="26"/>
                  </a:lnTo>
                  <a:lnTo>
                    <a:pt x="2" y="23"/>
                  </a:lnTo>
                  <a:lnTo>
                    <a:pt x="7" y="19"/>
                  </a:lnTo>
                  <a:lnTo>
                    <a:pt x="15" y="16"/>
                  </a:lnTo>
                  <a:lnTo>
                    <a:pt x="24" y="12"/>
                  </a:lnTo>
                  <a:lnTo>
                    <a:pt x="34" y="10"/>
                  </a:lnTo>
                  <a:lnTo>
                    <a:pt x="44" y="7"/>
                  </a:lnTo>
                  <a:lnTo>
                    <a:pt x="50" y="3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04" name="Freeform 614"/>
            <p:cNvSpPr>
              <a:spLocks/>
            </p:cNvSpPr>
            <p:nvPr/>
          </p:nvSpPr>
          <p:spPr bwMode="auto">
            <a:xfrm>
              <a:off x="328" y="1606"/>
              <a:ext cx="49" cy="33"/>
            </a:xfrm>
            <a:custGeom>
              <a:avLst/>
              <a:gdLst>
                <a:gd name="T0" fmla="*/ 49 w 49"/>
                <a:gd name="T1" fmla="*/ 0 h 33"/>
                <a:gd name="T2" fmla="*/ 46 w 49"/>
                <a:gd name="T3" fmla="*/ 5 h 33"/>
                <a:gd name="T4" fmla="*/ 39 w 49"/>
                <a:gd name="T5" fmla="*/ 10 h 33"/>
                <a:gd name="T6" fmla="*/ 31 w 49"/>
                <a:gd name="T7" fmla="*/ 16 h 33"/>
                <a:gd name="T8" fmla="*/ 23 w 49"/>
                <a:gd name="T9" fmla="*/ 23 h 33"/>
                <a:gd name="T10" fmla="*/ 15 w 49"/>
                <a:gd name="T11" fmla="*/ 27 h 33"/>
                <a:gd name="T12" fmla="*/ 7 w 49"/>
                <a:gd name="T13" fmla="*/ 32 h 33"/>
                <a:gd name="T14" fmla="*/ 3 w 49"/>
                <a:gd name="T15" fmla="*/ 33 h 33"/>
                <a:gd name="T16" fmla="*/ 0 w 49"/>
                <a:gd name="T17" fmla="*/ 32 h 33"/>
                <a:gd name="T18" fmla="*/ 1 w 49"/>
                <a:gd name="T19" fmla="*/ 28 h 33"/>
                <a:gd name="T20" fmla="*/ 5 w 49"/>
                <a:gd name="T21" fmla="*/ 24 h 33"/>
                <a:gd name="T22" fmla="*/ 12 w 49"/>
                <a:gd name="T23" fmla="*/ 19 h 33"/>
                <a:gd name="T24" fmla="*/ 21 w 49"/>
                <a:gd name="T25" fmla="*/ 15 h 33"/>
                <a:gd name="T26" fmla="*/ 31 w 49"/>
                <a:gd name="T27" fmla="*/ 10 h 33"/>
                <a:gd name="T28" fmla="*/ 39 w 49"/>
                <a:gd name="T29" fmla="*/ 6 h 33"/>
                <a:gd name="T30" fmla="*/ 46 w 49"/>
                <a:gd name="T31" fmla="*/ 2 h 33"/>
                <a:gd name="T32" fmla="*/ 49 w 49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33"/>
                <a:gd name="T53" fmla="*/ 49 w 49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33">
                  <a:moveTo>
                    <a:pt x="49" y="0"/>
                  </a:moveTo>
                  <a:lnTo>
                    <a:pt x="46" y="5"/>
                  </a:lnTo>
                  <a:lnTo>
                    <a:pt x="39" y="10"/>
                  </a:lnTo>
                  <a:lnTo>
                    <a:pt x="31" y="16"/>
                  </a:lnTo>
                  <a:lnTo>
                    <a:pt x="23" y="23"/>
                  </a:lnTo>
                  <a:lnTo>
                    <a:pt x="15" y="27"/>
                  </a:lnTo>
                  <a:lnTo>
                    <a:pt x="7" y="32"/>
                  </a:lnTo>
                  <a:lnTo>
                    <a:pt x="3" y="33"/>
                  </a:lnTo>
                  <a:lnTo>
                    <a:pt x="0" y="32"/>
                  </a:lnTo>
                  <a:lnTo>
                    <a:pt x="1" y="28"/>
                  </a:lnTo>
                  <a:lnTo>
                    <a:pt x="5" y="24"/>
                  </a:lnTo>
                  <a:lnTo>
                    <a:pt x="12" y="19"/>
                  </a:lnTo>
                  <a:lnTo>
                    <a:pt x="21" y="15"/>
                  </a:lnTo>
                  <a:lnTo>
                    <a:pt x="31" y="10"/>
                  </a:lnTo>
                  <a:lnTo>
                    <a:pt x="39" y="6"/>
                  </a:lnTo>
                  <a:lnTo>
                    <a:pt x="46" y="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05" name="Freeform 615"/>
            <p:cNvSpPr>
              <a:spLocks/>
            </p:cNvSpPr>
            <p:nvPr/>
          </p:nvSpPr>
          <p:spPr bwMode="auto">
            <a:xfrm>
              <a:off x="325" y="1543"/>
              <a:ext cx="46" cy="28"/>
            </a:xfrm>
            <a:custGeom>
              <a:avLst/>
              <a:gdLst>
                <a:gd name="T0" fmla="*/ 46 w 46"/>
                <a:gd name="T1" fmla="*/ 0 h 28"/>
                <a:gd name="T2" fmla="*/ 42 w 46"/>
                <a:gd name="T3" fmla="*/ 3 h 28"/>
                <a:gd name="T4" fmla="*/ 35 w 46"/>
                <a:gd name="T5" fmla="*/ 8 h 28"/>
                <a:gd name="T6" fmla="*/ 29 w 46"/>
                <a:gd name="T7" fmla="*/ 13 h 28"/>
                <a:gd name="T8" fmla="*/ 21 w 46"/>
                <a:gd name="T9" fmla="*/ 19 h 28"/>
                <a:gd name="T10" fmla="*/ 14 w 46"/>
                <a:gd name="T11" fmla="*/ 23 h 28"/>
                <a:gd name="T12" fmla="*/ 7 w 46"/>
                <a:gd name="T13" fmla="*/ 27 h 28"/>
                <a:gd name="T14" fmla="*/ 3 w 46"/>
                <a:gd name="T15" fmla="*/ 28 h 28"/>
                <a:gd name="T16" fmla="*/ 0 w 46"/>
                <a:gd name="T17" fmla="*/ 26 h 28"/>
                <a:gd name="T18" fmla="*/ 1 w 46"/>
                <a:gd name="T19" fmla="*/ 22 h 28"/>
                <a:gd name="T20" fmla="*/ 6 w 46"/>
                <a:gd name="T21" fmla="*/ 18 h 28"/>
                <a:gd name="T22" fmla="*/ 13 w 46"/>
                <a:gd name="T23" fmla="*/ 14 h 28"/>
                <a:gd name="T24" fmla="*/ 21 w 46"/>
                <a:gd name="T25" fmla="*/ 11 h 28"/>
                <a:gd name="T26" fmla="*/ 29 w 46"/>
                <a:gd name="T27" fmla="*/ 8 h 28"/>
                <a:gd name="T28" fmla="*/ 37 w 46"/>
                <a:gd name="T29" fmla="*/ 4 h 28"/>
                <a:gd name="T30" fmla="*/ 42 w 46"/>
                <a:gd name="T31" fmla="*/ 2 h 28"/>
                <a:gd name="T32" fmla="*/ 46 w 46"/>
                <a:gd name="T33" fmla="*/ 0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28"/>
                <a:gd name="T53" fmla="*/ 46 w 46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28">
                  <a:moveTo>
                    <a:pt x="46" y="0"/>
                  </a:moveTo>
                  <a:lnTo>
                    <a:pt x="42" y="3"/>
                  </a:lnTo>
                  <a:lnTo>
                    <a:pt x="35" y="8"/>
                  </a:lnTo>
                  <a:lnTo>
                    <a:pt x="29" y="13"/>
                  </a:lnTo>
                  <a:lnTo>
                    <a:pt x="21" y="19"/>
                  </a:lnTo>
                  <a:lnTo>
                    <a:pt x="14" y="23"/>
                  </a:lnTo>
                  <a:lnTo>
                    <a:pt x="7" y="27"/>
                  </a:lnTo>
                  <a:lnTo>
                    <a:pt x="3" y="28"/>
                  </a:lnTo>
                  <a:lnTo>
                    <a:pt x="0" y="26"/>
                  </a:lnTo>
                  <a:lnTo>
                    <a:pt x="1" y="22"/>
                  </a:lnTo>
                  <a:lnTo>
                    <a:pt x="6" y="18"/>
                  </a:lnTo>
                  <a:lnTo>
                    <a:pt x="13" y="14"/>
                  </a:lnTo>
                  <a:lnTo>
                    <a:pt x="21" y="11"/>
                  </a:lnTo>
                  <a:lnTo>
                    <a:pt x="29" y="8"/>
                  </a:lnTo>
                  <a:lnTo>
                    <a:pt x="37" y="4"/>
                  </a:lnTo>
                  <a:lnTo>
                    <a:pt x="42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06" name="Freeform 616"/>
            <p:cNvSpPr>
              <a:spLocks/>
            </p:cNvSpPr>
            <p:nvPr/>
          </p:nvSpPr>
          <p:spPr bwMode="auto">
            <a:xfrm>
              <a:off x="367" y="1545"/>
              <a:ext cx="67" cy="43"/>
            </a:xfrm>
            <a:custGeom>
              <a:avLst/>
              <a:gdLst>
                <a:gd name="T0" fmla="*/ 67 w 67"/>
                <a:gd name="T1" fmla="*/ 42 h 43"/>
                <a:gd name="T2" fmla="*/ 64 w 67"/>
                <a:gd name="T3" fmla="*/ 43 h 43"/>
                <a:gd name="T4" fmla="*/ 56 w 67"/>
                <a:gd name="T5" fmla="*/ 41 h 43"/>
                <a:gd name="T6" fmla="*/ 46 w 67"/>
                <a:gd name="T7" fmla="*/ 36 h 43"/>
                <a:gd name="T8" fmla="*/ 34 w 67"/>
                <a:gd name="T9" fmla="*/ 30 h 43"/>
                <a:gd name="T10" fmla="*/ 23 w 67"/>
                <a:gd name="T11" fmla="*/ 23 h 43"/>
                <a:gd name="T12" fmla="*/ 13 w 67"/>
                <a:gd name="T13" fmla="*/ 15 h 43"/>
                <a:gd name="T14" fmla="*/ 5 w 67"/>
                <a:gd name="T15" fmla="*/ 7 h 43"/>
                <a:gd name="T16" fmla="*/ 0 w 67"/>
                <a:gd name="T17" fmla="*/ 0 h 43"/>
                <a:gd name="T18" fmla="*/ 6 w 67"/>
                <a:gd name="T19" fmla="*/ 3 h 43"/>
                <a:gd name="T20" fmla="*/ 14 w 67"/>
                <a:gd name="T21" fmla="*/ 8 h 43"/>
                <a:gd name="T22" fmla="*/ 25 w 67"/>
                <a:gd name="T23" fmla="*/ 13 h 43"/>
                <a:gd name="T24" fmla="*/ 38 w 67"/>
                <a:gd name="T25" fmla="*/ 20 h 43"/>
                <a:gd name="T26" fmla="*/ 49 w 67"/>
                <a:gd name="T27" fmla="*/ 28 h 43"/>
                <a:gd name="T28" fmla="*/ 59 w 67"/>
                <a:gd name="T29" fmla="*/ 34 h 43"/>
                <a:gd name="T30" fmla="*/ 65 w 67"/>
                <a:gd name="T31" fmla="*/ 38 h 43"/>
                <a:gd name="T32" fmla="*/ 67 w 67"/>
                <a:gd name="T33" fmla="*/ 42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7"/>
                <a:gd name="T52" fmla="*/ 0 h 43"/>
                <a:gd name="T53" fmla="*/ 67 w 67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7" h="43">
                  <a:moveTo>
                    <a:pt x="67" y="42"/>
                  </a:moveTo>
                  <a:lnTo>
                    <a:pt x="64" y="43"/>
                  </a:lnTo>
                  <a:lnTo>
                    <a:pt x="56" y="41"/>
                  </a:lnTo>
                  <a:lnTo>
                    <a:pt x="46" y="36"/>
                  </a:lnTo>
                  <a:lnTo>
                    <a:pt x="34" y="30"/>
                  </a:lnTo>
                  <a:lnTo>
                    <a:pt x="23" y="23"/>
                  </a:lnTo>
                  <a:lnTo>
                    <a:pt x="13" y="15"/>
                  </a:lnTo>
                  <a:lnTo>
                    <a:pt x="5" y="7"/>
                  </a:lnTo>
                  <a:lnTo>
                    <a:pt x="0" y="0"/>
                  </a:lnTo>
                  <a:lnTo>
                    <a:pt x="6" y="3"/>
                  </a:lnTo>
                  <a:lnTo>
                    <a:pt x="14" y="8"/>
                  </a:lnTo>
                  <a:lnTo>
                    <a:pt x="25" y="13"/>
                  </a:lnTo>
                  <a:lnTo>
                    <a:pt x="38" y="20"/>
                  </a:lnTo>
                  <a:lnTo>
                    <a:pt x="49" y="28"/>
                  </a:lnTo>
                  <a:lnTo>
                    <a:pt x="59" y="34"/>
                  </a:lnTo>
                  <a:lnTo>
                    <a:pt x="65" y="38"/>
                  </a:lnTo>
                  <a:lnTo>
                    <a:pt x="67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07" name="Freeform 617"/>
            <p:cNvSpPr>
              <a:spLocks/>
            </p:cNvSpPr>
            <p:nvPr/>
          </p:nvSpPr>
          <p:spPr bwMode="auto">
            <a:xfrm>
              <a:off x="371" y="1580"/>
              <a:ext cx="52" cy="36"/>
            </a:xfrm>
            <a:custGeom>
              <a:avLst/>
              <a:gdLst>
                <a:gd name="T0" fmla="*/ 52 w 52"/>
                <a:gd name="T1" fmla="*/ 36 h 36"/>
                <a:gd name="T2" fmla="*/ 49 w 52"/>
                <a:gd name="T3" fmla="*/ 36 h 36"/>
                <a:gd name="T4" fmla="*/ 44 w 52"/>
                <a:gd name="T5" fmla="*/ 35 h 36"/>
                <a:gd name="T6" fmla="*/ 36 w 52"/>
                <a:gd name="T7" fmla="*/ 32 h 36"/>
                <a:gd name="T8" fmla="*/ 28 w 52"/>
                <a:gd name="T9" fmla="*/ 27 h 36"/>
                <a:gd name="T10" fmla="*/ 19 w 52"/>
                <a:gd name="T11" fmla="*/ 22 h 36"/>
                <a:gd name="T12" fmla="*/ 11 w 52"/>
                <a:gd name="T13" fmla="*/ 15 h 36"/>
                <a:gd name="T14" fmla="*/ 4 w 52"/>
                <a:gd name="T15" fmla="*/ 8 h 36"/>
                <a:gd name="T16" fmla="*/ 0 w 52"/>
                <a:gd name="T17" fmla="*/ 0 h 36"/>
                <a:gd name="T18" fmla="*/ 5 w 52"/>
                <a:gd name="T19" fmla="*/ 5 h 36"/>
                <a:gd name="T20" fmla="*/ 13 w 52"/>
                <a:gd name="T21" fmla="*/ 9 h 36"/>
                <a:gd name="T22" fmla="*/ 21 w 52"/>
                <a:gd name="T23" fmla="*/ 15 h 36"/>
                <a:gd name="T24" fmla="*/ 31 w 52"/>
                <a:gd name="T25" fmla="*/ 20 h 36"/>
                <a:gd name="T26" fmla="*/ 39 w 52"/>
                <a:gd name="T27" fmla="*/ 26 h 36"/>
                <a:gd name="T28" fmla="*/ 46 w 52"/>
                <a:gd name="T29" fmla="*/ 31 h 36"/>
                <a:gd name="T30" fmla="*/ 51 w 52"/>
                <a:gd name="T31" fmla="*/ 34 h 36"/>
                <a:gd name="T32" fmla="*/ 52 w 52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36"/>
                <a:gd name="T53" fmla="*/ 52 w 52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36">
                  <a:moveTo>
                    <a:pt x="52" y="36"/>
                  </a:moveTo>
                  <a:lnTo>
                    <a:pt x="49" y="36"/>
                  </a:lnTo>
                  <a:lnTo>
                    <a:pt x="44" y="35"/>
                  </a:lnTo>
                  <a:lnTo>
                    <a:pt x="36" y="32"/>
                  </a:lnTo>
                  <a:lnTo>
                    <a:pt x="28" y="27"/>
                  </a:lnTo>
                  <a:lnTo>
                    <a:pt x="19" y="22"/>
                  </a:lnTo>
                  <a:lnTo>
                    <a:pt x="11" y="15"/>
                  </a:lnTo>
                  <a:lnTo>
                    <a:pt x="4" y="8"/>
                  </a:lnTo>
                  <a:lnTo>
                    <a:pt x="0" y="0"/>
                  </a:lnTo>
                  <a:lnTo>
                    <a:pt x="5" y="5"/>
                  </a:lnTo>
                  <a:lnTo>
                    <a:pt x="13" y="9"/>
                  </a:lnTo>
                  <a:lnTo>
                    <a:pt x="21" y="15"/>
                  </a:lnTo>
                  <a:lnTo>
                    <a:pt x="31" y="20"/>
                  </a:lnTo>
                  <a:lnTo>
                    <a:pt x="39" y="26"/>
                  </a:lnTo>
                  <a:lnTo>
                    <a:pt x="46" y="31"/>
                  </a:lnTo>
                  <a:lnTo>
                    <a:pt x="51" y="34"/>
                  </a:lnTo>
                  <a:lnTo>
                    <a:pt x="52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08" name="Freeform 618"/>
            <p:cNvSpPr>
              <a:spLocks/>
            </p:cNvSpPr>
            <p:nvPr/>
          </p:nvSpPr>
          <p:spPr bwMode="auto">
            <a:xfrm>
              <a:off x="323" y="1585"/>
              <a:ext cx="51" cy="31"/>
            </a:xfrm>
            <a:custGeom>
              <a:avLst/>
              <a:gdLst>
                <a:gd name="T0" fmla="*/ 51 w 51"/>
                <a:gd name="T1" fmla="*/ 0 h 31"/>
                <a:gd name="T2" fmla="*/ 48 w 51"/>
                <a:gd name="T3" fmla="*/ 4 h 31"/>
                <a:gd name="T4" fmla="*/ 41 w 51"/>
                <a:gd name="T5" fmla="*/ 10 h 31"/>
                <a:gd name="T6" fmla="*/ 33 w 51"/>
                <a:gd name="T7" fmla="*/ 15 h 31"/>
                <a:gd name="T8" fmla="*/ 25 w 51"/>
                <a:gd name="T9" fmla="*/ 21 h 31"/>
                <a:gd name="T10" fmla="*/ 16 w 51"/>
                <a:gd name="T11" fmla="*/ 27 h 31"/>
                <a:gd name="T12" fmla="*/ 9 w 51"/>
                <a:gd name="T13" fmla="*/ 30 h 31"/>
                <a:gd name="T14" fmla="*/ 3 w 51"/>
                <a:gd name="T15" fmla="*/ 31 h 31"/>
                <a:gd name="T16" fmla="*/ 0 w 51"/>
                <a:gd name="T17" fmla="*/ 30 h 31"/>
                <a:gd name="T18" fmla="*/ 1 w 51"/>
                <a:gd name="T19" fmla="*/ 27 h 31"/>
                <a:gd name="T20" fmla="*/ 6 w 51"/>
                <a:gd name="T21" fmla="*/ 23 h 31"/>
                <a:gd name="T22" fmla="*/ 14 w 51"/>
                <a:gd name="T23" fmla="*/ 19 h 31"/>
                <a:gd name="T24" fmla="*/ 23 w 51"/>
                <a:gd name="T25" fmla="*/ 14 h 31"/>
                <a:gd name="T26" fmla="*/ 33 w 51"/>
                <a:gd name="T27" fmla="*/ 10 h 31"/>
                <a:gd name="T28" fmla="*/ 41 w 51"/>
                <a:gd name="T29" fmla="*/ 5 h 31"/>
                <a:gd name="T30" fmla="*/ 48 w 51"/>
                <a:gd name="T31" fmla="*/ 2 h 31"/>
                <a:gd name="T32" fmla="*/ 51 w 51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31"/>
                <a:gd name="T53" fmla="*/ 51 w 51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31">
                  <a:moveTo>
                    <a:pt x="51" y="0"/>
                  </a:moveTo>
                  <a:lnTo>
                    <a:pt x="48" y="4"/>
                  </a:lnTo>
                  <a:lnTo>
                    <a:pt x="41" y="10"/>
                  </a:lnTo>
                  <a:lnTo>
                    <a:pt x="33" y="15"/>
                  </a:lnTo>
                  <a:lnTo>
                    <a:pt x="25" y="21"/>
                  </a:lnTo>
                  <a:lnTo>
                    <a:pt x="16" y="27"/>
                  </a:lnTo>
                  <a:lnTo>
                    <a:pt x="9" y="30"/>
                  </a:lnTo>
                  <a:lnTo>
                    <a:pt x="3" y="31"/>
                  </a:lnTo>
                  <a:lnTo>
                    <a:pt x="0" y="30"/>
                  </a:lnTo>
                  <a:lnTo>
                    <a:pt x="1" y="27"/>
                  </a:lnTo>
                  <a:lnTo>
                    <a:pt x="6" y="23"/>
                  </a:lnTo>
                  <a:lnTo>
                    <a:pt x="14" y="19"/>
                  </a:lnTo>
                  <a:lnTo>
                    <a:pt x="23" y="14"/>
                  </a:lnTo>
                  <a:lnTo>
                    <a:pt x="33" y="10"/>
                  </a:lnTo>
                  <a:lnTo>
                    <a:pt x="41" y="5"/>
                  </a:lnTo>
                  <a:lnTo>
                    <a:pt x="48" y="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09" name="Freeform 619"/>
            <p:cNvSpPr>
              <a:spLocks/>
            </p:cNvSpPr>
            <p:nvPr/>
          </p:nvSpPr>
          <p:spPr bwMode="auto">
            <a:xfrm>
              <a:off x="144" y="130"/>
              <a:ext cx="500" cy="493"/>
            </a:xfrm>
            <a:custGeom>
              <a:avLst/>
              <a:gdLst>
                <a:gd name="T0" fmla="*/ 198 w 500"/>
                <a:gd name="T1" fmla="*/ 114 h 493"/>
                <a:gd name="T2" fmla="*/ 137 w 500"/>
                <a:gd name="T3" fmla="*/ 72 h 493"/>
                <a:gd name="T4" fmla="*/ 58 w 500"/>
                <a:gd name="T5" fmla="*/ 55 h 493"/>
                <a:gd name="T6" fmla="*/ 29 w 500"/>
                <a:gd name="T7" fmla="*/ 46 h 493"/>
                <a:gd name="T8" fmla="*/ 49 w 500"/>
                <a:gd name="T9" fmla="*/ 113 h 493"/>
                <a:gd name="T10" fmla="*/ 80 w 500"/>
                <a:gd name="T11" fmla="*/ 172 h 493"/>
                <a:gd name="T12" fmla="*/ 140 w 500"/>
                <a:gd name="T13" fmla="*/ 208 h 493"/>
                <a:gd name="T14" fmla="*/ 186 w 500"/>
                <a:gd name="T15" fmla="*/ 234 h 493"/>
                <a:gd name="T16" fmla="*/ 166 w 500"/>
                <a:gd name="T17" fmla="*/ 244 h 493"/>
                <a:gd name="T18" fmla="*/ 127 w 500"/>
                <a:gd name="T19" fmla="*/ 236 h 493"/>
                <a:gd name="T20" fmla="*/ 76 w 500"/>
                <a:gd name="T21" fmla="*/ 259 h 493"/>
                <a:gd name="T22" fmla="*/ 42 w 500"/>
                <a:gd name="T23" fmla="*/ 304 h 493"/>
                <a:gd name="T24" fmla="*/ 8 w 500"/>
                <a:gd name="T25" fmla="*/ 327 h 493"/>
                <a:gd name="T26" fmla="*/ 13 w 500"/>
                <a:gd name="T27" fmla="*/ 343 h 493"/>
                <a:gd name="T28" fmla="*/ 42 w 500"/>
                <a:gd name="T29" fmla="*/ 357 h 493"/>
                <a:gd name="T30" fmla="*/ 104 w 500"/>
                <a:gd name="T31" fmla="*/ 365 h 493"/>
                <a:gd name="T32" fmla="*/ 173 w 500"/>
                <a:gd name="T33" fmla="*/ 323 h 493"/>
                <a:gd name="T34" fmla="*/ 188 w 500"/>
                <a:gd name="T35" fmla="*/ 289 h 493"/>
                <a:gd name="T36" fmla="*/ 209 w 500"/>
                <a:gd name="T37" fmla="*/ 258 h 493"/>
                <a:gd name="T38" fmla="*/ 222 w 500"/>
                <a:gd name="T39" fmla="*/ 272 h 493"/>
                <a:gd name="T40" fmla="*/ 201 w 500"/>
                <a:gd name="T41" fmla="*/ 315 h 493"/>
                <a:gd name="T42" fmla="*/ 165 w 500"/>
                <a:gd name="T43" fmla="*/ 341 h 493"/>
                <a:gd name="T44" fmla="*/ 142 w 500"/>
                <a:gd name="T45" fmla="*/ 394 h 493"/>
                <a:gd name="T46" fmla="*/ 145 w 500"/>
                <a:gd name="T47" fmla="*/ 438 h 493"/>
                <a:gd name="T48" fmla="*/ 140 w 500"/>
                <a:gd name="T49" fmla="*/ 485 h 493"/>
                <a:gd name="T50" fmla="*/ 184 w 500"/>
                <a:gd name="T51" fmla="*/ 486 h 493"/>
                <a:gd name="T52" fmla="*/ 270 w 500"/>
                <a:gd name="T53" fmla="*/ 379 h 493"/>
                <a:gd name="T54" fmla="*/ 246 w 500"/>
                <a:gd name="T55" fmla="*/ 296 h 493"/>
                <a:gd name="T56" fmla="*/ 261 w 500"/>
                <a:gd name="T57" fmla="*/ 280 h 493"/>
                <a:gd name="T58" fmla="*/ 280 w 500"/>
                <a:gd name="T59" fmla="*/ 343 h 493"/>
                <a:gd name="T60" fmla="*/ 306 w 500"/>
                <a:gd name="T61" fmla="*/ 394 h 493"/>
                <a:gd name="T62" fmla="*/ 377 w 500"/>
                <a:gd name="T63" fmla="*/ 426 h 493"/>
                <a:gd name="T64" fmla="*/ 425 w 500"/>
                <a:gd name="T65" fmla="*/ 464 h 493"/>
                <a:gd name="T66" fmla="*/ 424 w 500"/>
                <a:gd name="T67" fmla="*/ 353 h 493"/>
                <a:gd name="T68" fmla="*/ 356 w 500"/>
                <a:gd name="T69" fmla="*/ 300 h 493"/>
                <a:gd name="T70" fmla="*/ 324 w 500"/>
                <a:gd name="T71" fmla="*/ 292 h 493"/>
                <a:gd name="T72" fmla="*/ 330 w 500"/>
                <a:gd name="T73" fmla="*/ 275 h 493"/>
                <a:gd name="T74" fmla="*/ 411 w 500"/>
                <a:gd name="T75" fmla="*/ 298 h 493"/>
                <a:gd name="T76" fmla="*/ 466 w 500"/>
                <a:gd name="T77" fmla="*/ 284 h 493"/>
                <a:gd name="T78" fmla="*/ 496 w 500"/>
                <a:gd name="T79" fmla="*/ 275 h 493"/>
                <a:gd name="T80" fmla="*/ 464 w 500"/>
                <a:gd name="T81" fmla="*/ 253 h 493"/>
                <a:gd name="T82" fmla="*/ 430 w 500"/>
                <a:gd name="T83" fmla="*/ 211 h 493"/>
                <a:gd name="T84" fmla="*/ 362 w 500"/>
                <a:gd name="T85" fmla="*/ 183 h 493"/>
                <a:gd name="T86" fmla="*/ 318 w 500"/>
                <a:gd name="T87" fmla="*/ 202 h 493"/>
                <a:gd name="T88" fmla="*/ 300 w 500"/>
                <a:gd name="T89" fmla="*/ 210 h 493"/>
                <a:gd name="T90" fmla="*/ 302 w 500"/>
                <a:gd name="T91" fmla="*/ 189 h 493"/>
                <a:gd name="T92" fmla="*/ 322 w 500"/>
                <a:gd name="T93" fmla="*/ 183 h 493"/>
                <a:gd name="T94" fmla="*/ 360 w 500"/>
                <a:gd name="T95" fmla="*/ 144 h 493"/>
                <a:gd name="T96" fmla="*/ 365 w 500"/>
                <a:gd name="T97" fmla="*/ 68 h 493"/>
                <a:gd name="T98" fmla="*/ 347 w 500"/>
                <a:gd name="T99" fmla="*/ 10 h 493"/>
                <a:gd name="T100" fmla="*/ 306 w 500"/>
                <a:gd name="T101" fmla="*/ 48 h 493"/>
                <a:gd name="T102" fmla="*/ 252 w 500"/>
                <a:gd name="T103" fmla="*/ 84 h 493"/>
                <a:gd name="T104" fmla="*/ 236 w 500"/>
                <a:gd name="T105" fmla="*/ 179 h 49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00"/>
                <a:gd name="T160" fmla="*/ 0 h 493"/>
                <a:gd name="T161" fmla="*/ 500 w 500"/>
                <a:gd name="T162" fmla="*/ 493 h 49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00" h="493">
                  <a:moveTo>
                    <a:pt x="218" y="180"/>
                  </a:moveTo>
                  <a:lnTo>
                    <a:pt x="217" y="163"/>
                  </a:lnTo>
                  <a:lnTo>
                    <a:pt x="212" y="146"/>
                  </a:lnTo>
                  <a:lnTo>
                    <a:pt x="207" y="130"/>
                  </a:lnTo>
                  <a:lnTo>
                    <a:pt x="198" y="114"/>
                  </a:lnTo>
                  <a:lnTo>
                    <a:pt x="187" y="101"/>
                  </a:lnTo>
                  <a:lnTo>
                    <a:pt x="176" y="89"/>
                  </a:lnTo>
                  <a:lnTo>
                    <a:pt x="164" y="80"/>
                  </a:lnTo>
                  <a:lnTo>
                    <a:pt x="151" y="76"/>
                  </a:lnTo>
                  <a:lnTo>
                    <a:pt x="137" y="72"/>
                  </a:lnTo>
                  <a:lnTo>
                    <a:pt x="122" y="69"/>
                  </a:lnTo>
                  <a:lnTo>
                    <a:pt x="105" y="66"/>
                  </a:lnTo>
                  <a:lnTo>
                    <a:pt x="88" y="62"/>
                  </a:lnTo>
                  <a:lnTo>
                    <a:pt x="72" y="59"/>
                  </a:lnTo>
                  <a:lnTo>
                    <a:pt x="58" y="55"/>
                  </a:lnTo>
                  <a:lnTo>
                    <a:pt x="47" y="52"/>
                  </a:lnTo>
                  <a:lnTo>
                    <a:pt x="40" y="49"/>
                  </a:lnTo>
                  <a:lnTo>
                    <a:pt x="33" y="44"/>
                  </a:lnTo>
                  <a:lnTo>
                    <a:pt x="29" y="43"/>
                  </a:lnTo>
                  <a:lnTo>
                    <a:pt x="29" y="46"/>
                  </a:lnTo>
                  <a:lnTo>
                    <a:pt x="33" y="52"/>
                  </a:lnTo>
                  <a:lnTo>
                    <a:pt x="40" y="62"/>
                  </a:lnTo>
                  <a:lnTo>
                    <a:pt x="43" y="77"/>
                  </a:lnTo>
                  <a:lnTo>
                    <a:pt x="47" y="95"/>
                  </a:lnTo>
                  <a:lnTo>
                    <a:pt x="49" y="113"/>
                  </a:lnTo>
                  <a:lnTo>
                    <a:pt x="51" y="123"/>
                  </a:lnTo>
                  <a:lnTo>
                    <a:pt x="56" y="135"/>
                  </a:lnTo>
                  <a:lnTo>
                    <a:pt x="63" y="147"/>
                  </a:lnTo>
                  <a:lnTo>
                    <a:pt x="71" y="160"/>
                  </a:lnTo>
                  <a:lnTo>
                    <a:pt x="80" y="172"/>
                  </a:lnTo>
                  <a:lnTo>
                    <a:pt x="91" y="183"/>
                  </a:lnTo>
                  <a:lnTo>
                    <a:pt x="102" y="193"/>
                  </a:lnTo>
                  <a:lnTo>
                    <a:pt x="116" y="199"/>
                  </a:lnTo>
                  <a:lnTo>
                    <a:pt x="128" y="204"/>
                  </a:lnTo>
                  <a:lnTo>
                    <a:pt x="140" y="208"/>
                  </a:lnTo>
                  <a:lnTo>
                    <a:pt x="151" y="212"/>
                  </a:lnTo>
                  <a:lnTo>
                    <a:pt x="161" y="216"/>
                  </a:lnTo>
                  <a:lnTo>
                    <a:pt x="170" y="221"/>
                  </a:lnTo>
                  <a:lnTo>
                    <a:pt x="178" y="227"/>
                  </a:lnTo>
                  <a:lnTo>
                    <a:pt x="186" y="234"/>
                  </a:lnTo>
                  <a:lnTo>
                    <a:pt x="193" y="245"/>
                  </a:lnTo>
                  <a:lnTo>
                    <a:pt x="186" y="247"/>
                  </a:lnTo>
                  <a:lnTo>
                    <a:pt x="178" y="247"/>
                  </a:lnTo>
                  <a:lnTo>
                    <a:pt x="173" y="246"/>
                  </a:lnTo>
                  <a:lnTo>
                    <a:pt x="166" y="244"/>
                  </a:lnTo>
                  <a:lnTo>
                    <a:pt x="159" y="242"/>
                  </a:lnTo>
                  <a:lnTo>
                    <a:pt x="153" y="240"/>
                  </a:lnTo>
                  <a:lnTo>
                    <a:pt x="145" y="238"/>
                  </a:lnTo>
                  <a:lnTo>
                    <a:pt x="139" y="237"/>
                  </a:lnTo>
                  <a:lnTo>
                    <a:pt x="127" y="236"/>
                  </a:lnTo>
                  <a:lnTo>
                    <a:pt x="117" y="238"/>
                  </a:lnTo>
                  <a:lnTo>
                    <a:pt x="106" y="241"/>
                  </a:lnTo>
                  <a:lnTo>
                    <a:pt x="96" y="246"/>
                  </a:lnTo>
                  <a:lnTo>
                    <a:pt x="85" y="251"/>
                  </a:lnTo>
                  <a:lnTo>
                    <a:pt x="76" y="259"/>
                  </a:lnTo>
                  <a:lnTo>
                    <a:pt x="70" y="268"/>
                  </a:lnTo>
                  <a:lnTo>
                    <a:pt x="63" y="278"/>
                  </a:lnTo>
                  <a:lnTo>
                    <a:pt x="57" y="287"/>
                  </a:lnTo>
                  <a:lnTo>
                    <a:pt x="50" y="296"/>
                  </a:lnTo>
                  <a:lnTo>
                    <a:pt x="42" y="304"/>
                  </a:lnTo>
                  <a:lnTo>
                    <a:pt x="34" y="310"/>
                  </a:lnTo>
                  <a:lnTo>
                    <a:pt x="28" y="316"/>
                  </a:lnTo>
                  <a:lnTo>
                    <a:pt x="20" y="321"/>
                  </a:lnTo>
                  <a:lnTo>
                    <a:pt x="14" y="325"/>
                  </a:lnTo>
                  <a:lnTo>
                    <a:pt x="8" y="327"/>
                  </a:lnTo>
                  <a:lnTo>
                    <a:pt x="3" y="331"/>
                  </a:lnTo>
                  <a:lnTo>
                    <a:pt x="0" y="334"/>
                  </a:lnTo>
                  <a:lnTo>
                    <a:pt x="4" y="336"/>
                  </a:lnTo>
                  <a:lnTo>
                    <a:pt x="11" y="342"/>
                  </a:lnTo>
                  <a:lnTo>
                    <a:pt x="13" y="343"/>
                  </a:lnTo>
                  <a:lnTo>
                    <a:pt x="17" y="345"/>
                  </a:lnTo>
                  <a:lnTo>
                    <a:pt x="22" y="348"/>
                  </a:lnTo>
                  <a:lnTo>
                    <a:pt x="29" y="351"/>
                  </a:lnTo>
                  <a:lnTo>
                    <a:pt x="34" y="353"/>
                  </a:lnTo>
                  <a:lnTo>
                    <a:pt x="42" y="357"/>
                  </a:lnTo>
                  <a:lnTo>
                    <a:pt x="50" y="359"/>
                  </a:lnTo>
                  <a:lnTo>
                    <a:pt x="59" y="361"/>
                  </a:lnTo>
                  <a:lnTo>
                    <a:pt x="73" y="364"/>
                  </a:lnTo>
                  <a:lnTo>
                    <a:pt x="88" y="365"/>
                  </a:lnTo>
                  <a:lnTo>
                    <a:pt x="104" y="365"/>
                  </a:lnTo>
                  <a:lnTo>
                    <a:pt x="118" y="362"/>
                  </a:lnTo>
                  <a:lnTo>
                    <a:pt x="133" y="357"/>
                  </a:lnTo>
                  <a:lnTo>
                    <a:pt x="148" y="349"/>
                  </a:lnTo>
                  <a:lnTo>
                    <a:pt x="161" y="338"/>
                  </a:lnTo>
                  <a:lnTo>
                    <a:pt x="173" y="323"/>
                  </a:lnTo>
                  <a:lnTo>
                    <a:pt x="176" y="317"/>
                  </a:lnTo>
                  <a:lnTo>
                    <a:pt x="179" y="310"/>
                  </a:lnTo>
                  <a:lnTo>
                    <a:pt x="182" y="305"/>
                  </a:lnTo>
                  <a:lnTo>
                    <a:pt x="185" y="298"/>
                  </a:lnTo>
                  <a:lnTo>
                    <a:pt x="188" y="289"/>
                  </a:lnTo>
                  <a:lnTo>
                    <a:pt x="192" y="280"/>
                  </a:lnTo>
                  <a:lnTo>
                    <a:pt x="195" y="273"/>
                  </a:lnTo>
                  <a:lnTo>
                    <a:pt x="200" y="267"/>
                  </a:lnTo>
                  <a:lnTo>
                    <a:pt x="204" y="262"/>
                  </a:lnTo>
                  <a:lnTo>
                    <a:pt x="209" y="258"/>
                  </a:lnTo>
                  <a:lnTo>
                    <a:pt x="215" y="256"/>
                  </a:lnTo>
                  <a:lnTo>
                    <a:pt x="220" y="255"/>
                  </a:lnTo>
                  <a:lnTo>
                    <a:pt x="220" y="262"/>
                  </a:lnTo>
                  <a:lnTo>
                    <a:pt x="220" y="267"/>
                  </a:lnTo>
                  <a:lnTo>
                    <a:pt x="222" y="272"/>
                  </a:lnTo>
                  <a:lnTo>
                    <a:pt x="225" y="276"/>
                  </a:lnTo>
                  <a:lnTo>
                    <a:pt x="224" y="289"/>
                  </a:lnTo>
                  <a:lnTo>
                    <a:pt x="220" y="299"/>
                  </a:lnTo>
                  <a:lnTo>
                    <a:pt x="212" y="308"/>
                  </a:lnTo>
                  <a:lnTo>
                    <a:pt x="201" y="315"/>
                  </a:lnTo>
                  <a:lnTo>
                    <a:pt x="193" y="318"/>
                  </a:lnTo>
                  <a:lnTo>
                    <a:pt x="186" y="322"/>
                  </a:lnTo>
                  <a:lnTo>
                    <a:pt x="179" y="327"/>
                  </a:lnTo>
                  <a:lnTo>
                    <a:pt x="173" y="333"/>
                  </a:lnTo>
                  <a:lnTo>
                    <a:pt x="165" y="341"/>
                  </a:lnTo>
                  <a:lnTo>
                    <a:pt x="158" y="350"/>
                  </a:lnTo>
                  <a:lnTo>
                    <a:pt x="152" y="360"/>
                  </a:lnTo>
                  <a:lnTo>
                    <a:pt x="148" y="372"/>
                  </a:lnTo>
                  <a:lnTo>
                    <a:pt x="144" y="382"/>
                  </a:lnTo>
                  <a:lnTo>
                    <a:pt x="142" y="394"/>
                  </a:lnTo>
                  <a:lnTo>
                    <a:pt x="141" y="406"/>
                  </a:lnTo>
                  <a:lnTo>
                    <a:pt x="142" y="417"/>
                  </a:lnTo>
                  <a:lnTo>
                    <a:pt x="143" y="425"/>
                  </a:lnTo>
                  <a:lnTo>
                    <a:pt x="144" y="432"/>
                  </a:lnTo>
                  <a:lnTo>
                    <a:pt x="145" y="438"/>
                  </a:lnTo>
                  <a:lnTo>
                    <a:pt x="145" y="444"/>
                  </a:lnTo>
                  <a:lnTo>
                    <a:pt x="147" y="459"/>
                  </a:lnTo>
                  <a:lnTo>
                    <a:pt x="145" y="470"/>
                  </a:lnTo>
                  <a:lnTo>
                    <a:pt x="143" y="479"/>
                  </a:lnTo>
                  <a:lnTo>
                    <a:pt x="140" y="485"/>
                  </a:lnTo>
                  <a:lnTo>
                    <a:pt x="136" y="490"/>
                  </a:lnTo>
                  <a:lnTo>
                    <a:pt x="139" y="493"/>
                  </a:lnTo>
                  <a:lnTo>
                    <a:pt x="144" y="493"/>
                  </a:lnTo>
                  <a:lnTo>
                    <a:pt x="151" y="492"/>
                  </a:lnTo>
                  <a:lnTo>
                    <a:pt x="184" y="486"/>
                  </a:lnTo>
                  <a:lnTo>
                    <a:pt x="213" y="473"/>
                  </a:lnTo>
                  <a:lnTo>
                    <a:pt x="236" y="455"/>
                  </a:lnTo>
                  <a:lnTo>
                    <a:pt x="254" y="433"/>
                  </a:lnTo>
                  <a:lnTo>
                    <a:pt x="266" y="407"/>
                  </a:lnTo>
                  <a:lnTo>
                    <a:pt x="270" y="379"/>
                  </a:lnTo>
                  <a:lnTo>
                    <a:pt x="269" y="352"/>
                  </a:lnTo>
                  <a:lnTo>
                    <a:pt x="261" y="325"/>
                  </a:lnTo>
                  <a:lnTo>
                    <a:pt x="255" y="313"/>
                  </a:lnTo>
                  <a:lnTo>
                    <a:pt x="250" y="302"/>
                  </a:lnTo>
                  <a:lnTo>
                    <a:pt x="246" y="296"/>
                  </a:lnTo>
                  <a:lnTo>
                    <a:pt x="244" y="288"/>
                  </a:lnTo>
                  <a:lnTo>
                    <a:pt x="249" y="287"/>
                  </a:lnTo>
                  <a:lnTo>
                    <a:pt x="254" y="284"/>
                  </a:lnTo>
                  <a:lnTo>
                    <a:pt x="259" y="282"/>
                  </a:lnTo>
                  <a:lnTo>
                    <a:pt x="261" y="280"/>
                  </a:lnTo>
                  <a:lnTo>
                    <a:pt x="269" y="288"/>
                  </a:lnTo>
                  <a:lnTo>
                    <a:pt x="273" y="301"/>
                  </a:lnTo>
                  <a:lnTo>
                    <a:pt x="277" y="316"/>
                  </a:lnTo>
                  <a:lnTo>
                    <a:pt x="279" y="332"/>
                  </a:lnTo>
                  <a:lnTo>
                    <a:pt x="280" y="343"/>
                  </a:lnTo>
                  <a:lnTo>
                    <a:pt x="283" y="355"/>
                  </a:lnTo>
                  <a:lnTo>
                    <a:pt x="286" y="365"/>
                  </a:lnTo>
                  <a:lnTo>
                    <a:pt x="290" y="375"/>
                  </a:lnTo>
                  <a:lnTo>
                    <a:pt x="297" y="385"/>
                  </a:lnTo>
                  <a:lnTo>
                    <a:pt x="306" y="394"/>
                  </a:lnTo>
                  <a:lnTo>
                    <a:pt x="318" y="402"/>
                  </a:lnTo>
                  <a:lnTo>
                    <a:pt x="331" y="409"/>
                  </a:lnTo>
                  <a:lnTo>
                    <a:pt x="347" y="415"/>
                  </a:lnTo>
                  <a:lnTo>
                    <a:pt x="362" y="420"/>
                  </a:lnTo>
                  <a:lnTo>
                    <a:pt x="377" y="426"/>
                  </a:lnTo>
                  <a:lnTo>
                    <a:pt x="389" y="432"/>
                  </a:lnTo>
                  <a:lnTo>
                    <a:pt x="400" y="438"/>
                  </a:lnTo>
                  <a:lnTo>
                    <a:pt x="411" y="445"/>
                  </a:lnTo>
                  <a:lnTo>
                    <a:pt x="418" y="454"/>
                  </a:lnTo>
                  <a:lnTo>
                    <a:pt x="425" y="464"/>
                  </a:lnTo>
                  <a:lnTo>
                    <a:pt x="429" y="449"/>
                  </a:lnTo>
                  <a:lnTo>
                    <a:pt x="431" y="428"/>
                  </a:lnTo>
                  <a:lnTo>
                    <a:pt x="432" y="404"/>
                  </a:lnTo>
                  <a:lnTo>
                    <a:pt x="430" y="378"/>
                  </a:lnTo>
                  <a:lnTo>
                    <a:pt x="424" y="353"/>
                  </a:lnTo>
                  <a:lnTo>
                    <a:pt x="413" y="332"/>
                  </a:lnTo>
                  <a:lnTo>
                    <a:pt x="396" y="315"/>
                  </a:lnTo>
                  <a:lnTo>
                    <a:pt x="372" y="304"/>
                  </a:lnTo>
                  <a:lnTo>
                    <a:pt x="364" y="301"/>
                  </a:lnTo>
                  <a:lnTo>
                    <a:pt x="356" y="300"/>
                  </a:lnTo>
                  <a:lnTo>
                    <a:pt x="348" y="298"/>
                  </a:lnTo>
                  <a:lnTo>
                    <a:pt x="341" y="297"/>
                  </a:lnTo>
                  <a:lnTo>
                    <a:pt x="335" y="295"/>
                  </a:lnTo>
                  <a:lnTo>
                    <a:pt x="329" y="293"/>
                  </a:lnTo>
                  <a:lnTo>
                    <a:pt x="324" y="292"/>
                  </a:lnTo>
                  <a:lnTo>
                    <a:pt x="321" y="291"/>
                  </a:lnTo>
                  <a:lnTo>
                    <a:pt x="323" y="288"/>
                  </a:lnTo>
                  <a:lnTo>
                    <a:pt x="327" y="283"/>
                  </a:lnTo>
                  <a:lnTo>
                    <a:pt x="329" y="279"/>
                  </a:lnTo>
                  <a:lnTo>
                    <a:pt x="330" y="275"/>
                  </a:lnTo>
                  <a:lnTo>
                    <a:pt x="347" y="283"/>
                  </a:lnTo>
                  <a:lnTo>
                    <a:pt x="364" y="290"/>
                  </a:lnTo>
                  <a:lnTo>
                    <a:pt x="380" y="295"/>
                  </a:lnTo>
                  <a:lnTo>
                    <a:pt x="396" y="297"/>
                  </a:lnTo>
                  <a:lnTo>
                    <a:pt x="411" y="298"/>
                  </a:lnTo>
                  <a:lnTo>
                    <a:pt x="424" y="298"/>
                  </a:lnTo>
                  <a:lnTo>
                    <a:pt x="437" y="296"/>
                  </a:lnTo>
                  <a:lnTo>
                    <a:pt x="448" y="292"/>
                  </a:lnTo>
                  <a:lnTo>
                    <a:pt x="458" y="288"/>
                  </a:lnTo>
                  <a:lnTo>
                    <a:pt x="466" y="284"/>
                  </a:lnTo>
                  <a:lnTo>
                    <a:pt x="474" y="281"/>
                  </a:lnTo>
                  <a:lnTo>
                    <a:pt x="481" y="279"/>
                  </a:lnTo>
                  <a:lnTo>
                    <a:pt x="486" y="276"/>
                  </a:lnTo>
                  <a:lnTo>
                    <a:pt x="491" y="275"/>
                  </a:lnTo>
                  <a:lnTo>
                    <a:pt x="496" y="275"/>
                  </a:lnTo>
                  <a:lnTo>
                    <a:pt x="500" y="275"/>
                  </a:lnTo>
                  <a:lnTo>
                    <a:pt x="490" y="271"/>
                  </a:lnTo>
                  <a:lnTo>
                    <a:pt x="481" y="266"/>
                  </a:lnTo>
                  <a:lnTo>
                    <a:pt x="472" y="259"/>
                  </a:lnTo>
                  <a:lnTo>
                    <a:pt x="464" y="253"/>
                  </a:lnTo>
                  <a:lnTo>
                    <a:pt x="457" y="246"/>
                  </a:lnTo>
                  <a:lnTo>
                    <a:pt x="450" y="238"/>
                  </a:lnTo>
                  <a:lnTo>
                    <a:pt x="443" y="229"/>
                  </a:lnTo>
                  <a:lnTo>
                    <a:pt x="438" y="220"/>
                  </a:lnTo>
                  <a:lnTo>
                    <a:pt x="430" y="211"/>
                  </a:lnTo>
                  <a:lnTo>
                    <a:pt x="420" y="202"/>
                  </a:lnTo>
                  <a:lnTo>
                    <a:pt x="406" y="194"/>
                  </a:lnTo>
                  <a:lnTo>
                    <a:pt x="392" y="188"/>
                  </a:lnTo>
                  <a:lnTo>
                    <a:pt x="377" y="185"/>
                  </a:lnTo>
                  <a:lnTo>
                    <a:pt x="362" y="183"/>
                  </a:lnTo>
                  <a:lnTo>
                    <a:pt x="348" y="186"/>
                  </a:lnTo>
                  <a:lnTo>
                    <a:pt x="337" y="190"/>
                  </a:lnTo>
                  <a:lnTo>
                    <a:pt x="330" y="195"/>
                  </a:lnTo>
                  <a:lnTo>
                    <a:pt x="323" y="199"/>
                  </a:lnTo>
                  <a:lnTo>
                    <a:pt x="318" y="202"/>
                  </a:lnTo>
                  <a:lnTo>
                    <a:pt x="313" y="205"/>
                  </a:lnTo>
                  <a:lnTo>
                    <a:pt x="309" y="206"/>
                  </a:lnTo>
                  <a:lnTo>
                    <a:pt x="305" y="208"/>
                  </a:lnTo>
                  <a:lnTo>
                    <a:pt x="302" y="208"/>
                  </a:lnTo>
                  <a:lnTo>
                    <a:pt x="300" y="210"/>
                  </a:lnTo>
                  <a:lnTo>
                    <a:pt x="301" y="206"/>
                  </a:lnTo>
                  <a:lnTo>
                    <a:pt x="301" y="200"/>
                  </a:lnTo>
                  <a:lnTo>
                    <a:pt x="300" y="195"/>
                  </a:lnTo>
                  <a:lnTo>
                    <a:pt x="297" y="191"/>
                  </a:lnTo>
                  <a:lnTo>
                    <a:pt x="302" y="189"/>
                  </a:lnTo>
                  <a:lnTo>
                    <a:pt x="305" y="187"/>
                  </a:lnTo>
                  <a:lnTo>
                    <a:pt x="310" y="186"/>
                  </a:lnTo>
                  <a:lnTo>
                    <a:pt x="314" y="185"/>
                  </a:lnTo>
                  <a:lnTo>
                    <a:pt x="318" y="185"/>
                  </a:lnTo>
                  <a:lnTo>
                    <a:pt x="322" y="183"/>
                  </a:lnTo>
                  <a:lnTo>
                    <a:pt x="327" y="182"/>
                  </a:lnTo>
                  <a:lnTo>
                    <a:pt x="331" y="180"/>
                  </a:lnTo>
                  <a:lnTo>
                    <a:pt x="343" y="171"/>
                  </a:lnTo>
                  <a:lnTo>
                    <a:pt x="352" y="159"/>
                  </a:lnTo>
                  <a:lnTo>
                    <a:pt x="360" y="144"/>
                  </a:lnTo>
                  <a:lnTo>
                    <a:pt x="365" y="127"/>
                  </a:lnTo>
                  <a:lnTo>
                    <a:pt x="370" y="110"/>
                  </a:lnTo>
                  <a:lnTo>
                    <a:pt x="371" y="93"/>
                  </a:lnTo>
                  <a:lnTo>
                    <a:pt x="370" y="79"/>
                  </a:lnTo>
                  <a:lnTo>
                    <a:pt x="365" y="68"/>
                  </a:lnTo>
                  <a:lnTo>
                    <a:pt x="358" y="51"/>
                  </a:lnTo>
                  <a:lnTo>
                    <a:pt x="355" y="32"/>
                  </a:lnTo>
                  <a:lnTo>
                    <a:pt x="354" y="14"/>
                  </a:lnTo>
                  <a:lnTo>
                    <a:pt x="355" y="0"/>
                  </a:lnTo>
                  <a:lnTo>
                    <a:pt x="347" y="10"/>
                  </a:lnTo>
                  <a:lnTo>
                    <a:pt x="339" y="20"/>
                  </a:lnTo>
                  <a:lnTo>
                    <a:pt x="331" y="29"/>
                  </a:lnTo>
                  <a:lnTo>
                    <a:pt x="323" y="36"/>
                  </a:lnTo>
                  <a:lnTo>
                    <a:pt x="314" y="43"/>
                  </a:lnTo>
                  <a:lnTo>
                    <a:pt x="306" y="48"/>
                  </a:lnTo>
                  <a:lnTo>
                    <a:pt x="298" y="52"/>
                  </a:lnTo>
                  <a:lnTo>
                    <a:pt x="292" y="54"/>
                  </a:lnTo>
                  <a:lnTo>
                    <a:pt x="277" y="60"/>
                  </a:lnTo>
                  <a:lnTo>
                    <a:pt x="263" y="70"/>
                  </a:lnTo>
                  <a:lnTo>
                    <a:pt x="252" y="84"/>
                  </a:lnTo>
                  <a:lnTo>
                    <a:pt x="242" y="100"/>
                  </a:lnTo>
                  <a:lnTo>
                    <a:pt x="234" y="118"/>
                  </a:lnTo>
                  <a:lnTo>
                    <a:pt x="230" y="137"/>
                  </a:lnTo>
                  <a:lnTo>
                    <a:pt x="230" y="157"/>
                  </a:lnTo>
                  <a:lnTo>
                    <a:pt x="236" y="179"/>
                  </a:lnTo>
                  <a:lnTo>
                    <a:pt x="233" y="178"/>
                  </a:lnTo>
                  <a:lnTo>
                    <a:pt x="227" y="178"/>
                  </a:lnTo>
                  <a:lnTo>
                    <a:pt x="221" y="178"/>
                  </a:lnTo>
                  <a:lnTo>
                    <a:pt x="218" y="180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10" name="Freeform 620"/>
            <p:cNvSpPr>
              <a:spLocks/>
            </p:cNvSpPr>
            <p:nvPr/>
          </p:nvSpPr>
          <p:spPr bwMode="auto">
            <a:xfrm>
              <a:off x="287" y="96"/>
              <a:ext cx="152" cy="214"/>
            </a:xfrm>
            <a:custGeom>
              <a:avLst/>
              <a:gdLst>
                <a:gd name="T0" fmla="*/ 152 w 152"/>
                <a:gd name="T1" fmla="*/ 88 h 214"/>
                <a:gd name="T2" fmla="*/ 143 w 152"/>
                <a:gd name="T3" fmla="*/ 92 h 214"/>
                <a:gd name="T4" fmla="*/ 133 w 152"/>
                <a:gd name="T5" fmla="*/ 97 h 214"/>
                <a:gd name="T6" fmla="*/ 124 w 152"/>
                <a:gd name="T7" fmla="*/ 104 h 214"/>
                <a:gd name="T8" fmla="*/ 115 w 152"/>
                <a:gd name="T9" fmla="*/ 112 h 214"/>
                <a:gd name="T10" fmla="*/ 109 w 152"/>
                <a:gd name="T11" fmla="*/ 121 h 214"/>
                <a:gd name="T12" fmla="*/ 102 w 152"/>
                <a:gd name="T13" fmla="*/ 133 h 214"/>
                <a:gd name="T14" fmla="*/ 96 w 152"/>
                <a:gd name="T15" fmla="*/ 144 h 214"/>
                <a:gd name="T16" fmla="*/ 93 w 152"/>
                <a:gd name="T17" fmla="*/ 156 h 214"/>
                <a:gd name="T18" fmla="*/ 92 w 152"/>
                <a:gd name="T19" fmla="*/ 161 h 214"/>
                <a:gd name="T20" fmla="*/ 92 w 152"/>
                <a:gd name="T21" fmla="*/ 164 h 214"/>
                <a:gd name="T22" fmla="*/ 90 w 152"/>
                <a:gd name="T23" fmla="*/ 169 h 214"/>
                <a:gd name="T24" fmla="*/ 90 w 152"/>
                <a:gd name="T25" fmla="*/ 173 h 214"/>
                <a:gd name="T26" fmla="*/ 90 w 152"/>
                <a:gd name="T27" fmla="*/ 182 h 214"/>
                <a:gd name="T28" fmla="*/ 92 w 152"/>
                <a:gd name="T29" fmla="*/ 193 h 214"/>
                <a:gd name="T30" fmla="*/ 93 w 152"/>
                <a:gd name="T31" fmla="*/ 203 h 214"/>
                <a:gd name="T32" fmla="*/ 96 w 152"/>
                <a:gd name="T33" fmla="*/ 213 h 214"/>
                <a:gd name="T34" fmla="*/ 93 w 152"/>
                <a:gd name="T35" fmla="*/ 212 h 214"/>
                <a:gd name="T36" fmla="*/ 87 w 152"/>
                <a:gd name="T37" fmla="*/ 212 h 214"/>
                <a:gd name="T38" fmla="*/ 81 w 152"/>
                <a:gd name="T39" fmla="*/ 212 h 214"/>
                <a:gd name="T40" fmla="*/ 78 w 152"/>
                <a:gd name="T41" fmla="*/ 214 h 214"/>
                <a:gd name="T42" fmla="*/ 77 w 152"/>
                <a:gd name="T43" fmla="*/ 197 h 214"/>
                <a:gd name="T44" fmla="*/ 72 w 152"/>
                <a:gd name="T45" fmla="*/ 180 h 214"/>
                <a:gd name="T46" fmla="*/ 67 w 152"/>
                <a:gd name="T47" fmla="*/ 164 h 214"/>
                <a:gd name="T48" fmla="*/ 58 w 152"/>
                <a:gd name="T49" fmla="*/ 148 h 214"/>
                <a:gd name="T50" fmla="*/ 47 w 152"/>
                <a:gd name="T51" fmla="*/ 135 h 214"/>
                <a:gd name="T52" fmla="*/ 36 w 152"/>
                <a:gd name="T53" fmla="*/ 123 h 214"/>
                <a:gd name="T54" fmla="*/ 24 w 152"/>
                <a:gd name="T55" fmla="*/ 114 h 214"/>
                <a:gd name="T56" fmla="*/ 11 w 152"/>
                <a:gd name="T57" fmla="*/ 110 h 214"/>
                <a:gd name="T58" fmla="*/ 12 w 152"/>
                <a:gd name="T59" fmla="*/ 100 h 214"/>
                <a:gd name="T60" fmla="*/ 12 w 152"/>
                <a:gd name="T61" fmla="*/ 89 h 214"/>
                <a:gd name="T62" fmla="*/ 8 w 152"/>
                <a:gd name="T63" fmla="*/ 82 h 214"/>
                <a:gd name="T64" fmla="*/ 0 w 152"/>
                <a:gd name="T65" fmla="*/ 76 h 214"/>
                <a:gd name="T66" fmla="*/ 9 w 152"/>
                <a:gd name="T67" fmla="*/ 61 h 214"/>
                <a:gd name="T68" fmla="*/ 17 w 152"/>
                <a:gd name="T69" fmla="*/ 41 h 214"/>
                <a:gd name="T70" fmla="*/ 20 w 152"/>
                <a:gd name="T71" fmla="*/ 18 h 214"/>
                <a:gd name="T72" fmla="*/ 13 w 152"/>
                <a:gd name="T73" fmla="*/ 0 h 214"/>
                <a:gd name="T74" fmla="*/ 20 w 152"/>
                <a:gd name="T75" fmla="*/ 6 h 214"/>
                <a:gd name="T76" fmla="*/ 28 w 152"/>
                <a:gd name="T77" fmla="*/ 12 h 214"/>
                <a:gd name="T78" fmla="*/ 36 w 152"/>
                <a:gd name="T79" fmla="*/ 19 h 214"/>
                <a:gd name="T80" fmla="*/ 45 w 152"/>
                <a:gd name="T81" fmla="*/ 25 h 214"/>
                <a:gd name="T82" fmla="*/ 55 w 152"/>
                <a:gd name="T83" fmla="*/ 29 h 214"/>
                <a:gd name="T84" fmla="*/ 67 w 152"/>
                <a:gd name="T85" fmla="*/ 33 h 214"/>
                <a:gd name="T86" fmla="*/ 79 w 152"/>
                <a:gd name="T87" fmla="*/ 34 h 214"/>
                <a:gd name="T88" fmla="*/ 93 w 152"/>
                <a:gd name="T89" fmla="*/ 33 h 214"/>
                <a:gd name="T90" fmla="*/ 93 w 152"/>
                <a:gd name="T91" fmla="*/ 43 h 214"/>
                <a:gd name="T92" fmla="*/ 94 w 152"/>
                <a:gd name="T93" fmla="*/ 54 h 214"/>
                <a:gd name="T94" fmla="*/ 96 w 152"/>
                <a:gd name="T95" fmla="*/ 66 h 214"/>
                <a:gd name="T96" fmla="*/ 101 w 152"/>
                <a:gd name="T97" fmla="*/ 76 h 214"/>
                <a:gd name="T98" fmla="*/ 109 w 152"/>
                <a:gd name="T99" fmla="*/ 85 h 214"/>
                <a:gd name="T100" fmla="*/ 119 w 152"/>
                <a:gd name="T101" fmla="*/ 89 h 214"/>
                <a:gd name="T102" fmla="*/ 133 w 152"/>
                <a:gd name="T103" fmla="*/ 92 h 214"/>
                <a:gd name="T104" fmla="*/ 152 w 152"/>
                <a:gd name="T105" fmla="*/ 88 h 21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2"/>
                <a:gd name="T160" fmla="*/ 0 h 214"/>
                <a:gd name="T161" fmla="*/ 152 w 152"/>
                <a:gd name="T162" fmla="*/ 214 h 21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2" h="214">
                  <a:moveTo>
                    <a:pt x="152" y="88"/>
                  </a:moveTo>
                  <a:lnTo>
                    <a:pt x="143" y="92"/>
                  </a:lnTo>
                  <a:lnTo>
                    <a:pt x="133" y="97"/>
                  </a:lnTo>
                  <a:lnTo>
                    <a:pt x="124" y="104"/>
                  </a:lnTo>
                  <a:lnTo>
                    <a:pt x="115" y="112"/>
                  </a:lnTo>
                  <a:lnTo>
                    <a:pt x="109" y="121"/>
                  </a:lnTo>
                  <a:lnTo>
                    <a:pt x="102" y="133"/>
                  </a:lnTo>
                  <a:lnTo>
                    <a:pt x="96" y="144"/>
                  </a:lnTo>
                  <a:lnTo>
                    <a:pt x="93" y="156"/>
                  </a:lnTo>
                  <a:lnTo>
                    <a:pt x="92" y="161"/>
                  </a:lnTo>
                  <a:lnTo>
                    <a:pt x="92" y="164"/>
                  </a:lnTo>
                  <a:lnTo>
                    <a:pt x="90" y="169"/>
                  </a:lnTo>
                  <a:lnTo>
                    <a:pt x="90" y="173"/>
                  </a:lnTo>
                  <a:lnTo>
                    <a:pt x="90" y="182"/>
                  </a:lnTo>
                  <a:lnTo>
                    <a:pt x="92" y="193"/>
                  </a:lnTo>
                  <a:lnTo>
                    <a:pt x="93" y="203"/>
                  </a:lnTo>
                  <a:lnTo>
                    <a:pt x="96" y="213"/>
                  </a:lnTo>
                  <a:lnTo>
                    <a:pt x="93" y="212"/>
                  </a:lnTo>
                  <a:lnTo>
                    <a:pt x="87" y="212"/>
                  </a:lnTo>
                  <a:lnTo>
                    <a:pt x="81" y="212"/>
                  </a:lnTo>
                  <a:lnTo>
                    <a:pt x="78" y="214"/>
                  </a:lnTo>
                  <a:lnTo>
                    <a:pt x="77" y="197"/>
                  </a:lnTo>
                  <a:lnTo>
                    <a:pt x="72" y="180"/>
                  </a:lnTo>
                  <a:lnTo>
                    <a:pt x="67" y="164"/>
                  </a:lnTo>
                  <a:lnTo>
                    <a:pt x="58" y="148"/>
                  </a:lnTo>
                  <a:lnTo>
                    <a:pt x="47" y="135"/>
                  </a:lnTo>
                  <a:lnTo>
                    <a:pt x="36" y="123"/>
                  </a:lnTo>
                  <a:lnTo>
                    <a:pt x="24" y="114"/>
                  </a:lnTo>
                  <a:lnTo>
                    <a:pt x="11" y="110"/>
                  </a:lnTo>
                  <a:lnTo>
                    <a:pt x="12" y="100"/>
                  </a:lnTo>
                  <a:lnTo>
                    <a:pt x="12" y="89"/>
                  </a:lnTo>
                  <a:lnTo>
                    <a:pt x="8" y="82"/>
                  </a:lnTo>
                  <a:lnTo>
                    <a:pt x="0" y="76"/>
                  </a:lnTo>
                  <a:lnTo>
                    <a:pt x="9" y="61"/>
                  </a:lnTo>
                  <a:lnTo>
                    <a:pt x="17" y="41"/>
                  </a:lnTo>
                  <a:lnTo>
                    <a:pt x="20" y="18"/>
                  </a:lnTo>
                  <a:lnTo>
                    <a:pt x="13" y="0"/>
                  </a:lnTo>
                  <a:lnTo>
                    <a:pt x="20" y="6"/>
                  </a:lnTo>
                  <a:lnTo>
                    <a:pt x="28" y="12"/>
                  </a:lnTo>
                  <a:lnTo>
                    <a:pt x="36" y="19"/>
                  </a:lnTo>
                  <a:lnTo>
                    <a:pt x="45" y="25"/>
                  </a:lnTo>
                  <a:lnTo>
                    <a:pt x="55" y="29"/>
                  </a:lnTo>
                  <a:lnTo>
                    <a:pt x="67" y="33"/>
                  </a:lnTo>
                  <a:lnTo>
                    <a:pt x="79" y="34"/>
                  </a:lnTo>
                  <a:lnTo>
                    <a:pt x="93" y="33"/>
                  </a:lnTo>
                  <a:lnTo>
                    <a:pt x="93" y="43"/>
                  </a:lnTo>
                  <a:lnTo>
                    <a:pt x="94" y="54"/>
                  </a:lnTo>
                  <a:lnTo>
                    <a:pt x="96" y="66"/>
                  </a:lnTo>
                  <a:lnTo>
                    <a:pt x="101" y="76"/>
                  </a:lnTo>
                  <a:lnTo>
                    <a:pt x="109" y="85"/>
                  </a:lnTo>
                  <a:lnTo>
                    <a:pt x="119" y="89"/>
                  </a:lnTo>
                  <a:lnTo>
                    <a:pt x="133" y="92"/>
                  </a:lnTo>
                  <a:lnTo>
                    <a:pt x="152" y="8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11" name="Freeform 621"/>
            <p:cNvSpPr>
              <a:spLocks/>
            </p:cNvSpPr>
            <p:nvPr/>
          </p:nvSpPr>
          <p:spPr bwMode="auto">
            <a:xfrm>
              <a:off x="150" y="453"/>
              <a:ext cx="171" cy="199"/>
            </a:xfrm>
            <a:custGeom>
              <a:avLst/>
              <a:gdLst>
                <a:gd name="T0" fmla="*/ 61 w 171"/>
                <a:gd name="T1" fmla="*/ 39 h 199"/>
                <a:gd name="T2" fmla="*/ 71 w 171"/>
                <a:gd name="T3" fmla="*/ 42 h 199"/>
                <a:gd name="T4" fmla="*/ 81 w 171"/>
                <a:gd name="T5" fmla="*/ 42 h 199"/>
                <a:gd name="T6" fmla="*/ 93 w 171"/>
                <a:gd name="T7" fmla="*/ 42 h 199"/>
                <a:gd name="T8" fmla="*/ 104 w 171"/>
                <a:gd name="T9" fmla="*/ 42 h 199"/>
                <a:gd name="T10" fmla="*/ 114 w 171"/>
                <a:gd name="T11" fmla="*/ 39 h 199"/>
                <a:gd name="T12" fmla="*/ 127 w 171"/>
                <a:gd name="T13" fmla="*/ 36 h 199"/>
                <a:gd name="T14" fmla="*/ 140 w 171"/>
                <a:gd name="T15" fmla="*/ 29 h 199"/>
                <a:gd name="T16" fmla="*/ 153 w 171"/>
                <a:gd name="T17" fmla="*/ 20 h 199"/>
                <a:gd name="T18" fmla="*/ 164 w 171"/>
                <a:gd name="T19" fmla="*/ 8 h 199"/>
                <a:gd name="T20" fmla="*/ 171 w 171"/>
                <a:gd name="T21" fmla="*/ 2 h 199"/>
                <a:gd name="T22" fmla="*/ 171 w 171"/>
                <a:gd name="T23" fmla="*/ 8 h 199"/>
                <a:gd name="T24" fmla="*/ 162 w 171"/>
                <a:gd name="T25" fmla="*/ 18 h 199"/>
                <a:gd name="T26" fmla="*/ 149 w 171"/>
                <a:gd name="T27" fmla="*/ 37 h 199"/>
                <a:gd name="T28" fmla="*/ 141 w 171"/>
                <a:gd name="T29" fmla="*/ 59 h 199"/>
                <a:gd name="T30" fmla="*/ 138 w 171"/>
                <a:gd name="T31" fmla="*/ 83 h 199"/>
                <a:gd name="T32" fmla="*/ 140 w 171"/>
                <a:gd name="T33" fmla="*/ 102 h 199"/>
                <a:gd name="T34" fmla="*/ 142 w 171"/>
                <a:gd name="T35" fmla="*/ 115 h 199"/>
                <a:gd name="T36" fmla="*/ 138 w 171"/>
                <a:gd name="T37" fmla="*/ 120 h 199"/>
                <a:gd name="T38" fmla="*/ 124 w 171"/>
                <a:gd name="T39" fmla="*/ 127 h 199"/>
                <a:gd name="T40" fmla="*/ 112 w 171"/>
                <a:gd name="T41" fmla="*/ 141 h 199"/>
                <a:gd name="T42" fmla="*/ 105 w 171"/>
                <a:gd name="T43" fmla="*/ 167 h 199"/>
                <a:gd name="T44" fmla="*/ 98 w 171"/>
                <a:gd name="T45" fmla="*/ 179 h 199"/>
                <a:gd name="T46" fmla="*/ 78 w 171"/>
                <a:gd name="T47" fmla="*/ 173 h 199"/>
                <a:gd name="T48" fmla="*/ 54 w 171"/>
                <a:gd name="T49" fmla="*/ 175 h 199"/>
                <a:gd name="T50" fmla="*/ 35 w 171"/>
                <a:gd name="T51" fmla="*/ 188 h 199"/>
                <a:gd name="T52" fmla="*/ 29 w 171"/>
                <a:gd name="T53" fmla="*/ 178 h 199"/>
                <a:gd name="T54" fmla="*/ 16 w 171"/>
                <a:gd name="T55" fmla="*/ 136 h 199"/>
                <a:gd name="T56" fmla="*/ 10 w 171"/>
                <a:gd name="T57" fmla="*/ 113 h 199"/>
                <a:gd name="T58" fmla="*/ 18 w 171"/>
                <a:gd name="T59" fmla="*/ 81 h 199"/>
                <a:gd name="T60" fmla="*/ 21 w 171"/>
                <a:gd name="T61" fmla="*/ 69 h 199"/>
                <a:gd name="T62" fmla="*/ 34 w 171"/>
                <a:gd name="T63" fmla="*/ 63 h 199"/>
                <a:gd name="T64" fmla="*/ 45 w 171"/>
                <a:gd name="T65" fmla="*/ 55 h 199"/>
                <a:gd name="T66" fmla="*/ 54 w 171"/>
                <a:gd name="T67" fmla="*/ 45 h 19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1"/>
                <a:gd name="T103" fmla="*/ 0 h 199"/>
                <a:gd name="T104" fmla="*/ 171 w 171"/>
                <a:gd name="T105" fmla="*/ 199 h 19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1" h="199">
                  <a:moveTo>
                    <a:pt x="56" y="38"/>
                  </a:moveTo>
                  <a:lnTo>
                    <a:pt x="61" y="39"/>
                  </a:lnTo>
                  <a:lnTo>
                    <a:pt x="67" y="41"/>
                  </a:lnTo>
                  <a:lnTo>
                    <a:pt x="71" y="42"/>
                  </a:lnTo>
                  <a:lnTo>
                    <a:pt x="77" y="42"/>
                  </a:lnTo>
                  <a:lnTo>
                    <a:pt x="81" y="42"/>
                  </a:lnTo>
                  <a:lnTo>
                    <a:pt x="87" y="42"/>
                  </a:lnTo>
                  <a:lnTo>
                    <a:pt x="93" y="42"/>
                  </a:lnTo>
                  <a:lnTo>
                    <a:pt x="98" y="42"/>
                  </a:lnTo>
                  <a:lnTo>
                    <a:pt x="104" y="42"/>
                  </a:lnTo>
                  <a:lnTo>
                    <a:pt x="110" y="41"/>
                  </a:lnTo>
                  <a:lnTo>
                    <a:pt x="114" y="39"/>
                  </a:lnTo>
                  <a:lnTo>
                    <a:pt x="120" y="38"/>
                  </a:lnTo>
                  <a:lnTo>
                    <a:pt x="127" y="36"/>
                  </a:lnTo>
                  <a:lnTo>
                    <a:pt x="133" y="33"/>
                  </a:lnTo>
                  <a:lnTo>
                    <a:pt x="140" y="29"/>
                  </a:lnTo>
                  <a:lnTo>
                    <a:pt x="147" y="25"/>
                  </a:lnTo>
                  <a:lnTo>
                    <a:pt x="153" y="20"/>
                  </a:lnTo>
                  <a:lnTo>
                    <a:pt x="158" y="15"/>
                  </a:lnTo>
                  <a:lnTo>
                    <a:pt x="164" y="8"/>
                  </a:lnTo>
                  <a:lnTo>
                    <a:pt x="170" y="0"/>
                  </a:lnTo>
                  <a:lnTo>
                    <a:pt x="171" y="2"/>
                  </a:lnTo>
                  <a:lnTo>
                    <a:pt x="171" y="4"/>
                  </a:lnTo>
                  <a:lnTo>
                    <a:pt x="171" y="8"/>
                  </a:lnTo>
                  <a:lnTo>
                    <a:pt x="170" y="10"/>
                  </a:lnTo>
                  <a:lnTo>
                    <a:pt x="162" y="18"/>
                  </a:lnTo>
                  <a:lnTo>
                    <a:pt x="155" y="27"/>
                  </a:lnTo>
                  <a:lnTo>
                    <a:pt x="149" y="37"/>
                  </a:lnTo>
                  <a:lnTo>
                    <a:pt x="145" y="49"/>
                  </a:lnTo>
                  <a:lnTo>
                    <a:pt x="141" y="59"/>
                  </a:lnTo>
                  <a:lnTo>
                    <a:pt x="139" y="71"/>
                  </a:lnTo>
                  <a:lnTo>
                    <a:pt x="138" y="83"/>
                  </a:lnTo>
                  <a:lnTo>
                    <a:pt x="139" y="94"/>
                  </a:lnTo>
                  <a:lnTo>
                    <a:pt x="140" y="102"/>
                  </a:lnTo>
                  <a:lnTo>
                    <a:pt x="141" y="109"/>
                  </a:lnTo>
                  <a:lnTo>
                    <a:pt x="142" y="115"/>
                  </a:lnTo>
                  <a:lnTo>
                    <a:pt x="142" y="121"/>
                  </a:lnTo>
                  <a:lnTo>
                    <a:pt x="138" y="120"/>
                  </a:lnTo>
                  <a:lnTo>
                    <a:pt x="131" y="122"/>
                  </a:lnTo>
                  <a:lnTo>
                    <a:pt x="124" y="127"/>
                  </a:lnTo>
                  <a:lnTo>
                    <a:pt x="118" y="132"/>
                  </a:lnTo>
                  <a:lnTo>
                    <a:pt x="112" y="141"/>
                  </a:lnTo>
                  <a:lnTo>
                    <a:pt x="107" y="154"/>
                  </a:lnTo>
                  <a:lnTo>
                    <a:pt x="105" y="167"/>
                  </a:lnTo>
                  <a:lnTo>
                    <a:pt x="105" y="184"/>
                  </a:lnTo>
                  <a:lnTo>
                    <a:pt x="98" y="179"/>
                  </a:lnTo>
                  <a:lnTo>
                    <a:pt x="88" y="174"/>
                  </a:lnTo>
                  <a:lnTo>
                    <a:pt x="78" y="173"/>
                  </a:lnTo>
                  <a:lnTo>
                    <a:pt x="65" y="173"/>
                  </a:lnTo>
                  <a:lnTo>
                    <a:pt x="54" y="175"/>
                  </a:lnTo>
                  <a:lnTo>
                    <a:pt x="44" y="180"/>
                  </a:lnTo>
                  <a:lnTo>
                    <a:pt x="35" y="188"/>
                  </a:lnTo>
                  <a:lnTo>
                    <a:pt x="29" y="199"/>
                  </a:lnTo>
                  <a:lnTo>
                    <a:pt x="29" y="178"/>
                  </a:lnTo>
                  <a:lnTo>
                    <a:pt x="25" y="154"/>
                  </a:lnTo>
                  <a:lnTo>
                    <a:pt x="16" y="136"/>
                  </a:lnTo>
                  <a:lnTo>
                    <a:pt x="0" y="127"/>
                  </a:lnTo>
                  <a:lnTo>
                    <a:pt x="10" y="113"/>
                  </a:lnTo>
                  <a:lnTo>
                    <a:pt x="16" y="97"/>
                  </a:lnTo>
                  <a:lnTo>
                    <a:pt x="18" y="81"/>
                  </a:lnTo>
                  <a:lnTo>
                    <a:pt x="14" y="71"/>
                  </a:lnTo>
                  <a:lnTo>
                    <a:pt x="21" y="69"/>
                  </a:lnTo>
                  <a:lnTo>
                    <a:pt x="28" y="67"/>
                  </a:lnTo>
                  <a:lnTo>
                    <a:pt x="34" y="63"/>
                  </a:lnTo>
                  <a:lnTo>
                    <a:pt x="40" y="60"/>
                  </a:lnTo>
                  <a:lnTo>
                    <a:pt x="45" y="55"/>
                  </a:lnTo>
                  <a:lnTo>
                    <a:pt x="51" y="51"/>
                  </a:lnTo>
                  <a:lnTo>
                    <a:pt x="54" y="45"/>
                  </a:lnTo>
                  <a:lnTo>
                    <a:pt x="56" y="3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12" name="Freeform 622"/>
            <p:cNvSpPr>
              <a:spLocks/>
            </p:cNvSpPr>
            <p:nvPr/>
          </p:nvSpPr>
          <p:spPr bwMode="auto">
            <a:xfrm>
              <a:off x="295" y="120"/>
              <a:ext cx="105" cy="149"/>
            </a:xfrm>
            <a:custGeom>
              <a:avLst/>
              <a:gdLst>
                <a:gd name="T0" fmla="*/ 84 w 105"/>
                <a:gd name="T1" fmla="*/ 137 h 149"/>
                <a:gd name="T2" fmla="*/ 82 w 105"/>
                <a:gd name="T3" fmla="*/ 145 h 149"/>
                <a:gd name="T4" fmla="*/ 78 w 105"/>
                <a:gd name="T5" fmla="*/ 141 h 149"/>
                <a:gd name="T6" fmla="*/ 69 w 105"/>
                <a:gd name="T7" fmla="*/ 121 h 149"/>
                <a:gd name="T8" fmla="*/ 64 w 105"/>
                <a:gd name="T9" fmla="*/ 113 h 149"/>
                <a:gd name="T10" fmla="*/ 55 w 105"/>
                <a:gd name="T11" fmla="*/ 109 h 149"/>
                <a:gd name="T12" fmla="*/ 44 w 105"/>
                <a:gd name="T13" fmla="*/ 105 h 149"/>
                <a:gd name="T14" fmla="*/ 34 w 105"/>
                <a:gd name="T15" fmla="*/ 102 h 149"/>
                <a:gd name="T16" fmla="*/ 29 w 105"/>
                <a:gd name="T17" fmla="*/ 101 h 149"/>
                <a:gd name="T18" fmla="*/ 27 w 105"/>
                <a:gd name="T19" fmla="*/ 98 h 149"/>
                <a:gd name="T20" fmla="*/ 29 w 105"/>
                <a:gd name="T21" fmla="*/ 97 h 149"/>
                <a:gd name="T22" fmla="*/ 40 w 105"/>
                <a:gd name="T23" fmla="*/ 98 h 149"/>
                <a:gd name="T24" fmla="*/ 53 w 105"/>
                <a:gd name="T25" fmla="*/ 101 h 149"/>
                <a:gd name="T26" fmla="*/ 63 w 105"/>
                <a:gd name="T27" fmla="*/ 102 h 149"/>
                <a:gd name="T28" fmla="*/ 63 w 105"/>
                <a:gd name="T29" fmla="*/ 94 h 149"/>
                <a:gd name="T30" fmla="*/ 57 w 105"/>
                <a:gd name="T31" fmla="*/ 82 h 149"/>
                <a:gd name="T32" fmla="*/ 47 w 105"/>
                <a:gd name="T33" fmla="*/ 75 h 149"/>
                <a:gd name="T34" fmla="*/ 31 w 105"/>
                <a:gd name="T35" fmla="*/ 67 h 149"/>
                <a:gd name="T36" fmla="*/ 18 w 105"/>
                <a:gd name="T37" fmla="*/ 59 h 149"/>
                <a:gd name="T38" fmla="*/ 6 w 105"/>
                <a:gd name="T39" fmla="*/ 53 h 149"/>
                <a:gd name="T40" fmla="*/ 1 w 105"/>
                <a:gd name="T41" fmla="*/ 51 h 149"/>
                <a:gd name="T42" fmla="*/ 1 w 105"/>
                <a:gd name="T43" fmla="*/ 47 h 149"/>
                <a:gd name="T44" fmla="*/ 9 w 105"/>
                <a:gd name="T45" fmla="*/ 51 h 149"/>
                <a:gd name="T46" fmla="*/ 20 w 105"/>
                <a:gd name="T47" fmla="*/ 55 h 149"/>
                <a:gd name="T48" fmla="*/ 34 w 105"/>
                <a:gd name="T49" fmla="*/ 62 h 149"/>
                <a:gd name="T50" fmla="*/ 47 w 105"/>
                <a:gd name="T51" fmla="*/ 68 h 149"/>
                <a:gd name="T52" fmla="*/ 50 w 105"/>
                <a:gd name="T53" fmla="*/ 53 h 149"/>
                <a:gd name="T54" fmla="*/ 31 w 105"/>
                <a:gd name="T55" fmla="*/ 16 h 149"/>
                <a:gd name="T56" fmla="*/ 21 w 105"/>
                <a:gd name="T57" fmla="*/ 1 h 149"/>
                <a:gd name="T58" fmla="*/ 26 w 105"/>
                <a:gd name="T59" fmla="*/ 1 h 149"/>
                <a:gd name="T60" fmla="*/ 39 w 105"/>
                <a:gd name="T61" fmla="*/ 18 h 149"/>
                <a:gd name="T62" fmla="*/ 56 w 105"/>
                <a:gd name="T63" fmla="*/ 50 h 149"/>
                <a:gd name="T64" fmla="*/ 68 w 105"/>
                <a:gd name="T65" fmla="*/ 54 h 149"/>
                <a:gd name="T66" fmla="*/ 78 w 105"/>
                <a:gd name="T67" fmla="*/ 29 h 149"/>
                <a:gd name="T68" fmla="*/ 79 w 105"/>
                <a:gd name="T69" fmla="*/ 16 h 149"/>
                <a:gd name="T70" fmla="*/ 81 w 105"/>
                <a:gd name="T71" fmla="*/ 18 h 149"/>
                <a:gd name="T72" fmla="*/ 81 w 105"/>
                <a:gd name="T73" fmla="*/ 33 h 149"/>
                <a:gd name="T74" fmla="*/ 76 w 105"/>
                <a:gd name="T75" fmla="*/ 62 h 149"/>
                <a:gd name="T76" fmla="*/ 69 w 105"/>
                <a:gd name="T77" fmla="*/ 82 h 149"/>
                <a:gd name="T78" fmla="*/ 73 w 105"/>
                <a:gd name="T79" fmla="*/ 98 h 149"/>
                <a:gd name="T80" fmla="*/ 82 w 105"/>
                <a:gd name="T81" fmla="*/ 98 h 149"/>
                <a:gd name="T82" fmla="*/ 95 w 105"/>
                <a:gd name="T83" fmla="*/ 88 h 149"/>
                <a:gd name="T84" fmla="*/ 102 w 105"/>
                <a:gd name="T85" fmla="*/ 76 h 149"/>
                <a:gd name="T86" fmla="*/ 105 w 105"/>
                <a:gd name="T87" fmla="*/ 77 h 149"/>
                <a:gd name="T88" fmla="*/ 102 w 105"/>
                <a:gd name="T89" fmla="*/ 89 h 149"/>
                <a:gd name="T90" fmla="*/ 86 w 105"/>
                <a:gd name="T91" fmla="*/ 109 h 149"/>
                <a:gd name="T92" fmla="*/ 80 w 105"/>
                <a:gd name="T93" fmla="*/ 119 h 149"/>
                <a:gd name="T94" fmla="*/ 84 w 105"/>
                <a:gd name="T95" fmla="*/ 129 h 14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5"/>
                <a:gd name="T145" fmla="*/ 0 h 149"/>
                <a:gd name="T146" fmla="*/ 105 w 105"/>
                <a:gd name="T147" fmla="*/ 149 h 14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5" h="149">
                  <a:moveTo>
                    <a:pt x="85" y="132"/>
                  </a:moveTo>
                  <a:lnTo>
                    <a:pt x="84" y="137"/>
                  </a:lnTo>
                  <a:lnTo>
                    <a:pt x="84" y="140"/>
                  </a:lnTo>
                  <a:lnTo>
                    <a:pt x="82" y="145"/>
                  </a:lnTo>
                  <a:lnTo>
                    <a:pt x="82" y="149"/>
                  </a:lnTo>
                  <a:lnTo>
                    <a:pt x="78" y="141"/>
                  </a:lnTo>
                  <a:lnTo>
                    <a:pt x="73" y="131"/>
                  </a:lnTo>
                  <a:lnTo>
                    <a:pt x="69" y="121"/>
                  </a:lnTo>
                  <a:lnTo>
                    <a:pt x="68" y="114"/>
                  </a:lnTo>
                  <a:lnTo>
                    <a:pt x="64" y="113"/>
                  </a:lnTo>
                  <a:lnTo>
                    <a:pt x="60" y="111"/>
                  </a:lnTo>
                  <a:lnTo>
                    <a:pt x="55" y="109"/>
                  </a:lnTo>
                  <a:lnTo>
                    <a:pt x="50" y="106"/>
                  </a:lnTo>
                  <a:lnTo>
                    <a:pt x="44" y="105"/>
                  </a:lnTo>
                  <a:lnTo>
                    <a:pt x="39" y="103"/>
                  </a:lnTo>
                  <a:lnTo>
                    <a:pt x="34" y="102"/>
                  </a:lnTo>
                  <a:lnTo>
                    <a:pt x="30" y="102"/>
                  </a:lnTo>
                  <a:lnTo>
                    <a:pt x="29" y="101"/>
                  </a:lnTo>
                  <a:lnTo>
                    <a:pt x="28" y="99"/>
                  </a:lnTo>
                  <a:lnTo>
                    <a:pt x="27" y="98"/>
                  </a:lnTo>
                  <a:lnTo>
                    <a:pt x="26" y="97"/>
                  </a:lnTo>
                  <a:lnTo>
                    <a:pt x="29" y="97"/>
                  </a:lnTo>
                  <a:lnTo>
                    <a:pt x="35" y="98"/>
                  </a:lnTo>
                  <a:lnTo>
                    <a:pt x="40" y="98"/>
                  </a:lnTo>
                  <a:lnTo>
                    <a:pt x="47" y="99"/>
                  </a:lnTo>
                  <a:lnTo>
                    <a:pt x="53" y="101"/>
                  </a:lnTo>
                  <a:lnTo>
                    <a:pt x="59" y="102"/>
                  </a:lnTo>
                  <a:lnTo>
                    <a:pt x="63" y="102"/>
                  </a:lnTo>
                  <a:lnTo>
                    <a:pt x="65" y="103"/>
                  </a:lnTo>
                  <a:lnTo>
                    <a:pt x="63" y="94"/>
                  </a:lnTo>
                  <a:lnTo>
                    <a:pt x="61" y="87"/>
                  </a:lnTo>
                  <a:lnTo>
                    <a:pt x="57" y="82"/>
                  </a:lnTo>
                  <a:lnTo>
                    <a:pt x="55" y="78"/>
                  </a:lnTo>
                  <a:lnTo>
                    <a:pt x="47" y="75"/>
                  </a:lnTo>
                  <a:lnTo>
                    <a:pt x="39" y="71"/>
                  </a:lnTo>
                  <a:lnTo>
                    <a:pt x="31" y="67"/>
                  </a:lnTo>
                  <a:lnTo>
                    <a:pt x="25" y="63"/>
                  </a:lnTo>
                  <a:lnTo>
                    <a:pt x="18" y="59"/>
                  </a:lnTo>
                  <a:lnTo>
                    <a:pt x="12" y="55"/>
                  </a:lnTo>
                  <a:lnTo>
                    <a:pt x="6" y="53"/>
                  </a:lnTo>
                  <a:lnTo>
                    <a:pt x="3" y="52"/>
                  </a:lnTo>
                  <a:lnTo>
                    <a:pt x="1" y="51"/>
                  </a:lnTo>
                  <a:lnTo>
                    <a:pt x="0" y="48"/>
                  </a:lnTo>
                  <a:lnTo>
                    <a:pt x="1" y="47"/>
                  </a:lnTo>
                  <a:lnTo>
                    <a:pt x="5" y="48"/>
                  </a:lnTo>
                  <a:lnTo>
                    <a:pt x="9" y="51"/>
                  </a:lnTo>
                  <a:lnTo>
                    <a:pt x="14" y="53"/>
                  </a:lnTo>
                  <a:lnTo>
                    <a:pt x="20" y="55"/>
                  </a:lnTo>
                  <a:lnTo>
                    <a:pt x="27" y="59"/>
                  </a:lnTo>
                  <a:lnTo>
                    <a:pt x="34" y="62"/>
                  </a:lnTo>
                  <a:lnTo>
                    <a:pt x="40" y="65"/>
                  </a:lnTo>
                  <a:lnTo>
                    <a:pt x="47" y="68"/>
                  </a:lnTo>
                  <a:lnTo>
                    <a:pt x="53" y="69"/>
                  </a:lnTo>
                  <a:lnTo>
                    <a:pt x="50" y="53"/>
                  </a:lnTo>
                  <a:lnTo>
                    <a:pt x="40" y="34"/>
                  </a:lnTo>
                  <a:lnTo>
                    <a:pt x="31" y="16"/>
                  </a:lnTo>
                  <a:lnTo>
                    <a:pt x="23" y="5"/>
                  </a:lnTo>
                  <a:lnTo>
                    <a:pt x="21" y="1"/>
                  </a:lnTo>
                  <a:lnTo>
                    <a:pt x="22" y="0"/>
                  </a:lnTo>
                  <a:lnTo>
                    <a:pt x="26" y="1"/>
                  </a:lnTo>
                  <a:lnTo>
                    <a:pt x="31" y="7"/>
                  </a:lnTo>
                  <a:lnTo>
                    <a:pt x="39" y="18"/>
                  </a:lnTo>
                  <a:lnTo>
                    <a:pt x="48" y="34"/>
                  </a:lnTo>
                  <a:lnTo>
                    <a:pt x="56" y="50"/>
                  </a:lnTo>
                  <a:lnTo>
                    <a:pt x="61" y="62"/>
                  </a:lnTo>
                  <a:lnTo>
                    <a:pt x="68" y="54"/>
                  </a:lnTo>
                  <a:lnTo>
                    <a:pt x="73" y="42"/>
                  </a:lnTo>
                  <a:lnTo>
                    <a:pt x="78" y="29"/>
                  </a:lnTo>
                  <a:lnTo>
                    <a:pt x="79" y="19"/>
                  </a:lnTo>
                  <a:lnTo>
                    <a:pt x="79" y="16"/>
                  </a:lnTo>
                  <a:lnTo>
                    <a:pt x="80" y="15"/>
                  </a:lnTo>
                  <a:lnTo>
                    <a:pt x="81" y="18"/>
                  </a:lnTo>
                  <a:lnTo>
                    <a:pt x="81" y="22"/>
                  </a:lnTo>
                  <a:lnTo>
                    <a:pt x="81" y="33"/>
                  </a:lnTo>
                  <a:lnTo>
                    <a:pt x="80" y="46"/>
                  </a:lnTo>
                  <a:lnTo>
                    <a:pt x="76" y="62"/>
                  </a:lnTo>
                  <a:lnTo>
                    <a:pt x="65" y="75"/>
                  </a:lnTo>
                  <a:lnTo>
                    <a:pt x="69" y="82"/>
                  </a:lnTo>
                  <a:lnTo>
                    <a:pt x="72" y="90"/>
                  </a:lnTo>
                  <a:lnTo>
                    <a:pt x="73" y="98"/>
                  </a:lnTo>
                  <a:lnTo>
                    <a:pt x="74" y="103"/>
                  </a:lnTo>
                  <a:lnTo>
                    <a:pt x="82" y="98"/>
                  </a:lnTo>
                  <a:lnTo>
                    <a:pt x="89" y="94"/>
                  </a:lnTo>
                  <a:lnTo>
                    <a:pt x="95" y="88"/>
                  </a:lnTo>
                  <a:lnTo>
                    <a:pt x="99" y="80"/>
                  </a:lnTo>
                  <a:lnTo>
                    <a:pt x="102" y="76"/>
                  </a:lnTo>
                  <a:lnTo>
                    <a:pt x="104" y="75"/>
                  </a:lnTo>
                  <a:lnTo>
                    <a:pt x="105" y="77"/>
                  </a:lnTo>
                  <a:lnTo>
                    <a:pt x="105" y="81"/>
                  </a:lnTo>
                  <a:lnTo>
                    <a:pt x="102" y="89"/>
                  </a:lnTo>
                  <a:lnTo>
                    <a:pt x="95" y="99"/>
                  </a:lnTo>
                  <a:lnTo>
                    <a:pt x="86" y="109"/>
                  </a:lnTo>
                  <a:lnTo>
                    <a:pt x="78" y="114"/>
                  </a:lnTo>
                  <a:lnTo>
                    <a:pt x="80" y="119"/>
                  </a:lnTo>
                  <a:lnTo>
                    <a:pt x="81" y="124"/>
                  </a:lnTo>
                  <a:lnTo>
                    <a:pt x="84" y="129"/>
                  </a:lnTo>
                  <a:lnTo>
                    <a:pt x="85" y="132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13" name="Freeform 623"/>
            <p:cNvSpPr>
              <a:spLocks/>
            </p:cNvSpPr>
            <p:nvPr/>
          </p:nvSpPr>
          <p:spPr bwMode="auto">
            <a:xfrm>
              <a:off x="166" y="491"/>
              <a:ext cx="104" cy="135"/>
            </a:xfrm>
            <a:custGeom>
              <a:avLst/>
              <a:gdLst>
                <a:gd name="T0" fmla="*/ 98 w 104"/>
                <a:gd name="T1" fmla="*/ 1 h 135"/>
                <a:gd name="T2" fmla="*/ 88 w 104"/>
                <a:gd name="T3" fmla="*/ 4 h 135"/>
                <a:gd name="T4" fmla="*/ 81 w 104"/>
                <a:gd name="T5" fmla="*/ 9 h 135"/>
                <a:gd name="T6" fmla="*/ 73 w 104"/>
                <a:gd name="T7" fmla="*/ 22 h 135"/>
                <a:gd name="T8" fmla="*/ 62 w 104"/>
                <a:gd name="T9" fmla="*/ 25 h 135"/>
                <a:gd name="T10" fmla="*/ 48 w 104"/>
                <a:gd name="T11" fmla="*/ 28 h 135"/>
                <a:gd name="T12" fmla="*/ 32 w 104"/>
                <a:gd name="T13" fmla="*/ 31 h 135"/>
                <a:gd name="T14" fmla="*/ 20 w 104"/>
                <a:gd name="T15" fmla="*/ 37 h 135"/>
                <a:gd name="T16" fmla="*/ 15 w 104"/>
                <a:gd name="T17" fmla="*/ 42 h 135"/>
                <a:gd name="T18" fmla="*/ 15 w 104"/>
                <a:gd name="T19" fmla="*/ 42 h 135"/>
                <a:gd name="T20" fmla="*/ 22 w 104"/>
                <a:gd name="T21" fmla="*/ 40 h 135"/>
                <a:gd name="T22" fmla="*/ 32 w 104"/>
                <a:gd name="T23" fmla="*/ 37 h 135"/>
                <a:gd name="T24" fmla="*/ 45 w 104"/>
                <a:gd name="T25" fmla="*/ 33 h 135"/>
                <a:gd name="T26" fmla="*/ 58 w 104"/>
                <a:gd name="T27" fmla="*/ 33 h 135"/>
                <a:gd name="T28" fmla="*/ 60 w 104"/>
                <a:gd name="T29" fmla="*/ 43 h 135"/>
                <a:gd name="T30" fmla="*/ 51 w 104"/>
                <a:gd name="T31" fmla="*/ 63 h 135"/>
                <a:gd name="T32" fmla="*/ 43 w 104"/>
                <a:gd name="T33" fmla="*/ 68 h 135"/>
                <a:gd name="T34" fmla="*/ 31 w 104"/>
                <a:gd name="T35" fmla="*/ 72 h 135"/>
                <a:gd name="T36" fmla="*/ 18 w 104"/>
                <a:gd name="T37" fmla="*/ 75 h 135"/>
                <a:gd name="T38" fmla="*/ 6 w 104"/>
                <a:gd name="T39" fmla="*/ 77 h 135"/>
                <a:gd name="T40" fmla="*/ 1 w 104"/>
                <a:gd name="T41" fmla="*/ 80 h 135"/>
                <a:gd name="T42" fmla="*/ 1 w 104"/>
                <a:gd name="T43" fmla="*/ 81 h 135"/>
                <a:gd name="T44" fmla="*/ 9 w 104"/>
                <a:gd name="T45" fmla="*/ 81 h 135"/>
                <a:gd name="T46" fmla="*/ 18 w 104"/>
                <a:gd name="T47" fmla="*/ 80 h 135"/>
                <a:gd name="T48" fmla="*/ 28 w 104"/>
                <a:gd name="T49" fmla="*/ 77 h 135"/>
                <a:gd name="T50" fmla="*/ 39 w 104"/>
                <a:gd name="T51" fmla="*/ 76 h 135"/>
                <a:gd name="T52" fmla="*/ 37 w 104"/>
                <a:gd name="T53" fmla="*/ 84 h 135"/>
                <a:gd name="T54" fmla="*/ 24 w 104"/>
                <a:gd name="T55" fmla="*/ 109 h 135"/>
                <a:gd name="T56" fmla="*/ 28 w 104"/>
                <a:gd name="T57" fmla="*/ 123 h 135"/>
                <a:gd name="T58" fmla="*/ 44 w 104"/>
                <a:gd name="T59" fmla="*/ 90 h 135"/>
                <a:gd name="T60" fmla="*/ 54 w 104"/>
                <a:gd name="T61" fmla="*/ 91 h 135"/>
                <a:gd name="T62" fmla="*/ 64 w 104"/>
                <a:gd name="T63" fmla="*/ 114 h 135"/>
                <a:gd name="T64" fmla="*/ 73 w 104"/>
                <a:gd name="T65" fmla="*/ 125 h 135"/>
                <a:gd name="T66" fmla="*/ 72 w 104"/>
                <a:gd name="T67" fmla="*/ 122 h 135"/>
                <a:gd name="T68" fmla="*/ 65 w 104"/>
                <a:gd name="T69" fmla="*/ 106 h 135"/>
                <a:gd name="T70" fmla="*/ 60 w 104"/>
                <a:gd name="T71" fmla="*/ 82 h 135"/>
                <a:gd name="T72" fmla="*/ 62 w 104"/>
                <a:gd name="T73" fmla="*/ 64 h 135"/>
                <a:gd name="T74" fmla="*/ 73 w 104"/>
                <a:gd name="T75" fmla="*/ 42 h 135"/>
                <a:gd name="T76" fmla="*/ 83 w 104"/>
                <a:gd name="T77" fmla="*/ 43 h 135"/>
                <a:gd name="T78" fmla="*/ 97 w 104"/>
                <a:gd name="T79" fmla="*/ 65 h 135"/>
                <a:gd name="T80" fmla="*/ 100 w 104"/>
                <a:gd name="T81" fmla="*/ 86 h 135"/>
                <a:gd name="T82" fmla="*/ 104 w 104"/>
                <a:gd name="T83" fmla="*/ 83 h 135"/>
                <a:gd name="T84" fmla="*/ 102 w 104"/>
                <a:gd name="T85" fmla="*/ 64 h 135"/>
                <a:gd name="T86" fmla="*/ 92 w 104"/>
                <a:gd name="T87" fmla="*/ 37 h 135"/>
                <a:gd name="T88" fmla="*/ 92 w 104"/>
                <a:gd name="T89" fmla="*/ 23 h 135"/>
                <a:gd name="T90" fmla="*/ 102 w 104"/>
                <a:gd name="T91" fmla="*/ 7 h 135"/>
                <a:gd name="T92" fmla="*/ 104 w 104"/>
                <a:gd name="T93" fmla="*/ 0 h 13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4"/>
                <a:gd name="T142" fmla="*/ 0 h 135"/>
                <a:gd name="T143" fmla="*/ 104 w 104"/>
                <a:gd name="T144" fmla="*/ 135 h 13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4" h="135">
                  <a:moveTo>
                    <a:pt x="104" y="0"/>
                  </a:moveTo>
                  <a:lnTo>
                    <a:pt x="98" y="1"/>
                  </a:lnTo>
                  <a:lnTo>
                    <a:pt x="94" y="3"/>
                  </a:lnTo>
                  <a:lnTo>
                    <a:pt x="88" y="4"/>
                  </a:lnTo>
                  <a:lnTo>
                    <a:pt x="82" y="4"/>
                  </a:lnTo>
                  <a:lnTo>
                    <a:pt x="81" y="9"/>
                  </a:lnTo>
                  <a:lnTo>
                    <a:pt x="78" y="16"/>
                  </a:lnTo>
                  <a:lnTo>
                    <a:pt x="73" y="22"/>
                  </a:lnTo>
                  <a:lnTo>
                    <a:pt x="68" y="24"/>
                  </a:lnTo>
                  <a:lnTo>
                    <a:pt x="62" y="25"/>
                  </a:lnTo>
                  <a:lnTo>
                    <a:pt x="55" y="25"/>
                  </a:lnTo>
                  <a:lnTo>
                    <a:pt x="48" y="28"/>
                  </a:lnTo>
                  <a:lnTo>
                    <a:pt x="40" y="29"/>
                  </a:lnTo>
                  <a:lnTo>
                    <a:pt x="32" y="31"/>
                  </a:lnTo>
                  <a:lnTo>
                    <a:pt x="26" y="34"/>
                  </a:lnTo>
                  <a:lnTo>
                    <a:pt x="20" y="37"/>
                  </a:lnTo>
                  <a:lnTo>
                    <a:pt x="17" y="40"/>
                  </a:lnTo>
                  <a:lnTo>
                    <a:pt x="15" y="42"/>
                  </a:lnTo>
                  <a:lnTo>
                    <a:pt x="14" y="42"/>
                  </a:lnTo>
                  <a:lnTo>
                    <a:pt x="15" y="42"/>
                  </a:lnTo>
                  <a:lnTo>
                    <a:pt x="19" y="41"/>
                  </a:lnTo>
                  <a:lnTo>
                    <a:pt x="22" y="40"/>
                  </a:lnTo>
                  <a:lnTo>
                    <a:pt x="27" y="38"/>
                  </a:lnTo>
                  <a:lnTo>
                    <a:pt x="32" y="37"/>
                  </a:lnTo>
                  <a:lnTo>
                    <a:pt x="38" y="34"/>
                  </a:lnTo>
                  <a:lnTo>
                    <a:pt x="45" y="33"/>
                  </a:lnTo>
                  <a:lnTo>
                    <a:pt x="52" y="33"/>
                  </a:lnTo>
                  <a:lnTo>
                    <a:pt x="58" y="33"/>
                  </a:lnTo>
                  <a:lnTo>
                    <a:pt x="64" y="34"/>
                  </a:lnTo>
                  <a:lnTo>
                    <a:pt x="60" y="43"/>
                  </a:lnTo>
                  <a:lnTo>
                    <a:pt x="55" y="54"/>
                  </a:lnTo>
                  <a:lnTo>
                    <a:pt x="51" y="63"/>
                  </a:lnTo>
                  <a:lnTo>
                    <a:pt x="46" y="67"/>
                  </a:lnTo>
                  <a:lnTo>
                    <a:pt x="43" y="68"/>
                  </a:lnTo>
                  <a:lnTo>
                    <a:pt x="37" y="71"/>
                  </a:lnTo>
                  <a:lnTo>
                    <a:pt x="31" y="72"/>
                  </a:lnTo>
                  <a:lnTo>
                    <a:pt x="24" y="74"/>
                  </a:lnTo>
                  <a:lnTo>
                    <a:pt x="18" y="75"/>
                  </a:lnTo>
                  <a:lnTo>
                    <a:pt x="12" y="76"/>
                  </a:lnTo>
                  <a:lnTo>
                    <a:pt x="6" y="77"/>
                  </a:lnTo>
                  <a:lnTo>
                    <a:pt x="3" y="79"/>
                  </a:lnTo>
                  <a:lnTo>
                    <a:pt x="1" y="80"/>
                  </a:lnTo>
                  <a:lnTo>
                    <a:pt x="0" y="80"/>
                  </a:lnTo>
                  <a:lnTo>
                    <a:pt x="1" y="81"/>
                  </a:lnTo>
                  <a:lnTo>
                    <a:pt x="5" y="81"/>
                  </a:lnTo>
                  <a:lnTo>
                    <a:pt x="9" y="81"/>
                  </a:lnTo>
                  <a:lnTo>
                    <a:pt x="13" y="80"/>
                  </a:lnTo>
                  <a:lnTo>
                    <a:pt x="18" y="80"/>
                  </a:lnTo>
                  <a:lnTo>
                    <a:pt x="23" y="79"/>
                  </a:lnTo>
                  <a:lnTo>
                    <a:pt x="28" y="77"/>
                  </a:lnTo>
                  <a:lnTo>
                    <a:pt x="34" y="77"/>
                  </a:lnTo>
                  <a:lnTo>
                    <a:pt x="39" y="76"/>
                  </a:lnTo>
                  <a:lnTo>
                    <a:pt x="44" y="75"/>
                  </a:lnTo>
                  <a:lnTo>
                    <a:pt x="37" y="84"/>
                  </a:lnTo>
                  <a:lnTo>
                    <a:pt x="30" y="93"/>
                  </a:lnTo>
                  <a:lnTo>
                    <a:pt x="24" y="109"/>
                  </a:lnTo>
                  <a:lnTo>
                    <a:pt x="22" y="135"/>
                  </a:lnTo>
                  <a:lnTo>
                    <a:pt x="28" y="123"/>
                  </a:lnTo>
                  <a:lnTo>
                    <a:pt x="36" y="106"/>
                  </a:lnTo>
                  <a:lnTo>
                    <a:pt x="44" y="90"/>
                  </a:lnTo>
                  <a:lnTo>
                    <a:pt x="52" y="80"/>
                  </a:lnTo>
                  <a:lnTo>
                    <a:pt x="54" y="91"/>
                  </a:lnTo>
                  <a:lnTo>
                    <a:pt x="58" y="103"/>
                  </a:lnTo>
                  <a:lnTo>
                    <a:pt x="64" y="114"/>
                  </a:lnTo>
                  <a:lnTo>
                    <a:pt x="70" y="122"/>
                  </a:lnTo>
                  <a:lnTo>
                    <a:pt x="73" y="125"/>
                  </a:lnTo>
                  <a:lnTo>
                    <a:pt x="73" y="124"/>
                  </a:lnTo>
                  <a:lnTo>
                    <a:pt x="72" y="122"/>
                  </a:lnTo>
                  <a:lnTo>
                    <a:pt x="70" y="118"/>
                  </a:lnTo>
                  <a:lnTo>
                    <a:pt x="65" y="106"/>
                  </a:lnTo>
                  <a:lnTo>
                    <a:pt x="62" y="93"/>
                  </a:lnTo>
                  <a:lnTo>
                    <a:pt x="60" y="82"/>
                  </a:lnTo>
                  <a:lnTo>
                    <a:pt x="60" y="73"/>
                  </a:lnTo>
                  <a:lnTo>
                    <a:pt x="62" y="64"/>
                  </a:lnTo>
                  <a:lnTo>
                    <a:pt x="68" y="52"/>
                  </a:lnTo>
                  <a:lnTo>
                    <a:pt x="73" y="42"/>
                  </a:lnTo>
                  <a:lnTo>
                    <a:pt x="77" y="37"/>
                  </a:lnTo>
                  <a:lnTo>
                    <a:pt x="83" y="43"/>
                  </a:lnTo>
                  <a:lnTo>
                    <a:pt x="91" y="54"/>
                  </a:lnTo>
                  <a:lnTo>
                    <a:pt x="97" y="65"/>
                  </a:lnTo>
                  <a:lnTo>
                    <a:pt x="100" y="81"/>
                  </a:lnTo>
                  <a:lnTo>
                    <a:pt x="100" y="86"/>
                  </a:lnTo>
                  <a:lnTo>
                    <a:pt x="103" y="86"/>
                  </a:lnTo>
                  <a:lnTo>
                    <a:pt x="104" y="83"/>
                  </a:lnTo>
                  <a:lnTo>
                    <a:pt x="104" y="79"/>
                  </a:lnTo>
                  <a:lnTo>
                    <a:pt x="102" y="64"/>
                  </a:lnTo>
                  <a:lnTo>
                    <a:pt x="98" y="48"/>
                  </a:lnTo>
                  <a:lnTo>
                    <a:pt x="92" y="37"/>
                  </a:lnTo>
                  <a:lnTo>
                    <a:pt x="88" y="30"/>
                  </a:lnTo>
                  <a:lnTo>
                    <a:pt x="92" y="23"/>
                  </a:lnTo>
                  <a:lnTo>
                    <a:pt x="97" y="15"/>
                  </a:lnTo>
                  <a:lnTo>
                    <a:pt x="102" y="7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14" name="Freeform 624"/>
            <p:cNvSpPr>
              <a:spLocks/>
            </p:cNvSpPr>
            <p:nvPr/>
          </p:nvSpPr>
          <p:spPr bwMode="auto">
            <a:xfrm>
              <a:off x="329" y="308"/>
              <a:ext cx="148" cy="114"/>
            </a:xfrm>
            <a:custGeom>
              <a:avLst/>
              <a:gdLst>
                <a:gd name="T0" fmla="*/ 88 w 148"/>
                <a:gd name="T1" fmla="*/ 7 h 114"/>
                <a:gd name="T2" fmla="*/ 103 w 148"/>
                <a:gd name="T3" fmla="*/ 7 h 114"/>
                <a:gd name="T4" fmla="*/ 116 w 148"/>
                <a:gd name="T5" fmla="*/ 15 h 114"/>
                <a:gd name="T6" fmla="*/ 119 w 148"/>
                <a:gd name="T7" fmla="*/ 22 h 114"/>
                <a:gd name="T8" fmla="*/ 115 w 148"/>
                <a:gd name="T9" fmla="*/ 35 h 114"/>
                <a:gd name="T10" fmla="*/ 95 w 148"/>
                <a:gd name="T11" fmla="*/ 41 h 114"/>
                <a:gd name="T12" fmla="*/ 86 w 148"/>
                <a:gd name="T13" fmla="*/ 49 h 114"/>
                <a:gd name="T14" fmla="*/ 85 w 148"/>
                <a:gd name="T15" fmla="*/ 52 h 114"/>
                <a:gd name="T16" fmla="*/ 89 w 148"/>
                <a:gd name="T17" fmla="*/ 50 h 114"/>
                <a:gd name="T18" fmla="*/ 104 w 148"/>
                <a:gd name="T19" fmla="*/ 46 h 114"/>
                <a:gd name="T20" fmla="*/ 111 w 148"/>
                <a:gd name="T21" fmla="*/ 52 h 114"/>
                <a:gd name="T22" fmla="*/ 114 w 148"/>
                <a:gd name="T23" fmla="*/ 56 h 114"/>
                <a:gd name="T24" fmla="*/ 114 w 148"/>
                <a:gd name="T25" fmla="*/ 63 h 114"/>
                <a:gd name="T26" fmla="*/ 110 w 148"/>
                <a:gd name="T27" fmla="*/ 71 h 114"/>
                <a:gd name="T28" fmla="*/ 114 w 148"/>
                <a:gd name="T29" fmla="*/ 75 h 114"/>
                <a:gd name="T30" fmla="*/ 130 w 148"/>
                <a:gd name="T31" fmla="*/ 72 h 114"/>
                <a:gd name="T32" fmla="*/ 146 w 148"/>
                <a:gd name="T33" fmla="*/ 86 h 114"/>
                <a:gd name="T34" fmla="*/ 142 w 148"/>
                <a:gd name="T35" fmla="*/ 107 h 114"/>
                <a:gd name="T36" fmla="*/ 121 w 148"/>
                <a:gd name="T37" fmla="*/ 114 h 114"/>
                <a:gd name="T38" fmla="*/ 107 w 148"/>
                <a:gd name="T39" fmla="*/ 100 h 114"/>
                <a:gd name="T40" fmla="*/ 104 w 148"/>
                <a:gd name="T41" fmla="*/ 85 h 114"/>
                <a:gd name="T42" fmla="*/ 85 w 148"/>
                <a:gd name="T43" fmla="*/ 71 h 114"/>
                <a:gd name="T44" fmla="*/ 82 w 148"/>
                <a:gd name="T45" fmla="*/ 71 h 114"/>
                <a:gd name="T46" fmla="*/ 86 w 148"/>
                <a:gd name="T47" fmla="*/ 88 h 114"/>
                <a:gd name="T48" fmla="*/ 77 w 148"/>
                <a:gd name="T49" fmla="*/ 104 h 114"/>
                <a:gd name="T50" fmla="*/ 62 w 148"/>
                <a:gd name="T51" fmla="*/ 110 h 114"/>
                <a:gd name="T52" fmla="*/ 46 w 148"/>
                <a:gd name="T53" fmla="*/ 103 h 114"/>
                <a:gd name="T54" fmla="*/ 38 w 148"/>
                <a:gd name="T55" fmla="*/ 89 h 114"/>
                <a:gd name="T56" fmla="*/ 40 w 148"/>
                <a:gd name="T57" fmla="*/ 75 h 114"/>
                <a:gd name="T58" fmla="*/ 48 w 148"/>
                <a:gd name="T59" fmla="*/ 67 h 114"/>
                <a:gd name="T60" fmla="*/ 34 w 148"/>
                <a:gd name="T61" fmla="*/ 59 h 114"/>
                <a:gd name="T62" fmla="*/ 28 w 148"/>
                <a:gd name="T63" fmla="*/ 64 h 114"/>
                <a:gd name="T64" fmla="*/ 8 w 148"/>
                <a:gd name="T65" fmla="*/ 63 h 114"/>
                <a:gd name="T66" fmla="*/ 0 w 148"/>
                <a:gd name="T67" fmla="*/ 51 h 114"/>
                <a:gd name="T68" fmla="*/ 6 w 148"/>
                <a:gd name="T69" fmla="*/ 34 h 114"/>
                <a:gd name="T70" fmla="*/ 12 w 148"/>
                <a:gd name="T71" fmla="*/ 28 h 114"/>
                <a:gd name="T72" fmla="*/ 20 w 148"/>
                <a:gd name="T73" fmla="*/ 26 h 114"/>
                <a:gd name="T74" fmla="*/ 26 w 148"/>
                <a:gd name="T75" fmla="*/ 25 h 114"/>
                <a:gd name="T76" fmla="*/ 29 w 148"/>
                <a:gd name="T77" fmla="*/ 7 h 114"/>
                <a:gd name="T78" fmla="*/ 45 w 148"/>
                <a:gd name="T79" fmla="*/ 0 h 114"/>
                <a:gd name="T80" fmla="*/ 61 w 148"/>
                <a:gd name="T81" fmla="*/ 4 h 114"/>
                <a:gd name="T82" fmla="*/ 59 w 148"/>
                <a:gd name="T83" fmla="*/ 27 h 114"/>
                <a:gd name="T84" fmla="*/ 72 w 148"/>
                <a:gd name="T85" fmla="*/ 36 h 114"/>
                <a:gd name="T86" fmla="*/ 72 w 148"/>
                <a:gd name="T87" fmla="*/ 45 h 114"/>
                <a:gd name="T88" fmla="*/ 77 w 148"/>
                <a:gd name="T89" fmla="*/ 43 h 114"/>
                <a:gd name="T90" fmla="*/ 82 w 148"/>
                <a:gd name="T91" fmla="*/ 34 h 114"/>
                <a:gd name="T92" fmla="*/ 79 w 148"/>
                <a:gd name="T93" fmla="*/ 18 h 11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48"/>
                <a:gd name="T142" fmla="*/ 0 h 114"/>
                <a:gd name="T143" fmla="*/ 148 w 148"/>
                <a:gd name="T144" fmla="*/ 114 h 11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48" h="114">
                  <a:moveTo>
                    <a:pt x="81" y="11"/>
                  </a:moveTo>
                  <a:lnTo>
                    <a:pt x="84" y="9"/>
                  </a:lnTo>
                  <a:lnTo>
                    <a:pt x="88" y="7"/>
                  </a:lnTo>
                  <a:lnTo>
                    <a:pt x="93" y="5"/>
                  </a:lnTo>
                  <a:lnTo>
                    <a:pt x="98" y="7"/>
                  </a:lnTo>
                  <a:lnTo>
                    <a:pt x="103" y="7"/>
                  </a:lnTo>
                  <a:lnTo>
                    <a:pt x="107" y="8"/>
                  </a:lnTo>
                  <a:lnTo>
                    <a:pt x="112" y="10"/>
                  </a:lnTo>
                  <a:lnTo>
                    <a:pt x="116" y="15"/>
                  </a:lnTo>
                  <a:lnTo>
                    <a:pt x="115" y="13"/>
                  </a:lnTo>
                  <a:lnTo>
                    <a:pt x="118" y="17"/>
                  </a:lnTo>
                  <a:lnTo>
                    <a:pt x="119" y="22"/>
                  </a:lnTo>
                  <a:lnTo>
                    <a:pt x="119" y="28"/>
                  </a:lnTo>
                  <a:lnTo>
                    <a:pt x="118" y="32"/>
                  </a:lnTo>
                  <a:lnTo>
                    <a:pt x="115" y="35"/>
                  </a:lnTo>
                  <a:lnTo>
                    <a:pt x="113" y="39"/>
                  </a:lnTo>
                  <a:lnTo>
                    <a:pt x="106" y="42"/>
                  </a:lnTo>
                  <a:lnTo>
                    <a:pt x="95" y="41"/>
                  </a:lnTo>
                  <a:lnTo>
                    <a:pt x="91" y="43"/>
                  </a:lnTo>
                  <a:lnTo>
                    <a:pt x="89" y="46"/>
                  </a:lnTo>
                  <a:lnTo>
                    <a:pt x="86" y="49"/>
                  </a:lnTo>
                  <a:lnTo>
                    <a:pt x="84" y="50"/>
                  </a:lnTo>
                  <a:lnTo>
                    <a:pt x="85" y="51"/>
                  </a:lnTo>
                  <a:lnTo>
                    <a:pt x="85" y="52"/>
                  </a:lnTo>
                  <a:lnTo>
                    <a:pt x="86" y="53"/>
                  </a:lnTo>
                  <a:lnTo>
                    <a:pt x="86" y="54"/>
                  </a:lnTo>
                  <a:lnTo>
                    <a:pt x="89" y="50"/>
                  </a:lnTo>
                  <a:lnTo>
                    <a:pt x="94" y="46"/>
                  </a:lnTo>
                  <a:lnTo>
                    <a:pt x="98" y="45"/>
                  </a:lnTo>
                  <a:lnTo>
                    <a:pt x="104" y="46"/>
                  </a:lnTo>
                  <a:lnTo>
                    <a:pt x="107" y="49"/>
                  </a:lnTo>
                  <a:lnTo>
                    <a:pt x="110" y="50"/>
                  </a:lnTo>
                  <a:lnTo>
                    <a:pt x="111" y="52"/>
                  </a:lnTo>
                  <a:lnTo>
                    <a:pt x="113" y="54"/>
                  </a:lnTo>
                  <a:lnTo>
                    <a:pt x="114" y="55"/>
                  </a:lnTo>
                  <a:lnTo>
                    <a:pt x="114" y="56"/>
                  </a:lnTo>
                  <a:lnTo>
                    <a:pt x="114" y="59"/>
                  </a:lnTo>
                  <a:lnTo>
                    <a:pt x="114" y="60"/>
                  </a:lnTo>
                  <a:lnTo>
                    <a:pt x="114" y="63"/>
                  </a:lnTo>
                  <a:lnTo>
                    <a:pt x="113" y="66"/>
                  </a:lnTo>
                  <a:lnTo>
                    <a:pt x="112" y="69"/>
                  </a:lnTo>
                  <a:lnTo>
                    <a:pt x="110" y="71"/>
                  </a:lnTo>
                  <a:lnTo>
                    <a:pt x="111" y="72"/>
                  </a:lnTo>
                  <a:lnTo>
                    <a:pt x="112" y="73"/>
                  </a:lnTo>
                  <a:lnTo>
                    <a:pt x="114" y="75"/>
                  </a:lnTo>
                  <a:lnTo>
                    <a:pt x="115" y="76"/>
                  </a:lnTo>
                  <a:lnTo>
                    <a:pt x="122" y="72"/>
                  </a:lnTo>
                  <a:lnTo>
                    <a:pt x="130" y="72"/>
                  </a:lnTo>
                  <a:lnTo>
                    <a:pt x="137" y="75"/>
                  </a:lnTo>
                  <a:lnTo>
                    <a:pt x="142" y="79"/>
                  </a:lnTo>
                  <a:lnTo>
                    <a:pt x="146" y="86"/>
                  </a:lnTo>
                  <a:lnTo>
                    <a:pt x="148" y="94"/>
                  </a:lnTo>
                  <a:lnTo>
                    <a:pt x="146" y="102"/>
                  </a:lnTo>
                  <a:lnTo>
                    <a:pt x="142" y="107"/>
                  </a:lnTo>
                  <a:lnTo>
                    <a:pt x="136" y="112"/>
                  </a:lnTo>
                  <a:lnTo>
                    <a:pt x="129" y="114"/>
                  </a:lnTo>
                  <a:lnTo>
                    <a:pt x="121" y="114"/>
                  </a:lnTo>
                  <a:lnTo>
                    <a:pt x="114" y="111"/>
                  </a:lnTo>
                  <a:lnTo>
                    <a:pt x="110" y="105"/>
                  </a:lnTo>
                  <a:lnTo>
                    <a:pt x="107" y="100"/>
                  </a:lnTo>
                  <a:lnTo>
                    <a:pt x="107" y="94"/>
                  </a:lnTo>
                  <a:lnTo>
                    <a:pt x="108" y="88"/>
                  </a:lnTo>
                  <a:lnTo>
                    <a:pt x="104" y="85"/>
                  </a:lnTo>
                  <a:lnTo>
                    <a:pt x="97" y="80"/>
                  </a:lnTo>
                  <a:lnTo>
                    <a:pt x="89" y="75"/>
                  </a:lnTo>
                  <a:lnTo>
                    <a:pt x="85" y="71"/>
                  </a:lnTo>
                  <a:lnTo>
                    <a:pt x="84" y="70"/>
                  </a:lnTo>
                  <a:lnTo>
                    <a:pt x="82" y="70"/>
                  </a:lnTo>
                  <a:lnTo>
                    <a:pt x="82" y="71"/>
                  </a:lnTo>
                  <a:lnTo>
                    <a:pt x="82" y="72"/>
                  </a:lnTo>
                  <a:lnTo>
                    <a:pt x="86" y="80"/>
                  </a:lnTo>
                  <a:lnTo>
                    <a:pt x="86" y="88"/>
                  </a:lnTo>
                  <a:lnTo>
                    <a:pt x="82" y="96"/>
                  </a:lnTo>
                  <a:lnTo>
                    <a:pt x="79" y="102"/>
                  </a:lnTo>
                  <a:lnTo>
                    <a:pt x="77" y="104"/>
                  </a:lnTo>
                  <a:lnTo>
                    <a:pt x="72" y="106"/>
                  </a:lnTo>
                  <a:lnTo>
                    <a:pt x="67" y="109"/>
                  </a:lnTo>
                  <a:lnTo>
                    <a:pt x="62" y="110"/>
                  </a:lnTo>
                  <a:lnTo>
                    <a:pt x="56" y="109"/>
                  </a:lnTo>
                  <a:lnTo>
                    <a:pt x="51" y="106"/>
                  </a:lnTo>
                  <a:lnTo>
                    <a:pt x="46" y="103"/>
                  </a:lnTo>
                  <a:lnTo>
                    <a:pt x="43" y="98"/>
                  </a:lnTo>
                  <a:lnTo>
                    <a:pt x="40" y="94"/>
                  </a:lnTo>
                  <a:lnTo>
                    <a:pt x="38" y="89"/>
                  </a:lnTo>
                  <a:lnTo>
                    <a:pt x="38" y="84"/>
                  </a:lnTo>
                  <a:lnTo>
                    <a:pt x="38" y="77"/>
                  </a:lnTo>
                  <a:lnTo>
                    <a:pt x="40" y="75"/>
                  </a:lnTo>
                  <a:lnTo>
                    <a:pt x="43" y="71"/>
                  </a:lnTo>
                  <a:lnTo>
                    <a:pt x="45" y="69"/>
                  </a:lnTo>
                  <a:lnTo>
                    <a:pt x="48" y="67"/>
                  </a:lnTo>
                  <a:lnTo>
                    <a:pt x="43" y="66"/>
                  </a:lnTo>
                  <a:lnTo>
                    <a:pt x="38" y="62"/>
                  </a:lnTo>
                  <a:lnTo>
                    <a:pt x="34" y="59"/>
                  </a:lnTo>
                  <a:lnTo>
                    <a:pt x="31" y="54"/>
                  </a:lnTo>
                  <a:lnTo>
                    <a:pt x="30" y="60"/>
                  </a:lnTo>
                  <a:lnTo>
                    <a:pt x="28" y="64"/>
                  </a:lnTo>
                  <a:lnTo>
                    <a:pt x="22" y="67"/>
                  </a:lnTo>
                  <a:lnTo>
                    <a:pt x="13" y="66"/>
                  </a:lnTo>
                  <a:lnTo>
                    <a:pt x="8" y="63"/>
                  </a:lnTo>
                  <a:lnTo>
                    <a:pt x="3" y="59"/>
                  </a:lnTo>
                  <a:lnTo>
                    <a:pt x="1" y="54"/>
                  </a:lnTo>
                  <a:lnTo>
                    <a:pt x="0" y="51"/>
                  </a:lnTo>
                  <a:lnTo>
                    <a:pt x="1" y="45"/>
                  </a:lnTo>
                  <a:lnTo>
                    <a:pt x="3" y="39"/>
                  </a:lnTo>
                  <a:lnTo>
                    <a:pt x="6" y="34"/>
                  </a:lnTo>
                  <a:lnTo>
                    <a:pt x="9" y="30"/>
                  </a:lnTo>
                  <a:lnTo>
                    <a:pt x="10" y="29"/>
                  </a:lnTo>
                  <a:lnTo>
                    <a:pt x="12" y="28"/>
                  </a:lnTo>
                  <a:lnTo>
                    <a:pt x="14" y="27"/>
                  </a:lnTo>
                  <a:lnTo>
                    <a:pt x="17" y="26"/>
                  </a:lnTo>
                  <a:lnTo>
                    <a:pt x="20" y="26"/>
                  </a:lnTo>
                  <a:lnTo>
                    <a:pt x="22" y="25"/>
                  </a:lnTo>
                  <a:lnTo>
                    <a:pt x="23" y="25"/>
                  </a:lnTo>
                  <a:lnTo>
                    <a:pt x="26" y="25"/>
                  </a:lnTo>
                  <a:lnTo>
                    <a:pt x="26" y="19"/>
                  </a:lnTo>
                  <a:lnTo>
                    <a:pt x="26" y="12"/>
                  </a:lnTo>
                  <a:lnTo>
                    <a:pt x="29" y="7"/>
                  </a:lnTo>
                  <a:lnTo>
                    <a:pt x="36" y="2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54" y="1"/>
                  </a:lnTo>
                  <a:lnTo>
                    <a:pt x="61" y="4"/>
                  </a:lnTo>
                  <a:lnTo>
                    <a:pt x="64" y="12"/>
                  </a:lnTo>
                  <a:lnTo>
                    <a:pt x="64" y="20"/>
                  </a:lnTo>
                  <a:lnTo>
                    <a:pt x="59" y="27"/>
                  </a:lnTo>
                  <a:lnTo>
                    <a:pt x="63" y="28"/>
                  </a:lnTo>
                  <a:lnTo>
                    <a:pt x="69" y="30"/>
                  </a:lnTo>
                  <a:lnTo>
                    <a:pt x="72" y="36"/>
                  </a:lnTo>
                  <a:lnTo>
                    <a:pt x="73" y="42"/>
                  </a:lnTo>
                  <a:lnTo>
                    <a:pt x="72" y="44"/>
                  </a:lnTo>
                  <a:lnTo>
                    <a:pt x="72" y="45"/>
                  </a:lnTo>
                  <a:lnTo>
                    <a:pt x="72" y="46"/>
                  </a:lnTo>
                  <a:lnTo>
                    <a:pt x="74" y="45"/>
                  </a:lnTo>
                  <a:lnTo>
                    <a:pt x="77" y="43"/>
                  </a:lnTo>
                  <a:lnTo>
                    <a:pt x="79" y="39"/>
                  </a:lnTo>
                  <a:lnTo>
                    <a:pt x="81" y="37"/>
                  </a:lnTo>
                  <a:lnTo>
                    <a:pt x="82" y="34"/>
                  </a:lnTo>
                  <a:lnTo>
                    <a:pt x="80" y="28"/>
                  </a:lnTo>
                  <a:lnTo>
                    <a:pt x="79" y="24"/>
                  </a:lnTo>
                  <a:lnTo>
                    <a:pt x="79" y="18"/>
                  </a:lnTo>
                  <a:lnTo>
                    <a:pt x="81" y="11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15" name="Freeform 625"/>
            <p:cNvSpPr>
              <a:spLocks/>
            </p:cNvSpPr>
            <p:nvPr/>
          </p:nvSpPr>
          <p:spPr bwMode="auto">
            <a:xfrm>
              <a:off x="207" y="204"/>
              <a:ext cx="139" cy="134"/>
            </a:xfrm>
            <a:custGeom>
              <a:avLst/>
              <a:gdLst>
                <a:gd name="T0" fmla="*/ 134 w 139"/>
                <a:gd name="T1" fmla="*/ 132 h 134"/>
                <a:gd name="T2" fmla="*/ 127 w 139"/>
                <a:gd name="T3" fmla="*/ 129 h 134"/>
                <a:gd name="T4" fmla="*/ 113 w 139"/>
                <a:gd name="T5" fmla="*/ 125 h 134"/>
                <a:gd name="T6" fmla="*/ 99 w 139"/>
                <a:gd name="T7" fmla="*/ 126 h 134"/>
                <a:gd name="T8" fmla="*/ 83 w 139"/>
                <a:gd name="T9" fmla="*/ 126 h 134"/>
                <a:gd name="T10" fmla="*/ 73 w 139"/>
                <a:gd name="T11" fmla="*/ 122 h 134"/>
                <a:gd name="T12" fmla="*/ 79 w 139"/>
                <a:gd name="T13" fmla="*/ 120 h 134"/>
                <a:gd name="T14" fmla="*/ 104 w 139"/>
                <a:gd name="T15" fmla="*/ 116 h 134"/>
                <a:gd name="T16" fmla="*/ 97 w 139"/>
                <a:gd name="T17" fmla="*/ 100 h 134"/>
                <a:gd name="T18" fmla="*/ 82 w 139"/>
                <a:gd name="T19" fmla="*/ 93 h 134"/>
                <a:gd name="T20" fmla="*/ 58 w 139"/>
                <a:gd name="T21" fmla="*/ 96 h 134"/>
                <a:gd name="T22" fmla="*/ 36 w 139"/>
                <a:gd name="T23" fmla="*/ 94 h 134"/>
                <a:gd name="T24" fmla="*/ 28 w 139"/>
                <a:gd name="T25" fmla="*/ 86 h 134"/>
                <a:gd name="T26" fmla="*/ 39 w 139"/>
                <a:gd name="T27" fmla="*/ 88 h 134"/>
                <a:gd name="T28" fmla="*/ 55 w 139"/>
                <a:gd name="T29" fmla="*/ 87 h 134"/>
                <a:gd name="T30" fmla="*/ 71 w 139"/>
                <a:gd name="T31" fmla="*/ 83 h 134"/>
                <a:gd name="T32" fmla="*/ 67 w 139"/>
                <a:gd name="T33" fmla="*/ 70 h 134"/>
                <a:gd name="T34" fmla="*/ 49 w 139"/>
                <a:gd name="T35" fmla="*/ 64 h 134"/>
                <a:gd name="T36" fmla="*/ 24 w 139"/>
                <a:gd name="T37" fmla="*/ 65 h 134"/>
                <a:gd name="T38" fmla="*/ 5 w 139"/>
                <a:gd name="T39" fmla="*/ 57 h 134"/>
                <a:gd name="T40" fmla="*/ 0 w 139"/>
                <a:gd name="T41" fmla="*/ 49 h 134"/>
                <a:gd name="T42" fmla="*/ 10 w 139"/>
                <a:gd name="T43" fmla="*/ 54 h 134"/>
                <a:gd name="T44" fmla="*/ 24 w 139"/>
                <a:gd name="T45" fmla="*/ 56 h 134"/>
                <a:gd name="T46" fmla="*/ 41 w 139"/>
                <a:gd name="T47" fmla="*/ 55 h 134"/>
                <a:gd name="T48" fmla="*/ 34 w 139"/>
                <a:gd name="T49" fmla="*/ 43 h 134"/>
                <a:gd name="T50" fmla="*/ 16 w 139"/>
                <a:gd name="T51" fmla="*/ 23 h 134"/>
                <a:gd name="T52" fmla="*/ 4 w 139"/>
                <a:gd name="T53" fmla="*/ 8 h 134"/>
                <a:gd name="T54" fmla="*/ 5 w 139"/>
                <a:gd name="T55" fmla="*/ 1 h 134"/>
                <a:gd name="T56" fmla="*/ 15 w 139"/>
                <a:gd name="T57" fmla="*/ 12 h 134"/>
                <a:gd name="T58" fmla="*/ 33 w 139"/>
                <a:gd name="T59" fmla="*/ 31 h 134"/>
                <a:gd name="T60" fmla="*/ 48 w 139"/>
                <a:gd name="T61" fmla="*/ 45 h 134"/>
                <a:gd name="T62" fmla="*/ 55 w 139"/>
                <a:gd name="T63" fmla="*/ 22 h 134"/>
                <a:gd name="T64" fmla="*/ 54 w 139"/>
                <a:gd name="T65" fmla="*/ 8 h 134"/>
                <a:gd name="T66" fmla="*/ 61 w 139"/>
                <a:gd name="T67" fmla="*/ 23 h 134"/>
                <a:gd name="T68" fmla="*/ 63 w 139"/>
                <a:gd name="T69" fmla="*/ 52 h 134"/>
                <a:gd name="T70" fmla="*/ 79 w 139"/>
                <a:gd name="T71" fmla="*/ 69 h 134"/>
                <a:gd name="T72" fmla="*/ 96 w 139"/>
                <a:gd name="T73" fmla="*/ 63 h 134"/>
                <a:gd name="T74" fmla="*/ 98 w 139"/>
                <a:gd name="T75" fmla="*/ 36 h 134"/>
                <a:gd name="T76" fmla="*/ 102 w 139"/>
                <a:gd name="T77" fmla="*/ 38 h 134"/>
                <a:gd name="T78" fmla="*/ 106 w 139"/>
                <a:gd name="T79" fmla="*/ 74 h 134"/>
                <a:gd name="T80" fmla="*/ 114 w 139"/>
                <a:gd name="T81" fmla="*/ 96 h 134"/>
                <a:gd name="T82" fmla="*/ 125 w 139"/>
                <a:gd name="T83" fmla="*/ 103 h 134"/>
                <a:gd name="T84" fmla="*/ 131 w 139"/>
                <a:gd name="T85" fmla="*/ 90 h 134"/>
                <a:gd name="T86" fmla="*/ 136 w 139"/>
                <a:gd name="T87" fmla="*/ 88 h 134"/>
                <a:gd name="T88" fmla="*/ 134 w 139"/>
                <a:gd name="T89" fmla="*/ 105 h 134"/>
                <a:gd name="T90" fmla="*/ 132 w 139"/>
                <a:gd name="T91" fmla="*/ 119 h 134"/>
                <a:gd name="T92" fmla="*/ 139 w 139"/>
                <a:gd name="T93" fmla="*/ 130 h 13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39"/>
                <a:gd name="T142" fmla="*/ 0 h 134"/>
                <a:gd name="T143" fmla="*/ 139 w 139"/>
                <a:gd name="T144" fmla="*/ 134 h 13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39" h="134">
                  <a:moveTo>
                    <a:pt x="139" y="130"/>
                  </a:moveTo>
                  <a:lnTo>
                    <a:pt x="136" y="131"/>
                  </a:lnTo>
                  <a:lnTo>
                    <a:pt x="134" y="132"/>
                  </a:lnTo>
                  <a:lnTo>
                    <a:pt x="132" y="133"/>
                  </a:lnTo>
                  <a:lnTo>
                    <a:pt x="131" y="134"/>
                  </a:lnTo>
                  <a:lnTo>
                    <a:pt x="127" y="129"/>
                  </a:lnTo>
                  <a:lnTo>
                    <a:pt x="124" y="125"/>
                  </a:lnTo>
                  <a:lnTo>
                    <a:pt x="119" y="124"/>
                  </a:lnTo>
                  <a:lnTo>
                    <a:pt x="113" y="125"/>
                  </a:lnTo>
                  <a:lnTo>
                    <a:pt x="108" y="126"/>
                  </a:lnTo>
                  <a:lnTo>
                    <a:pt x="104" y="126"/>
                  </a:lnTo>
                  <a:lnTo>
                    <a:pt x="99" y="126"/>
                  </a:lnTo>
                  <a:lnTo>
                    <a:pt x="93" y="126"/>
                  </a:lnTo>
                  <a:lnTo>
                    <a:pt x="88" y="126"/>
                  </a:lnTo>
                  <a:lnTo>
                    <a:pt x="83" y="126"/>
                  </a:lnTo>
                  <a:lnTo>
                    <a:pt x="80" y="125"/>
                  </a:lnTo>
                  <a:lnTo>
                    <a:pt x="76" y="124"/>
                  </a:lnTo>
                  <a:lnTo>
                    <a:pt x="73" y="122"/>
                  </a:lnTo>
                  <a:lnTo>
                    <a:pt x="72" y="120"/>
                  </a:lnTo>
                  <a:lnTo>
                    <a:pt x="73" y="119"/>
                  </a:lnTo>
                  <a:lnTo>
                    <a:pt x="79" y="120"/>
                  </a:lnTo>
                  <a:lnTo>
                    <a:pt x="87" y="120"/>
                  </a:lnTo>
                  <a:lnTo>
                    <a:pt x="96" y="119"/>
                  </a:lnTo>
                  <a:lnTo>
                    <a:pt x="104" y="116"/>
                  </a:lnTo>
                  <a:lnTo>
                    <a:pt x="109" y="114"/>
                  </a:lnTo>
                  <a:lnTo>
                    <a:pt x="104" y="107"/>
                  </a:lnTo>
                  <a:lnTo>
                    <a:pt x="97" y="100"/>
                  </a:lnTo>
                  <a:lnTo>
                    <a:pt x="91" y="95"/>
                  </a:lnTo>
                  <a:lnTo>
                    <a:pt x="88" y="91"/>
                  </a:lnTo>
                  <a:lnTo>
                    <a:pt x="82" y="93"/>
                  </a:lnTo>
                  <a:lnTo>
                    <a:pt x="74" y="94"/>
                  </a:lnTo>
                  <a:lnTo>
                    <a:pt x="66" y="95"/>
                  </a:lnTo>
                  <a:lnTo>
                    <a:pt x="58" y="96"/>
                  </a:lnTo>
                  <a:lnTo>
                    <a:pt x="49" y="96"/>
                  </a:lnTo>
                  <a:lnTo>
                    <a:pt x="42" y="95"/>
                  </a:lnTo>
                  <a:lnTo>
                    <a:pt x="36" y="94"/>
                  </a:lnTo>
                  <a:lnTo>
                    <a:pt x="31" y="91"/>
                  </a:lnTo>
                  <a:lnTo>
                    <a:pt x="28" y="88"/>
                  </a:lnTo>
                  <a:lnTo>
                    <a:pt x="28" y="86"/>
                  </a:lnTo>
                  <a:lnTo>
                    <a:pt x="30" y="86"/>
                  </a:lnTo>
                  <a:lnTo>
                    <a:pt x="34" y="87"/>
                  </a:lnTo>
                  <a:lnTo>
                    <a:pt x="39" y="88"/>
                  </a:lnTo>
                  <a:lnTo>
                    <a:pt x="44" y="88"/>
                  </a:lnTo>
                  <a:lnTo>
                    <a:pt x="49" y="88"/>
                  </a:lnTo>
                  <a:lnTo>
                    <a:pt x="55" y="87"/>
                  </a:lnTo>
                  <a:lnTo>
                    <a:pt x="61" y="86"/>
                  </a:lnTo>
                  <a:lnTo>
                    <a:pt x="66" y="85"/>
                  </a:lnTo>
                  <a:lnTo>
                    <a:pt x="71" y="83"/>
                  </a:lnTo>
                  <a:lnTo>
                    <a:pt x="75" y="81"/>
                  </a:lnTo>
                  <a:lnTo>
                    <a:pt x="72" y="76"/>
                  </a:lnTo>
                  <a:lnTo>
                    <a:pt x="67" y="70"/>
                  </a:lnTo>
                  <a:lnTo>
                    <a:pt x="62" y="65"/>
                  </a:lnTo>
                  <a:lnTo>
                    <a:pt x="56" y="62"/>
                  </a:lnTo>
                  <a:lnTo>
                    <a:pt x="49" y="64"/>
                  </a:lnTo>
                  <a:lnTo>
                    <a:pt x="41" y="65"/>
                  </a:lnTo>
                  <a:lnTo>
                    <a:pt x="32" y="65"/>
                  </a:lnTo>
                  <a:lnTo>
                    <a:pt x="24" y="65"/>
                  </a:lnTo>
                  <a:lnTo>
                    <a:pt x="17" y="63"/>
                  </a:lnTo>
                  <a:lnTo>
                    <a:pt x="11" y="61"/>
                  </a:lnTo>
                  <a:lnTo>
                    <a:pt x="5" y="57"/>
                  </a:lnTo>
                  <a:lnTo>
                    <a:pt x="2" y="53"/>
                  </a:lnTo>
                  <a:lnTo>
                    <a:pt x="0" y="51"/>
                  </a:lnTo>
                  <a:lnTo>
                    <a:pt x="0" y="49"/>
                  </a:lnTo>
                  <a:lnTo>
                    <a:pt x="3" y="51"/>
                  </a:lnTo>
                  <a:lnTo>
                    <a:pt x="6" y="53"/>
                  </a:lnTo>
                  <a:lnTo>
                    <a:pt x="10" y="54"/>
                  </a:lnTo>
                  <a:lnTo>
                    <a:pt x="13" y="55"/>
                  </a:lnTo>
                  <a:lnTo>
                    <a:pt x="19" y="56"/>
                  </a:lnTo>
                  <a:lnTo>
                    <a:pt x="24" y="56"/>
                  </a:lnTo>
                  <a:lnTo>
                    <a:pt x="30" y="56"/>
                  </a:lnTo>
                  <a:lnTo>
                    <a:pt x="36" y="56"/>
                  </a:lnTo>
                  <a:lnTo>
                    <a:pt x="41" y="55"/>
                  </a:lnTo>
                  <a:lnTo>
                    <a:pt x="46" y="54"/>
                  </a:lnTo>
                  <a:lnTo>
                    <a:pt x="40" y="48"/>
                  </a:lnTo>
                  <a:lnTo>
                    <a:pt x="34" y="43"/>
                  </a:lnTo>
                  <a:lnTo>
                    <a:pt x="29" y="37"/>
                  </a:lnTo>
                  <a:lnTo>
                    <a:pt x="22" y="30"/>
                  </a:lnTo>
                  <a:lnTo>
                    <a:pt x="16" y="23"/>
                  </a:lnTo>
                  <a:lnTo>
                    <a:pt x="11" y="18"/>
                  </a:lnTo>
                  <a:lnTo>
                    <a:pt x="7" y="12"/>
                  </a:lnTo>
                  <a:lnTo>
                    <a:pt x="4" y="8"/>
                  </a:lnTo>
                  <a:lnTo>
                    <a:pt x="2" y="2"/>
                  </a:lnTo>
                  <a:lnTo>
                    <a:pt x="2" y="0"/>
                  </a:lnTo>
                  <a:lnTo>
                    <a:pt x="5" y="1"/>
                  </a:lnTo>
                  <a:lnTo>
                    <a:pt x="8" y="4"/>
                  </a:lnTo>
                  <a:lnTo>
                    <a:pt x="11" y="8"/>
                  </a:lnTo>
                  <a:lnTo>
                    <a:pt x="15" y="12"/>
                  </a:lnTo>
                  <a:lnTo>
                    <a:pt x="21" y="19"/>
                  </a:lnTo>
                  <a:lnTo>
                    <a:pt x="27" y="25"/>
                  </a:lnTo>
                  <a:lnTo>
                    <a:pt x="33" y="31"/>
                  </a:lnTo>
                  <a:lnTo>
                    <a:pt x="39" y="37"/>
                  </a:lnTo>
                  <a:lnTo>
                    <a:pt x="45" y="43"/>
                  </a:lnTo>
                  <a:lnTo>
                    <a:pt x="48" y="45"/>
                  </a:lnTo>
                  <a:lnTo>
                    <a:pt x="51" y="38"/>
                  </a:lnTo>
                  <a:lnTo>
                    <a:pt x="54" y="30"/>
                  </a:lnTo>
                  <a:lnTo>
                    <a:pt x="55" y="22"/>
                  </a:lnTo>
                  <a:lnTo>
                    <a:pt x="54" y="15"/>
                  </a:lnTo>
                  <a:lnTo>
                    <a:pt x="53" y="11"/>
                  </a:lnTo>
                  <a:lnTo>
                    <a:pt x="54" y="8"/>
                  </a:lnTo>
                  <a:lnTo>
                    <a:pt x="55" y="9"/>
                  </a:lnTo>
                  <a:lnTo>
                    <a:pt x="57" y="11"/>
                  </a:lnTo>
                  <a:lnTo>
                    <a:pt x="61" y="23"/>
                  </a:lnTo>
                  <a:lnTo>
                    <a:pt x="63" y="36"/>
                  </a:lnTo>
                  <a:lnTo>
                    <a:pt x="63" y="46"/>
                  </a:lnTo>
                  <a:lnTo>
                    <a:pt x="63" y="52"/>
                  </a:lnTo>
                  <a:lnTo>
                    <a:pt x="68" y="56"/>
                  </a:lnTo>
                  <a:lnTo>
                    <a:pt x="74" y="63"/>
                  </a:lnTo>
                  <a:lnTo>
                    <a:pt x="79" y="69"/>
                  </a:lnTo>
                  <a:lnTo>
                    <a:pt x="83" y="72"/>
                  </a:lnTo>
                  <a:lnTo>
                    <a:pt x="90" y="70"/>
                  </a:lnTo>
                  <a:lnTo>
                    <a:pt x="96" y="63"/>
                  </a:lnTo>
                  <a:lnTo>
                    <a:pt x="99" y="54"/>
                  </a:lnTo>
                  <a:lnTo>
                    <a:pt x="99" y="44"/>
                  </a:lnTo>
                  <a:lnTo>
                    <a:pt x="98" y="36"/>
                  </a:lnTo>
                  <a:lnTo>
                    <a:pt x="99" y="32"/>
                  </a:lnTo>
                  <a:lnTo>
                    <a:pt x="100" y="34"/>
                  </a:lnTo>
                  <a:lnTo>
                    <a:pt x="102" y="38"/>
                  </a:lnTo>
                  <a:lnTo>
                    <a:pt x="105" y="49"/>
                  </a:lnTo>
                  <a:lnTo>
                    <a:pt x="106" y="62"/>
                  </a:lnTo>
                  <a:lnTo>
                    <a:pt x="106" y="74"/>
                  </a:lnTo>
                  <a:lnTo>
                    <a:pt x="101" y="83"/>
                  </a:lnTo>
                  <a:lnTo>
                    <a:pt x="108" y="90"/>
                  </a:lnTo>
                  <a:lnTo>
                    <a:pt x="114" y="96"/>
                  </a:lnTo>
                  <a:lnTo>
                    <a:pt x="117" y="102"/>
                  </a:lnTo>
                  <a:lnTo>
                    <a:pt x="121" y="106"/>
                  </a:lnTo>
                  <a:lnTo>
                    <a:pt x="125" y="103"/>
                  </a:lnTo>
                  <a:lnTo>
                    <a:pt x="127" y="98"/>
                  </a:lnTo>
                  <a:lnTo>
                    <a:pt x="130" y="94"/>
                  </a:lnTo>
                  <a:lnTo>
                    <a:pt x="131" y="90"/>
                  </a:lnTo>
                  <a:lnTo>
                    <a:pt x="132" y="88"/>
                  </a:lnTo>
                  <a:lnTo>
                    <a:pt x="134" y="87"/>
                  </a:lnTo>
                  <a:lnTo>
                    <a:pt x="136" y="88"/>
                  </a:lnTo>
                  <a:lnTo>
                    <a:pt x="138" y="93"/>
                  </a:lnTo>
                  <a:lnTo>
                    <a:pt x="136" y="99"/>
                  </a:lnTo>
                  <a:lnTo>
                    <a:pt x="134" y="105"/>
                  </a:lnTo>
                  <a:lnTo>
                    <a:pt x="132" y="112"/>
                  </a:lnTo>
                  <a:lnTo>
                    <a:pt x="130" y="115"/>
                  </a:lnTo>
                  <a:lnTo>
                    <a:pt x="132" y="119"/>
                  </a:lnTo>
                  <a:lnTo>
                    <a:pt x="134" y="122"/>
                  </a:lnTo>
                  <a:lnTo>
                    <a:pt x="136" y="126"/>
                  </a:lnTo>
                  <a:lnTo>
                    <a:pt x="139" y="13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16" name="Freeform 626"/>
            <p:cNvSpPr>
              <a:spLocks/>
            </p:cNvSpPr>
            <p:nvPr/>
          </p:nvSpPr>
          <p:spPr bwMode="auto">
            <a:xfrm>
              <a:off x="388" y="171"/>
              <a:ext cx="111" cy="148"/>
            </a:xfrm>
            <a:custGeom>
              <a:avLst/>
              <a:gdLst>
                <a:gd name="T0" fmla="*/ 14 w 111"/>
                <a:gd name="T1" fmla="*/ 141 h 148"/>
                <a:gd name="T2" fmla="*/ 0 w 111"/>
                <a:gd name="T3" fmla="*/ 112 h 148"/>
                <a:gd name="T4" fmla="*/ 2 w 111"/>
                <a:gd name="T5" fmla="*/ 89 h 148"/>
                <a:gd name="T6" fmla="*/ 5 w 111"/>
                <a:gd name="T7" fmla="*/ 90 h 148"/>
                <a:gd name="T8" fmla="*/ 6 w 111"/>
                <a:gd name="T9" fmla="*/ 106 h 148"/>
                <a:gd name="T10" fmla="*/ 15 w 111"/>
                <a:gd name="T11" fmla="*/ 131 h 148"/>
                <a:gd name="T12" fmla="*/ 28 w 111"/>
                <a:gd name="T13" fmla="*/ 136 h 148"/>
                <a:gd name="T14" fmla="*/ 31 w 111"/>
                <a:gd name="T15" fmla="*/ 128 h 148"/>
                <a:gd name="T16" fmla="*/ 29 w 111"/>
                <a:gd name="T17" fmla="*/ 112 h 148"/>
                <a:gd name="T18" fmla="*/ 23 w 111"/>
                <a:gd name="T19" fmla="*/ 80 h 148"/>
                <a:gd name="T20" fmla="*/ 25 w 111"/>
                <a:gd name="T21" fmla="*/ 64 h 148"/>
                <a:gd name="T22" fmla="*/ 28 w 111"/>
                <a:gd name="T23" fmla="*/ 64 h 148"/>
                <a:gd name="T24" fmla="*/ 29 w 111"/>
                <a:gd name="T25" fmla="*/ 80 h 148"/>
                <a:gd name="T26" fmla="*/ 35 w 111"/>
                <a:gd name="T27" fmla="*/ 105 h 148"/>
                <a:gd name="T28" fmla="*/ 44 w 111"/>
                <a:gd name="T29" fmla="*/ 106 h 148"/>
                <a:gd name="T30" fmla="*/ 52 w 111"/>
                <a:gd name="T31" fmla="*/ 88 h 148"/>
                <a:gd name="T32" fmla="*/ 48 w 111"/>
                <a:gd name="T33" fmla="*/ 64 h 148"/>
                <a:gd name="T34" fmla="*/ 48 w 111"/>
                <a:gd name="T35" fmla="*/ 31 h 148"/>
                <a:gd name="T36" fmla="*/ 57 w 111"/>
                <a:gd name="T37" fmla="*/ 17 h 148"/>
                <a:gd name="T38" fmla="*/ 60 w 111"/>
                <a:gd name="T39" fmla="*/ 18 h 148"/>
                <a:gd name="T40" fmla="*/ 55 w 111"/>
                <a:gd name="T41" fmla="*/ 35 h 148"/>
                <a:gd name="T42" fmla="*/ 56 w 111"/>
                <a:gd name="T43" fmla="*/ 60 h 148"/>
                <a:gd name="T44" fmla="*/ 66 w 111"/>
                <a:gd name="T45" fmla="*/ 59 h 148"/>
                <a:gd name="T46" fmla="*/ 74 w 111"/>
                <a:gd name="T47" fmla="*/ 42 h 148"/>
                <a:gd name="T48" fmla="*/ 78 w 111"/>
                <a:gd name="T49" fmla="*/ 26 h 148"/>
                <a:gd name="T50" fmla="*/ 87 w 111"/>
                <a:gd name="T51" fmla="*/ 9 h 148"/>
                <a:gd name="T52" fmla="*/ 95 w 111"/>
                <a:gd name="T53" fmla="*/ 1 h 148"/>
                <a:gd name="T54" fmla="*/ 100 w 111"/>
                <a:gd name="T55" fmla="*/ 1 h 148"/>
                <a:gd name="T56" fmla="*/ 91 w 111"/>
                <a:gd name="T57" fmla="*/ 14 h 148"/>
                <a:gd name="T58" fmla="*/ 80 w 111"/>
                <a:gd name="T59" fmla="*/ 33 h 148"/>
                <a:gd name="T60" fmla="*/ 78 w 111"/>
                <a:gd name="T61" fmla="*/ 47 h 148"/>
                <a:gd name="T62" fmla="*/ 72 w 111"/>
                <a:gd name="T63" fmla="*/ 64 h 148"/>
                <a:gd name="T64" fmla="*/ 74 w 111"/>
                <a:gd name="T65" fmla="*/ 69 h 148"/>
                <a:gd name="T66" fmla="*/ 86 w 111"/>
                <a:gd name="T67" fmla="*/ 64 h 148"/>
                <a:gd name="T68" fmla="*/ 97 w 111"/>
                <a:gd name="T69" fmla="*/ 59 h 148"/>
                <a:gd name="T70" fmla="*/ 104 w 111"/>
                <a:gd name="T71" fmla="*/ 53 h 148"/>
                <a:gd name="T72" fmla="*/ 108 w 111"/>
                <a:gd name="T73" fmla="*/ 48 h 148"/>
                <a:gd name="T74" fmla="*/ 111 w 111"/>
                <a:gd name="T75" fmla="*/ 50 h 148"/>
                <a:gd name="T76" fmla="*/ 105 w 111"/>
                <a:gd name="T77" fmla="*/ 60 h 148"/>
                <a:gd name="T78" fmla="*/ 94 w 111"/>
                <a:gd name="T79" fmla="*/ 70 h 148"/>
                <a:gd name="T80" fmla="*/ 81 w 111"/>
                <a:gd name="T81" fmla="*/ 76 h 148"/>
                <a:gd name="T82" fmla="*/ 71 w 111"/>
                <a:gd name="T83" fmla="*/ 79 h 148"/>
                <a:gd name="T84" fmla="*/ 63 w 111"/>
                <a:gd name="T85" fmla="*/ 88 h 148"/>
                <a:gd name="T86" fmla="*/ 52 w 111"/>
                <a:gd name="T87" fmla="*/ 111 h 148"/>
                <a:gd name="T88" fmla="*/ 54 w 111"/>
                <a:gd name="T89" fmla="*/ 120 h 148"/>
                <a:gd name="T90" fmla="*/ 65 w 111"/>
                <a:gd name="T91" fmla="*/ 121 h 148"/>
                <a:gd name="T92" fmla="*/ 77 w 111"/>
                <a:gd name="T93" fmla="*/ 119 h 148"/>
                <a:gd name="T94" fmla="*/ 87 w 111"/>
                <a:gd name="T95" fmla="*/ 113 h 148"/>
                <a:gd name="T96" fmla="*/ 94 w 111"/>
                <a:gd name="T97" fmla="*/ 104 h 148"/>
                <a:gd name="T98" fmla="*/ 96 w 111"/>
                <a:gd name="T99" fmla="*/ 104 h 148"/>
                <a:gd name="T100" fmla="*/ 91 w 111"/>
                <a:gd name="T101" fmla="*/ 114 h 148"/>
                <a:gd name="T102" fmla="*/ 81 w 111"/>
                <a:gd name="T103" fmla="*/ 124 h 148"/>
                <a:gd name="T104" fmla="*/ 68 w 111"/>
                <a:gd name="T105" fmla="*/ 129 h 148"/>
                <a:gd name="T106" fmla="*/ 54 w 111"/>
                <a:gd name="T107" fmla="*/ 130 h 148"/>
                <a:gd name="T108" fmla="*/ 45 w 111"/>
                <a:gd name="T109" fmla="*/ 132 h 148"/>
                <a:gd name="T110" fmla="*/ 40 w 111"/>
                <a:gd name="T111" fmla="*/ 140 h 148"/>
                <a:gd name="T112" fmla="*/ 34 w 111"/>
                <a:gd name="T113" fmla="*/ 142 h 148"/>
                <a:gd name="T114" fmla="*/ 25 w 111"/>
                <a:gd name="T115" fmla="*/ 146 h 14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1"/>
                <a:gd name="T175" fmla="*/ 0 h 148"/>
                <a:gd name="T176" fmla="*/ 111 w 111"/>
                <a:gd name="T177" fmla="*/ 148 h 14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1" h="148">
                  <a:moveTo>
                    <a:pt x="22" y="148"/>
                  </a:moveTo>
                  <a:lnTo>
                    <a:pt x="14" y="141"/>
                  </a:lnTo>
                  <a:lnTo>
                    <a:pt x="6" y="128"/>
                  </a:lnTo>
                  <a:lnTo>
                    <a:pt x="0" y="112"/>
                  </a:lnTo>
                  <a:lnTo>
                    <a:pt x="0" y="94"/>
                  </a:lnTo>
                  <a:lnTo>
                    <a:pt x="2" y="89"/>
                  </a:lnTo>
                  <a:lnTo>
                    <a:pt x="3" y="89"/>
                  </a:lnTo>
                  <a:lnTo>
                    <a:pt x="5" y="90"/>
                  </a:lnTo>
                  <a:lnTo>
                    <a:pt x="5" y="94"/>
                  </a:lnTo>
                  <a:lnTo>
                    <a:pt x="6" y="106"/>
                  </a:lnTo>
                  <a:lnTo>
                    <a:pt x="10" y="120"/>
                  </a:lnTo>
                  <a:lnTo>
                    <a:pt x="15" y="131"/>
                  </a:lnTo>
                  <a:lnTo>
                    <a:pt x="25" y="139"/>
                  </a:lnTo>
                  <a:lnTo>
                    <a:pt x="28" y="136"/>
                  </a:lnTo>
                  <a:lnTo>
                    <a:pt x="30" y="131"/>
                  </a:lnTo>
                  <a:lnTo>
                    <a:pt x="31" y="128"/>
                  </a:lnTo>
                  <a:lnTo>
                    <a:pt x="34" y="126"/>
                  </a:lnTo>
                  <a:lnTo>
                    <a:pt x="29" y="112"/>
                  </a:lnTo>
                  <a:lnTo>
                    <a:pt x="26" y="96"/>
                  </a:lnTo>
                  <a:lnTo>
                    <a:pt x="23" y="80"/>
                  </a:lnTo>
                  <a:lnTo>
                    <a:pt x="23" y="70"/>
                  </a:lnTo>
                  <a:lnTo>
                    <a:pt x="25" y="64"/>
                  </a:lnTo>
                  <a:lnTo>
                    <a:pt x="27" y="63"/>
                  </a:lnTo>
                  <a:lnTo>
                    <a:pt x="28" y="64"/>
                  </a:lnTo>
                  <a:lnTo>
                    <a:pt x="29" y="70"/>
                  </a:lnTo>
                  <a:lnTo>
                    <a:pt x="29" y="80"/>
                  </a:lnTo>
                  <a:lnTo>
                    <a:pt x="31" y="93"/>
                  </a:lnTo>
                  <a:lnTo>
                    <a:pt x="35" y="105"/>
                  </a:lnTo>
                  <a:lnTo>
                    <a:pt x="39" y="113"/>
                  </a:lnTo>
                  <a:lnTo>
                    <a:pt x="44" y="106"/>
                  </a:lnTo>
                  <a:lnTo>
                    <a:pt x="48" y="97"/>
                  </a:lnTo>
                  <a:lnTo>
                    <a:pt x="52" y="88"/>
                  </a:lnTo>
                  <a:lnTo>
                    <a:pt x="54" y="81"/>
                  </a:lnTo>
                  <a:lnTo>
                    <a:pt x="48" y="64"/>
                  </a:lnTo>
                  <a:lnTo>
                    <a:pt x="46" y="47"/>
                  </a:lnTo>
                  <a:lnTo>
                    <a:pt x="48" y="31"/>
                  </a:lnTo>
                  <a:lnTo>
                    <a:pt x="54" y="19"/>
                  </a:lnTo>
                  <a:lnTo>
                    <a:pt x="57" y="17"/>
                  </a:lnTo>
                  <a:lnTo>
                    <a:pt x="59" y="17"/>
                  </a:lnTo>
                  <a:lnTo>
                    <a:pt x="60" y="18"/>
                  </a:lnTo>
                  <a:lnTo>
                    <a:pt x="59" y="21"/>
                  </a:lnTo>
                  <a:lnTo>
                    <a:pt x="55" y="35"/>
                  </a:lnTo>
                  <a:lnTo>
                    <a:pt x="54" y="48"/>
                  </a:lnTo>
                  <a:lnTo>
                    <a:pt x="56" y="60"/>
                  </a:lnTo>
                  <a:lnTo>
                    <a:pt x="60" y="68"/>
                  </a:lnTo>
                  <a:lnTo>
                    <a:pt x="66" y="59"/>
                  </a:lnTo>
                  <a:lnTo>
                    <a:pt x="71" y="50"/>
                  </a:lnTo>
                  <a:lnTo>
                    <a:pt x="74" y="42"/>
                  </a:lnTo>
                  <a:lnTo>
                    <a:pt x="76" y="34"/>
                  </a:lnTo>
                  <a:lnTo>
                    <a:pt x="78" y="26"/>
                  </a:lnTo>
                  <a:lnTo>
                    <a:pt x="82" y="17"/>
                  </a:lnTo>
                  <a:lnTo>
                    <a:pt x="87" y="9"/>
                  </a:lnTo>
                  <a:lnTo>
                    <a:pt x="91" y="3"/>
                  </a:lnTo>
                  <a:lnTo>
                    <a:pt x="95" y="1"/>
                  </a:lnTo>
                  <a:lnTo>
                    <a:pt x="99" y="0"/>
                  </a:lnTo>
                  <a:lnTo>
                    <a:pt x="100" y="1"/>
                  </a:lnTo>
                  <a:lnTo>
                    <a:pt x="99" y="4"/>
                  </a:lnTo>
                  <a:lnTo>
                    <a:pt x="91" y="14"/>
                  </a:lnTo>
                  <a:lnTo>
                    <a:pt x="85" y="24"/>
                  </a:lnTo>
                  <a:lnTo>
                    <a:pt x="80" y="33"/>
                  </a:lnTo>
                  <a:lnTo>
                    <a:pt x="79" y="39"/>
                  </a:lnTo>
                  <a:lnTo>
                    <a:pt x="78" y="47"/>
                  </a:lnTo>
                  <a:lnTo>
                    <a:pt x="76" y="56"/>
                  </a:lnTo>
                  <a:lnTo>
                    <a:pt x="72" y="64"/>
                  </a:lnTo>
                  <a:lnTo>
                    <a:pt x="69" y="70"/>
                  </a:lnTo>
                  <a:lnTo>
                    <a:pt x="74" y="69"/>
                  </a:lnTo>
                  <a:lnTo>
                    <a:pt x="80" y="67"/>
                  </a:lnTo>
                  <a:lnTo>
                    <a:pt x="86" y="64"/>
                  </a:lnTo>
                  <a:lnTo>
                    <a:pt x="91" y="62"/>
                  </a:lnTo>
                  <a:lnTo>
                    <a:pt x="97" y="59"/>
                  </a:lnTo>
                  <a:lnTo>
                    <a:pt x="100" y="55"/>
                  </a:lnTo>
                  <a:lnTo>
                    <a:pt x="104" y="53"/>
                  </a:lnTo>
                  <a:lnTo>
                    <a:pt x="106" y="51"/>
                  </a:lnTo>
                  <a:lnTo>
                    <a:pt x="108" y="48"/>
                  </a:lnTo>
                  <a:lnTo>
                    <a:pt x="111" y="47"/>
                  </a:lnTo>
                  <a:lnTo>
                    <a:pt x="111" y="50"/>
                  </a:lnTo>
                  <a:lnTo>
                    <a:pt x="110" y="53"/>
                  </a:lnTo>
                  <a:lnTo>
                    <a:pt x="105" y="60"/>
                  </a:lnTo>
                  <a:lnTo>
                    <a:pt x="99" y="65"/>
                  </a:lnTo>
                  <a:lnTo>
                    <a:pt x="94" y="70"/>
                  </a:lnTo>
                  <a:lnTo>
                    <a:pt x="88" y="73"/>
                  </a:lnTo>
                  <a:lnTo>
                    <a:pt x="81" y="76"/>
                  </a:lnTo>
                  <a:lnTo>
                    <a:pt x="76" y="78"/>
                  </a:lnTo>
                  <a:lnTo>
                    <a:pt x="71" y="79"/>
                  </a:lnTo>
                  <a:lnTo>
                    <a:pt x="68" y="79"/>
                  </a:lnTo>
                  <a:lnTo>
                    <a:pt x="63" y="88"/>
                  </a:lnTo>
                  <a:lnTo>
                    <a:pt x="56" y="99"/>
                  </a:lnTo>
                  <a:lnTo>
                    <a:pt x="52" y="111"/>
                  </a:lnTo>
                  <a:lnTo>
                    <a:pt x="49" y="119"/>
                  </a:lnTo>
                  <a:lnTo>
                    <a:pt x="54" y="120"/>
                  </a:lnTo>
                  <a:lnTo>
                    <a:pt x="59" y="121"/>
                  </a:lnTo>
                  <a:lnTo>
                    <a:pt x="65" y="121"/>
                  </a:lnTo>
                  <a:lnTo>
                    <a:pt x="71" y="120"/>
                  </a:lnTo>
                  <a:lnTo>
                    <a:pt x="77" y="119"/>
                  </a:lnTo>
                  <a:lnTo>
                    <a:pt x="82" y="116"/>
                  </a:lnTo>
                  <a:lnTo>
                    <a:pt x="87" y="113"/>
                  </a:lnTo>
                  <a:lnTo>
                    <a:pt x="90" y="109"/>
                  </a:lnTo>
                  <a:lnTo>
                    <a:pt x="94" y="104"/>
                  </a:lnTo>
                  <a:lnTo>
                    <a:pt x="96" y="103"/>
                  </a:lnTo>
                  <a:lnTo>
                    <a:pt x="96" y="104"/>
                  </a:lnTo>
                  <a:lnTo>
                    <a:pt x="95" y="109"/>
                  </a:lnTo>
                  <a:lnTo>
                    <a:pt x="91" y="114"/>
                  </a:lnTo>
                  <a:lnTo>
                    <a:pt x="87" y="120"/>
                  </a:lnTo>
                  <a:lnTo>
                    <a:pt x="81" y="124"/>
                  </a:lnTo>
                  <a:lnTo>
                    <a:pt x="74" y="127"/>
                  </a:lnTo>
                  <a:lnTo>
                    <a:pt x="68" y="129"/>
                  </a:lnTo>
                  <a:lnTo>
                    <a:pt x="61" y="130"/>
                  </a:lnTo>
                  <a:lnTo>
                    <a:pt x="54" y="130"/>
                  </a:lnTo>
                  <a:lnTo>
                    <a:pt x="48" y="129"/>
                  </a:lnTo>
                  <a:lnTo>
                    <a:pt x="45" y="132"/>
                  </a:lnTo>
                  <a:lnTo>
                    <a:pt x="43" y="136"/>
                  </a:lnTo>
                  <a:lnTo>
                    <a:pt x="40" y="140"/>
                  </a:lnTo>
                  <a:lnTo>
                    <a:pt x="39" y="144"/>
                  </a:lnTo>
                  <a:lnTo>
                    <a:pt x="34" y="142"/>
                  </a:lnTo>
                  <a:lnTo>
                    <a:pt x="29" y="144"/>
                  </a:lnTo>
                  <a:lnTo>
                    <a:pt x="25" y="146"/>
                  </a:lnTo>
                  <a:lnTo>
                    <a:pt x="22" y="148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17" name="Freeform 627"/>
            <p:cNvSpPr>
              <a:spLocks/>
            </p:cNvSpPr>
            <p:nvPr/>
          </p:nvSpPr>
          <p:spPr bwMode="auto">
            <a:xfrm>
              <a:off x="442" y="337"/>
              <a:ext cx="178" cy="82"/>
            </a:xfrm>
            <a:custGeom>
              <a:avLst/>
              <a:gdLst>
                <a:gd name="T0" fmla="*/ 1 w 178"/>
                <a:gd name="T1" fmla="*/ 26 h 82"/>
                <a:gd name="T2" fmla="*/ 1 w 178"/>
                <a:gd name="T3" fmla="*/ 30 h 82"/>
                <a:gd name="T4" fmla="*/ 8 w 178"/>
                <a:gd name="T5" fmla="*/ 31 h 82"/>
                <a:gd name="T6" fmla="*/ 23 w 178"/>
                <a:gd name="T7" fmla="*/ 31 h 82"/>
                <a:gd name="T8" fmla="*/ 39 w 178"/>
                <a:gd name="T9" fmla="*/ 33 h 82"/>
                <a:gd name="T10" fmla="*/ 49 w 178"/>
                <a:gd name="T11" fmla="*/ 37 h 82"/>
                <a:gd name="T12" fmla="*/ 56 w 178"/>
                <a:gd name="T13" fmla="*/ 46 h 82"/>
                <a:gd name="T14" fmla="*/ 68 w 178"/>
                <a:gd name="T15" fmla="*/ 66 h 82"/>
                <a:gd name="T16" fmla="*/ 84 w 178"/>
                <a:gd name="T17" fmla="*/ 75 h 82"/>
                <a:gd name="T18" fmla="*/ 84 w 178"/>
                <a:gd name="T19" fmla="*/ 72 h 82"/>
                <a:gd name="T20" fmla="*/ 74 w 178"/>
                <a:gd name="T21" fmla="*/ 60 h 82"/>
                <a:gd name="T22" fmla="*/ 68 w 178"/>
                <a:gd name="T23" fmla="*/ 46 h 82"/>
                <a:gd name="T24" fmla="*/ 75 w 178"/>
                <a:gd name="T25" fmla="*/ 40 h 82"/>
                <a:gd name="T26" fmla="*/ 93 w 178"/>
                <a:gd name="T27" fmla="*/ 43 h 82"/>
                <a:gd name="T28" fmla="*/ 102 w 178"/>
                <a:gd name="T29" fmla="*/ 55 h 82"/>
                <a:gd name="T30" fmla="*/ 118 w 178"/>
                <a:gd name="T31" fmla="*/ 73 h 82"/>
                <a:gd name="T32" fmla="*/ 136 w 178"/>
                <a:gd name="T33" fmla="*/ 82 h 82"/>
                <a:gd name="T34" fmla="*/ 143 w 178"/>
                <a:gd name="T35" fmla="*/ 81 h 82"/>
                <a:gd name="T36" fmla="*/ 128 w 178"/>
                <a:gd name="T37" fmla="*/ 71 h 82"/>
                <a:gd name="T38" fmla="*/ 112 w 178"/>
                <a:gd name="T39" fmla="*/ 56 h 82"/>
                <a:gd name="T40" fmla="*/ 117 w 178"/>
                <a:gd name="T41" fmla="*/ 52 h 82"/>
                <a:gd name="T42" fmla="*/ 135 w 178"/>
                <a:gd name="T43" fmla="*/ 57 h 82"/>
                <a:gd name="T44" fmla="*/ 154 w 178"/>
                <a:gd name="T45" fmla="*/ 60 h 82"/>
                <a:gd name="T46" fmla="*/ 169 w 178"/>
                <a:gd name="T47" fmla="*/ 63 h 82"/>
                <a:gd name="T48" fmla="*/ 177 w 178"/>
                <a:gd name="T49" fmla="*/ 63 h 82"/>
                <a:gd name="T50" fmla="*/ 174 w 178"/>
                <a:gd name="T51" fmla="*/ 58 h 82"/>
                <a:gd name="T52" fmla="*/ 163 w 178"/>
                <a:gd name="T53" fmla="*/ 56 h 82"/>
                <a:gd name="T54" fmla="*/ 147 w 178"/>
                <a:gd name="T55" fmla="*/ 52 h 82"/>
                <a:gd name="T56" fmla="*/ 131 w 178"/>
                <a:gd name="T57" fmla="*/ 47 h 82"/>
                <a:gd name="T58" fmla="*/ 119 w 178"/>
                <a:gd name="T59" fmla="*/ 42 h 82"/>
                <a:gd name="T60" fmla="*/ 121 w 178"/>
                <a:gd name="T61" fmla="*/ 35 h 82"/>
                <a:gd name="T62" fmla="*/ 133 w 178"/>
                <a:gd name="T63" fmla="*/ 30 h 82"/>
                <a:gd name="T64" fmla="*/ 143 w 178"/>
                <a:gd name="T65" fmla="*/ 27 h 82"/>
                <a:gd name="T66" fmla="*/ 142 w 178"/>
                <a:gd name="T67" fmla="*/ 24 h 82"/>
                <a:gd name="T68" fmla="*/ 129 w 178"/>
                <a:gd name="T69" fmla="*/ 22 h 82"/>
                <a:gd name="T70" fmla="*/ 112 w 178"/>
                <a:gd name="T71" fmla="*/ 30 h 82"/>
                <a:gd name="T72" fmla="*/ 103 w 178"/>
                <a:gd name="T73" fmla="*/ 35 h 82"/>
                <a:gd name="T74" fmla="*/ 92 w 178"/>
                <a:gd name="T75" fmla="*/ 33 h 82"/>
                <a:gd name="T76" fmla="*/ 82 w 178"/>
                <a:gd name="T77" fmla="*/ 32 h 82"/>
                <a:gd name="T78" fmla="*/ 74 w 178"/>
                <a:gd name="T79" fmla="*/ 32 h 82"/>
                <a:gd name="T80" fmla="*/ 70 w 178"/>
                <a:gd name="T81" fmla="*/ 25 h 82"/>
                <a:gd name="T82" fmla="*/ 78 w 178"/>
                <a:gd name="T83" fmla="*/ 10 h 82"/>
                <a:gd name="T84" fmla="*/ 92 w 178"/>
                <a:gd name="T85" fmla="*/ 3 h 82"/>
                <a:gd name="T86" fmla="*/ 91 w 178"/>
                <a:gd name="T87" fmla="*/ 0 h 82"/>
                <a:gd name="T88" fmla="*/ 83 w 178"/>
                <a:gd name="T89" fmla="*/ 1 h 82"/>
                <a:gd name="T90" fmla="*/ 73 w 178"/>
                <a:gd name="T91" fmla="*/ 7 h 82"/>
                <a:gd name="T92" fmla="*/ 62 w 178"/>
                <a:gd name="T93" fmla="*/ 15 h 82"/>
                <a:gd name="T94" fmla="*/ 54 w 178"/>
                <a:gd name="T95" fmla="*/ 22 h 82"/>
                <a:gd name="T96" fmla="*/ 48 w 178"/>
                <a:gd name="T97" fmla="*/ 24 h 82"/>
                <a:gd name="T98" fmla="*/ 34 w 178"/>
                <a:gd name="T99" fmla="*/ 24 h 82"/>
                <a:gd name="T100" fmla="*/ 18 w 178"/>
                <a:gd name="T101" fmla="*/ 24 h 82"/>
                <a:gd name="T102" fmla="*/ 5 w 178"/>
                <a:gd name="T103" fmla="*/ 24 h 8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8"/>
                <a:gd name="T157" fmla="*/ 0 h 82"/>
                <a:gd name="T158" fmla="*/ 178 w 178"/>
                <a:gd name="T159" fmla="*/ 82 h 8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8" h="82">
                  <a:moveTo>
                    <a:pt x="0" y="25"/>
                  </a:moveTo>
                  <a:lnTo>
                    <a:pt x="1" y="26"/>
                  </a:lnTo>
                  <a:lnTo>
                    <a:pt x="1" y="27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8" y="31"/>
                  </a:lnTo>
                  <a:lnTo>
                    <a:pt x="15" y="31"/>
                  </a:lnTo>
                  <a:lnTo>
                    <a:pt x="23" y="31"/>
                  </a:lnTo>
                  <a:lnTo>
                    <a:pt x="31" y="32"/>
                  </a:lnTo>
                  <a:lnTo>
                    <a:pt x="39" y="33"/>
                  </a:lnTo>
                  <a:lnTo>
                    <a:pt x="44" y="35"/>
                  </a:lnTo>
                  <a:lnTo>
                    <a:pt x="49" y="37"/>
                  </a:lnTo>
                  <a:lnTo>
                    <a:pt x="52" y="39"/>
                  </a:lnTo>
                  <a:lnTo>
                    <a:pt x="56" y="46"/>
                  </a:lnTo>
                  <a:lnTo>
                    <a:pt x="60" y="56"/>
                  </a:lnTo>
                  <a:lnTo>
                    <a:pt x="68" y="66"/>
                  </a:lnTo>
                  <a:lnTo>
                    <a:pt x="78" y="74"/>
                  </a:lnTo>
                  <a:lnTo>
                    <a:pt x="84" y="75"/>
                  </a:lnTo>
                  <a:lnTo>
                    <a:pt x="85" y="74"/>
                  </a:lnTo>
                  <a:lnTo>
                    <a:pt x="84" y="72"/>
                  </a:lnTo>
                  <a:lnTo>
                    <a:pt x="79" y="67"/>
                  </a:lnTo>
                  <a:lnTo>
                    <a:pt x="74" y="60"/>
                  </a:lnTo>
                  <a:lnTo>
                    <a:pt x="70" y="54"/>
                  </a:lnTo>
                  <a:lnTo>
                    <a:pt x="68" y="46"/>
                  </a:lnTo>
                  <a:lnTo>
                    <a:pt x="67" y="40"/>
                  </a:lnTo>
                  <a:lnTo>
                    <a:pt x="75" y="40"/>
                  </a:lnTo>
                  <a:lnTo>
                    <a:pt x="85" y="41"/>
                  </a:lnTo>
                  <a:lnTo>
                    <a:pt x="93" y="43"/>
                  </a:lnTo>
                  <a:lnTo>
                    <a:pt x="100" y="46"/>
                  </a:lnTo>
                  <a:lnTo>
                    <a:pt x="102" y="55"/>
                  </a:lnTo>
                  <a:lnTo>
                    <a:pt x="109" y="64"/>
                  </a:lnTo>
                  <a:lnTo>
                    <a:pt x="118" y="73"/>
                  </a:lnTo>
                  <a:lnTo>
                    <a:pt x="128" y="80"/>
                  </a:lnTo>
                  <a:lnTo>
                    <a:pt x="136" y="82"/>
                  </a:lnTo>
                  <a:lnTo>
                    <a:pt x="142" y="82"/>
                  </a:lnTo>
                  <a:lnTo>
                    <a:pt x="143" y="81"/>
                  </a:lnTo>
                  <a:lnTo>
                    <a:pt x="139" y="77"/>
                  </a:lnTo>
                  <a:lnTo>
                    <a:pt x="128" y="71"/>
                  </a:lnTo>
                  <a:lnTo>
                    <a:pt x="119" y="63"/>
                  </a:lnTo>
                  <a:lnTo>
                    <a:pt x="112" y="56"/>
                  </a:lnTo>
                  <a:lnTo>
                    <a:pt x="110" y="49"/>
                  </a:lnTo>
                  <a:lnTo>
                    <a:pt x="117" y="52"/>
                  </a:lnTo>
                  <a:lnTo>
                    <a:pt x="126" y="56"/>
                  </a:lnTo>
                  <a:lnTo>
                    <a:pt x="135" y="57"/>
                  </a:lnTo>
                  <a:lnTo>
                    <a:pt x="145" y="59"/>
                  </a:lnTo>
                  <a:lnTo>
                    <a:pt x="154" y="60"/>
                  </a:lnTo>
                  <a:lnTo>
                    <a:pt x="162" y="61"/>
                  </a:lnTo>
                  <a:lnTo>
                    <a:pt x="169" y="63"/>
                  </a:lnTo>
                  <a:lnTo>
                    <a:pt x="173" y="63"/>
                  </a:lnTo>
                  <a:lnTo>
                    <a:pt x="177" y="63"/>
                  </a:lnTo>
                  <a:lnTo>
                    <a:pt x="178" y="60"/>
                  </a:lnTo>
                  <a:lnTo>
                    <a:pt x="174" y="58"/>
                  </a:lnTo>
                  <a:lnTo>
                    <a:pt x="170" y="57"/>
                  </a:lnTo>
                  <a:lnTo>
                    <a:pt x="163" y="56"/>
                  </a:lnTo>
                  <a:lnTo>
                    <a:pt x="156" y="55"/>
                  </a:lnTo>
                  <a:lnTo>
                    <a:pt x="147" y="52"/>
                  </a:lnTo>
                  <a:lnTo>
                    <a:pt x="139" y="50"/>
                  </a:lnTo>
                  <a:lnTo>
                    <a:pt x="131" y="47"/>
                  </a:lnTo>
                  <a:lnTo>
                    <a:pt x="123" y="44"/>
                  </a:lnTo>
                  <a:lnTo>
                    <a:pt x="119" y="42"/>
                  </a:lnTo>
                  <a:lnTo>
                    <a:pt x="116" y="41"/>
                  </a:lnTo>
                  <a:lnTo>
                    <a:pt x="121" y="35"/>
                  </a:lnTo>
                  <a:lnTo>
                    <a:pt x="127" y="32"/>
                  </a:lnTo>
                  <a:lnTo>
                    <a:pt x="133" y="30"/>
                  </a:lnTo>
                  <a:lnTo>
                    <a:pt x="138" y="29"/>
                  </a:lnTo>
                  <a:lnTo>
                    <a:pt x="143" y="27"/>
                  </a:lnTo>
                  <a:lnTo>
                    <a:pt x="144" y="26"/>
                  </a:lnTo>
                  <a:lnTo>
                    <a:pt x="142" y="24"/>
                  </a:lnTo>
                  <a:lnTo>
                    <a:pt x="136" y="22"/>
                  </a:lnTo>
                  <a:lnTo>
                    <a:pt x="129" y="22"/>
                  </a:lnTo>
                  <a:lnTo>
                    <a:pt x="120" y="25"/>
                  </a:lnTo>
                  <a:lnTo>
                    <a:pt x="112" y="30"/>
                  </a:lnTo>
                  <a:lnTo>
                    <a:pt x="108" y="35"/>
                  </a:lnTo>
                  <a:lnTo>
                    <a:pt x="103" y="35"/>
                  </a:lnTo>
                  <a:lnTo>
                    <a:pt x="97" y="34"/>
                  </a:lnTo>
                  <a:lnTo>
                    <a:pt x="92" y="33"/>
                  </a:lnTo>
                  <a:lnTo>
                    <a:pt x="86" y="33"/>
                  </a:lnTo>
                  <a:lnTo>
                    <a:pt x="82" y="32"/>
                  </a:lnTo>
                  <a:lnTo>
                    <a:pt x="77" y="32"/>
                  </a:lnTo>
                  <a:lnTo>
                    <a:pt x="74" y="32"/>
                  </a:lnTo>
                  <a:lnTo>
                    <a:pt x="71" y="32"/>
                  </a:lnTo>
                  <a:lnTo>
                    <a:pt x="70" y="25"/>
                  </a:lnTo>
                  <a:lnTo>
                    <a:pt x="73" y="17"/>
                  </a:lnTo>
                  <a:lnTo>
                    <a:pt x="78" y="10"/>
                  </a:lnTo>
                  <a:lnTo>
                    <a:pt x="86" y="6"/>
                  </a:lnTo>
                  <a:lnTo>
                    <a:pt x="92" y="3"/>
                  </a:lnTo>
                  <a:lnTo>
                    <a:pt x="93" y="1"/>
                  </a:lnTo>
                  <a:lnTo>
                    <a:pt x="91" y="0"/>
                  </a:lnTo>
                  <a:lnTo>
                    <a:pt x="86" y="0"/>
                  </a:lnTo>
                  <a:lnTo>
                    <a:pt x="83" y="1"/>
                  </a:lnTo>
                  <a:lnTo>
                    <a:pt x="78" y="4"/>
                  </a:lnTo>
                  <a:lnTo>
                    <a:pt x="73" y="7"/>
                  </a:lnTo>
                  <a:lnTo>
                    <a:pt x="68" y="10"/>
                  </a:lnTo>
                  <a:lnTo>
                    <a:pt x="62" y="15"/>
                  </a:lnTo>
                  <a:lnTo>
                    <a:pt x="58" y="18"/>
                  </a:lnTo>
                  <a:lnTo>
                    <a:pt x="54" y="22"/>
                  </a:lnTo>
                  <a:lnTo>
                    <a:pt x="52" y="24"/>
                  </a:lnTo>
                  <a:lnTo>
                    <a:pt x="48" y="24"/>
                  </a:lnTo>
                  <a:lnTo>
                    <a:pt x="41" y="24"/>
                  </a:lnTo>
                  <a:lnTo>
                    <a:pt x="34" y="24"/>
                  </a:lnTo>
                  <a:lnTo>
                    <a:pt x="26" y="24"/>
                  </a:lnTo>
                  <a:lnTo>
                    <a:pt x="18" y="24"/>
                  </a:lnTo>
                  <a:lnTo>
                    <a:pt x="10" y="24"/>
                  </a:lnTo>
                  <a:lnTo>
                    <a:pt x="5" y="24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18" name="Freeform 628"/>
            <p:cNvSpPr>
              <a:spLocks/>
            </p:cNvSpPr>
            <p:nvPr/>
          </p:nvSpPr>
          <p:spPr bwMode="auto">
            <a:xfrm>
              <a:off x="424" y="410"/>
              <a:ext cx="145" cy="165"/>
            </a:xfrm>
            <a:custGeom>
              <a:avLst/>
              <a:gdLst>
                <a:gd name="T0" fmla="*/ 6 w 145"/>
                <a:gd name="T1" fmla="*/ 4 h 165"/>
                <a:gd name="T2" fmla="*/ 19 w 145"/>
                <a:gd name="T3" fmla="*/ 21 h 165"/>
                <a:gd name="T4" fmla="*/ 20 w 145"/>
                <a:gd name="T5" fmla="*/ 38 h 165"/>
                <a:gd name="T6" fmla="*/ 21 w 145"/>
                <a:gd name="T7" fmla="*/ 75 h 165"/>
                <a:gd name="T8" fmla="*/ 26 w 145"/>
                <a:gd name="T9" fmla="*/ 72 h 165"/>
                <a:gd name="T10" fmla="*/ 29 w 145"/>
                <a:gd name="T11" fmla="*/ 44 h 165"/>
                <a:gd name="T12" fmla="*/ 36 w 145"/>
                <a:gd name="T13" fmla="*/ 34 h 165"/>
                <a:gd name="T14" fmla="*/ 40 w 145"/>
                <a:gd name="T15" fmla="*/ 37 h 165"/>
                <a:gd name="T16" fmla="*/ 47 w 145"/>
                <a:gd name="T17" fmla="*/ 46 h 165"/>
                <a:gd name="T18" fmla="*/ 61 w 145"/>
                <a:gd name="T19" fmla="*/ 62 h 165"/>
                <a:gd name="T20" fmla="*/ 63 w 145"/>
                <a:gd name="T21" fmla="*/ 81 h 165"/>
                <a:gd name="T22" fmla="*/ 63 w 145"/>
                <a:gd name="T23" fmla="*/ 112 h 165"/>
                <a:gd name="T24" fmla="*/ 70 w 145"/>
                <a:gd name="T25" fmla="*/ 110 h 165"/>
                <a:gd name="T26" fmla="*/ 72 w 145"/>
                <a:gd name="T27" fmla="*/ 82 h 165"/>
                <a:gd name="T28" fmla="*/ 84 w 145"/>
                <a:gd name="T29" fmla="*/ 80 h 165"/>
                <a:gd name="T30" fmla="*/ 100 w 145"/>
                <a:gd name="T31" fmla="*/ 101 h 165"/>
                <a:gd name="T32" fmla="*/ 119 w 145"/>
                <a:gd name="T33" fmla="*/ 127 h 165"/>
                <a:gd name="T34" fmla="*/ 135 w 145"/>
                <a:gd name="T35" fmla="*/ 150 h 165"/>
                <a:gd name="T36" fmla="*/ 143 w 145"/>
                <a:gd name="T37" fmla="*/ 164 h 165"/>
                <a:gd name="T38" fmla="*/ 145 w 145"/>
                <a:gd name="T39" fmla="*/ 162 h 165"/>
                <a:gd name="T40" fmla="*/ 140 w 145"/>
                <a:gd name="T41" fmla="*/ 149 h 165"/>
                <a:gd name="T42" fmla="*/ 127 w 145"/>
                <a:gd name="T43" fmla="*/ 126 h 165"/>
                <a:gd name="T44" fmla="*/ 109 w 145"/>
                <a:gd name="T45" fmla="*/ 98 h 165"/>
                <a:gd name="T46" fmla="*/ 93 w 145"/>
                <a:gd name="T47" fmla="*/ 77 h 165"/>
                <a:gd name="T48" fmla="*/ 91 w 145"/>
                <a:gd name="T49" fmla="*/ 69 h 165"/>
                <a:gd name="T50" fmla="*/ 100 w 145"/>
                <a:gd name="T51" fmla="*/ 64 h 165"/>
                <a:gd name="T52" fmla="*/ 108 w 145"/>
                <a:gd name="T53" fmla="*/ 62 h 165"/>
                <a:gd name="T54" fmla="*/ 117 w 145"/>
                <a:gd name="T55" fmla="*/ 63 h 165"/>
                <a:gd name="T56" fmla="*/ 128 w 145"/>
                <a:gd name="T57" fmla="*/ 69 h 165"/>
                <a:gd name="T58" fmla="*/ 131 w 145"/>
                <a:gd name="T59" fmla="*/ 69 h 165"/>
                <a:gd name="T60" fmla="*/ 126 w 145"/>
                <a:gd name="T61" fmla="*/ 61 h 165"/>
                <a:gd name="T62" fmla="*/ 113 w 145"/>
                <a:gd name="T63" fmla="*/ 56 h 165"/>
                <a:gd name="T64" fmla="*/ 98 w 145"/>
                <a:gd name="T65" fmla="*/ 55 h 165"/>
                <a:gd name="T66" fmla="*/ 85 w 145"/>
                <a:gd name="T67" fmla="*/ 58 h 165"/>
                <a:gd name="T68" fmla="*/ 71 w 145"/>
                <a:gd name="T69" fmla="*/ 54 h 165"/>
                <a:gd name="T70" fmla="*/ 55 w 145"/>
                <a:gd name="T71" fmla="*/ 39 h 165"/>
                <a:gd name="T72" fmla="*/ 57 w 145"/>
                <a:gd name="T73" fmla="*/ 32 h 165"/>
                <a:gd name="T74" fmla="*/ 74 w 145"/>
                <a:gd name="T75" fmla="*/ 29 h 165"/>
                <a:gd name="T76" fmla="*/ 85 w 145"/>
                <a:gd name="T77" fmla="*/ 32 h 165"/>
                <a:gd name="T78" fmla="*/ 84 w 145"/>
                <a:gd name="T79" fmla="*/ 28 h 165"/>
                <a:gd name="T80" fmla="*/ 76 w 145"/>
                <a:gd name="T81" fmla="*/ 27 h 165"/>
                <a:gd name="T82" fmla="*/ 66 w 145"/>
                <a:gd name="T83" fmla="*/ 25 h 165"/>
                <a:gd name="T84" fmla="*/ 54 w 145"/>
                <a:gd name="T85" fmla="*/ 24 h 165"/>
                <a:gd name="T86" fmla="*/ 44 w 145"/>
                <a:gd name="T87" fmla="*/ 24 h 165"/>
                <a:gd name="T88" fmla="*/ 36 w 145"/>
                <a:gd name="T89" fmla="*/ 22 h 165"/>
                <a:gd name="T90" fmla="*/ 25 w 145"/>
                <a:gd name="T91" fmla="*/ 15 h 165"/>
                <a:gd name="T92" fmla="*/ 13 w 145"/>
                <a:gd name="T93" fmla="*/ 5 h 165"/>
                <a:gd name="T94" fmla="*/ 4 w 145"/>
                <a:gd name="T95" fmla="*/ 0 h 16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5"/>
                <a:gd name="T145" fmla="*/ 0 h 165"/>
                <a:gd name="T146" fmla="*/ 145 w 145"/>
                <a:gd name="T147" fmla="*/ 165 h 16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5" h="165">
                  <a:moveTo>
                    <a:pt x="0" y="0"/>
                  </a:moveTo>
                  <a:lnTo>
                    <a:pt x="6" y="4"/>
                  </a:lnTo>
                  <a:lnTo>
                    <a:pt x="12" y="12"/>
                  </a:lnTo>
                  <a:lnTo>
                    <a:pt x="19" y="21"/>
                  </a:lnTo>
                  <a:lnTo>
                    <a:pt x="24" y="26"/>
                  </a:lnTo>
                  <a:lnTo>
                    <a:pt x="20" y="38"/>
                  </a:lnTo>
                  <a:lnTo>
                    <a:pt x="20" y="56"/>
                  </a:lnTo>
                  <a:lnTo>
                    <a:pt x="21" y="75"/>
                  </a:lnTo>
                  <a:lnTo>
                    <a:pt x="27" y="87"/>
                  </a:lnTo>
                  <a:lnTo>
                    <a:pt x="26" y="72"/>
                  </a:lnTo>
                  <a:lnTo>
                    <a:pt x="27" y="58"/>
                  </a:lnTo>
                  <a:lnTo>
                    <a:pt x="29" y="44"/>
                  </a:lnTo>
                  <a:lnTo>
                    <a:pt x="34" y="36"/>
                  </a:lnTo>
                  <a:lnTo>
                    <a:pt x="36" y="34"/>
                  </a:lnTo>
                  <a:lnTo>
                    <a:pt x="38" y="35"/>
                  </a:lnTo>
                  <a:lnTo>
                    <a:pt x="40" y="37"/>
                  </a:lnTo>
                  <a:lnTo>
                    <a:pt x="42" y="41"/>
                  </a:lnTo>
                  <a:lnTo>
                    <a:pt x="47" y="46"/>
                  </a:lnTo>
                  <a:lnTo>
                    <a:pt x="54" y="54"/>
                  </a:lnTo>
                  <a:lnTo>
                    <a:pt x="61" y="62"/>
                  </a:lnTo>
                  <a:lnTo>
                    <a:pt x="66" y="68"/>
                  </a:lnTo>
                  <a:lnTo>
                    <a:pt x="63" y="81"/>
                  </a:lnTo>
                  <a:lnTo>
                    <a:pt x="61" y="97"/>
                  </a:lnTo>
                  <a:lnTo>
                    <a:pt x="63" y="112"/>
                  </a:lnTo>
                  <a:lnTo>
                    <a:pt x="72" y="124"/>
                  </a:lnTo>
                  <a:lnTo>
                    <a:pt x="70" y="110"/>
                  </a:lnTo>
                  <a:lnTo>
                    <a:pt x="70" y="95"/>
                  </a:lnTo>
                  <a:lnTo>
                    <a:pt x="72" y="82"/>
                  </a:lnTo>
                  <a:lnTo>
                    <a:pt x="78" y="75"/>
                  </a:lnTo>
                  <a:lnTo>
                    <a:pt x="84" y="80"/>
                  </a:lnTo>
                  <a:lnTo>
                    <a:pt x="92" y="88"/>
                  </a:lnTo>
                  <a:lnTo>
                    <a:pt x="100" y="101"/>
                  </a:lnTo>
                  <a:lnTo>
                    <a:pt x="110" y="113"/>
                  </a:lnTo>
                  <a:lnTo>
                    <a:pt x="119" y="127"/>
                  </a:lnTo>
                  <a:lnTo>
                    <a:pt x="128" y="139"/>
                  </a:lnTo>
                  <a:lnTo>
                    <a:pt x="135" y="150"/>
                  </a:lnTo>
                  <a:lnTo>
                    <a:pt x="139" y="158"/>
                  </a:lnTo>
                  <a:lnTo>
                    <a:pt x="143" y="164"/>
                  </a:lnTo>
                  <a:lnTo>
                    <a:pt x="145" y="165"/>
                  </a:lnTo>
                  <a:lnTo>
                    <a:pt x="145" y="162"/>
                  </a:lnTo>
                  <a:lnTo>
                    <a:pt x="144" y="156"/>
                  </a:lnTo>
                  <a:lnTo>
                    <a:pt x="140" y="149"/>
                  </a:lnTo>
                  <a:lnTo>
                    <a:pt x="135" y="139"/>
                  </a:lnTo>
                  <a:lnTo>
                    <a:pt x="127" y="126"/>
                  </a:lnTo>
                  <a:lnTo>
                    <a:pt x="119" y="112"/>
                  </a:lnTo>
                  <a:lnTo>
                    <a:pt x="109" y="98"/>
                  </a:lnTo>
                  <a:lnTo>
                    <a:pt x="101" y="86"/>
                  </a:lnTo>
                  <a:lnTo>
                    <a:pt x="93" y="77"/>
                  </a:lnTo>
                  <a:lnTo>
                    <a:pt x="87" y="71"/>
                  </a:lnTo>
                  <a:lnTo>
                    <a:pt x="91" y="69"/>
                  </a:lnTo>
                  <a:lnTo>
                    <a:pt x="95" y="65"/>
                  </a:lnTo>
                  <a:lnTo>
                    <a:pt x="100" y="64"/>
                  </a:lnTo>
                  <a:lnTo>
                    <a:pt x="104" y="63"/>
                  </a:lnTo>
                  <a:lnTo>
                    <a:pt x="108" y="62"/>
                  </a:lnTo>
                  <a:lnTo>
                    <a:pt x="112" y="62"/>
                  </a:lnTo>
                  <a:lnTo>
                    <a:pt x="117" y="63"/>
                  </a:lnTo>
                  <a:lnTo>
                    <a:pt x="121" y="65"/>
                  </a:lnTo>
                  <a:lnTo>
                    <a:pt x="128" y="69"/>
                  </a:lnTo>
                  <a:lnTo>
                    <a:pt x="131" y="70"/>
                  </a:lnTo>
                  <a:lnTo>
                    <a:pt x="131" y="69"/>
                  </a:lnTo>
                  <a:lnTo>
                    <a:pt x="129" y="64"/>
                  </a:lnTo>
                  <a:lnTo>
                    <a:pt x="126" y="61"/>
                  </a:lnTo>
                  <a:lnTo>
                    <a:pt x="120" y="59"/>
                  </a:lnTo>
                  <a:lnTo>
                    <a:pt x="113" y="56"/>
                  </a:lnTo>
                  <a:lnTo>
                    <a:pt x="106" y="55"/>
                  </a:lnTo>
                  <a:lnTo>
                    <a:pt x="98" y="55"/>
                  </a:lnTo>
                  <a:lnTo>
                    <a:pt x="91" y="56"/>
                  </a:lnTo>
                  <a:lnTo>
                    <a:pt x="85" y="58"/>
                  </a:lnTo>
                  <a:lnTo>
                    <a:pt x="79" y="61"/>
                  </a:lnTo>
                  <a:lnTo>
                    <a:pt x="71" y="54"/>
                  </a:lnTo>
                  <a:lnTo>
                    <a:pt x="63" y="46"/>
                  </a:lnTo>
                  <a:lnTo>
                    <a:pt x="55" y="39"/>
                  </a:lnTo>
                  <a:lnTo>
                    <a:pt x="51" y="35"/>
                  </a:lnTo>
                  <a:lnTo>
                    <a:pt x="57" y="32"/>
                  </a:lnTo>
                  <a:lnTo>
                    <a:pt x="64" y="30"/>
                  </a:lnTo>
                  <a:lnTo>
                    <a:pt x="74" y="29"/>
                  </a:lnTo>
                  <a:lnTo>
                    <a:pt x="81" y="30"/>
                  </a:lnTo>
                  <a:lnTo>
                    <a:pt x="85" y="32"/>
                  </a:lnTo>
                  <a:lnTo>
                    <a:pt x="86" y="30"/>
                  </a:lnTo>
                  <a:lnTo>
                    <a:pt x="84" y="28"/>
                  </a:lnTo>
                  <a:lnTo>
                    <a:pt x="79" y="27"/>
                  </a:lnTo>
                  <a:lnTo>
                    <a:pt x="76" y="27"/>
                  </a:lnTo>
                  <a:lnTo>
                    <a:pt x="71" y="26"/>
                  </a:lnTo>
                  <a:lnTo>
                    <a:pt x="66" y="25"/>
                  </a:lnTo>
                  <a:lnTo>
                    <a:pt x="60" y="25"/>
                  </a:lnTo>
                  <a:lnTo>
                    <a:pt x="54" y="24"/>
                  </a:lnTo>
                  <a:lnTo>
                    <a:pt x="50" y="24"/>
                  </a:lnTo>
                  <a:lnTo>
                    <a:pt x="44" y="24"/>
                  </a:lnTo>
                  <a:lnTo>
                    <a:pt x="41" y="24"/>
                  </a:lnTo>
                  <a:lnTo>
                    <a:pt x="36" y="22"/>
                  </a:lnTo>
                  <a:lnTo>
                    <a:pt x="30" y="19"/>
                  </a:lnTo>
                  <a:lnTo>
                    <a:pt x="25" y="15"/>
                  </a:lnTo>
                  <a:lnTo>
                    <a:pt x="19" y="10"/>
                  </a:lnTo>
                  <a:lnTo>
                    <a:pt x="13" y="5"/>
                  </a:lnTo>
                  <a:lnTo>
                    <a:pt x="9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19" name="Freeform 629"/>
            <p:cNvSpPr>
              <a:spLocks/>
            </p:cNvSpPr>
            <p:nvPr/>
          </p:nvSpPr>
          <p:spPr bwMode="auto">
            <a:xfrm>
              <a:off x="299" y="425"/>
              <a:ext cx="109" cy="191"/>
            </a:xfrm>
            <a:custGeom>
              <a:avLst/>
              <a:gdLst>
                <a:gd name="T0" fmla="*/ 72 w 109"/>
                <a:gd name="T1" fmla="*/ 23 h 191"/>
                <a:gd name="T2" fmla="*/ 60 w 109"/>
                <a:gd name="T3" fmla="*/ 35 h 191"/>
                <a:gd name="T4" fmla="*/ 35 w 109"/>
                <a:gd name="T5" fmla="*/ 47 h 191"/>
                <a:gd name="T6" fmla="*/ 14 w 109"/>
                <a:gd name="T7" fmla="*/ 62 h 191"/>
                <a:gd name="T8" fmla="*/ 13 w 109"/>
                <a:gd name="T9" fmla="*/ 71 h 191"/>
                <a:gd name="T10" fmla="*/ 21 w 109"/>
                <a:gd name="T11" fmla="*/ 64 h 191"/>
                <a:gd name="T12" fmla="*/ 36 w 109"/>
                <a:gd name="T13" fmla="*/ 54 h 191"/>
                <a:gd name="T14" fmla="*/ 56 w 109"/>
                <a:gd name="T15" fmla="*/ 47 h 191"/>
                <a:gd name="T16" fmla="*/ 58 w 109"/>
                <a:gd name="T17" fmla="*/ 66 h 191"/>
                <a:gd name="T18" fmla="*/ 44 w 109"/>
                <a:gd name="T19" fmla="*/ 80 h 191"/>
                <a:gd name="T20" fmla="*/ 22 w 109"/>
                <a:gd name="T21" fmla="*/ 90 h 191"/>
                <a:gd name="T22" fmla="*/ 8 w 109"/>
                <a:gd name="T23" fmla="*/ 105 h 191"/>
                <a:gd name="T24" fmla="*/ 8 w 109"/>
                <a:gd name="T25" fmla="*/ 115 h 191"/>
                <a:gd name="T26" fmla="*/ 14 w 109"/>
                <a:gd name="T27" fmla="*/ 106 h 191"/>
                <a:gd name="T28" fmla="*/ 29 w 109"/>
                <a:gd name="T29" fmla="*/ 96 h 191"/>
                <a:gd name="T30" fmla="*/ 48 w 109"/>
                <a:gd name="T31" fmla="*/ 89 h 191"/>
                <a:gd name="T32" fmla="*/ 51 w 109"/>
                <a:gd name="T33" fmla="*/ 108 h 191"/>
                <a:gd name="T34" fmla="*/ 39 w 109"/>
                <a:gd name="T35" fmla="*/ 124 h 191"/>
                <a:gd name="T36" fmla="*/ 21 w 109"/>
                <a:gd name="T37" fmla="*/ 133 h 191"/>
                <a:gd name="T38" fmla="*/ 10 w 109"/>
                <a:gd name="T39" fmla="*/ 148 h 191"/>
                <a:gd name="T40" fmla="*/ 26 w 109"/>
                <a:gd name="T41" fmla="*/ 138 h 191"/>
                <a:gd name="T42" fmla="*/ 41 w 109"/>
                <a:gd name="T43" fmla="*/ 135 h 191"/>
                <a:gd name="T44" fmla="*/ 31 w 109"/>
                <a:gd name="T45" fmla="*/ 159 h 191"/>
                <a:gd name="T46" fmla="*/ 12 w 109"/>
                <a:gd name="T47" fmla="*/ 181 h 191"/>
                <a:gd name="T48" fmla="*/ 0 w 109"/>
                <a:gd name="T49" fmla="*/ 190 h 191"/>
                <a:gd name="T50" fmla="*/ 10 w 109"/>
                <a:gd name="T51" fmla="*/ 188 h 191"/>
                <a:gd name="T52" fmla="*/ 30 w 109"/>
                <a:gd name="T53" fmla="*/ 171 h 191"/>
                <a:gd name="T54" fmla="*/ 48 w 109"/>
                <a:gd name="T55" fmla="*/ 141 h 191"/>
                <a:gd name="T56" fmla="*/ 66 w 109"/>
                <a:gd name="T57" fmla="*/ 138 h 191"/>
                <a:gd name="T58" fmla="*/ 68 w 109"/>
                <a:gd name="T59" fmla="*/ 159 h 191"/>
                <a:gd name="T60" fmla="*/ 73 w 109"/>
                <a:gd name="T61" fmla="*/ 162 h 191"/>
                <a:gd name="T62" fmla="*/ 77 w 109"/>
                <a:gd name="T63" fmla="*/ 151 h 191"/>
                <a:gd name="T64" fmla="*/ 68 w 109"/>
                <a:gd name="T65" fmla="*/ 131 h 191"/>
                <a:gd name="T66" fmla="*/ 63 w 109"/>
                <a:gd name="T67" fmla="*/ 113 h 191"/>
                <a:gd name="T68" fmla="*/ 66 w 109"/>
                <a:gd name="T69" fmla="*/ 86 h 191"/>
                <a:gd name="T70" fmla="*/ 72 w 109"/>
                <a:gd name="T71" fmla="*/ 83 h 191"/>
                <a:gd name="T72" fmla="*/ 90 w 109"/>
                <a:gd name="T73" fmla="*/ 96 h 191"/>
                <a:gd name="T74" fmla="*/ 99 w 109"/>
                <a:gd name="T75" fmla="*/ 122 h 191"/>
                <a:gd name="T76" fmla="*/ 102 w 109"/>
                <a:gd name="T77" fmla="*/ 116 h 191"/>
                <a:gd name="T78" fmla="*/ 99 w 109"/>
                <a:gd name="T79" fmla="*/ 98 h 191"/>
                <a:gd name="T80" fmla="*/ 84 w 109"/>
                <a:gd name="T81" fmla="*/ 79 h 191"/>
                <a:gd name="T82" fmla="*/ 70 w 109"/>
                <a:gd name="T83" fmla="*/ 65 h 191"/>
                <a:gd name="T84" fmla="*/ 75 w 109"/>
                <a:gd name="T85" fmla="*/ 46 h 191"/>
                <a:gd name="T86" fmla="*/ 101 w 109"/>
                <a:gd name="T87" fmla="*/ 58 h 191"/>
                <a:gd name="T88" fmla="*/ 108 w 109"/>
                <a:gd name="T89" fmla="*/ 74 h 191"/>
                <a:gd name="T90" fmla="*/ 106 w 109"/>
                <a:gd name="T91" fmla="*/ 57 h 191"/>
                <a:gd name="T92" fmla="*/ 81 w 109"/>
                <a:gd name="T93" fmla="*/ 35 h 191"/>
                <a:gd name="T94" fmla="*/ 81 w 109"/>
                <a:gd name="T95" fmla="*/ 11 h 191"/>
                <a:gd name="T96" fmla="*/ 76 w 109"/>
                <a:gd name="T97" fmla="*/ 0 h 19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9"/>
                <a:gd name="T148" fmla="*/ 0 h 191"/>
                <a:gd name="T149" fmla="*/ 109 w 109"/>
                <a:gd name="T150" fmla="*/ 191 h 19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9" h="191">
                  <a:moveTo>
                    <a:pt x="73" y="9"/>
                  </a:moveTo>
                  <a:lnTo>
                    <a:pt x="73" y="17"/>
                  </a:lnTo>
                  <a:lnTo>
                    <a:pt x="72" y="23"/>
                  </a:lnTo>
                  <a:lnTo>
                    <a:pt x="69" y="28"/>
                  </a:lnTo>
                  <a:lnTo>
                    <a:pt x="66" y="31"/>
                  </a:lnTo>
                  <a:lnTo>
                    <a:pt x="60" y="35"/>
                  </a:lnTo>
                  <a:lnTo>
                    <a:pt x="52" y="38"/>
                  </a:lnTo>
                  <a:lnTo>
                    <a:pt x="44" y="43"/>
                  </a:lnTo>
                  <a:lnTo>
                    <a:pt x="35" y="47"/>
                  </a:lnTo>
                  <a:lnTo>
                    <a:pt x="26" y="52"/>
                  </a:lnTo>
                  <a:lnTo>
                    <a:pt x="19" y="56"/>
                  </a:lnTo>
                  <a:lnTo>
                    <a:pt x="14" y="62"/>
                  </a:lnTo>
                  <a:lnTo>
                    <a:pt x="12" y="66"/>
                  </a:lnTo>
                  <a:lnTo>
                    <a:pt x="12" y="70"/>
                  </a:lnTo>
                  <a:lnTo>
                    <a:pt x="13" y="71"/>
                  </a:lnTo>
                  <a:lnTo>
                    <a:pt x="14" y="70"/>
                  </a:lnTo>
                  <a:lnTo>
                    <a:pt x="17" y="67"/>
                  </a:lnTo>
                  <a:lnTo>
                    <a:pt x="21" y="64"/>
                  </a:lnTo>
                  <a:lnTo>
                    <a:pt x="25" y="60"/>
                  </a:lnTo>
                  <a:lnTo>
                    <a:pt x="31" y="56"/>
                  </a:lnTo>
                  <a:lnTo>
                    <a:pt x="36" y="54"/>
                  </a:lnTo>
                  <a:lnTo>
                    <a:pt x="42" y="50"/>
                  </a:lnTo>
                  <a:lnTo>
                    <a:pt x="49" y="49"/>
                  </a:lnTo>
                  <a:lnTo>
                    <a:pt x="56" y="47"/>
                  </a:lnTo>
                  <a:lnTo>
                    <a:pt x="61" y="47"/>
                  </a:lnTo>
                  <a:lnTo>
                    <a:pt x="60" y="57"/>
                  </a:lnTo>
                  <a:lnTo>
                    <a:pt x="58" y="66"/>
                  </a:lnTo>
                  <a:lnTo>
                    <a:pt x="55" y="73"/>
                  </a:lnTo>
                  <a:lnTo>
                    <a:pt x="52" y="79"/>
                  </a:lnTo>
                  <a:lnTo>
                    <a:pt x="44" y="80"/>
                  </a:lnTo>
                  <a:lnTo>
                    <a:pt x="35" y="83"/>
                  </a:lnTo>
                  <a:lnTo>
                    <a:pt x="29" y="86"/>
                  </a:lnTo>
                  <a:lnTo>
                    <a:pt x="22" y="90"/>
                  </a:lnTo>
                  <a:lnTo>
                    <a:pt x="15" y="95"/>
                  </a:lnTo>
                  <a:lnTo>
                    <a:pt x="10" y="99"/>
                  </a:lnTo>
                  <a:lnTo>
                    <a:pt x="8" y="105"/>
                  </a:lnTo>
                  <a:lnTo>
                    <a:pt x="7" y="111"/>
                  </a:lnTo>
                  <a:lnTo>
                    <a:pt x="7" y="114"/>
                  </a:lnTo>
                  <a:lnTo>
                    <a:pt x="8" y="115"/>
                  </a:lnTo>
                  <a:lnTo>
                    <a:pt x="10" y="113"/>
                  </a:lnTo>
                  <a:lnTo>
                    <a:pt x="12" y="109"/>
                  </a:lnTo>
                  <a:lnTo>
                    <a:pt x="14" y="106"/>
                  </a:lnTo>
                  <a:lnTo>
                    <a:pt x="17" y="103"/>
                  </a:lnTo>
                  <a:lnTo>
                    <a:pt x="23" y="99"/>
                  </a:lnTo>
                  <a:lnTo>
                    <a:pt x="29" y="96"/>
                  </a:lnTo>
                  <a:lnTo>
                    <a:pt x="35" y="92"/>
                  </a:lnTo>
                  <a:lnTo>
                    <a:pt x="42" y="90"/>
                  </a:lnTo>
                  <a:lnTo>
                    <a:pt x="48" y="89"/>
                  </a:lnTo>
                  <a:lnTo>
                    <a:pt x="53" y="88"/>
                  </a:lnTo>
                  <a:lnTo>
                    <a:pt x="53" y="99"/>
                  </a:lnTo>
                  <a:lnTo>
                    <a:pt x="51" y="108"/>
                  </a:lnTo>
                  <a:lnTo>
                    <a:pt x="49" y="116"/>
                  </a:lnTo>
                  <a:lnTo>
                    <a:pt x="46" y="122"/>
                  </a:lnTo>
                  <a:lnTo>
                    <a:pt x="39" y="124"/>
                  </a:lnTo>
                  <a:lnTo>
                    <a:pt x="32" y="126"/>
                  </a:lnTo>
                  <a:lnTo>
                    <a:pt x="26" y="130"/>
                  </a:lnTo>
                  <a:lnTo>
                    <a:pt x="21" y="133"/>
                  </a:lnTo>
                  <a:lnTo>
                    <a:pt x="16" y="138"/>
                  </a:lnTo>
                  <a:lnTo>
                    <a:pt x="13" y="142"/>
                  </a:lnTo>
                  <a:lnTo>
                    <a:pt x="10" y="148"/>
                  </a:lnTo>
                  <a:lnTo>
                    <a:pt x="9" y="154"/>
                  </a:lnTo>
                  <a:lnTo>
                    <a:pt x="17" y="146"/>
                  </a:lnTo>
                  <a:lnTo>
                    <a:pt x="26" y="138"/>
                  </a:lnTo>
                  <a:lnTo>
                    <a:pt x="35" y="132"/>
                  </a:lnTo>
                  <a:lnTo>
                    <a:pt x="42" y="130"/>
                  </a:lnTo>
                  <a:lnTo>
                    <a:pt x="41" y="135"/>
                  </a:lnTo>
                  <a:lnTo>
                    <a:pt x="39" y="142"/>
                  </a:lnTo>
                  <a:lnTo>
                    <a:pt x="35" y="150"/>
                  </a:lnTo>
                  <a:lnTo>
                    <a:pt x="31" y="159"/>
                  </a:lnTo>
                  <a:lnTo>
                    <a:pt x="24" y="167"/>
                  </a:lnTo>
                  <a:lnTo>
                    <a:pt x="18" y="175"/>
                  </a:lnTo>
                  <a:lnTo>
                    <a:pt x="12" y="181"/>
                  </a:lnTo>
                  <a:lnTo>
                    <a:pt x="5" y="185"/>
                  </a:lnTo>
                  <a:lnTo>
                    <a:pt x="1" y="188"/>
                  </a:lnTo>
                  <a:lnTo>
                    <a:pt x="0" y="190"/>
                  </a:lnTo>
                  <a:lnTo>
                    <a:pt x="1" y="191"/>
                  </a:lnTo>
                  <a:lnTo>
                    <a:pt x="6" y="190"/>
                  </a:lnTo>
                  <a:lnTo>
                    <a:pt x="10" y="188"/>
                  </a:lnTo>
                  <a:lnTo>
                    <a:pt x="16" y="184"/>
                  </a:lnTo>
                  <a:lnTo>
                    <a:pt x="23" y="178"/>
                  </a:lnTo>
                  <a:lnTo>
                    <a:pt x="30" y="171"/>
                  </a:lnTo>
                  <a:lnTo>
                    <a:pt x="36" y="163"/>
                  </a:lnTo>
                  <a:lnTo>
                    <a:pt x="43" y="152"/>
                  </a:lnTo>
                  <a:lnTo>
                    <a:pt x="48" y="141"/>
                  </a:lnTo>
                  <a:lnTo>
                    <a:pt x="51" y="130"/>
                  </a:lnTo>
                  <a:lnTo>
                    <a:pt x="59" y="132"/>
                  </a:lnTo>
                  <a:lnTo>
                    <a:pt x="66" y="138"/>
                  </a:lnTo>
                  <a:lnTo>
                    <a:pt x="70" y="146"/>
                  </a:lnTo>
                  <a:lnTo>
                    <a:pt x="70" y="152"/>
                  </a:lnTo>
                  <a:lnTo>
                    <a:pt x="68" y="159"/>
                  </a:lnTo>
                  <a:lnTo>
                    <a:pt x="68" y="164"/>
                  </a:lnTo>
                  <a:lnTo>
                    <a:pt x="69" y="165"/>
                  </a:lnTo>
                  <a:lnTo>
                    <a:pt x="73" y="162"/>
                  </a:lnTo>
                  <a:lnTo>
                    <a:pt x="75" y="158"/>
                  </a:lnTo>
                  <a:lnTo>
                    <a:pt x="77" y="155"/>
                  </a:lnTo>
                  <a:lnTo>
                    <a:pt x="77" y="151"/>
                  </a:lnTo>
                  <a:lnTo>
                    <a:pt x="76" y="147"/>
                  </a:lnTo>
                  <a:lnTo>
                    <a:pt x="73" y="139"/>
                  </a:lnTo>
                  <a:lnTo>
                    <a:pt x="68" y="131"/>
                  </a:lnTo>
                  <a:lnTo>
                    <a:pt x="64" y="125"/>
                  </a:lnTo>
                  <a:lnTo>
                    <a:pt x="60" y="122"/>
                  </a:lnTo>
                  <a:lnTo>
                    <a:pt x="63" y="113"/>
                  </a:lnTo>
                  <a:lnTo>
                    <a:pt x="64" y="103"/>
                  </a:lnTo>
                  <a:lnTo>
                    <a:pt x="66" y="92"/>
                  </a:lnTo>
                  <a:lnTo>
                    <a:pt x="66" y="86"/>
                  </a:lnTo>
                  <a:lnTo>
                    <a:pt x="67" y="82"/>
                  </a:lnTo>
                  <a:lnTo>
                    <a:pt x="68" y="82"/>
                  </a:lnTo>
                  <a:lnTo>
                    <a:pt x="72" y="83"/>
                  </a:lnTo>
                  <a:lnTo>
                    <a:pt x="77" y="86"/>
                  </a:lnTo>
                  <a:lnTo>
                    <a:pt x="84" y="90"/>
                  </a:lnTo>
                  <a:lnTo>
                    <a:pt x="90" y="96"/>
                  </a:lnTo>
                  <a:lnTo>
                    <a:pt x="95" y="105"/>
                  </a:lnTo>
                  <a:lnTo>
                    <a:pt x="98" y="117"/>
                  </a:lnTo>
                  <a:lnTo>
                    <a:pt x="99" y="122"/>
                  </a:lnTo>
                  <a:lnTo>
                    <a:pt x="100" y="123"/>
                  </a:lnTo>
                  <a:lnTo>
                    <a:pt x="102" y="122"/>
                  </a:lnTo>
                  <a:lnTo>
                    <a:pt x="102" y="116"/>
                  </a:lnTo>
                  <a:lnTo>
                    <a:pt x="102" y="112"/>
                  </a:lnTo>
                  <a:lnTo>
                    <a:pt x="101" y="106"/>
                  </a:lnTo>
                  <a:lnTo>
                    <a:pt x="99" y="98"/>
                  </a:lnTo>
                  <a:lnTo>
                    <a:pt x="95" y="91"/>
                  </a:lnTo>
                  <a:lnTo>
                    <a:pt x="91" y="84"/>
                  </a:lnTo>
                  <a:lnTo>
                    <a:pt x="84" y="79"/>
                  </a:lnTo>
                  <a:lnTo>
                    <a:pt x="77" y="73"/>
                  </a:lnTo>
                  <a:lnTo>
                    <a:pt x="68" y="71"/>
                  </a:lnTo>
                  <a:lnTo>
                    <a:pt x="70" y="65"/>
                  </a:lnTo>
                  <a:lnTo>
                    <a:pt x="73" y="57"/>
                  </a:lnTo>
                  <a:lnTo>
                    <a:pt x="75" y="50"/>
                  </a:lnTo>
                  <a:lnTo>
                    <a:pt x="75" y="46"/>
                  </a:lnTo>
                  <a:lnTo>
                    <a:pt x="84" y="48"/>
                  </a:lnTo>
                  <a:lnTo>
                    <a:pt x="94" y="52"/>
                  </a:lnTo>
                  <a:lnTo>
                    <a:pt x="101" y="58"/>
                  </a:lnTo>
                  <a:lnTo>
                    <a:pt x="106" y="69"/>
                  </a:lnTo>
                  <a:lnTo>
                    <a:pt x="107" y="73"/>
                  </a:lnTo>
                  <a:lnTo>
                    <a:pt x="108" y="74"/>
                  </a:lnTo>
                  <a:lnTo>
                    <a:pt x="109" y="72"/>
                  </a:lnTo>
                  <a:lnTo>
                    <a:pt x="109" y="66"/>
                  </a:lnTo>
                  <a:lnTo>
                    <a:pt x="106" y="57"/>
                  </a:lnTo>
                  <a:lnTo>
                    <a:pt x="99" y="47"/>
                  </a:lnTo>
                  <a:lnTo>
                    <a:pt x="90" y="38"/>
                  </a:lnTo>
                  <a:lnTo>
                    <a:pt x="81" y="35"/>
                  </a:lnTo>
                  <a:lnTo>
                    <a:pt x="81" y="26"/>
                  </a:lnTo>
                  <a:lnTo>
                    <a:pt x="81" y="18"/>
                  </a:lnTo>
                  <a:lnTo>
                    <a:pt x="81" y="11"/>
                  </a:lnTo>
                  <a:lnTo>
                    <a:pt x="81" y="4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4" y="4"/>
                  </a:lnTo>
                  <a:lnTo>
                    <a:pt x="73" y="9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0" name="Freeform 630"/>
            <p:cNvSpPr>
              <a:spLocks/>
            </p:cNvSpPr>
            <p:nvPr/>
          </p:nvSpPr>
          <p:spPr bwMode="auto">
            <a:xfrm>
              <a:off x="179" y="380"/>
              <a:ext cx="175" cy="99"/>
            </a:xfrm>
            <a:custGeom>
              <a:avLst/>
              <a:gdLst>
                <a:gd name="T0" fmla="*/ 150 w 175"/>
                <a:gd name="T1" fmla="*/ 5 h 99"/>
                <a:gd name="T2" fmla="*/ 135 w 175"/>
                <a:gd name="T3" fmla="*/ 11 h 99"/>
                <a:gd name="T4" fmla="*/ 118 w 175"/>
                <a:gd name="T5" fmla="*/ 18 h 99"/>
                <a:gd name="T6" fmla="*/ 105 w 175"/>
                <a:gd name="T7" fmla="*/ 24 h 99"/>
                <a:gd name="T8" fmla="*/ 100 w 175"/>
                <a:gd name="T9" fmla="*/ 24 h 99"/>
                <a:gd name="T10" fmla="*/ 90 w 175"/>
                <a:gd name="T11" fmla="*/ 20 h 99"/>
                <a:gd name="T12" fmla="*/ 77 w 175"/>
                <a:gd name="T13" fmla="*/ 17 h 99"/>
                <a:gd name="T14" fmla="*/ 66 w 175"/>
                <a:gd name="T15" fmla="*/ 17 h 99"/>
                <a:gd name="T16" fmla="*/ 57 w 175"/>
                <a:gd name="T17" fmla="*/ 21 h 99"/>
                <a:gd name="T18" fmla="*/ 60 w 175"/>
                <a:gd name="T19" fmla="*/ 22 h 99"/>
                <a:gd name="T20" fmla="*/ 72 w 175"/>
                <a:gd name="T21" fmla="*/ 23 h 99"/>
                <a:gd name="T22" fmla="*/ 90 w 175"/>
                <a:gd name="T23" fmla="*/ 31 h 99"/>
                <a:gd name="T24" fmla="*/ 92 w 175"/>
                <a:gd name="T25" fmla="*/ 39 h 99"/>
                <a:gd name="T26" fmla="*/ 82 w 175"/>
                <a:gd name="T27" fmla="*/ 48 h 99"/>
                <a:gd name="T28" fmla="*/ 72 w 175"/>
                <a:gd name="T29" fmla="*/ 49 h 99"/>
                <a:gd name="T30" fmla="*/ 57 w 175"/>
                <a:gd name="T31" fmla="*/ 47 h 99"/>
                <a:gd name="T32" fmla="*/ 41 w 175"/>
                <a:gd name="T33" fmla="*/ 45 h 99"/>
                <a:gd name="T34" fmla="*/ 28 w 175"/>
                <a:gd name="T35" fmla="*/ 46 h 99"/>
                <a:gd name="T36" fmla="*/ 28 w 175"/>
                <a:gd name="T37" fmla="*/ 47 h 99"/>
                <a:gd name="T38" fmla="*/ 39 w 175"/>
                <a:gd name="T39" fmla="*/ 49 h 99"/>
                <a:gd name="T40" fmla="*/ 50 w 175"/>
                <a:gd name="T41" fmla="*/ 51 h 99"/>
                <a:gd name="T42" fmla="*/ 60 w 175"/>
                <a:gd name="T43" fmla="*/ 55 h 99"/>
                <a:gd name="T44" fmla="*/ 59 w 175"/>
                <a:gd name="T45" fmla="*/ 63 h 99"/>
                <a:gd name="T46" fmla="*/ 44 w 175"/>
                <a:gd name="T47" fmla="*/ 72 h 99"/>
                <a:gd name="T48" fmla="*/ 28 w 175"/>
                <a:gd name="T49" fmla="*/ 77 h 99"/>
                <a:gd name="T50" fmla="*/ 13 w 175"/>
                <a:gd name="T51" fmla="*/ 80 h 99"/>
                <a:gd name="T52" fmla="*/ 2 w 175"/>
                <a:gd name="T53" fmla="*/ 80 h 99"/>
                <a:gd name="T54" fmla="*/ 1 w 175"/>
                <a:gd name="T55" fmla="*/ 82 h 99"/>
                <a:gd name="T56" fmla="*/ 11 w 175"/>
                <a:gd name="T57" fmla="*/ 83 h 99"/>
                <a:gd name="T58" fmla="*/ 27 w 175"/>
                <a:gd name="T59" fmla="*/ 82 h 99"/>
                <a:gd name="T60" fmla="*/ 47 w 175"/>
                <a:gd name="T61" fmla="*/ 78 h 99"/>
                <a:gd name="T62" fmla="*/ 65 w 175"/>
                <a:gd name="T63" fmla="*/ 71 h 99"/>
                <a:gd name="T64" fmla="*/ 77 w 175"/>
                <a:gd name="T65" fmla="*/ 72 h 99"/>
                <a:gd name="T66" fmla="*/ 76 w 175"/>
                <a:gd name="T67" fmla="*/ 88 h 99"/>
                <a:gd name="T68" fmla="*/ 69 w 175"/>
                <a:gd name="T69" fmla="*/ 98 h 99"/>
                <a:gd name="T70" fmla="*/ 73 w 175"/>
                <a:gd name="T71" fmla="*/ 99 h 99"/>
                <a:gd name="T72" fmla="*/ 81 w 175"/>
                <a:gd name="T73" fmla="*/ 92 h 99"/>
                <a:gd name="T74" fmla="*/ 85 w 175"/>
                <a:gd name="T75" fmla="*/ 73 h 99"/>
                <a:gd name="T76" fmla="*/ 92 w 175"/>
                <a:gd name="T77" fmla="*/ 55 h 99"/>
                <a:gd name="T78" fmla="*/ 108 w 175"/>
                <a:gd name="T79" fmla="*/ 39 h 99"/>
                <a:gd name="T80" fmla="*/ 121 w 175"/>
                <a:gd name="T81" fmla="*/ 42 h 99"/>
                <a:gd name="T82" fmla="*/ 124 w 175"/>
                <a:gd name="T83" fmla="*/ 63 h 99"/>
                <a:gd name="T84" fmla="*/ 120 w 175"/>
                <a:gd name="T85" fmla="*/ 75 h 99"/>
                <a:gd name="T86" fmla="*/ 124 w 175"/>
                <a:gd name="T87" fmla="*/ 76 h 99"/>
                <a:gd name="T88" fmla="*/ 129 w 175"/>
                <a:gd name="T89" fmla="*/ 65 h 99"/>
                <a:gd name="T90" fmla="*/ 130 w 175"/>
                <a:gd name="T91" fmla="*/ 42 h 99"/>
                <a:gd name="T92" fmla="*/ 130 w 175"/>
                <a:gd name="T93" fmla="*/ 26 h 99"/>
                <a:gd name="T94" fmla="*/ 142 w 175"/>
                <a:gd name="T95" fmla="*/ 18 h 99"/>
                <a:gd name="T96" fmla="*/ 158 w 175"/>
                <a:gd name="T97" fmla="*/ 9 h 99"/>
                <a:gd name="T98" fmla="*/ 170 w 175"/>
                <a:gd name="T99" fmla="*/ 4 h 99"/>
                <a:gd name="T100" fmla="*/ 171 w 175"/>
                <a:gd name="T101" fmla="*/ 0 h 99"/>
                <a:gd name="T102" fmla="*/ 159 w 175"/>
                <a:gd name="T103" fmla="*/ 3 h 9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5"/>
                <a:gd name="T157" fmla="*/ 0 h 99"/>
                <a:gd name="T158" fmla="*/ 175 w 175"/>
                <a:gd name="T159" fmla="*/ 99 h 9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5" h="99">
                  <a:moveTo>
                    <a:pt x="155" y="3"/>
                  </a:moveTo>
                  <a:lnTo>
                    <a:pt x="150" y="5"/>
                  </a:lnTo>
                  <a:lnTo>
                    <a:pt x="143" y="7"/>
                  </a:lnTo>
                  <a:lnTo>
                    <a:pt x="135" y="11"/>
                  </a:lnTo>
                  <a:lnTo>
                    <a:pt x="126" y="14"/>
                  </a:lnTo>
                  <a:lnTo>
                    <a:pt x="118" y="18"/>
                  </a:lnTo>
                  <a:lnTo>
                    <a:pt x="111" y="22"/>
                  </a:lnTo>
                  <a:lnTo>
                    <a:pt x="105" y="24"/>
                  </a:lnTo>
                  <a:lnTo>
                    <a:pt x="103" y="26"/>
                  </a:lnTo>
                  <a:lnTo>
                    <a:pt x="100" y="24"/>
                  </a:lnTo>
                  <a:lnTo>
                    <a:pt x="95" y="21"/>
                  </a:lnTo>
                  <a:lnTo>
                    <a:pt x="90" y="20"/>
                  </a:lnTo>
                  <a:lnTo>
                    <a:pt x="84" y="17"/>
                  </a:lnTo>
                  <a:lnTo>
                    <a:pt x="77" y="17"/>
                  </a:lnTo>
                  <a:lnTo>
                    <a:pt x="72" y="16"/>
                  </a:lnTo>
                  <a:lnTo>
                    <a:pt x="66" y="17"/>
                  </a:lnTo>
                  <a:lnTo>
                    <a:pt x="60" y="18"/>
                  </a:lnTo>
                  <a:lnTo>
                    <a:pt x="57" y="21"/>
                  </a:lnTo>
                  <a:lnTo>
                    <a:pt x="58" y="22"/>
                  </a:lnTo>
                  <a:lnTo>
                    <a:pt x="60" y="22"/>
                  </a:lnTo>
                  <a:lnTo>
                    <a:pt x="65" y="22"/>
                  </a:lnTo>
                  <a:lnTo>
                    <a:pt x="72" y="23"/>
                  </a:lnTo>
                  <a:lnTo>
                    <a:pt x="82" y="26"/>
                  </a:lnTo>
                  <a:lnTo>
                    <a:pt x="90" y="31"/>
                  </a:lnTo>
                  <a:lnTo>
                    <a:pt x="95" y="34"/>
                  </a:lnTo>
                  <a:lnTo>
                    <a:pt x="92" y="39"/>
                  </a:lnTo>
                  <a:lnTo>
                    <a:pt x="87" y="43"/>
                  </a:lnTo>
                  <a:lnTo>
                    <a:pt x="82" y="48"/>
                  </a:lnTo>
                  <a:lnTo>
                    <a:pt x="78" y="50"/>
                  </a:lnTo>
                  <a:lnTo>
                    <a:pt x="72" y="49"/>
                  </a:lnTo>
                  <a:lnTo>
                    <a:pt x="65" y="48"/>
                  </a:lnTo>
                  <a:lnTo>
                    <a:pt x="57" y="47"/>
                  </a:lnTo>
                  <a:lnTo>
                    <a:pt x="49" y="46"/>
                  </a:lnTo>
                  <a:lnTo>
                    <a:pt x="41" y="45"/>
                  </a:lnTo>
                  <a:lnTo>
                    <a:pt x="34" y="45"/>
                  </a:lnTo>
                  <a:lnTo>
                    <a:pt x="28" y="46"/>
                  </a:lnTo>
                  <a:lnTo>
                    <a:pt x="24" y="47"/>
                  </a:lnTo>
                  <a:lnTo>
                    <a:pt x="28" y="47"/>
                  </a:lnTo>
                  <a:lnTo>
                    <a:pt x="33" y="48"/>
                  </a:lnTo>
                  <a:lnTo>
                    <a:pt x="39" y="49"/>
                  </a:lnTo>
                  <a:lnTo>
                    <a:pt x="44" y="50"/>
                  </a:lnTo>
                  <a:lnTo>
                    <a:pt x="50" y="51"/>
                  </a:lnTo>
                  <a:lnTo>
                    <a:pt x="56" y="52"/>
                  </a:lnTo>
                  <a:lnTo>
                    <a:pt x="60" y="55"/>
                  </a:lnTo>
                  <a:lnTo>
                    <a:pt x="65" y="57"/>
                  </a:lnTo>
                  <a:lnTo>
                    <a:pt x="59" y="63"/>
                  </a:lnTo>
                  <a:lnTo>
                    <a:pt x="52" y="67"/>
                  </a:lnTo>
                  <a:lnTo>
                    <a:pt x="44" y="72"/>
                  </a:lnTo>
                  <a:lnTo>
                    <a:pt x="36" y="75"/>
                  </a:lnTo>
                  <a:lnTo>
                    <a:pt x="28" y="77"/>
                  </a:lnTo>
                  <a:lnTo>
                    <a:pt x="19" y="78"/>
                  </a:lnTo>
                  <a:lnTo>
                    <a:pt x="13" y="80"/>
                  </a:lnTo>
                  <a:lnTo>
                    <a:pt x="7" y="80"/>
                  </a:lnTo>
                  <a:lnTo>
                    <a:pt x="2" y="80"/>
                  </a:lnTo>
                  <a:lnTo>
                    <a:pt x="0" y="81"/>
                  </a:lnTo>
                  <a:lnTo>
                    <a:pt x="1" y="82"/>
                  </a:lnTo>
                  <a:lnTo>
                    <a:pt x="6" y="83"/>
                  </a:lnTo>
                  <a:lnTo>
                    <a:pt x="11" y="83"/>
                  </a:lnTo>
                  <a:lnTo>
                    <a:pt x="18" y="83"/>
                  </a:lnTo>
                  <a:lnTo>
                    <a:pt x="27" y="82"/>
                  </a:lnTo>
                  <a:lnTo>
                    <a:pt x="36" y="81"/>
                  </a:lnTo>
                  <a:lnTo>
                    <a:pt x="47" y="78"/>
                  </a:lnTo>
                  <a:lnTo>
                    <a:pt x="56" y="75"/>
                  </a:lnTo>
                  <a:lnTo>
                    <a:pt x="65" y="71"/>
                  </a:lnTo>
                  <a:lnTo>
                    <a:pt x="73" y="65"/>
                  </a:lnTo>
                  <a:lnTo>
                    <a:pt x="77" y="72"/>
                  </a:lnTo>
                  <a:lnTo>
                    <a:pt x="78" y="80"/>
                  </a:lnTo>
                  <a:lnTo>
                    <a:pt x="76" y="88"/>
                  </a:lnTo>
                  <a:lnTo>
                    <a:pt x="72" y="95"/>
                  </a:lnTo>
                  <a:lnTo>
                    <a:pt x="69" y="98"/>
                  </a:lnTo>
                  <a:lnTo>
                    <a:pt x="69" y="99"/>
                  </a:lnTo>
                  <a:lnTo>
                    <a:pt x="73" y="99"/>
                  </a:lnTo>
                  <a:lnTo>
                    <a:pt x="76" y="97"/>
                  </a:lnTo>
                  <a:lnTo>
                    <a:pt x="81" y="92"/>
                  </a:lnTo>
                  <a:lnTo>
                    <a:pt x="84" y="83"/>
                  </a:lnTo>
                  <a:lnTo>
                    <a:pt x="85" y="73"/>
                  </a:lnTo>
                  <a:lnTo>
                    <a:pt x="84" y="63"/>
                  </a:lnTo>
                  <a:lnTo>
                    <a:pt x="92" y="55"/>
                  </a:lnTo>
                  <a:lnTo>
                    <a:pt x="100" y="46"/>
                  </a:lnTo>
                  <a:lnTo>
                    <a:pt x="108" y="39"/>
                  </a:lnTo>
                  <a:lnTo>
                    <a:pt x="117" y="35"/>
                  </a:lnTo>
                  <a:lnTo>
                    <a:pt x="121" y="42"/>
                  </a:lnTo>
                  <a:lnTo>
                    <a:pt x="124" y="51"/>
                  </a:lnTo>
                  <a:lnTo>
                    <a:pt x="124" y="63"/>
                  </a:lnTo>
                  <a:lnTo>
                    <a:pt x="121" y="72"/>
                  </a:lnTo>
                  <a:lnTo>
                    <a:pt x="120" y="75"/>
                  </a:lnTo>
                  <a:lnTo>
                    <a:pt x="121" y="76"/>
                  </a:lnTo>
                  <a:lnTo>
                    <a:pt x="124" y="76"/>
                  </a:lnTo>
                  <a:lnTo>
                    <a:pt x="126" y="73"/>
                  </a:lnTo>
                  <a:lnTo>
                    <a:pt x="129" y="65"/>
                  </a:lnTo>
                  <a:lnTo>
                    <a:pt x="132" y="55"/>
                  </a:lnTo>
                  <a:lnTo>
                    <a:pt x="130" y="42"/>
                  </a:lnTo>
                  <a:lnTo>
                    <a:pt x="127" y="30"/>
                  </a:lnTo>
                  <a:lnTo>
                    <a:pt x="130" y="26"/>
                  </a:lnTo>
                  <a:lnTo>
                    <a:pt x="136" y="23"/>
                  </a:lnTo>
                  <a:lnTo>
                    <a:pt x="142" y="18"/>
                  </a:lnTo>
                  <a:lnTo>
                    <a:pt x="150" y="14"/>
                  </a:lnTo>
                  <a:lnTo>
                    <a:pt x="158" y="9"/>
                  </a:lnTo>
                  <a:lnTo>
                    <a:pt x="164" y="6"/>
                  </a:lnTo>
                  <a:lnTo>
                    <a:pt x="170" y="4"/>
                  </a:lnTo>
                  <a:lnTo>
                    <a:pt x="175" y="1"/>
                  </a:lnTo>
                  <a:lnTo>
                    <a:pt x="171" y="0"/>
                  </a:lnTo>
                  <a:lnTo>
                    <a:pt x="166" y="1"/>
                  </a:lnTo>
                  <a:lnTo>
                    <a:pt x="159" y="3"/>
                  </a:lnTo>
                  <a:lnTo>
                    <a:pt x="155" y="3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1" name="Freeform 631"/>
            <p:cNvSpPr>
              <a:spLocks/>
            </p:cNvSpPr>
            <p:nvPr/>
          </p:nvSpPr>
          <p:spPr bwMode="auto">
            <a:xfrm>
              <a:off x="422" y="326"/>
              <a:ext cx="15" cy="17"/>
            </a:xfrm>
            <a:custGeom>
              <a:avLst/>
              <a:gdLst>
                <a:gd name="T0" fmla="*/ 2 w 15"/>
                <a:gd name="T1" fmla="*/ 1 h 17"/>
                <a:gd name="T2" fmla="*/ 6 w 15"/>
                <a:gd name="T3" fmla="*/ 0 h 17"/>
                <a:gd name="T4" fmla="*/ 10 w 15"/>
                <a:gd name="T5" fmla="*/ 0 h 17"/>
                <a:gd name="T6" fmla="*/ 13 w 15"/>
                <a:gd name="T7" fmla="*/ 1 h 17"/>
                <a:gd name="T8" fmla="*/ 14 w 15"/>
                <a:gd name="T9" fmla="*/ 4 h 17"/>
                <a:gd name="T10" fmla="*/ 15 w 15"/>
                <a:gd name="T11" fmla="*/ 8 h 17"/>
                <a:gd name="T12" fmla="*/ 15 w 15"/>
                <a:gd name="T13" fmla="*/ 11 h 17"/>
                <a:gd name="T14" fmla="*/ 14 w 15"/>
                <a:gd name="T15" fmla="*/ 14 h 17"/>
                <a:gd name="T16" fmla="*/ 13 w 15"/>
                <a:gd name="T17" fmla="*/ 16 h 17"/>
                <a:gd name="T18" fmla="*/ 11 w 15"/>
                <a:gd name="T19" fmla="*/ 17 h 17"/>
                <a:gd name="T20" fmla="*/ 9 w 15"/>
                <a:gd name="T21" fmla="*/ 17 h 17"/>
                <a:gd name="T22" fmla="*/ 5 w 15"/>
                <a:gd name="T23" fmla="*/ 16 h 17"/>
                <a:gd name="T24" fmla="*/ 2 w 15"/>
                <a:gd name="T25" fmla="*/ 14 h 17"/>
                <a:gd name="T26" fmla="*/ 1 w 15"/>
                <a:gd name="T27" fmla="*/ 10 h 17"/>
                <a:gd name="T28" fmla="*/ 0 w 15"/>
                <a:gd name="T29" fmla="*/ 6 h 17"/>
                <a:gd name="T30" fmla="*/ 0 w 15"/>
                <a:gd name="T31" fmla="*/ 2 h 17"/>
                <a:gd name="T32" fmla="*/ 2 w 15"/>
                <a:gd name="T33" fmla="*/ 1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7"/>
                <a:gd name="T53" fmla="*/ 15 w 15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7">
                  <a:moveTo>
                    <a:pt x="2" y="1"/>
                  </a:moveTo>
                  <a:lnTo>
                    <a:pt x="6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4" y="4"/>
                  </a:lnTo>
                  <a:lnTo>
                    <a:pt x="15" y="8"/>
                  </a:lnTo>
                  <a:lnTo>
                    <a:pt x="15" y="11"/>
                  </a:lnTo>
                  <a:lnTo>
                    <a:pt x="14" y="14"/>
                  </a:lnTo>
                  <a:lnTo>
                    <a:pt x="13" y="16"/>
                  </a:lnTo>
                  <a:lnTo>
                    <a:pt x="11" y="17"/>
                  </a:lnTo>
                  <a:lnTo>
                    <a:pt x="9" y="17"/>
                  </a:lnTo>
                  <a:lnTo>
                    <a:pt x="5" y="16"/>
                  </a:lnTo>
                  <a:lnTo>
                    <a:pt x="2" y="14"/>
                  </a:lnTo>
                  <a:lnTo>
                    <a:pt x="1" y="10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2" name="Freeform 632"/>
            <p:cNvSpPr>
              <a:spLocks/>
            </p:cNvSpPr>
            <p:nvPr/>
          </p:nvSpPr>
          <p:spPr bwMode="auto">
            <a:xfrm>
              <a:off x="418" y="366"/>
              <a:ext cx="14" cy="11"/>
            </a:xfrm>
            <a:custGeom>
              <a:avLst/>
              <a:gdLst>
                <a:gd name="T0" fmla="*/ 1 w 14"/>
                <a:gd name="T1" fmla="*/ 1 h 11"/>
                <a:gd name="T2" fmla="*/ 5 w 14"/>
                <a:gd name="T3" fmla="*/ 0 h 11"/>
                <a:gd name="T4" fmla="*/ 7 w 14"/>
                <a:gd name="T5" fmla="*/ 0 h 11"/>
                <a:gd name="T6" fmla="*/ 10 w 14"/>
                <a:gd name="T7" fmla="*/ 1 h 11"/>
                <a:gd name="T8" fmla="*/ 13 w 14"/>
                <a:gd name="T9" fmla="*/ 2 h 11"/>
                <a:gd name="T10" fmla="*/ 14 w 14"/>
                <a:gd name="T11" fmla="*/ 4 h 11"/>
                <a:gd name="T12" fmla="*/ 14 w 14"/>
                <a:gd name="T13" fmla="*/ 5 h 11"/>
                <a:gd name="T14" fmla="*/ 13 w 14"/>
                <a:gd name="T15" fmla="*/ 8 h 11"/>
                <a:gd name="T16" fmla="*/ 12 w 14"/>
                <a:gd name="T17" fmla="*/ 10 h 11"/>
                <a:gd name="T18" fmla="*/ 9 w 14"/>
                <a:gd name="T19" fmla="*/ 11 h 11"/>
                <a:gd name="T20" fmla="*/ 6 w 14"/>
                <a:gd name="T21" fmla="*/ 11 h 11"/>
                <a:gd name="T22" fmla="*/ 2 w 14"/>
                <a:gd name="T23" fmla="*/ 10 h 11"/>
                <a:gd name="T24" fmla="*/ 1 w 14"/>
                <a:gd name="T25" fmla="*/ 9 h 11"/>
                <a:gd name="T26" fmla="*/ 1 w 14"/>
                <a:gd name="T27" fmla="*/ 8 h 11"/>
                <a:gd name="T28" fmla="*/ 0 w 14"/>
                <a:gd name="T29" fmla="*/ 6 h 11"/>
                <a:gd name="T30" fmla="*/ 0 w 14"/>
                <a:gd name="T31" fmla="*/ 3 h 11"/>
                <a:gd name="T32" fmla="*/ 1 w 14"/>
                <a:gd name="T33" fmla="*/ 1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1"/>
                <a:gd name="T53" fmla="*/ 14 w 14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1">
                  <a:moveTo>
                    <a:pt x="1" y="1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3" y="2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3" y="8"/>
                  </a:lnTo>
                  <a:lnTo>
                    <a:pt x="12" y="10"/>
                  </a:lnTo>
                  <a:lnTo>
                    <a:pt x="9" y="11"/>
                  </a:lnTo>
                  <a:lnTo>
                    <a:pt x="6" y="11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3" name="Freeform 633"/>
            <p:cNvSpPr>
              <a:spLocks/>
            </p:cNvSpPr>
            <p:nvPr/>
          </p:nvSpPr>
          <p:spPr bwMode="auto">
            <a:xfrm>
              <a:off x="448" y="393"/>
              <a:ext cx="18" cy="17"/>
            </a:xfrm>
            <a:custGeom>
              <a:avLst/>
              <a:gdLst>
                <a:gd name="T0" fmla="*/ 2 w 18"/>
                <a:gd name="T1" fmla="*/ 4 h 17"/>
                <a:gd name="T2" fmla="*/ 5 w 18"/>
                <a:gd name="T3" fmla="*/ 1 h 17"/>
                <a:gd name="T4" fmla="*/ 9 w 18"/>
                <a:gd name="T5" fmla="*/ 0 h 17"/>
                <a:gd name="T6" fmla="*/ 11 w 18"/>
                <a:gd name="T7" fmla="*/ 0 h 17"/>
                <a:gd name="T8" fmla="*/ 14 w 18"/>
                <a:gd name="T9" fmla="*/ 2 h 17"/>
                <a:gd name="T10" fmla="*/ 17 w 18"/>
                <a:gd name="T11" fmla="*/ 4 h 17"/>
                <a:gd name="T12" fmla="*/ 18 w 18"/>
                <a:gd name="T13" fmla="*/ 8 h 17"/>
                <a:gd name="T14" fmla="*/ 18 w 18"/>
                <a:gd name="T15" fmla="*/ 11 h 17"/>
                <a:gd name="T16" fmla="*/ 16 w 18"/>
                <a:gd name="T17" fmla="*/ 13 h 17"/>
                <a:gd name="T18" fmla="*/ 13 w 18"/>
                <a:gd name="T19" fmla="*/ 16 h 17"/>
                <a:gd name="T20" fmla="*/ 10 w 18"/>
                <a:gd name="T21" fmla="*/ 17 h 17"/>
                <a:gd name="T22" fmla="*/ 5 w 18"/>
                <a:gd name="T23" fmla="*/ 17 h 17"/>
                <a:gd name="T24" fmla="*/ 3 w 18"/>
                <a:gd name="T25" fmla="*/ 16 h 17"/>
                <a:gd name="T26" fmla="*/ 1 w 18"/>
                <a:gd name="T27" fmla="*/ 12 h 17"/>
                <a:gd name="T28" fmla="*/ 0 w 18"/>
                <a:gd name="T29" fmla="*/ 10 h 17"/>
                <a:gd name="T30" fmla="*/ 0 w 18"/>
                <a:gd name="T31" fmla="*/ 7 h 17"/>
                <a:gd name="T32" fmla="*/ 2 w 18"/>
                <a:gd name="T33" fmla="*/ 4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7"/>
                <a:gd name="T53" fmla="*/ 18 w 18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7">
                  <a:moveTo>
                    <a:pt x="2" y="4"/>
                  </a:moveTo>
                  <a:lnTo>
                    <a:pt x="5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2"/>
                  </a:lnTo>
                  <a:lnTo>
                    <a:pt x="17" y="4"/>
                  </a:lnTo>
                  <a:lnTo>
                    <a:pt x="18" y="8"/>
                  </a:lnTo>
                  <a:lnTo>
                    <a:pt x="18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10" y="17"/>
                  </a:lnTo>
                  <a:lnTo>
                    <a:pt x="5" y="17"/>
                  </a:lnTo>
                  <a:lnTo>
                    <a:pt x="3" y="16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4" name="Freeform 634"/>
            <p:cNvSpPr>
              <a:spLocks/>
            </p:cNvSpPr>
            <p:nvPr/>
          </p:nvSpPr>
          <p:spPr bwMode="auto">
            <a:xfrm>
              <a:off x="381" y="386"/>
              <a:ext cx="20" cy="19"/>
            </a:xfrm>
            <a:custGeom>
              <a:avLst/>
              <a:gdLst>
                <a:gd name="T0" fmla="*/ 10 w 20"/>
                <a:gd name="T1" fmla="*/ 0 h 19"/>
                <a:gd name="T2" fmla="*/ 15 w 20"/>
                <a:gd name="T3" fmla="*/ 1 h 19"/>
                <a:gd name="T4" fmla="*/ 18 w 20"/>
                <a:gd name="T5" fmla="*/ 2 h 19"/>
                <a:gd name="T6" fmla="*/ 20 w 20"/>
                <a:gd name="T7" fmla="*/ 6 h 19"/>
                <a:gd name="T8" fmla="*/ 20 w 20"/>
                <a:gd name="T9" fmla="*/ 9 h 19"/>
                <a:gd name="T10" fmla="*/ 19 w 20"/>
                <a:gd name="T11" fmla="*/ 14 h 19"/>
                <a:gd name="T12" fmla="*/ 18 w 20"/>
                <a:gd name="T13" fmla="*/ 17 h 19"/>
                <a:gd name="T14" fmla="*/ 15 w 20"/>
                <a:gd name="T15" fmla="*/ 19 h 19"/>
                <a:gd name="T16" fmla="*/ 11 w 20"/>
                <a:gd name="T17" fmla="*/ 19 h 19"/>
                <a:gd name="T18" fmla="*/ 7 w 20"/>
                <a:gd name="T19" fmla="*/ 18 h 19"/>
                <a:gd name="T20" fmla="*/ 3 w 20"/>
                <a:gd name="T21" fmla="*/ 17 h 19"/>
                <a:gd name="T22" fmla="*/ 1 w 20"/>
                <a:gd name="T23" fmla="*/ 15 h 19"/>
                <a:gd name="T24" fmla="*/ 0 w 20"/>
                <a:gd name="T25" fmla="*/ 11 h 19"/>
                <a:gd name="T26" fmla="*/ 1 w 20"/>
                <a:gd name="T27" fmla="*/ 8 h 19"/>
                <a:gd name="T28" fmla="*/ 2 w 20"/>
                <a:gd name="T29" fmla="*/ 3 h 19"/>
                <a:gd name="T30" fmla="*/ 5 w 20"/>
                <a:gd name="T31" fmla="*/ 1 h 19"/>
                <a:gd name="T32" fmla="*/ 10 w 20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19"/>
                <a:gd name="T53" fmla="*/ 20 w 20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19">
                  <a:moveTo>
                    <a:pt x="10" y="0"/>
                  </a:moveTo>
                  <a:lnTo>
                    <a:pt x="15" y="1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0" y="9"/>
                  </a:lnTo>
                  <a:lnTo>
                    <a:pt x="19" y="14"/>
                  </a:lnTo>
                  <a:lnTo>
                    <a:pt x="18" y="17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7" y="18"/>
                  </a:lnTo>
                  <a:lnTo>
                    <a:pt x="3" y="17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8"/>
                  </a:lnTo>
                  <a:lnTo>
                    <a:pt x="2" y="3"/>
                  </a:lnTo>
                  <a:lnTo>
                    <a:pt x="5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5" name="Freeform 635"/>
            <p:cNvSpPr>
              <a:spLocks/>
            </p:cNvSpPr>
            <p:nvPr/>
          </p:nvSpPr>
          <p:spPr bwMode="auto">
            <a:xfrm>
              <a:off x="371" y="344"/>
              <a:ext cx="20" cy="18"/>
            </a:xfrm>
            <a:custGeom>
              <a:avLst/>
              <a:gdLst>
                <a:gd name="T0" fmla="*/ 0 w 20"/>
                <a:gd name="T1" fmla="*/ 10 h 18"/>
                <a:gd name="T2" fmla="*/ 0 w 20"/>
                <a:gd name="T3" fmla="*/ 6 h 18"/>
                <a:gd name="T4" fmla="*/ 2 w 20"/>
                <a:gd name="T5" fmla="*/ 2 h 18"/>
                <a:gd name="T6" fmla="*/ 5 w 20"/>
                <a:gd name="T7" fmla="*/ 1 h 18"/>
                <a:gd name="T8" fmla="*/ 10 w 20"/>
                <a:gd name="T9" fmla="*/ 0 h 18"/>
                <a:gd name="T10" fmla="*/ 13 w 20"/>
                <a:gd name="T11" fmla="*/ 0 h 18"/>
                <a:gd name="T12" fmla="*/ 17 w 20"/>
                <a:gd name="T13" fmla="*/ 1 h 18"/>
                <a:gd name="T14" fmla="*/ 19 w 20"/>
                <a:gd name="T15" fmla="*/ 3 h 18"/>
                <a:gd name="T16" fmla="*/ 20 w 20"/>
                <a:gd name="T17" fmla="*/ 6 h 18"/>
                <a:gd name="T18" fmla="*/ 20 w 20"/>
                <a:gd name="T19" fmla="*/ 9 h 18"/>
                <a:gd name="T20" fmla="*/ 19 w 20"/>
                <a:gd name="T21" fmla="*/ 13 h 18"/>
                <a:gd name="T22" fmla="*/ 17 w 20"/>
                <a:gd name="T23" fmla="*/ 16 h 18"/>
                <a:gd name="T24" fmla="*/ 13 w 20"/>
                <a:gd name="T25" fmla="*/ 18 h 18"/>
                <a:gd name="T26" fmla="*/ 10 w 20"/>
                <a:gd name="T27" fmla="*/ 18 h 18"/>
                <a:gd name="T28" fmla="*/ 5 w 20"/>
                <a:gd name="T29" fmla="*/ 17 h 18"/>
                <a:gd name="T30" fmla="*/ 2 w 20"/>
                <a:gd name="T31" fmla="*/ 14 h 18"/>
                <a:gd name="T32" fmla="*/ 0 w 20"/>
                <a:gd name="T33" fmla="*/ 1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18"/>
                <a:gd name="T53" fmla="*/ 20 w 20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18">
                  <a:moveTo>
                    <a:pt x="0" y="10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5" y="1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19" y="3"/>
                  </a:lnTo>
                  <a:lnTo>
                    <a:pt x="20" y="6"/>
                  </a:lnTo>
                  <a:lnTo>
                    <a:pt x="20" y="9"/>
                  </a:lnTo>
                  <a:lnTo>
                    <a:pt x="19" y="13"/>
                  </a:lnTo>
                  <a:lnTo>
                    <a:pt x="17" y="16"/>
                  </a:lnTo>
                  <a:lnTo>
                    <a:pt x="13" y="18"/>
                  </a:lnTo>
                  <a:lnTo>
                    <a:pt x="10" y="18"/>
                  </a:lnTo>
                  <a:lnTo>
                    <a:pt x="5" y="17"/>
                  </a:lnTo>
                  <a:lnTo>
                    <a:pt x="2" y="1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6" name="Freeform 636"/>
            <p:cNvSpPr>
              <a:spLocks/>
            </p:cNvSpPr>
            <p:nvPr/>
          </p:nvSpPr>
          <p:spPr bwMode="auto">
            <a:xfrm>
              <a:off x="340" y="343"/>
              <a:ext cx="17" cy="16"/>
            </a:xfrm>
            <a:custGeom>
              <a:avLst/>
              <a:gdLst>
                <a:gd name="T0" fmla="*/ 0 w 17"/>
                <a:gd name="T1" fmla="*/ 10 h 16"/>
                <a:gd name="T2" fmla="*/ 0 w 17"/>
                <a:gd name="T3" fmla="*/ 7 h 16"/>
                <a:gd name="T4" fmla="*/ 2 w 17"/>
                <a:gd name="T5" fmla="*/ 3 h 16"/>
                <a:gd name="T6" fmla="*/ 5 w 17"/>
                <a:gd name="T7" fmla="*/ 1 h 16"/>
                <a:gd name="T8" fmla="*/ 8 w 17"/>
                <a:gd name="T9" fmla="*/ 0 h 16"/>
                <a:gd name="T10" fmla="*/ 11 w 17"/>
                <a:gd name="T11" fmla="*/ 0 h 16"/>
                <a:gd name="T12" fmla="*/ 15 w 17"/>
                <a:gd name="T13" fmla="*/ 1 h 16"/>
                <a:gd name="T14" fmla="*/ 16 w 17"/>
                <a:gd name="T15" fmla="*/ 4 h 16"/>
                <a:gd name="T16" fmla="*/ 17 w 17"/>
                <a:gd name="T17" fmla="*/ 7 h 16"/>
                <a:gd name="T18" fmla="*/ 16 w 17"/>
                <a:gd name="T19" fmla="*/ 10 h 16"/>
                <a:gd name="T20" fmla="*/ 15 w 17"/>
                <a:gd name="T21" fmla="*/ 12 h 16"/>
                <a:gd name="T22" fmla="*/ 12 w 17"/>
                <a:gd name="T23" fmla="*/ 15 h 16"/>
                <a:gd name="T24" fmla="*/ 10 w 17"/>
                <a:gd name="T25" fmla="*/ 16 h 16"/>
                <a:gd name="T26" fmla="*/ 7 w 17"/>
                <a:gd name="T27" fmla="*/ 16 h 16"/>
                <a:gd name="T28" fmla="*/ 3 w 17"/>
                <a:gd name="T29" fmla="*/ 15 h 16"/>
                <a:gd name="T30" fmla="*/ 0 w 17"/>
                <a:gd name="T31" fmla="*/ 14 h 16"/>
                <a:gd name="T32" fmla="*/ 0 w 17"/>
                <a:gd name="T33" fmla="*/ 1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6"/>
                <a:gd name="T53" fmla="*/ 17 w 17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6">
                  <a:moveTo>
                    <a:pt x="0" y="10"/>
                  </a:moveTo>
                  <a:lnTo>
                    <a:pt x="0" y="7"/>
                  </a:lnTo>
                  <a:lnTo>
                    <a:pt x="2" y="3"/>
                  </a:lnTo>
                  <a:lnTo>
                    <a:pt x="5" y="1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16" y="4"/>
                  </a:lnTo>
                  <a:lnTo>
                    <a:pt x="17" y="7"/>
                  </a:lnTo>
                  <a:lnTo>
                    <a:pt x="16" y="10"/>
                  </a:lnTo>
                  <a:lnTo>
                    <a:pt x="15" y="12"/>
                  </a:lnTo>
                  <a:lnTo>
                    <a:pt x="12" y="15"/>
                  </a:lnTo>
                  <a:lnTo>
                    <a:pt x="10" y="16"/>
                  </a:lnTo>
                  <a:lnTo>
                    <a:pt x="7" y="16"/>
                  </a:lnTo>
                  <a:lnTo>
                    <a:pt x="3" y="15"/>
                  </a:lnTo>
                  <a:lnTo>
                    <a:pt x="0" y="1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7" name="Freeform 637"/>
            <p:cNvSpPr>
              <a:spLocks/>
            </p:cNvSpPr>
            <p:nvPr/>
          </p:nvSpPr>
          <p:spPr bwMode="auto">
            <a:xfrm>
              <a:off x="365" y="315"/>
              <a:ext cx="18" cy="17"/>
            </a:xfrm>
            <a:custGeom>
              <a:avLst/>
              <a:gdLst>
                <a:gd name="T0" fmla="*/ 0 w 18"/>
                <a:gd name="T1" fmla="*/ 9 h 17"/>
                <a:gd name="T2" fmla="*/ 1 w 18"/>
                <a:gd name="T3" fmla="*/ 6 h 17"/>
                <a:gd name="T4" fmla="*/ 2 w 18"/>
                <a:gd name="T5" fmla="*/ 3 h 17"/>
                <a:gd name="T6" fmla="*/ 4 w 18"/>
                <a:gd name="T7" fmla="*/ 1 h 17"/>
                <a:gd name="T8" fmla="*/ 8 w 18"/>
                <a:gd name="T9" fmla="*/ 0 h 17"/>
                <a:gd name="T10" fmla="*/ 11 w 18"/>
                <a:gd name="T11" fmla="*/ 0 h 17"/>
                <a:gd name="T12" fmla="*/ 15 w 18"/>
                <a:gd name="T13" fmla="*/ 1 h 17"/>
                <a:gd name="T14" fmla="*/ 17 w 18"/>
                <a:gd name="T15" fmla="*/ 3 h 17"/>
                <a:gd name="T16" fmla="*/ 18 w 18"/>
                <a:gd name="T17" fmla="*/ 5 h 17"/>
                <a:gd name="T18" fmla="*/ 18 w 18"/>
                <a:gd name="T19" fmla="*/ 9 h 17"/>
                <a:gd name="T20" fmla="*/ 17 w 18"/>
                <a:gd name="T21" fmla="*/ 12 h 17"/>
                <a:gd name="T22" fmla="*/ 15 w 18"/>
                <a:gd name="T23" fmla="*/ 15 h 17"/>
                <a:gd name="T24" fmla="*/ 11 w 18"/>
                <a:gd name="T25" fmla="*/ 17 h 17"/>
                <a:gd name="T26" fmla="*/ 8 w 18"/>
                <a:gd name="T27" fmla="*/ 17 h 17"/>
                <a:gd name="T28" fmla="*/ 4 w 18"/>
                <a:gd name="T29" fmla="*/ 15 h 17"/>
                <a:gd name="T30" fmla="*/ 1 w 18"/>
                <a:gd name="T31" fmla="*/ 12 h 17"/>
                <a:gd name="T32" fmla="*/ 0 w 18"/>
                <a:gd name="T33" fmla="*/ 9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7"/>
                <a:gd name="T53" fmla="*/ 18 w 18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7">
                  <a:moveTo>
                    <a:pt x="0" y="9"/>
                  </a:moveTo>
                  <a:lnTo>
                    <a:pt x="1" y="6"/>
                  </a:lnTo>
                  <a:lnTo>
                    <a:pt x="2" y="3"/>
                  </a:lnTo>
                  <a:lnTo>
                    <a:pt x="4" y="1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17" y="3"/>
                  </a:lnTo>
                  <a:lnTo>
                    <a:pt x="18" y="5"/>
                  </a:lnTo>
                  <a:lnTo>
                    <a:pt x="18" y="9"/>
                  </a:lnTo>
                  <a:lnTo>
                    <a:pt x="17" y="12"/>
                  </a:lnTo>
                  <a:lnTo>
                    <a:pt x="15" y="15"/>
                  </a:lnTo>
                  <a:lnTo>
                    <a:pt x="11" y="17"/>
                  </a:lnTo>
                  <a:lnTo>
                    <a:pt x="8" y="17"/>
                  </a:lnTo>
                  <a:lnTo>
                    <a:pt x="4" y="15"/>
                  </a:lnTo>
                  <a:lnTo>
                    <a:pt x="1" y="1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8" name="Freeform 638"/>
            <p:cNvSpPr>
              <a:spLocks/>
            </p:cNvSpPr>
            <p:nvPr/>
          </p:nvSpPr>
          <p:spPr bwMode="auto">
            <a:xfrm>
              <a:off x="715" y="310"/>
              <a:ext cx="129" cy="132"/>
            </a:xfrm>
            <a:custGeom>
              <a:avLst/>
              <a:gdLst>
                <a:gd name="T0" fmla="*/ 14 w 129"/>
                <a:gd name="T1" fmla="*/ 37 h 132"/>
                <a:gd name="T2" fmla="*/ 20 w 129"/>
                <a:gd name="T3" fmla="*/ 64 h 132"/>
                <a:gd name="T4" fmla="*/ 32 w 129"/>
                <a:gd name="T5" fmla="*/ 61 h 132"/>
                <a:gd name="T6" fmla="*/ 42 w 129"/>
                <a:gd name="T7" fmla="*/ 70 h 132"/>
                <a:gd name="T8" fmla="*/ 45 w 129"/>
                <a:gd name="T9" fmla="*/ 77 h 132"/>
                <a:gd name="T10" fmla="*/ 34 w 129"/>
                <a:gd name="T11" fmla="*/ 75 h 132"/>
                <a:gd name="T12" fmla="*/ 27 w 129"/>
                <a:gd name="T13" fmla="*/ 73 h 132"/>
                <a:gd name="T14" fmla="*/ 18 w 129"/>
                <a:gd name="T15" fmla="*/ 67 h 132"/>
                <a:gd name="T16" fmla="*/ 2 w 129"/>
                <a:gd name="T17" fmla="*/ 74 h 132"/>
                <a:gd name="T18" fmla="*/ 1 w 129"/>
                <a:gd name="T19" fmla="*/ 91 h 132"/>
                <a:gd name="T20" fmla="*/ 5 w 129"/>
                <a:gd name="T21" fmla="*/ 99 h 132"/>
                <a:gd name="T22" fmla="*/ 26 w 129"/>
                <a:gd name="T23" fmla="*/ 101 h 132"/>
                <a:gd name="T24" fmla="*/ 37 w 129"/>
                <a:gd name="T25" fmla="*/ 95 h 132"/>
                <a:gd name="T26" fmla="*/ 37 w 129"/>
                <a:gd name="T27" fmla="*/ 102 h 132"/>
                <a:gd name="T28" fmla="*/ 31 w 129"/>
                <a:gd name="T29" fmla="*/ 127 h 132"/>
                <a:gd name="T30" fmla="*/ 52 w 129"/>
                <a:gd name="T31" fmla="*/ 129 h 132"/>
                <a:gd name="T32" fmla="*/ 61 w 129"/>
                <a:gd name="T33" fmla="*/ 111 h 132"/>
                <a:gd name="T34" fmla="*/ 54 w 129"/>
                <a:gd name="T35" fmla="*/ 96 h 132"/>
                <a:gd name="T36" fmla="*/ 59 w 129"/>
                <a:gd name="T37" fmla="*/ 92 h 132"/>
                <a:gd name="T38" fmla="*/ 62 w 129"/>
                <a:gd name="T39" fmla="*/ 99 h 132"/>
                <a:gd name="T40" fmla="*/ 69 w 129"/>
                <a:gd name="T41" fmla="*/ 112 h 132"/>
                <a:gd name="T42" fmla="*/ 87 w 129"/>
                <a:gd name="T43" fmla="*/ 111 h 132"/>
                <a:gd name="T44" fmla="*/ 103 w 129"/>
                <a:gd name="T45" fmla="*/ 116 h 132"/>
                <a:gd name="T46" fmla="*/ 118 w 129"/>
                <a:gd name="T47" fmla="*/ 107 h 132"/>
                <a:gd name="T48" fmla="*/ 121 w 129"/>
                <a:gd name="T49" fmla="*/ 98 h 132"/>
                <a:gd name="T50" fmla="*/ 118 w 129"/>
                <a:gd name="T51" fmla="*/ 92 h 132"/>
                <a:gd name="T52" fmla="*/ 101 w 129"/>
                <a:gd name="T53" fmla="*/ 84 h 132"/>
                <a:gd name="T54" fmla="*/ 90 w 129"/>
                <a:gd name="T55" fmla="*/ 81 h 132"/>
                <a:gd name="T56" fmla="*/ 95 w 129"/>
                <a:gd name="T57" fmla="*/ 68 h 132"/>
                <a:gd name="T58" fmla="*/ 111 w 129"/>
                <a:gd name="T59" fmla="*/ 62 h 132"/>
                <a:gd name="T60" fmla="*/ 127 w 129"/>
                <a:gd name="T61" fmla="*/ 53 h 132"/>
                <a:gd name="T62" fmla="*/ 127 w 129"/>
                <a:gd name="T63" fmla="*/ 37 h 132"/>
                <a:gd name="T64" fmla="*/ 112 w 129"/>
                <a:gd name="T65" fmla="*/ 28 h 132"/>
                <a:gd name="T66" fmla="*/ 96 w 129"/>
                <a:gd name="T67" fmla="*/ 36 h 132"/>
                <a:gd name="T68" fmla="*/ 96 w 129"/>
                <a:gd name="T69" fmla="*/ 47 h 132"/>
                <a:gd name="T70" fmla="*/ 82 w 129"/>
                <a:gd name="T71" fmla="*/ 59 h 132"/>
                <a:gd name="T72" fmla="*/ 76 w 129"/>
                <a:gd name="T73" fmla="*/ 58 h 132"/>
                <a:gd name="T74" fmla="*/ 74 w 129"/>
                <a:gd name="T75" fmla="*/ 50 h 132"/>
                <a:gd name="T76" fmla="*/ 78 w 129"/>
                <a:gd name="T77" fmla="*/ 35 h 132"/>
                <a:gd name="T78" fmla="*/ 91 w 129"/>
                <a:gd name="T79" fmla="*/ 19 h 132"/>
                <a:gd name="T80" fmla="*/ 83 w 129"/>
                <a:gd name="T81" fmla="*/ 2 h 132"/>
                <a:gd name="T82" fmla="*/ 66 w 129"/>
                <a:gd name="T83" fmla="*/ 1 h 132"/>
                <a:gd name="T84" fmla="*/ 56 w 129"/>
                <a:gd name="T85" fmla="*/ 8 h 132"/>
                <a:gd name="T86" fmla="*/ 51 w 129"/>
                <a:gd name="T87" fmla="*/ 16 h 132"/>
                <a:gd name="T88" fmla="*/ 56 w 129"/>
                <a:gd name="T89" fmla="*/ 28 h 132"/>
                <a:gd name="T90" fmla="*/ 62 w 129"/>
                <a:gd name="T91" fmla="*/ 40 h 132"/>
                <a:gd name="T92" fmla="*/ 61 w 129"/>
                <a:gd name="T93" fmla="*/ 52 h 132"/>
                <a:gd name="T94" fmla="*/ 54 w 129"/>
                <a:gd name="T95" fmla="*/ 54 h 132"/>
                <a:gd name="T96" fmla="*/ 47 w 129"/>
                <a:gd name="T97" fmla="*/ 40 h 1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9"/>
                <a:gd name="T148" fmla="*/ 0 h 132"/>
                <a:gd name="T149" fmla="*/ 129 w 129"/>
                <a:gd name="T150" fmla="*/ 132 h 1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9" h="132">
                  <a:moveTo>
                    <a:pt x="32" y="30"/>
                  </a:moveTo>
                  <a:lnTo>
                    <a:pt x="23" y="32"/>
                  </a:lnTo>
                  <a:lnTo>
                    <a:pt x="14" y="37"/>
                  </a:lnTo>
                  <a:lnTo>
                    <a:pt x="10" y="48"/>
                  </a:lnTo>
                  <a:lnTo>
                    <a:pt x="16" y="61"/>
                  </a:lnTo>
                  <a:lnTo>
                    <a:pt x="20" y="64"/>
                  </a:lnTo>
                  <a:lnTo>
                    <a:pt x="25" y="65"/>
                  </a:lnTo>
                  <a:lnTo>
                    <a:pt x="30" y="64"/>
                  </a:lnTo>
                  <a:lnTo>
                    <a:pt x="32" y="61"/>
                  </a:lnTo>
                  <a:lnTo>
                    <a:pt x="35" y="65"/>
                  </a:lnTo>
                  <a:lnTo>
                    <a:pt x="39" y="67"/>
                  </a:lnTo>
                  <a:lnTo>
                    <a:pt x="42" y="70"/>
                  </a:lnTo>
                  <a:lnTo>
                    <a:pt x="44" y="74"/>
                  </a:lnTo>
                  <a:lnTo>
                    <a:pt x="45" y="76"/>
                  </a:lnTo>
                  <a:lnTo>
                    <a:pt x="45" y="77"/>
                  </a:lnTo>
                  <a:lnTo>
                    <a:pt x="43" y="77"/>
                  </a:lnTo>
                  <a:lnTo>
                    <a:pt x="39" y="76"/>
                  </a:lnTo>
                  <a:lnTo>
                    <a:pt x="34" y="75"/>
                  </a:lnTo>
                  <a:lnTo>
                    <a:pt x="31" y="75"/>
                  </a:lnTo>
                  <a:lnTo>
                    <a:pt x="28" y="74"/>
                  </a:lnTo>
                  <a:lnTo>
                    <a:pt x="27" y="73"/>
                  </a:lnTo>
                  <a:lnTo>
                    <a:pt x="26" y="70"/>
                  </a:lnTo>
                  <a:lnTo>
                    <a:pt x="23" y="68"/>
                  </a:lnTo>
                  <a:lnTo>
                    <a:pt x="18" y="67"/>
                  </a:lnTo>
                  <a:lnTo>
                    <a:pt x="13" y="67"/>
                  </a:lnTo>
                  <a:lnTo>
                    <a:pt x="7" y="69"/>
                  </a:lnTo>
                  <a:lnTo>
                    <a:pt x="2" y="74"/>
                  </a:lnTo>
                  <a:lnTo>
                    <a:pt x="0" y="81"/>
                  </a:lnTo>
                  <a:lnTo>
                    <a:pt x="0" y="87"/>
                  </a:lnTo>
                  <a:lnTo>
                    <a:pt x="1" y="91"/>
                  </a:lnTo>
                  <a:lnTo>
                    <a:pt x="2" y="94"/>
                  </a:lnTo>
                  <a:lnTo>
                    <a:pt x="3" y="96"/>
                  </a:lnTo>
                  <a:lnTo>
                    <a:pt x="5" y="99"/>
                  </a:lnTo>
                  <a:lnTo>
                    <a:pt x="11" y="102"/>
                  </a:lnTo>
                  <a:lnTo>
                    <a:pt x="19" y="102"/>
                  </a:lnTo>
                  <a:lnTo>
                    <a:pt x="26" y="101"/>
                  </a:lnTo>
                  <a:lnTo>
                    <a:pt x="31" y="98"/>
                  </a:lnTo>
                  <a:lnTo>
                    <a:pt x="34" y="95"/>
                  </a:lnTo>
                  <a:lnTo>
                    <a:pt x="37" y="95"/>
                  </a:lnTo>
                  <a:lnTo>
                    <a:pt x="41" y="95"/>
                  </a:lnTo>
                  <a:lnTo>
                    <a:pt x="44" y="96"/>
                  </a:lnTo>
                  <a:lnTo>
                    <a:pt x="37" y="102"/>
                  </a:lnTo>
                  <a:lnTo>
                    <a:pt x="32" y="111"/>
                  </a:lnTo>
                  <a:lnTo>
                    <a:pt x="28" y="120"/>
                  </a:lnTo>
                  <a:lnTo>
                    <a:pt x="31" y="127"/>
                  </a:lnTo>
                  <a:lnTo>
                    <a:pt x="37" y="130"/>
                  </a:lnTo>
                  <a:lnTo>
                    <a:pt x="45" y="132"/>
                  </a:lnTo>
                  <a:lnTo>
                    <a:pt x="52" y="129"/>
                  </a:lnTo>
                  <a:lnTo>
                    <a:pt x="58" y="125"/>
                  </a:lnTo>
                  <a:lnTo>
                    <a:pt x="60" y="118"/>
                  </a:lnTo>
                  <a:lnTo>
                    <a:pt x="61" y="111"/>
                  </a:lnTo>
                  <a:lnTo>
                    <a:pt x="59" y="105"/>
                  </a:lnTo>
                  <a:lnTo>
                    <a:pt x="57" y="100"/>
                  </a:lnTo>
                  <a:lnTo>
                    <a:pt x="54" y="96"/>
                  </a:lnTo>
                  <a:lnTo>
                    <a:pt x="54" y="94"/>
                  </a:lnTo>
                  <a:lnTo>
                    <a:pt x="57" y="93"/>
                  </a:lnTo>
                  <a:lnTo>
                    <a:pt x="59" y="92"/>
                  </a:lnTo>
                  <a:lnTo>
                    <a:pt x="60" y="93"/>
                  </a:lnTo>
                  <a:lnTo>
                    <a:pt x="61" y="95"/>
                  </a:lnTo>
                  <a:lnTo>
                    <a:pt x="62" y="99"/>
                  </a:lnTo>
                  <a:lnTo>
                    <a:pt x="64" y="103"/>
                  </a:lnTo>
                  <a:lnTo>
                    <a:pt x="65" y="108"/>
                  </a:lnTo>
                  <a:lnTo>
                    <a:pt x="69" y="112"/>
                  </a:lnTo>
                  <a:lnTo>
                    <a:pt x="75" y="112"/>
                  </a:lnTo>
                  <a:lnTo>
                    <a:pt x="84" y="108"/>
                  </a:lnTo>
                  <a:lnTo>
                    <a:pt x="87" y="111"/>
                  </a:lnTo>
                  <a:lnTo>
                    <a:pt x="92" y="113"/>
                  </a:lnTo>
                  <a:lnTo>
                    <a:pt x="97" y="116"/>
                  </a:lnTo>
                  <a:lnTo>
                    <a:pt x="103" y="116"/>
                  </a:lnTo>
                  <a:lnTo>
                    <a:pt x="108" y="115"/>
                  </a:lnTo>
                  <a:lnTo>
                    <a:pt x="113" y="112"/>
                  </a:lnTo>
                  <a:lnTo>
                    <a:pt x="118" y="107"/>
                  </a:lnTo>
                  <a:lnTo>
                    <a:pt x="121" y="100"/>
                  </a:lnTo>
                  <a:lnTo>
                    <a:pt x="121" y="99"/>
                  </a:lnTo>
                  <a:lnTo>
                    <a:pt x="121" y="98"/>
                  </a:lnTo>
                  <a:lnTo>
                    <a:pt x="120" y="96"/>
                  </a:lnTo>
                  <a:lnTo>
                    <a:pt x="120" y="95"/>
                  </a:lnTo>
                  <a:lnTo>
                    <a:pt x="118" y="92"/>
                  </a:lnTo>
                  <a:lnTo>
                    <a:pt x="114" y="87"/>
                  </a:lnTo>
                  <a:lnTo>
                    <a:pt x="109" y="84"/>
                  </a:lnTo>
                  <a:lnTo>
                    <a:pt x="101" y="84"/>
                  </a:lnTo>
                  <a:lnTo>
                    <a:pt x="96" y="84"/>
                  </a:lnTo>
                  <a:lnTo>
                    <a:pt x="93" y="83"/>
                  </a:lnTo>
                  <a:lnTo>
                    <a:pt x="90" y="81"/>
                  </a:lnTo>
                  <a:lnTo>
                    <a:pt x="87" y="78"/>
                  </a:lnTo>
                  <a:lnTo>
                    <a:pt x="91" y="74"/>
                  </a:lnTo>
                  <a:lnTo>
                    <a:pt x="95" y="68"/>
                  </a:lnTo>
                  <a:lnTo>
                    <a:pt x="99" y="65"/>
                  </a:lnTo>
                  <a:lnTo>
                    <a:pt x="102" y="62"/>
                  </a:lnTo>
                  <a:lnTo>
                    <a:pt x="111" y="62"/>
                  </a:lnTo>
                  <a:lnTo>
                    <a:pt x="118" y="61"/>
                  </a:lnTo>
                  <a:lnTo>
                    <a:pt x="122" y="58"/>
                  </a:lnTo>
                  <a:lnTo>
                    <a:pt x="127" y="53"/>
                  </a:lnTo>
                  <a:lnTo>
                    <a:pt x="129" y="48"/>
                  </a:lnTo>
                  <a:lnTo>
                    <a:pt x="129" y="43"/>
                  </a:lnTo>
                  <a:lnTo>
                    <a:pt x="127" y="37"/>
                  </a:lnTo>
                  <a:lnTo>
                    <a:pt x="125" y="33"/>
                  </a:lnTo>
                  <a:lnTo>
                    <a:pt x="119" y="30"/>
                  </a:lnTo>
                  <a:lnTo>
                    <a:pt x="112" y="28"/>
                  </a:lnTo>
                  <a:lnTo>
                    <a:pt x="105" y="30"/>
                  </a:lnTo>
                  <a:lnTo>
                    <a:pt x="100" y="32"/>
                  </a:lnTo>
                  <a:lnTo>
                    <a:pt x="96" y="36"/>
                  </a:lnTo>
                  <a:lnTo>
                    <a:pt x="95" y="40"/>
                  </a:lnTo>
                  <a:lnTo>
                    <a:pt x="95" y="43"/>
                  </a:lnTo>
                  <a:lnTo>
                    <a:pt x="96" y="47"/>
                  </a:lnTo>
                  <a:lnTo>
                    <a:pt x="92" y="51"/>
                  </a:lnTo>
                  <a:lnTo>
                    <a:pt x="86" y="56"/>
                  </a:lnTo>
                  <a:lnTo>
                    <a:pt x="82" y="59"/>
                  </a:lnTo>
                  <a:lnTo>
                    <a:pt x="79" y="61"/>
                  </a:lnTo>
                  <a:lnTo>
                    <a:pt x="78" y="59"/>
                  </a:lnTo>
                  <a:lnTo>
                    <a:pt x="76" y="58"/>
                  </a:lnTo>
                  <a:lnTo>
                    <a:pt x="74" y="56"/>
                  </a:lnTo>
                  <a:lnTo>
                    <a:pt x="71" y="54"/>
                  </a:lnTo>
                  <a:lnTo>
                    <a:pt x="74" y="50"/>
                  </a:lnTo>
                  <a:lnTo>
                    <a:pt x="76" y="44"/>
                  </a:lnTo>
                  <a:lnTo>
                    <a:pt x="77" y="40"/>
                  </a:lnTo>
                  <a:lnTo>
                    <a:pt x="78" y="35"/>
                  </a:lnTo>
                  <a:lnTo>
                    <a:pt x="84" y="31"/>
                  </a:lnTo>
                  <a:lnTo>
                    <a:pt x="88" y="25"/>
                  </a:lnTo>
                  <a:lnTo>
                    <a:pt x="91" y="19"/>
                  </a:lnTo>
                  <a:lnTo>
                    <a:pt x="91" y="13"/>
                  </a:lnTo>
                  <a:lnTo>
                    <a:pt x="87" y="7"/>
                  </a:lnTo>
                  <a:lnTo>
                    <a:pt x="83" y="2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66" y="1"/>
                  </a:lnTo>
                  <a:lnTo>
                    <a:pt x="62" y="2"/>
                  </a:lnTo>
                  <a:lnTo>
                    <a:pt x="59" y="6"/>
                  </a:lnTo>
                  <a:lnTo>
                    <a:pt x="56" y="8"/>
                  </a:lnTo>
                  <a:lnTo>
                    <a:pt x="53" y="10"/>
                  </a:lnTo>
                  <a:lnTo>
                    <a:pt x="52" y="14"/>
                  </a:lnTo>
                  <a:lnTo>
                    <a:pt x="51" y="16"/>
                  </a:lnTo>
                  <a:lnTo>
                    <a:pt x="51" y="19"/>
                  </a:lnTo>
                  <a:lnTo>
                    <a:pt x="52" y="25"/>
                  </a:lnTo>
                  <a:lnTo>
                    <a:pt x="56" y="28"/>
                  </a:lnTo>
                  <a:lnTo>
                    <a:pt x="59" y="32"/>
                  </a:lnTo>
                  <a:lnTo>
                    <a:pt x="62" y="34"/>
                  </a:lnTo>
                  <a:lnTo>
                    <a:pt x="62" y="40"/>
                  </a:lnTo>
                  <a:lnTo>
                    <a:pt x="62" y="44"/>
                  </a:lnTo>
                  <a:lnTo>
                    <a:pt x="61" y="49"/>
                  </a:lnTo>
                  <a:lnTo>
                    <a:pt x="61" y="52"/>
                  </a:lnTo>
                  <a:lnTo>
                    <a:pt x="59" y="52"/>
                  </a:lnTo>
                  <a:lnTo>
                    <a:pt x="56" y="53"/>
                  </a:lnTo>
                  <a:lnTo>
                    <a:pt x="54" y="54"/>
                  </a:lnTo>
                  <a:lnTo>
                    <a:pt x="53" y="54"/>
                  </a:lnTo>
                  <a:lnTo>
                    <a:pt x="49" y="49"/>
                  </a:lnTo>
                  <a:lnTo>
                    <a:pt x="47" y="40"/>
                  </a:lnTo>
                  <a:lnTo>
                    <a:pt x="41" y="33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9" name="Freeform 639"/>
            <p:cNvSpPr>
              <a:spLocks/>
            </p:cNvSpPr>
            <p:nvPr/>
          </p:nvSpPr>
          <p:spPr bwMode="auto">
            <a:xfrm>
              <a:off x="624" y="483"/>
              <a:ext cx="133" cy="232"/>
            </a:xfrm>
            <a:custGeom>
              <a:avLst/>
              <a:gdLst>
                <a:gd name="T0" fmla="*/ 132 w 133"/>
                <a:gd name="T1" fmla="*/ 0 h 232"/>
                <a:gd name="T2" fmla="*/ 122 w 133"/>
                <a:gd name="T3" fmla="*/ 15 h 232"/>
                <a:gd name="T4" fmla="*/ 109 w 133"/>
                <a:gd name="T5" fmla="*/ 28 h 232"/>
                <a:gd name="T6" fmla="*/ 96 w 133"/>
                <a:gd name="T7" fmla="*/ 39 h 232"/>
                <a:gd name="T8" fmla="*/ 82 w 133"/>
                <a:gd name="T9" fmla="*/ 47 h 232"/>
                <a:gd name="T10" fmla="*/ 67 w 133"/>
                <a:gd name="T11" fmla="*/ 53 h 232"/>
                <a:gd name="T12" fmla="*/ 53 w 133"/>
                <a:gd name="T13" fmla="*/ 57 h 232"/>
                <a:gd name="T14" fmla="*/ 39 w 133"/>
                <a:gd name="T15" fmla="*/ 59 h 232"/>
                <a:gd name="T16" fmla="*/ 25 w 133"/>
                <a:gd name="T17" fmla="*/ 59 h 232"/>
                <a:gd name="T18" fmla="*/ 25 w 133"/>
                <a:gd name="T19" fmla="*/ 71 h 232"/>
                <a:gd name="T20" fmla="*/ 23 w 133"/>
                <a:gd name="T21" fmla="*/ 83 h 232"/>
                <a:gd name="T22" fmla="*/ 15 w 133"/>
                <a:gd name="T23" fmla="*/ 97 h 232"/>
                <a:gd name="T24" fmla="*/ 0 w 133"/>
                <a:gd name="T25" fmla="*/ 107 h 232"/>
                <a:gd name="T26" fmla="*/ 9 w 133"/>
                <a:gd name="T27" fmla="*/ 122 h 232"/>
                <a:gd name="T28" fmla="*/ 15 w 133"/>
                <a:gd name="T29" fmla="*/ 140 h 232"/>
                <a:gd name="T30" fmla="*/ 16 w 133"/>
                <a:gd name="T31" fmla="*/ 159 h 232"/>
                <a:gd name="T32" fmla="*/ 9 w 133"/>
                <a:gd name="T33" fmla="*/ 175 h 232"/>
                <a:gd name="T34" fmla="*/ 15 w 133"/>
                <a:gd name="T35" fmla="*/ 177 h 232"/>
                <a:gd name="T36" fmla="*/ 22 w 133"/>
                <a:gd name="T37" fmla="*/ 181 h 232"/>
                <a:gd name="T38" fmla="*/ 30 w 133"/>
                <a:gd name="T39" fmla="*/ 184 h 232"/>
                <a:gd name="T40" fmla="*/ 39 w 133"/>
                <a:gd name="T41" fmla="*/ 190 h 232"/>
                <a:gd name="T42" fmla="*/ 47 w 133"/>
                <a:gd name="T43" fmla="*/ 198 h 232"/>
                <a:gd name="T44" fmla="*/ 55 w 133"/>
                <a:gd name="T45" fmla="*/ 207 h 232"/>
                <a:gd name="T46" fmla="*/ 60 w 133"/>
                <a:gd name="T47" fmla="*/ 218 h 232"/>
                <a:gd name="T48" fmla="*/ 65 w 133"/>
                <a:gd name="T49" fmla="*/ 232 h 232"/>
                <a:gd name="T50" fmla="*/ 68 w 133"/>
                <a:gd name="T51" fmla="*/ 224 h 232"/>
                <a:gd name="T52" fmla="*/ 73 w 133"/>
                <a:gd name="T53" fmla="*/ 215 h 232"/>
                <a:gd name="T54" fmla="*/ 79 w 133"/>
                <a:gd name="T55" fmla="*/ 207 h 232"/>
                <a:gd name="T56" fmla="*/ 84 w 133"/>
                <a:gd name="T57" fmla="*/ 199 h 232"/>
                <a:gd name="T58" fmla="*/ 92 w 133"/>
                <a:gd name="T59" fmla="*/ 191 h 232"/>
                <a:gd name="T60" fmla="*/ 101 w 133"/>
                <a:gd name="T61" fmla="*/ 185 h 232"/>
                <a:gd name="T62" fmla="*/ 110 w 133"/>
                <a:gd name="T63" fmla="*/ 182 h 232"/>
                <a:gd name="T64" fmla="*/ 121 w 133"/>
                <a:gd name="T65" fmla="*/ 179 h 232"/>
                <a:gd name="T66" fmla="*/ 116 w 133"/>
                <a:gd name="T67" fmla="*/ 169 h 232"/>
                <a:gd name="T68" fmla="*/ 113 w 133"/>
                <a:gd name="T69" fmla="*/ 156 h 232"/>
                <a:gd name="T70" fmla="*/ 115 w 133"/>
                <a:gd name="T71" fmla="*/ 142 h 232"/>
                <a:gd name="T72" fmla="*/ 124 w 133"/>
                <a:gd name="T73" fmla="*/ 126 h 232"/>
                <a:gd name="T74" fmla="*/ 115 w 133"/>
                <a:gd name="T75" fmla="*/ 101 h 232"/>
                <a:gd name="T76" fmla="*/ 113 w 133"/>
                <a:gd name="T77" fmla="*/ 77 h 232"/>
                <a:gd name="T78" fmla="*/ 114 w 133"/>
                <a:gd name="T79" fmla="*/ 56 h 232"/>
                <a:gd name="T80" fmla="*/ 116 w 133"/>
                <a:gd name="T81" fmla="*/ 40 h 232"/>
                <a:gd name="T82" fmla="*/ 119 w 133"/>
                <a:gd name="T83" fmla="*/ 31 h 232"/>
                <a:gd name="T84" fmla="*/ 124 w 133"/>
                <a:gd name="T85" fmla="*/ 21 h 232"/>
                <a:gd name="T86" fmla="*/ 128 w 133"/>
                <a:gd name="T87" fmla="*/ 12 h 232"/>
                <a:gd name="T88" fmla="*/ 132 w 133"/>
                <a:gd name="T89" fmla="*/ 7 h 232"/>
                <a:gd name="T90" fmla="*/ 133 w 133"/>
                <a:gd name="T91" fmla="*/ 6 h 232"/>
                <a:gd name="T92" fmla="*/ 133 w 133"/>
                <a:gd name="T93" fmla="*/ 4 h 232"/>
                <a:gd name="T94" fmla="*/ 132 w 133"/>
                <a:gd name="T95" fmla="*/ 3 h 232"/>
                <a:gd name="T96" fmla="*/ 132 w 133"/>
                <a:gd name="T97" fmla="*/ 3 h 232"/>
                <a:gd name="T98" fmla="*/ 132 w 133"/>
                <a:gd name="T99" fmla="*/ 0 h 23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3"/>
                <a:gd name="T151" fmla="*/ 0 h 232"/>
                <a:gd name="T152" fmla="*/ 133 w 133"/>
                <a:gd name="T153" fmla="*/ 232 h 23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3" h="232">
                  <a:moveTo>
                    <a:pt x="132" y="0"/>
                  </a:moveTo>
                  <a:lnTo>
                    <a:pt x="122" y="15"/>
                  </a:lnTo>
                  <a:lnTo>
                    <a:pt x="109" y="28"/>
                  </a:lnTo>
                  <a:lnTo>
                    <a:pt x="96" y="39"/>
                  </a:lnTo>
                  <a:lnTo>
                    <a:pt x="82" y="47"/>
                  </a:lnTo>
                  <a:lnTo>
                    <a:pt x="67" y="53"/>
                  </a:lnTo>
                  <a:lnTo>
                    <a:pt x="53" y="57"/>
                  </a:lnTo>
                  <a:lnTo>
                    <a:pt x="39" y="59"/>
                  </a:lnTo>
                  <a:lnTo>
                    <a:pt x="25" y="59"/>
                  </a:lnTo>
                  <a:lnTo>
                    <a:pt x="25" y="71"/>
                  </a:lnTo>
                  <a:lnTo>
                    <a:pt x="23" y="83"/>
                  </a:lnTo>
                  <a:lnTo>
                    <a:pt x="15" y="97"/>
                  </a:lnTo>
                  <a:lnTo>
                    <a:pt x="0" y="107"/>
                  </a:lnTo>
                  <a:lnTo>
                    <a:pt x="9" y="122"/>
                  </a:lnTo>
                  <a:lnTo>
                    <a:pt x="15" y="140"/>
                  </a:lnTo>
                  <a:lnTo>
                    <a:pt x="16" y="159"/>
                  </a:lnTo>
                  <a:lnTo>
                    <a:pt x="9" y="175"/>
                  </a:lnTo>
                  <a:lnTo>
                    <a:pt x="15" y="177"/>
                  </a:lnTo>
                  <a:lnTo>
                    <a:pt x="22" y="181"/>
                  </a:lnTo>
                  <a:lnTo>
                    <a:pt x="30" y="184"/>
                  </a:lnTo>
                  <a:lnTo>
                    <a:pt x="39" y="190"/>
                  </a:lnTo>
                  <a:lnTo>
                    <a:pt x="47" y="198"/>
                  </a:lnTo>
                  <a:lnTo>
                    <a:pt x="55" y="207"/>
                  </a:lnTo>
                  <a:lnTo>
                    <a:pt x="60" y="218"/>
                  </a:lnTo>
                  <a:lnTo>
                    <a:pt x="65" y="232"/>
                  </a:lnTo>
                  <a:lnTo>
                    <a:pt x="68" y="224"/>
                  </a:lnTo>
                  <a:lnTo>
                    <a:pt x="73" y="215"/>
                  </a:lnTo>
                  <a:lnTo>
                    <a:pt x="79" y="207"/>
                  </a:lnTo>
                  <a:lnTo>
                    <a:pt x="84" y="199"/>
                  </a:lnTo>
                  <a:lnTo>
                    <a:pt x="92" y="191"/>
                  </a:lnTo>
                  <a:lnTo>
                    <a:pt x="101" y="185"/>
                  </a:lnTo>
                  <a:lnTo>
                    <a:pt x="110" y="182"/>
                  </a:lnTo>
                  <a:lnTo>
                    <a:pt x="121" y="179"/>
                  </a:lnTo>
                  <a:lnTo>
                    <a:pt x="116" y="169"/>
                  </a:lnTo>
                  <a:lnTo>
                    <a:pt x="113" y="156"/>
                  </a:lnTo>
                  <a:lnTo>
                    <a:pt x="115" y="142"/>
                  </a:lnTo>
                  <a:lnTo>
                    <a:pt x="124" y="126"/>
                  </a:lnTo>
                  <a:lnTo>
                    <a:pt x="115" y="101"/>
                  </a:lnTo>
                  <a:lnTo>
                    <a:pt x="113" y="77"/>
                  </a:lnTo>
                  <a:lnTo>
                    <a:pt x="114" y="56"/>
                  </a:lnTo>
                  <a:lnTo>
                    <a:pt x="116" y="40"/>
                  </a:lnTo>
                  <a:lnTo>
                    <a:pt x="119" y="31"/>
                  </a:lnTo>
                  <a:lnTo>
                    <a:pt x="124" y="21"/>
                  </a:lnTo>
                  <a:lnTo>
                    <a:pt x="128" y="12"/>
                  </a:lnTo>
                  <a:lnTo>
                    <a:pt x="132" y="7"/>
                  </a:lnTo>
                  <a:lnTo>
                    <a:pt x="133" y="6"/>
                  </a:lnTo>
                  <a:lnTo>
                    <a:pt x="133" y="4"/>
                  </a:lnTo>
                  <a:lnTo>
                    <a:pt x="132" y="3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0" name="Freeform 640"/>
            <p:cNvSpPr>
              <a:spLocks/>
            </p:cNvSpPr>
            <p:nvPr/>
          </p:nvSpPr>
          <p:spPr bwMode="auto">
            <a:xfrm>
              <a:off x="963" y="426"/>
              <a:ext cx="249" cy="190"/>
            </a:xfrm>
            <a:custGeom>
              <a:avLst/>
              <a:gdLst>
                <a:gd name="T0" fmla="*/ 113 w 249"/>
                <a:gd name="T1" fmla="*/ 0 h 190"/>
                <a:gd name="T2" fmla="*/ 104 w 249"/>
                <a:gd name="T3" fmla="*/ 2 h 190"/>
                <a:gd name="T4" fmla="*/ 94 w 249"/>
                <a:gd name="T5" fmla="*/ 6 h 190"/>
                <a:gd name="T6" fmla="*/ 82 w 249"/>
                <a:gd name="T7" fmla="*/ 10 h 190"/>
                <a:gd name="T8" fmla="*/ 68 w 249"/>
                <a:gd name="T9" fmla="*/ 14 h 190"/>
                <a:gd name="T10" fmla="*/ 53 w 249"/>
                <a:gd name="T11" fmla="*/ 19 h 190"/>
                <a:gd name="T12" fmla="*/ 40 w 249"/>
                <a:gd name="T13" fmla="*/ 22 h 190"/>
                <a:gd name="T14" fmla="*/ 27 w 249"/>
                <a:gd name="T15" fmla="*/ 25 h 190"/>
                <a:gd name="T16" fmla="*/ 16 w 249"/>
                <a:gd name="T17" fmla="*/ 26 h 190"/>
                <a:gd name="T18" fmla="*/ 12 w 249"/>
                <a:gd name="T19" fmla="*/ 25 h 190"/>
                <a:gd name="T20" fmla="*/ 7 w 249"/>
                <a:gd name="T21" fmla="*/ 25 h 190"/>
                <a:gd name="T22" fmla="*/ 2 w 249"/>
                <a:gd name="T23" fmla="*/ 23 h 190"/>
                <a:gd name="T24" fmla="*/ 0 w 249"/>
                <a:gd name="T25" fmla="*/ 23 h 190"/>
                <a:gd name="T26" fmla="*/ 14 w 249"/>
                <a:gd name="T27" fmla="*/ 31 h 190"/>
                <a:gd name="T28" fmla="*/ 26 w 249"/>
                <a:gd name="T29" fmla="*/ 43 h 190"/>
                <a:gd name="T30" fmla="*/ 36 w 249"/>
                <a:gd name="T31" fmla="*/ 56 h 190"/>
                <a:gd name="T32" fmla="*/ 47 w 249"/>
                <a:gd name="T33" fmla="*/ 71 h 190"/>
                <a:gd name="T34" fmla="*/ 55 w 249"/>
                <a:gd name="T35" fmla="*/ 88 h 190"/>
                <a:gd name="T36" fmla="*/ 61 w 249"/>
                <a:gd name="T37" fmla="*/ 106 h 190"/>
                <a:gd name="T38" fmla="*/ 66 w 249"/>
                <a:gd name="T39" fmla="*/ 124 h 190"/>
                <a:gd name="T40" fmla="*/ 69 w 249"/>
                <a:gd name="T41" fmla="*/ 142 h 190"/>
                <a:gd name="T42" fmla="*/ 76 w 249"/>
                <a:gd name="T43" fmla="*/ 142 h 190"/>
                <a:gd name="T44" fmla="*/ 84 w 249"/>
                <a:gd name="T45" fmla="*/ 145 h 190"/>
                <a:gd name="T46" fmla="*/ 93 w 249"/>
                <a:gd name="T47" fmla="*/ 149 h 190"/>
                <a:gd name="T48" fmla="*/ 103 w 249"/>
                <a:gd name="T49" fmla="*/ 154 h 190"/>
                <a:gd name="T50" fmla="*/ 112 w 249"/>
                <a:gd name="T51" fmla="*/ 162 h 190"/>
                <a:gd name="T52" fmla="*/ 121 w 249"/>
                <a:gd name="T53" fmla="*/ 170 h 190"/>
                <a:gd name="T54" fmla="*/ 129 w 249"/>
                <a:gd name="T55" fmla="*/ 180 h 190"/>
                <a:gd name="T56" fmla="*/ 135 w 249"/>
                <a:gd name="T57" fmla="*/ 190 h 190"/>
                <a:gd name="T58" fmla="*/ 142 w 249"/>
                <a:gd name="T59" fmla="*/ 184 h 190"/>
                <a:gd name="T60" fmla="*/ 152 w 249"/>
                <a:gd name="T61" fmla="*/ 179 h 190"/>
                <a:gd name="T62" fmla="*/ 163 w 249"/>
                <a:gd name="T63" fmla="*/ 174 h 190"/>
                <a:gd name="T64" fmla="*/ 177 w 249"/>
                <a:gd name="T65" fmla="*/ 171 h 190"/>
                <a:gd name="T66" fmla="*/ 193 w 249"/>
                <a:gd name="T67" fmla="*/ 170 h 190"/>
                <a:gd name="T68" fmla="*/ 211 w 249"/>
                <a:gd name="T69" fmla="*/ 171 h 190"/>
                <a:gd name="T70" fmla="*/ 229 w 249"/>
                <a:gd name="T71" fmla="*/ 176 h 190"/>
                <a:gd name="T72" fmla="*/ 249 w 249"/>
                <a:gd name="T73" fmla="*/ 184 h 190"/>
                <a:gd name="T74" fmla="*/ 244 w 249"/>
                <a:gd name="T75" fmla="*/ 176 h 190"/>
                <a:gd name="T76" fmla="*/ 237 w 249"/>
                <a:gd name="T77" fmla="*/ 168 h 190"/>
                <a:gd name="T78" fmla="*/ 232 w 249"/>
                <a:gd name="T79" fmla="*/ 158 h 190"/>
                <a:gd name="T80" fmla="*/ 228 w 249"/>
                <a:gd name="T81" fmla="*/ 146 h 190"/>
                <a:gd name="T82" fmla="*/ 227 w 249"/>
                <a:gd name="T83" fmla="*/ 132 h 190"/>
                <a:gd name="T84" fmla="*/ 227 w 249"/>
                <a:gd name="T85" fmla="*/ 117 h 190"/>
                <a:gd name="T86" fmla="*/ 231 w 249"/>
                <a:gd name="T87" fmla="*/ 100 h 190"/>
                <a:gd name="T88" fmla="*/ 239 w 249"/>
                <a:gd name="T89" fmla="*/ 81 h 190"/>
                <a:gd name="T90" fmla="*/ 228 w 249"/>
                <a:gd name="T91" fmla="*/ 79 h 190"/>
                <a:gd name="T92" fmla="*/ 215 w 249"/>
                <a:gd name="T93" fmla="*/ 76 h 190"/>
                <a:gd name="T94" fmla="*/ 204 w 249"/>
                <a:gd name="T95" fmla="*/ 70 h 190"/>
                <a:gd name="T96" fmla="*/ 194 w 249"/>
                <a:gd name="T97" fmla="*/ 63 h 190"/>
                <a:gd name="T98" fmla="*/ 185 w 249"/>
                <a:gd name="T99" fmla="*/ 55 h 190"/>
                <a:gd name="T100" fmla="*/ 178 w 249"/>
                <a:gd name="T101" fmla="*/ 43 h 190"/>
                <a:gd name="T102" fmla="*/ 175 w 249"/>
                <a:gd name="T103" fmla="*/ 29 h 190"/>
                <a:gd name="T104" fmla="*/ 174 w 249"/>
                <a:gd name="T105" fmla="*/ 11 h 190"/>
                <a:gd name="T106" fmla="*/ 167 w 249"/>
                <a:gd name="T107" fmla="*/ 12 h 190"/>
                <a:gd name="T108" fmla="*/ 160 w 249"/>
                <a:gd name="T109" fmla="*/ 14 h 190"/>
                <a:gd name="T110" fmla="*/ 153 w 249"/>
                <a:gd name="T111" fmla="*/ 14 h 190"/>
                <a:gd name="T112" fmla="*/ 146 w 249"/>
                <a:gd name="T113" fmla="*/ 14 h 190"/>
                <a:gd name="T114" fmla="*/ 138 w 249"/>
                <a:gd name="T115" fmla="*/ 13 h 190"/>
                <a:gd name="T116" fmla="*/ 130 w 249"/>
                <a:gd name="T117" fmla="*/ 10 h 190"/>
                <a:gd name="T118" fmla="*/ 123 w 249"/>
                <a:gd name="T119" fmla="*/ 5 h 190"/>
                <a:gd name="T120" fmla="*/ 113 w 249"/>
                <a:gd name="T121" fmla="*/ 0 h 19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9"/>
                <a:gd name="T184" fmla="*/ 0 h 190"/>
                <a:gd name="T185" fmla="*/ 249 w 249"/>
                <a:gd name="T186" fmla="*/ 190 h 19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9" h="190">
                  <a:moveTo>
                    <a:pt x="113" y="0"/>
                  </a:moveTo>
                  <a:lnTo>
                    <a:pt x="104" y="2"/>
                  </a:lnTo>
                  <a:lnTo>
                    <a:pt x="94" y="6"/>
                  </a:lnTo>
                  <a:lnTo>
                    <a:pt x="82" y="10"/>
                  </a:lnTo>
                  <a:lnTo>
                    <a:pt x="68" y="14"/>
                  </a:lnTo>
                  <a:lnTo>
                    <a:pt x="53" y="19"/>
                  </a:lnTo>
                  <a:lnTo>
                    <a:pt x="40" y="22"/>
                  </a:lnTo>
                  <a:lnTo>
                    <a:pt x="27" y="25"/>
                  </a:lnTo>
                  <a:lnTo>
                    <a:pt x="16" y="26"/>
                  </a:lnTo>
                  <a:lnTo>
                    <a:pt x="12" y="25"/>
                  </a:lnTo>
                  <a:lnTo>
                    <a:pt x="7" y="25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14" y="31"/>
                  </a:lnTo>
                  <a:lnTo>
                    <a:pt x="26" y="43"/>
                  </a:lnTo>
                  <a:lnTo>
                    <a:pt x="36" y="56"/>
                  </a:lnTo>
                  <a:lnTo>
                    <a:pt x="47" y="71"/>
                  </a:lnTo>
                  <a:lnTo>
                    <a:pt x="55" y="88"/>
                  </a:lnTo>
                  <a:lnTo>
                    <a:pt x="61" y="106"/>
                  </a:lnTo>
                  <a:lnTo>
                    <a:pt x="66" y="124"/>
                  </a:lnTo>
                  <a:lnTo>
                    <a:pt x="69" y="142"/>
                  </a:lnTo>
                  <a:lnTo>
                    <a:pt x="76" y="142"/>
                  </a:lnTo>
                  <a:lnTo>
                    <a:pt x="84" y="145"/>
                  </a:lnTo>
                  <a:lnTo>
                    <a:pt x="93" y="149"/>
                  </a:lnTo>
                  <a:lnTo>
                    <a:pt x="103" y="154"/>
                  </a:lnTo>
                  <a:lnTo>
                    <a:pt x="112" y="162"/>
                  </a:lnTo>
                  <a:lnTo>
                    <a:pt x="121" y="170"/>
                  </a:lnTo>
                  <a:lnTo>
                    <a:pt x="129" y="180"/>
                  </a:lnTo>
                  <a:lnTo>
                    <a:pt x="135" y="190"/>
                  </a:lnTo>
                  <a:lnTo>
                    <a:pt x="142" y="184"/>
                  </a:lnTo>
                  <a:lnTo>
                    <a:pt x="152" y="179"/>
                  </a:lnTo>
                  <a:lnTo>
                    <a:pt x="163" y="174"/>
                  </a:lnTo>
                  <a:lnTo>
                    <a:pt x="177" y="171"/>
                  </a:lnTo>
                  <a:lnTo>
                    <a:pt x="193" y="170"/>
                  </a:lnTo>
                  <a:lnTo>
                    <a:pt x="211" y="171"/>
                  </a:lnTo>
                  <a:lnTo>
                    <a:pt x="229" y="176"/>
                  </a:lnTo>
                  <a:lnTo>
                    <a:pt x="249" y="184"/>
                  </a:lnTo>
                  <a:lnTo>
                    <a:pt x="244" y="176"/>
                  </a:lnTo>
                  <a:lnTo>
                    <a:pt x="237" y="168"/>
                  </a:lnTo>
                  <a:lnTo>
                    <a:pt x="232" y="158"/>
                  </a:lnTo>
                  <a:lnTo>
                    <a:pt x="228" y="146"/>
                  </a:lnTo>
                  <a:lnTo>
                    <a:pt x="227" y="132"/>
                  </a:lnTo>
                  <a:lnTo>
                    <a:pt x="227" y="117"/>
                  </a:lnTo>
                  <a:lnTo>
                    <a:pt x="231" y="100"/>
                  </a:lnTo>
                  <a:lnTo>
                    <a:pt x="239" y="81"/>
                  </a:lnTo>
                  <a:lnTo>
                    <a:pt x="228" y="79"/>
                  </a:lnTo>
                  <a:lnTo>
                    <a:pt x="215" y="76"/>
                  </a:lnTo>
                  <a:lnTo>
                    <a:pt x="204" y="70"/>
                  </a:lnTo>
                  <a:lnTo>
                    <a:pt x="194" y="63"/>
                  </a:lnTo>
                  <a:lnTo>
                    <a:pt x="185" y="55"/>
                  </a:lnTo>
                  <a:lnTo>
                    <a:pt x="178" y="43"/>
                  </a:lnTo>
                  <a:lnTo>
                    <a:pt x="175" y="29"/>
                  </a:lnTo>
                  <a:lnTo>
                    <a:pt x="174" y="11"/>
                  </a:lnTo>
                  <a:lnTo>
                    <a:pt x="167" y="12"/>
                  </a:lnTo>
                  <a:lnTo>
                    <a:pt x="160" y="14"/>
                  </a:lnTo>
                  <a:lnTo>
                    <a:pt x="153" y="14"/>
                  </a:lnTo>
                  <a:lnTo>
                    <a:pt x="146" y="14"/>
                  </a:lnTo>
                  <a:lnTo>
                    <a:pt x="138" y="13"/>
                  </a:lnTo>
                  <a:lnTo>
                    <a:pt x="130" y="10"/>
                  </a:lnTo>
                  <a:lnTo>
                    <a:pt x="123" y="5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1" name="Freeform 641"/>
            <p:cNvSpPr>
              <a:spLocks/>
            </p:cNvSpPr>
            <p:nvPr/>
          </p:nvSpPr>
          <p:spPr bwMode="auto">
            <a:xfrm>
              <a:off x="835" y="140"/>
              <a:ext cx="219" cy="270"/>
            </a:xfrm>
            <a:custGeom>
              <a:avLst/>
              <a:gdLst>
                <a:gd name="T0" fmla="*/ 185 w 219"/>
                <a:gd name="T1" fmla="*/ 130 h 270"/>
                <a:gd name="T2" fmla="*/ 157 w 219"/>
                <a:gd name="T3" fmla="*/ 133 h 270"/>
                <a:gd name="T4" fmla="*/ 119 w 219"/>
                <a:gd name="T5" fmla="*/ 145 h 270"/>
                <a:gd name="T6" fmla="*/ 84 w 219"/>
                <a:gd name="T7" fmla="*/ 176 h 270"/>
                <a:gd name="T8" fmla="*/ 64 w 219"/>
                <a:gd name="T9" fmla="*/ 224 h 270"/>
                <a:gd name="T10" fmla="*/ 49 w 219"/>
                <a:gd name="T11" fmla="*/ 254 h 270"/>
                <a:gd name="T12" fmla="*/ 34 w 219"/>
                <a:gd name="T13" fmla="*/ 261 h 270"/>
                <a:gd name="T14" fmla="*/ 24 w 219"/>
                <a:gd name="T15" fmla="*/ 263 h 270"/>
                <a:gd name="T16" fmla="*/ 14 w 219"/>
                <a:gd name="T17" fmla="*/ 265 h 270"/>
                <a:gd name="T18" fmla="*/ 5 w 219"/>
                <a:gd name="T19" fmla="*/ 269 h 270"/>
                <a:gd name="T20" fmla="*/ 1 w 219"/>
                <a:gd name="T21" fmla="*/ 269 h 270"/>
                <a:gd name="T22" fmla="*/ 0 w 219"/>
                <a:gd name="T23" fmla="*/ 266 h 270"/>
                <a:gd name="T24" fmla="*/ 18 w 219"/>
                <a:gd name="T25" fmla="*/ 257 h 270"/>
                <a:gd name="T26" fmla="*/ 42 w 219"/>
                <a:gd name="T27" fmla="*/ 230 h 270"/>
                <a:gd name="T28" fmla="*/ 52 w 219"/>
                <a:gd name="T29" fmla="*/ 197 h 270"/>
                <a:gd name="T30" fmla="*/ 55 w 219"/>
                <a:gd name="T31" fmla="*/ 169 h 270"/>
                <a:gd name="T32" fmla="*/ 53 w 219"/>
                <a:gd name="T33" fmla="*/ 150 h 270"/>
                <a:gd name="T34" fmla="*/ 49 w 219"/>
                <a:gd name="T35" fmla="*/ 128 h 270"/>
                <a:gd name="T36" fmla="*/ 52 w 219"/>
                <a:gd name="T37" fmla="*/ 115 h 270"/>
                <a:gd name="T38" fmla="*/ 69 w 219"/>
                <a:gd name="T39" fmla="*/ 102 h 270"/>
                <a:gd name="T40" fmla="*/ 85 w 219"/>
                <a:gd name="T41" fmla="*/ 83 h 270"/>
                <a:gd name="T42" fmla="*/ 91 w 219"/>
                <a:gd name="T43" fmla="*/ 60 h 270"/>
                <a:gd name="T44" fmla="*/ 96 w 219"/>
                <a:gd name="T45" fmla="*/ 47 h 270"/>
                <a:gd name="T46" fmla="*/ 121 w 219"/>
                <a:gd name="T47" fmla="*/ 39 h 270"/>
                <a:gd name="T48" fmla="*/ 149 w 219"/>
                <a:gd name="T49" fmla="*/ 25 h 270"/>
                <a:gd name="T50" fmla="*/ 171 w 219"/>
                <a:gd name="T51" fmla="*/ 8 h 270"/>
                <a:gd name="T52" fmla="*/ 178 w 219"/>
                <a:gd name="T53" fmla="*/ 10 h 270"/>
                <a:gd name="T54" fmla="*/ 181 w 219"/>
                <a:gd name="T55" fmla="*/ 36 h 270"/>
                <a:gd name="T56" fmla="*/ 192 w 219"/>
                <a:gd name="T57" fmla="*/ 61 h 270"/>
                <a:gd name="T58" fmla="*/ 209 w 219"/>
                <a:gd name="T59" fmla="*/ 82 h 270"/>
                <a:gd name="T60" fmla="*/ 212 w 219"/>
                <a:gd name="T61" fmla="*/ 90 h 270"/>
                <a:gd name="T62" fmla="*/ 198 w 219"/>
                <a:gd name="T63" fmla="*/ 95 h 270"/>
                <a:gd name="T64" fmla="*/ 188 w 219"/>
                <a:gd name="T65" fmla="*/ 106 h 270"/>
                <a:gd name="T66" fmla="*/ 187 w 219"/>
                <a:gd name="T67" fmla="*/ 121 h 2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9"/>
                <a:gd name="T103" fmla="*/ 0 h 270"/>
                <a:gd name="T104" fmla="*/ 219 w 219"/>
                <a:gd name="T105" fmla="*/ 270 h 2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9" h="270">
                  <a:moveTo>
                    <a:pt x="192" y="130"/>
                  </a:moveTo>
                  <a:lnTo>
                    <a:pt x="185" y="130"/>
                  </a:lnTo>
                  <a:lnTo>
                    <a:pt x="172" y="130"/>
                  </a:lnTo>
                  <a:lnTo>
                    <a:pt x="157" y="133"/>
                  </a:lnTo>
                  <a:lnTo>
                    <a:pt x="138" y="137"/>
                  </a:lnTo>
                  <a:lnTo>
                    <a:pt x="119" y="145"/>
                  </a:lnTo>
                  <a:lnTo>
                    <a:pt x="101" y="158"/>
                  </a:lnTo>
                  <a:lnTo>
                    <a:pt x="84" y="176"/>
                  </a:lnTo>
                  <a:lnTo>
                    <a:pt x="72" y="202"/>
                  </a:lnTo>
                  <a:lnTo>
                    <a:pt x="64" y="224"/>
                  </a:lnTo>
                  <a:lnTo>
                    <a:pt x="57" y="243"/>
                  </a:lnTo>
                  <a:lnTo>
                    <a:pt x="49" y="254"/>
                  </a:lnTo>
                  <a:lnTo>
                    <a:pt x="40" y="260"/>
                  </a:lnTo>
                  <a:lnTo>
                    <a:pt x="34" y="261"/>
                  </a:lnTo>
                  <a:lnTo>
                    <a:pt x="30" y="262"/>
                  </a:lnTo>
                  <a:lnTo>
                    <a:pt x="24" y="263"/>
                  </a:lnTo>
                  <a:lnTo>
                    <a:pt x="18" y="264"/>
                  </a:lnTo>
                  <a:lnTo>
                    <a:pt x="14" y="265"/>
                  </a:lnTo>
                  <a:lnTo>
                    <a:pt x="9" y="266"/>
                  </a:lnTo>
                  <a:lnTo>
                    <a:pt x="5" y="269"/>
                  </a:lnTo>
                  <a:lnTo>
                    <a:pt x="1" y="270"/>
                  </a:lnTo>
                  <a:lnTo>
                    <a:pt x="1" y="269"/>
                  </a:lnTo>
                  <a:lnTo>
                    <a:pt x="1" y="268"/>
                  </a:lnTo>
                  <a:lnTo>
                    <a:pt x="0" y="266"/>
                  </a:lnTo>
                  <a:lnTo>
                    <a:pt x="0" y="265"/>
                  </a:lnTo>
                  <a:lnTo>
                    <a:pt x="18" y="257"/>
                  </a:lnTo>
                  <a:lnTo>
                    <a:pt x="33" y="245"/>
                  </a:lnTo>
                  <a:lnTo>
                    <a:pt x="42" y="230"/>
                  </a:lnTo>
                  <a:lnTo>
                    <a:pt x="49" y="214"/>
                  </a:lnTo>
                  <a:lnTo>
                    <a:pt x="52" y="197"/>
                  </a:lnTo>
                  <a:lnTo>
                    <a:pt x="55" y="183"/>
                  </a:lnTo>
                  <a:lnTo>
                    <a:pt x="55" y="169"/>
                  </a:lnTo>
                  <a:lnTo>
                    <a:pt x="55" y="159"/>
                  </a:lnTo>
                  <a:lnTo>
                    <a:pt x="53" y="150"/>
                  </a:lnTo>
                  <a:lnTo>
                    <a:pt x="52" y="140"/>
                  </a:lnTo>
                  <a:lnTo>
                    <a:pt x="49" y="128"/>
                  </a:lnTo>
                  <a:lnTo>
                    <a:pt x="45" y="116"/>
                  </a:lnTo>
                  <a:lnTo>
                    <a:pt x="52" y="115"/>
                  </a:lnTo>
                  <a:lnTo>
                    <a:pt x="61" y="110"/>
                  </a:lnTo>
                  <a:lnTo>
                    <a:pt x="69" y="102"/>
                  </a:lnTo>
                  <a:lnTo>
                    <a:pt x="78" y="93"/>
                  </a:lnTo>
                  <a:lnTo>
                    <a:pt x="85" y="83"/>
                  </a:lnTo>
                  <a:lnTo>
                    <a:pt x="90" y="72"/>
                  </a:lnTo>
                  <a:lnTo>
                    <a:pt x="91" y="60"/>
                  </a:lnTo>
                  <a:lnTo>
                    <a:pt x="87" y="48"/>
                  </a:lnTo>
                  <a:lnTo>
                    <a:pt x="96" y="47"/>
                  </a:lnTo>
                  <a:lnTo>
                    <a:pt x="109" y="43"/>
                  </a:lnTo>
                  <a:lnTo>
                    <a:pt x="121" y="39"/>
                  </a:lnTo>
                  <a:lnTo>
                    <a:pt x="136" y="32"/>
                  </a:lnTo>
                  <a:lnTo>
                    <a:pt x="149" y="25"/>
                  </a:lnTo>
                  <a:lnTo>
                    <a:pt x="161" y="17"/>
                  </a:lnTo>
                  <a:lnTo>
                    <a:pt x="171" y="8"/>
                  </a:lnTo>
                  <a:lnTo>
                    <a:pt x="178" y="0"/>
                  </a:lnTo>
                  <a:lnTo>
                    <a:pt x="178" y="10"/>
                  </a:lnTo>
                  <a:lnTo>
                    <a:pt x="179" y="23"/>
                  </a:lnTo>
                  <a:lnTo>
                    <a:pt x="181" y="36"/>
                  </a:lnTo>
                  <a:lnTo>
                    <a:pt x="186" y="49"/>
                  </a:lnTo>
                  <a:lnTo>
                    <a:pt x="192" y="61"/>
                  </a:lnTo>
                  <a:lnTo>
                    <a:pt x="200" y="73"/>
                  </a:lnTo>
                  <a:lnTo>
                    <a:pt x="209" y="82"/>
                  </a:lnTo>
                  <a:lnTo>
                    <a:pt x="219" y="89"/>
                  </a:lnTo>
                  <a:lnTo>
                    <a:pt x="212" y="90"/>
                  </a:lnTo>
                  <a:lnTo>
                    <a:pt x="205" y="92"/>
                  </a:lnTo>
                  <a:lnTo>
                    <a:pt x="198" y="95"/>
                  </a:lnTo>
                  <a:lnTo>
                    <a:pt x="193" y="100"/>
                  </a:lnTo>
                  <a:lnTo>
                    <a:pt x="188" y="106"/>
                  </a:lnTo>
                  <a:lnTo>
                    <a:pt x="187" y="113"/>
                  </a:lnTo>
                  <a:lnTo>
                    <a:pt x="187" y="121"/>
                  </a:lnTo>
                  <a:lnTo>
                    <a:pt x="192" y="13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2" name="Freeform 642"/>
            <p:cNvSpPr>
              <a:spLocks/>
            </p:cNvSpPr>
            <p:nvPr/>
          </p:nvSpPr>
          <p:spPr bwMode="auto">
            <a:xfrm>
              <a:off x="764" y="145"/>
              <a:ext cx="129" cy="260"/>
            </a:xfrm>
            <a:custGeom>
              <a:avLst/>
              <a:gdLst>
                <a:gd name="T0" fmla="*/ 69 w 129"/>
                <a:gd name="T1" fmla="*/ 257 h 260"/>
                <a:gd name="T2" fmla="*/ 60 w 129"/>
                <a:gd name="T3" fmla="*/ 249 h 260"/>
                <a:gd name="T4" fmla="*/ 47 w 129"/>
                <a:gd name="T5" fmla="*/ 249 h 260"/>
                <a:gd name="T6" fmla="*/ 41 w 129"/>
                <a:gd name="T7" fmla="*/ 246 h 260"/>
                <a:gd name="T8" fmla="*/ 42 w 129"/>
                <a:gd name="T9" fmla="*/ 239 h 260"/>
                <a:gd name="T10" fmla="*/ 50 w 129"/>
                <a:gd name="T11" fmla="*/ 230 h 260"/>
                <a:gd name="T12" fmla="*/ 62 w 129"/>
                <a:gd name="T13" fmla="*/ 227 h 260"/>
                <a:gd name="T14" fmla="*/ 73 w 129"/>
                <a:gd name="T15" fmla="*/ 223 h 260"/>
                <a:gd name="T16" fmla="*/ 79 w 129"/>
                <a:gd name="T17" fmla="*/ 216 h 260"/>
                <a:gd name="T18" fmla="*/ 80 w 129"/>
                <a:gd name="T19" fmla="*/ 210 h 260"/>
                <a:gd name="T20" fmla="*/ 79 w 129"/>
                <a:gd name="T21" fmla="*/ 206 h 260"/>
                <a:gd name="T22" fmla="*/ 77 w 129"/>
                <a:gd name="T23" fmla="*/ 200 h 260"/>
                <a:gd name="T24" fmla="*/ 70 w 129"/>
                <a:gd name="T25" fmla="*/ 195 h 260"/>
                <a:gd name="T26" fmla="*/ 56 w 129"/>
                <a:gd name="T27" fmla="*/ 195 h 260"/>
                <a:gd name="T28" fmla="*/ 47 w 129"/>
                <a:gd name="T29" fmla="*/ 201 h 260"/>
                <a:gd name="T30" fmla="*/ 46 w 129"/>
                <a:gd name="T31" fmla="*/ 208 h 260"/>
                <a:gd name="T32" fmla="*/ 43 w 129"/>
                <a:gd name="T33" fmla="*/ 216 h 260"/>
                <a:gd name="T34" fmla="*/ 33 w 129"/>
                <a:gd name="T35" fmla="*/ 224 h 260"/>
                <a:gd name="T36" fmla="*/ 29 w 129"/>
                <a:gd name="T37" fmla="*/ 224 h 260"/>
                <a:gd name="T38" fmla="*/ 25 w 129"/>
                <a:gd name="T39" fmla="*/ 221 h 260"/>
                <a:gd name="T40" fmla="*/ 25 w 129"/>
                <a:gd name="T41" fmla="*/ 215 h 260"/>
                <a:gd name="T42" fmla="*/ 28 w 129"/>
                <a:gd name="T43" fmla="*/ 205 h 260"/>
                <a:gd name="T44" fmla="*/ 34 w 129"/>
                <a:gd name="T45" fmla="*/ 197 h 260"/>
                <a:gd name="T46" fmla="*/ 41 w 129"/>
                <a:gd name="T47" fmla="*/ 189 h 260"/>
                <a:gd name="T48" fmla="*/ 42 w 129"/>
                <a:gd name="T49" fmla="*/ 182 h 260"/>
                <a:gd name="T50" fmla="*/ 42 w 129"/>
                <a:gd name="T51" fmla="*/ 179 h 260"/>
                <a:gd name="T52" fmla="*/ 39 w 129"/>
                <a:gd name="T53" fmla="*/ 173 h 260"/>
                <a:gd name="T54" fmla="*/ 33 w 129"/>
                <a:gd name="T55" fmla="*/ 167 h 260"/>
                <a:gd name="T56" fmla="*/ 24 w 129"/>
                <a:gd name="T57" fmla="*/ 165 h 260"/>
                <a:gd name="T58" fmla="*/ 17 w 129"/>
                <a:gd name="T59" fmla="*/ 166 h 260"/>
                <a:gd name="T60" fmla="*/ 12 w 129"/>
                <a:gd name="T61" fmla="*/ 168 h 260"/>
                <a:gd name="T62" fmla="*/ 8 w 129"/>
                <a:gd name="T63" fmla="*/ 172 h 260"/>
                <a:gd name="T64" fmla="*/ 0 w 129"/>
                <a:gd name="T65" fmla="*/ 149 h 260"/>
                <a:gd name="T66" fmla="*/ 11 w 129"/>
                <a:gd name="T67" fmla="*/ 98 h 260"/>
                <a:gd name="T68" fmla="*/ 46 w 129"/>
                <a:gd name="T69" fmla="*/ 52 h 260"/>
                <a:gd name="T70" fmla="*/ 90 w 129"/>
                <a:gd name="T71" fmla="*/ 18 h 260"/>
                <a:gd name="T72" fmla="*/ 115 w 129"/>
                <a:gd name="T73" fmla="*/ 4 h 260"/>
                <a:gd name="T74" fmla="*/ 129 w 129"/>
                <a:gd name="T75" fmla="*/ 0 h 260"/>
                <a:gd name="T76" fmla="*/ 118 w 129"/>
                <a:gd name="T77" fmla="*/ 16 h 260"/>
                <a:gd name="T78" fmla="*/ 105 w 129"/>
                <a:gd name="T79" fmla="*/ 45 h 260"/>
                <a:gd name="T80" fmla="*/ 105 w 129"/>
                <a:gd name="T81" fmla="*/ 71 h 260"/>
                <a:gd name="T82" fmla="*/ 112 w 129"/>
                <a:gd name="T83" fmla="*/ 96 h 260"/>
                <a:gd name="T84" fmla="*/ 120 w 129"/>
                <a:gd name="T85" fmla="*/ 123 h 260"/>
                <a:gd name="T86" fmla="*/ 124 w 129"/>
                <a:gd name="T87" fmla="*/ 145 h 260"/>
                <a:gd name="T88" fmla="*/ 126 w 129"/>
                <a:gd name="T89" fmla="*/ 164 h 260"/>
                <a:gd name="T90" fmla="*/ 123 w 129"/>
                <a:gd name="T91" fmla="*/ 192 h 260"/>
                <a:gd name="T92" fmla="*/ 113 w 129"/>
                <a:gd name="T93" fmla="*/ 225 h 260"/>
                <a:gd name="T94" fmla="*/ 89 w 129"/>
                <a:gd name="T95" fmla="*/ 252 h 2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9"/>
                <a:gd name="T145" fmla="*/ 0 h 260"/>
                <a:gd name="T146" fmla="*/ 129 w 129"/>
                <a:gd name="T147" fmla="*/ 260 h 2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9" h="260">
                  <a:moveTo>
                    <a:pt x="71" y="260"/>
                  </a:moveTo>
                  <a:lnTo>
                    <a:pt x="69" y="257"/>
                  </a:lnTo>
                  <a:lnTo>
                    <a:pt x="65" y="252"/>
                  </a:lnTo>
                  <a:lnTo>
                    <a:pt x="60" y="249"/>
                  </a:lnTo>
                  <a:lnTo>
                    <a:pt x="52" y="249"/>
                  </a:lnTo>
                  <a:lnTo>
                    <a:pt x="47" y="249"/>
                  </a:lnTo>
                  <a:lnTo>
                    <a:pt x="44" y="248"/>
                  </a:lnTo>
                  <a:lnTo>
                    <a:pt x="41" y="246"/>
                  </a:lnTo>
                  <a:lnTo>
                    <a:pt x="38" y="243"/>
                  </a:lnTo>
                  <a:lnTo>
                    <a:pt x="42" y="239"/>
                  </a:lnTo>
                  <a:lnTo>
                    <a:pt x="46" y="233"/>
                  </a:lnTo>
                  <a:lnTo>
                    <a:pt x="50" y="230"/>
                  </a:lnTo>
                  <a:lnTo>
                    <a:pt x="53" y="227"/>
                  </a:lnTo>
                  <a:lnTo>
                    <a:pt x="62" y="227"/>
                  </a:lnTo>
                  <a:lnTo>
                    <a:pt x="69" y="226"/>
                  </a:lnTo>
                  <a:lnTo>
                    <a:pt x="73" y="223"/>
                  </a:lnTo>
                  <a:lnTo>
                    <a:pt x="78" y="218"/>
                  </a:lnTo>
                  <a:lnTo>
                    <a:pt x="79" y="216"/>
                  </a:lnTo>
                  <a:lnTo>
                    <a:pt x="79" y="213"/>
                  </a:lnTo>
                  <a:lnTo>
                    <a:pt x="80" y="210"/>
                  </a:lnTo>
                  <a:lnTo>
                    <a:pt x="80" y="208"/>
                  </a:lnTo>
                  <a:lnTo>
                    <a:pt x="79" y="206"/>
                  </a:lnTo>
                  <a:lnTo>
                    <a:pt x="78" y="202"/>
                  </a:lnTo>
                  <a:lnTo>
                    <a:pt x="77" y="200"/>
                  </a:lnTo>
                  <a:lnTo>
                    <a:pt x="76" y="198"/>
                  </a:lnTo>
                  <a:lnTo>
                    <a:pt x="70" y="195"/>
                  </a:lnTo>
                  <a:lnTo>
                    <a:pt x="63" y="193"/>
                  </a:lnTo>
                  <a:lnTo>
                    <a:pt x="56" y="195"/>
                  </a:lnTo>
                  <a:lnTo>
                    <a:pt x="51" y="197"/>
                  </a:lnTo>
                  <a:lnTo>
                    <a:pt x="47" y="201"/>
                  </a:lnTo>
                  <a:lnTo>
                    <a:pt x="46" y="205"/>
                  </a:lnTo>
                  <a:lnTo>
                    <a:pt x="46" y="208"/>
                  </a:lnTo>
                  <a:lnTo>
                    <a:pt x="47" y="212"/>
                  </a:lnTo>
                  <a:lnTo>
                    <a:pt x="43" y="216"/>
                  </a:lnTo>
                  <a:lnTo>
                    <a:pt x="37" y="221"/>
                  </a:lnTo>
                  <a:lnTo>
                    <a:pt x="33" y="224"/>
                  </a:lnTo>
                  <a:lnTo>
                    <a:pt x="30" y="226"/>
                  </a:lnTo>
                  <a:lnTo>
                    <a:pt x="29" y="224"/>
                  </a:lnTo>
                  <a:lnTo>
                    <a:pt x="27" y="223"/>
                  </a:lnTo>
                  <a:lnTo>
                    <a:pt x="25" y="221"/>
                  </a:lnTo>
                  <a:lnTo>
                    <a:pt x="22" y="219"/>
                  </a:lnTo>
                  <a:lnTo>
                    <a:pt x="25" y="215"/>
                  </a:lnTo>
                  <a:lnTo>
                    <a:pt x="27" y="209"/>
                  </a:lnTo>
                  <a:lnTo>
                    <a:pt x="28" y="205"/>
                  </a:lnTo>
                  <a:lnTo>
                    <a:pt x="29" y="200"/>
                  </a:lnTo>
                  <a:lnTo>
                    <a:pt x="34" y="197"/>
                  </a:lnTo>
                  <a:lnTo>
                    <a:pt x="37" y="193"/>
                  </a:lnTo>
                  <a:lnTo>
                    <a:pt x="41" y="189"/>
                  </a:lnTo>
                  <a:lnTo>
                    <a:pt x="42" y="184"/>
                  </a:lnTo>
                  <a:lnTo>
                    <a:pt x="42" y="182"/>
                  </a:lnTo>
                  <a:lnTo>
                    <a:pt x="42" y="181"/>
                  </a:lnTo>
                  <a:lnTo>
                    <a:pt x="42" y="179"/>
                  </a:lnTo>
                  <a:lnTo>
                    <a:pt x="42" y="178"/>
                  </a:lnTo>
                  <a:lnTo>
                    <a:pt x="39" y="173"/>
                  </a:lnTo>
                  <a:lnTo>
                    <a:pt x="37" y="170"/>
                  </a:lnTo>
                  <a:lnTo>
                    <a:pt x="33" y="167"/>
                  </a:lnTo>
                  <a:lnTo>
                    <a:pt x="26" y="165"/>
                  </a:lnTo>
                  <a:lnTo>
                    <a:pt x="24" y="165"/>
                  </a:lnTo>
                  <a:lnTo>
                    <a:pt x="20" y="165"/>
                  </a:lnTo>
                  <a:lnTo>
                    <a:pt x="17" y="166"/>
                  </a:lnTo>
                  <a:lnTo>
                    <a:pt x="15" y="167"/>
                  </a:lnTo>
                  <a:lnTo>
                    <a:pt x="12" y="168"/>
                  </a:lnTo>
                  <a:lnTo>
                    <a:pt x="10" y="170"/>
                  </a:lnTo>
                  <a:lnTo>
                    <a:pt x="8" y="172"/>
                  </a:lnTo>
                  <a:lnTo>
                    <a:pt x="7" y="173"/>
                  </a:lnTo>
                  <a:lnTo>
                    <a:pt x="0" y="149"/>
                  </a:lnTo>
                  <a:lnTo>
                    <a:pt x="2" y="123"/>
                  </a:lnTo>
                  <a:lnTo>
                    <a:pt x="11" y="98"/>
                  </a:lnTo>
                  <a:lnTo>
                    <a:pt x="27" y="73"/>
                  </a:lnTo>
                  <a:lnTo>
                    <a:pt x="46" y="52"/>
                  </a:lnTo>
                  <a:lnTo>
                    <a:pt x="68" y="33"/>
                  </a:lnTo>
                  <a:lnTo>
                    <a:pt x="90" y="18"/>
                  </a:lnTo>
                  <a:lnTo>
                    <a:pt x="110" y="8"/>
                  </a:lnTo>
                  <a:lnTo>
                    <a:pt x="115" y="4"/>
                  </a:lnTo>
                  <a:lnTo>
                    <a:pt x="123" y="1"/>
                  </a:lnTo>
                  <a:lnTo>
                    <a:pt x="129" y="0"/>
                  </a:lnTo>
                  <a:lnTo>
                    <a:pt x="126" y="4"/>
                  </a:lnTo>
                  <a:lnTo>
                    <a:pt x="118" y="16"/>
                  </a:lnTo>
                  <a:lnTo>
                    <a:pt x="111" y="30"/>
                  </a:lnTo>
                  <a:lnTo>
                    <a:pt x="105" y="45"/>
                  </a:lnTo>
                  <a:lnTo>
                    <a:pt x="104" y="61"/>
                  </a:lnTo>
                  <a:lnTo>
                    <a:pt x="105" y="71"/>
                  </a:lnTo>
                  <a:lnTo>
                    <a:pt x="109" y="82"/>
                  </a:lnTo>
                  <a:lnTo>
                    <a:pt x="112" y="96"/>
                  </a:lnTo>
                  <a:lnTo>
                    <a:pt x="116" y="111"/>
                  </a:lnTo>
                  <a:lnTo>
                    <a:pt x="120" y="123"/>
                  </a:lnTo>
                  <a:lnTo>
                    <a:pt x="123" y="135"/>
                  </a:lnTo>
                  <a:lnTo>
                    <a:pt x="124" y="145"/>
                  </a:lnTo>
                  <a:lnTo>
                    <a:pt x="126" y="154"/>
                  </a:lnTo>
                  <a:lnTo>
                    <a:pt x="126" y="164"/>
                  </a:lnTo>
                  <a:lnTo>
                    <a:pt x="126" y="178"/>
                  </a:lnTo>
                  <a:lnTo>
                    <a:pt x="123" y="192"/>
                  </a:lnTo>
                  <a:lnTo>
                    <a:pt x="120" y="209"/>
                  </a:lnTo>
                  <a:lnTo>
                    <a:pt x="113" y="225"/>
                  </a:lnTo>
                  <a:lnTo>
                    <a:pt x="104" y="240"/>
                  </a:lnTo>
                  <a:lnTo>
                    <a:pt x="89" y="252"/>
                  </a:lnTo>
                  <a:lnTo>
                    <a:pt x="71" y="260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3" name="Freeform 643"/>
            <p:cNvSpPr>
              <a:spLocks/>
            </p:cNvSpPr>
            <p:nvPr/>
          </p:nvSpPr>
          <p:spPr bwMode="auto">
            <a:xfrm>
              <a:off x="528" y="270"/>
              <a:ext cx="630" cy="443"/>
            </a:xfrm>
            <a:custGeom>
              <a:avLst/>
              <a:gdLst>
                <a:gd name="T0" fmla="*/ 291 w 630"/>
                <a:gd name="T1" fmla="*/ 378 h 443"/>
                <a:gd name="T2" fmla="*/ 257 w 630"/>
                <a:gd name="T3" fmla="*/ 438 h 443"/>
                <a:gd name="T4" fmla="*/ 229 w 630"/>
                <a:gd name="T5" fmla="*/ 387 h 443"/>
                <a:gd name="T6" fmla="*/ 191 w 630"/>
                <a:gd name="T7" fmla="*/ 347 h 443"/>
                <a:gd name="T8" fmla="*/ 179 w 630"/>
                <a:gd name="T9" fmla="*/ 253 h 443"/>
                <a:gd name="T10" fmla="*/ 205 w 630"/>
                <a:gd name="T11" fmla="*/ 210 h 443"/>
                <a:gd name="T12" fmla="*/ 227 w 630"/>
                <a:gd name="T13" fmla="*/ 165 h 443"/>
                <a:gd name="T14" fmla="*/ 212 w 630"/>
                <a:gd name="T15" fmla="*/ 174 h 443"/>
                <a:gd name="T16" fmla="*/ 195 w 630"/>
                <a:gd name="T17" fmla="*/ 213 h 443"/>
                <a:gd name="T18" fmla="*/ 130 w 630"/>
                <a:gd name="T19" fmla="*/ 266 h 443"/>
                <a:gd name="T20" fmla="*/ 79 w 630"/>
                <a:gd name="T21" fmla="*/ 270 h 443"/>
                <a:gd name="T22" fmla="*/ 48 w 630"/>
                <a:gd name="T23" fmla="*/ 259 h 443"/>
                <a:gd name="T24" fmla="*/ 0 w 630"/>
                <a:gd name="T25" fmla="*/ 237 h 443"/>
                <a:gd name="T26" fmla="*/ 40 w 630"/>
                <a:gd name="T27" fmla="*/ 222 h 443"/>
                <a:gd name="T28" fmla="*/ 74 w 630"/>
                <a:gd name="T29" fmla="*/ 181 h 443"/>
                <a:gd name="T30" fmla="*/ 143 w 630"/>
                <a:gd name="T31" fmla="*/ 136 h 443"/>
                <a:gd name="T32" fmla="*/ 185 w 630"/>
                <a:gd name="T33" fmla="*/ 138 h 443"/>
                <a:gd name="T34" fmla="*/ 193 w 630"/>
                <a:gd name="T35" fmla="*/ 141 h 443"/>
                <a:gd name="T36" fmla="*/ 184 w 630"/>
                <a:gd name="T37" fmla="*/ 165 h 443"/>
                <a:gd name="T38" fmla="*/ 189 w 630"/>
                <a:gd name="T39" fmla="*/ 169 h 443"/>
                <a:gd name="T40" fmla="*/ 212 w 630"/>
                <a:gd name="T41" fmla="*/ 165 h 443"/>
                <a:gd name="T42" fmla="*/ 208 w 630"/>
                <a:gd name="T43" fmla="*/ 136 h 443"/>
                <a:gd name="T44" fmla="*/ 215 w 630"/>
                <a:gd name="T45" fmla="*/ 135 h 443"/>
                <a:gd name="T46" fmla="*/ 229 w 630"/>
                <a:gd name="T47" fmla="*/ 152 h 443"/>
                <a:gd name="T48" fmla="*/ 257 w 630"/>
                <a:gd name="T49" fmla="*/ 156 h 443"/>
                <a:gd name="T50" fmla="*/ 279 w 630"/>
                <a:gd name="T51" fmla="*/ 139 h 443"/>
                <a:gd name="T52" fmla="*/ 304 w 630"/>
                <a:gd name="T53" fmla="*/ 132 h 443"/>
                <a:gd name="T54" fmla="*/ 338 w 630"/>
                <a:gd name="T55" fmla="*/ 94 h 443"/>
                <a:gd name="T56" fmla="*/ 412 w 630"/>
                <a:gd name="T57" fmla="*/ 7 h 443"/>
                <a:gd name="T58" fmla="*/ 471 w 630"/>
                <a:gd name="T59" fmla="*/ 0 h 443"/>
                <a:gd name="T60" fmla="*/ 519 w 630"/>
                <a:gd name="T61" fmla="*/ 10 h 443"/>
                <a:gd name="T62" fmla="*/ 570 w 630"/>
                <a:gd name="T63" fmla="*/ 29 h 443"/>
                <a:gd name="T64" fmla="*/ 620 w 630"/>
                <a:gd name="T65" fmla="*/ 31 h 443"/>
                <a:gd name="T66" fmla="*/ 612 w 630"/>
                <a:gd name="T67" fmla="*/ 56 h 443"/>
                <a:gd name="T68" fmla="*/ 544 w 630"/>
                <a:gd name="T69" fmla="*/ 139 h 443"/>
                <a:gd name="T70" fmla="*/ 484 w 630"/>
                <a:gd name="T71" fmla="*/ 166 h 443"/>
                <a:gd name="T72" fmla="*/ 418 w 630"/>
                <a:gd name="T73" fmla="*/ 182 h 443"/>
                <a:gd name="T74" fmla="*/ 358 w 630"/>
                <a:gd name="T75" fmla="*/ 167 h 443"/>
                <a:gd name="T76" fmla="*/ 326 w 630"/>
                <a:gd name="T77" fmla="*/ 150 h 443"/>
                <a:gd name="T78" fmla="*/ 304 w 630"/>
                <a:gd name="T79" fmla="*/ 143 h 443"/>
                <a:gd name="T80" fmla="*/ 279 w 630"/>
                <a:gd name="T81" fmla="*/ 150 h 443"/>
                <a:gd name="T82" fmla="*/ 281 w 630"/>
                <a:gd name="T83" fmla="*/ 161 h 443"/>
                <a:gd name="T84" fmla="*/ 308 w 630"/>
                <a:gd name="T85" fmla="*/ 160 h 443"/>
                <a:gd name="T86" fmla="*/ 341 w 630"/>
                <a:gd name="T87" fmla="*/ 158 h 443"/>
                <a:gd name="T88" fmla="*/ 402 w 630"/>
                <a:gd name="T89" fmla="*/ 179 h 443"/>
                <a:gd name="T90" fmla="*/ 457 w 630"/>
                <a:gd name="T91" fmla="*/ 244 h 443"/>
                <a:gd name="T92" fmla="*/ 474 w 630"/>
                <a:gd name="T93" fmla="*/ 323 h 443"/>
                <a:gd name="T94" fmla="*/ 441 w 630"/>
                <a:gd name="T95" fmla="*/ 322 h 443"/>
                <a:gd name="T96" fmla="*/ 367 w 630"/>
                <a:gd name="T97" fmla="*/ 302 h 443"/>
                <a:gd name="T98" fmla="*/ 321 w 630"/>
                <a:gd name="T99" fmla="*/ 287 h 443"/>
                <a:gd name="T100" fmla="*/ 284 w 630"/>
                <a:gd name="T101" fmla="*/ 230 h 443"/>
                <a:gd name="T102" fmla="*/ 273 w 630"/>
                <a:gd name="T103" fmla="*/ 178 h 443"/>
                <a:gd name="T104" fmla="*/ 247 w 630"/>
                <a:gd name="T105" fmla="*/ 160 h 443"/>
                <a:gd name="T106" fmla="*/ 233 w 630"/>
                <a:gd name="T107" fmla="*/ 165 h 443"/>
                <a:gd name="T108" fmla="*/ 247 w 630"/>
                <a:gd name="T109" fmla="*/ 188 h 443"/>
                <a:gd name="T110" fmla="*/ 293 w 630"/>
                <a:gd name="T111" fmla="*/ 245 h 44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30"/>
                <a:gd name="T169" fmla="*/ 0 h 443"/>
                <a:gd name="T170" fmla="*/ 630 w 630"/>
                <a:gd name="T171" fmla="*/ 443 h 44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30" h="443">
                  <a:moveTo>
                    <a:pt x="300" y="262"/>
                  </a:moveTo>
                  <a:lnTo>
                    <a:pt x="307" y="294"/>
                  </a:lnTo>
                  <a:lnTo>
                    <a:pt x="307" y="326"/>
                  </a:lnTo>
                  <a:lnTo>
                    <a:pt x="301" y="355"/>
                  </a:lnTo>
                  <a:lnTo>
                    <a:pt x="291" y="378"/>
                  </a:lnTo>
                  <a:lnTo>
                    <a:pt x="280" y="395"/>
                  </a:lnTo>
                  <a:lnTo>
                    <a:pt x="271" y="411"/>
                  </a:lnTo>
                  <a:lnTo>
                    <a:pt x="264" y="425"/>
                  </a:lnTo>
                  <a:lnTo>
                    <a:pt x="258" y="443"/>
                  </a:lnTo>
                  <a:lnTo>
                    <a:pt x="257" y="438"/>
                  </a:lnTo>
                  <a:lnTo>
                    <a:pt x="254" y="429"/>
                  </a:lnTo>
                  <a:lnTo>
                    <a:pt x="249" y="418"/>
                  </a:lnTo>
                  <a:lnTo>
                    <a:pt x="244" y="408"/>
                  </a:lnTo>
                  <a:lnTo>
                    <a:pt x="237" y="397"/>
                  </a:lnTo>
                  <a:lnTo>
                    <a:pt x="229" y="387"/>
                  </a:lnTo>
                  <a:lnTo>
                    <a:pt x="221" y="377"/>
                  </a:lnTo>
                  <a:lnTo>
                    <a:pt x="213" y="370"/>
                  </a:lnTo>
                  <a:lnTo>
                    <a:pt x="204" y="363"/>
                  </a:lnTo>
                  <a:lnTo>
                    <a:pt x="197" y="355"/>
                  </a:lnTo>
                  <a:lnTo>
                    <a:pt x="191" y="347"/>
                  </a:lnTo>
                  <a:lnTo>
                    <a:pt x="187" y="339"/>
                  </a:lnTo>
                  <a:lnTo>
                    <a:pt x="178" y="314"/>
                  </a:lnTo>
                  <a:lnTo>
                    <a:pt x="176" y="290"/>
                  </a:lnTo>
                  <a:lnTo>
                    <a:pt x="177" y="269"/>
                  </a:lnTo>
                  <a:lnTo>
                    <a:pt x="179" y="253"/>
                  </a:lnTo>
                  <a:lnTo>
                    <a:pt x="182" y="245"/>
                  </a:lnTo>
                  <a:lnTo>
                    <a:pt x="187" y="236"/>
                  </a:lnTo>
                  <a:lnTo>
                    <a:pt x="191" y="227"/>
                  </a:lnTo>
                  <a:lnTo>
                    <a:pt x="198" y="219"/>
                  </a:lnTo>
                  <a:lnTo>
                    <a:pt x="205" y="210"/>
                  </a:lnTo>
                  <a:lnTo>
                    <a:pt x="212" y="200"/>
                  </a:lnTo>
                  <a:lnTo>
                    <a:pt x="218" y="190"/>
                  </a:lnTo>
                  <a:lnTo>
                    <a:pt x="223" y="179"/>
                  </a:lnTo>
                  <a:lnTo>
                    <a:pt x="225" y="173"/>
                  </a:lnTo>
                  <a:lnTo>
                    <a:pt x="227" y="165"/>
                  </a:lnTo>
                  <a:lnTo>
                    <a:pt x="225" y="159"/>
                  </a:lnTo>
                  <a:lnTo>
                    <a:pt x="223" y="158"/>
                  </a:lnTo>
                  <a:lnTo>
                    <a:pt x="218" y="161"/>
                  </a:lnTo>
                  <a:lnTo>
                    <a:pt x="214" y="167"/>
                  </a:lnTo>
                  <a:lnTo>
                    <a:pt x="212" y="174"/>
                  </a:lnTo>
                  <a:lnTo>
                    <a:pt x="210" y="179"/>
                  </a:lnTo>
                  <a:lnTo>
                    <a:pt x="207" y="188"/>
                  </a:lnTo>
                  <a:lnTo>
                    <a:pt x="204" y="198"/>
                  </a:lnTo>
                  <a:lnTo>
                    <a:pt x="199" y="205"/>
                  </a:lnTo>
                  <a:lnTo>
                    <a:pt x="195" y="213"/>
                  </a:lnTo>
                  <a:lnTo>
                    <a:pt x="185" y="228"/>
                  </a:lnTo>
                  <a:lnTo>
                    <a:pt x="172" y="241"/>
                  </a:lnTo>
                  <a:lnTo>
                    <a:pt x="159" y="252"/>
                  </a:lnTo>
                  <a:lnTo>
                    <a:pt x="145" y="260"/>
                  </a:lnTo>
                  <a:lnTo>
                    <a:pt x="130" y="266"/>
                  </a:lnTo>
                  <a:lnTo>
                    <a:pt x="116" y="270"/>
                  </a:lnTo>
                  <a:lnTo>
                    <a:pt x="102" y="272"/>
                  </a:lnTo>
                  <a:lnTo>
                    <a:pt x="88" y="272"/>
                  </a:lnTo>
                  <a:lnTo>
                    <a:pt x="84" y="271"/>
                  </a:lnTo>
                  <a:lnTo>
                    <a:pt x="79" y="270"/>
                  </a:lnTo>
                  <a:lnTo>
                    <a:pt x="75" y="270"/>
                  </a:lnTo>
                  <a:lnTo>
                    <a:pt x="71" y="269"/>
                  </a:lnTo>
                  <a:lnTo>
                    <a:pt x="63" y="266"/>
                  </a:lnTo>
                  <a:lnTo>
                    <a:pt x="55" y="262"/>
                  </a:lnTo>
                  <a:lnTo>
                    <a:pt x="48" y="259"/>
                  </a:lnTo>
                  <a:lnTo>
                    <a:pt x="40" y="254"/>
                  </a:lnTo>
                  <a:lnTo>
                    <a:pt x="32" y="251"/>
                  </a:lnTo>
                  <a:lnTo>
                    <a:pt x="21" y="246"/>
                  </a:lnTo>
                  <a:lnTo>
                    <a:pt x="11" y="242"/>
                  </a:lnTo>
                  <a:lnTo>
                    <a:pt x="0" y="237"/>
                  </a:lnTo>
                  <a:lnTo>
                    <a:pt x="7" y="235"/>
                  </a:lnTo>
                  <a:lnTo>
                    <a:pt x="14" y="233"/>
                  </a:lnTo>
                  <a:lnTo>
                    <a:pt x="23" y="230"/>
                  </a:lnTo>
                  <a:lnTo>
                    <a:pt x="32" y="227"/>
                  </a:lnTo>
                  <a:lnTo>
                    <a:pt x="40" y="222"/>
                  </a:lnTo>
                  <a:lnTo>
                    <a:pt x="48" y="218"/>
                  </a:lnTo>
                  <a:lnTo>
                    <a:pt x="54" y="211"/>
                  </a:lnTo>
                  <a:lnTo>
                    <a:pt x="59" y="204"/>
                  </a:lnTo>
                  <a:lnTo>
                    <a:pt x="66" y="193"/>
                  </a:lnTo>
                  <a:lnTo>
                    <a:pt x="74" y="181"/>
                  </a:lnTo>
                  <a:lnTo>
                    <a:pt x="85" y="168"/>
                  </a:lnTo>
                  <a:lnTo>
                    <a:pt x="97" y="156"/>
                  </a:lnTo>
                  <a:lnTo>
                    <a:pt x="111" y="147"/>
                  </a:lnTo>
                  <a:lnTo>
                    <a:pt x="126" y="140"/>
                  </a:lnTo>
                  <a:lnTo>
                    <a:pt x="143" y="136"/>
                  </a:lnTo>
                  <a:lnTo>
                    <a:pt x="159" y="139"/>
                  </a:lnTo>
                  <a:lnTo>
                    <a:pt x="165" y="142"/>
                  </a:lnTo>
                  <a:lnTo>
                    <a:pt x="173" y="142"/>
                  </a:lnTo>
                  <a:lnTo>
                    <a:pt x="180" y="141"/>
                  </a:lnTo>
                  <a:lnTo>
                    <a:pt x="185" y="138"/>
                  </a:lnTo>
                  <a:lnTo>
                    <a:pt x="188" y="135"/>
                  </a:lnTo>
                  <a:lnTo>
                    <a:pt x="191" y="135"/>
                  </a:lnTo>
                  <a:lnTo>
                    <a:pt x="195" y="135"/>
                  </a:lnTo>
                  <a:lnTo>
                    <a:pt x="198" y="136"/>
                  </a:lnTo>
                  <a:lnTo>
                    <a:pt x="193" y="141"/>
                  </a:lnTo>
                  <a:lnTo>
                    <a:pt x="188" y="148"/>
                  </a:lnTo>
                  <a:lnTo>
                    <a:pt x="184" y="155"/>
                  </a:lnTo>
                  <a:lnTo>
                    <a:pt x="182" y="161"/>
                  </a:lnTo>
                  <a:lnTo>
                    <a:pt x="182" y="162"/>
                  </a:lnTo>
                  <a:lnTo>
                    <a:pt x="184" y="165"/>
                  </a:lnTo>
                  <a:lnTo>
                    <a:pt x="184" y="166"/>
                  </a:lnTo>
                  <a:lnTo>
                    <a:pt x="185" y="167"/>
                  </a:lnTo>
                  <a:lnTo>
                    <a:pt x="186" y="168"/>
                  </a:lnTo>
                  <a:lnTo>
                    <a:pt x="188" y="169"/>
                  </a:lnTo>
                  <a:lnTo>
                    <a:pt x="189" y="169"/>
                  </a:lnTo>
                  <a:lnTo>
                    <a:pt x="190" y="170"/>
                  </a:lnTo>
                  <a:lnTo>
                    <a:pt x="196" y="172"/>
                  </a:lnTo>
                  <a:lnTo>
                    <a:pt x="203" y="170"/>
                  </a:lnTo>
                  <a:lnTo>
                    <a:pt x="207" y="168"/>
                  </a:lnTo>
                  <a:lnTo>
                    <a:pt x="212" y="165"/>
                  </a:lnTo>
                  <a:lnTo>
                    <a:pt x="214" y="158"/>
                  </a:lnTo>
                  <a:lnTo>
                    <a:pt x="215" y="151"/>
                  </a:lnTo>
                  <a:lnTo>
                    <a:pt x="213" y="145"/>
                  </a:lnTo>
                  <a:lnTo>
                    <a:pt x="211" y="140"/>
                  </a:lnTo>
                  <a:lnTo>
                    <a:pt x="208" y="136"/>
                  </a:lnTo>
                  <a:lnTo>
                    <a:pt x="208" y="134"/>
                  </a:lnTo>
                  <a:lnTo>
                    <a:pt x="211" y="133"/>
                  </a:lnTo>
                  <a:lnTo>
                    <a:pt x="213" y="132"/>
                  </a:lnTo>
                  <a:lnTo>
                    <a:pt x="214" y="133"/>
                  </a:lnTo>
                  <a:lnTo>
                    <a:pt x="215" y="135"/>
                  </a:lnTo>
                  <a:lnTo>
                    <a:pt x="216" y="139"/>
                  </a:lnTo>
                  <a:lnTo>
                    <a:pt x="218" y="143"/>
                  </a:lnTo>
                  <a:lnTo>
                    <a:pt x="219" y="148"/>
                  </a:lnTo>
                  <a:lnTo>
                    <a:pt x="223" y="152"/>
                  </a:lnTo>
                  <a:lnTo>
                    <a:pt x="229" y="152"/>
                  </a:lnTo>
                  <a:lnTo>
                    <a:pt x="238" y="148"/>
                  </a:lnTo>
                  <a:lnTo>
                    <a:pt x="241" y="151"/>
                  </a:lnTo>
                  <a:lnTo>
                    <a:pt x="246" y="153"/>
                  </a:lnTo>
                  <a:lnTo>
                    <a:pt x="251" y="156"/>
                  </a:lnTo>
                  <a:lnTo>
                    <a:pt x="257" y="156"/>
                  </a:lnTo>
                  <a:lnTo>
                    <a:pt x="262" y="155"/>
                  </a:lnTo>
                  <a:lnTo>
                    <a:pt x="267" y="152"/>
                  </a:lnTo>
                  <a:lnTo>
                    <a:pt x="272" y="147"/>
                  </a:lnTo>
                  <a:lnTo>
                    <a:pt x="275" y="140"/>
                  </a:lnTo>
                  <a:lnTo>
                    <a:pt x="279" y="139"/>
                  </a:lnTo>
                  <a:lnTo>
                    <a:pt x="283" y="136"/>
                  </a:lnTo>
                  <a:lnTo>
                    <a:pt x="288" y="135"/>
                  </a:lnTo>
                  <a:lnTo>
                    <a:pt x="292" y="134"/>
                  </a:lnTo>
                  <a:lnTo>
                    <a:pt x="298" y="133"/>
                  </a:lnTo>
                  <a:lnTo>
                    <a:pt x="304" y="132"/>
                  </a:lnTo>
                  <a:lnTo>
                    <a:pt x="308" y="131"/>
                  </a:lnTo>
                  <a:lnTo>
                    <a:pt x="314" y="130"/>
                  </a:lnTo>
                  <a:lnTo>
                    <a:pt x="323" y="124"/>
                  </a:lnTo>
                  <a:lnTo>
                    <a:pt x="331" y="113"/>
                  </a:lnTo>
                  <a:lnTo>
                    <a:pt x="338" y="94"/>
                  </a:lnTo>
                  <a:lnTo>
                    <a:pt x="346" y="72"/>
                  </a:lnTo>
                  <a:lnTo>
                    <a:pt x="358" y="46"/>
                  </a:lnTo>
                  <a:lnTo>
                    <a:pt x="375" y="28"/>
                  </a:lnTo>
                  <a:lnTo>
                    <a:pt x="393" y="15"/>
                  </a:lnTo>
                  <a:lnTo>
                    <a:pt x="412" y="7"/>
                  </a:lnTo>
                  <a:lnTo>
                    <a:pt x="431" y="3"/>
                  </a:lnTo>
                  <a:lnTo>
                    <a:pt x="446" y="0"/>
                  </a:lnTo>
                  <a:lnTo>
                    <a:pt x="459" y="0"/>
                  </a:lnTo>
                  <a:lnTo>
                    <a:pt x="466" y="0"/>
                  </a:lnTo>
                  <a:lnTo>
                    <a:pt x="471" y="0"/>
                  </a:lnTo>
                  <a:lnTo>
                    <a:pt x="478" y="2"/>
                  </a:lnTo>
                  <a:lnTo>
                    <a:pt x="487" y="3"/>
                  </a:lnTo>
                  <a:lnTo>
                    <a:pt x="497" y="4"/>
                  </a:lnTo>
                  <a:lnTo>
                    <a:pt x="509" y="7"/>
                  </a:lnTo>
                  <a:lnTo>
                    <a:pt x="519" y="10"/>
                  </a:lnTo>
                  <a:lnTo>
                    <a:pt x="530" y="14"/>
                  </a:lnTo>
                  <a:lnTo>
                    <a:pt x="539" y="19"/>
                  </a:lnTo>
                  <a:lnTo>
                    <a:pt x="548" y="23"/>
                  </a:lnTo>
                  <a:lnTo>
                    <a:pt x="559" y="27"/>
                  </a:lnTo>
                  <a:lnTo>
                    <a:pt x="570" y="29"/>
                  </a:lnTo>
                  <a:lnTo>
                    <a:pt x="580" y="31"/>
                  </a:lnTo>
                  <a:lnTo>
                    <a:pt x="591" y="32"/>
                  </a:lnTo>
                  <a:lnTo>
                    <a:pt x="602" y="32"/>
                  </a:lnTo>
                  <a:lnTo>
                    <a:pt x="611" y="32"/>
                  </a:lnTo>
                  <a:lnTo>
                    <a:pt x="620" y="31"/>
                  </a:lnTo>
                  <a:lnTo>
                    <a:pt x="630" y="31"/>
                  </a:lnTo>
                  <a:lnTo>
                    <a:pt x="630" y="34"/>
                  </a:lnTo>
                  <a:lnTo>
                    <a:pt x="625" y="39"/>
                  </a:lnTo>
                  <a:lnTo>
                    <a:pt x="621" y="43"/>
                  </a:lnTo>
                  <a:lnTo>
                    <a:pt x="612" y="56"/>
                  </a:lnTo>
                  <a:lnTo>
                    <a:pt x="600" y="72"/>
                  </a:lnTo>
                  <a:lnTo>
                    <a:pt x="587" y="90"/>
                  </a:lnTo>
                  <a:lnTo>
                    <a:pt x="573" y="107"/>
                  </a:lnTo>
                  <a:lnTo>
                    <a:pt x="559" y="124"/>
                  </a:lnTo>
                  <a:lnTo>
                    <a:pt x="544" y="139"/>
                  </a:lnTo>
                  <a:lnTo>
                    <a:pt x="529" y="150"/>
                  </a:lnTo>
                  <a:lnTo>
                    <a:pt x="515" y="156"/>
                  </a:lnTo>
                  <a:lnTo>
                    <a:pt x="506" y="158"/>
                  </a:lnTo>
                  <a:lnTo>
                    <a:pt x="496" y="162"/>
                  </a:lnTo>
                  <a:lnTo>
                    <a:pt x="484" y="166"/>
                  </a:lnTo>
                  <a:lnTo>
                    <a:pt x="470" y="170"/>
                  </a:lnTo>
                  <a:lnTo>
                    <a:pt x="455" y="175"/>
                  </a:lnTo>
                  <a:lnTo>
                    <a:pt x="442" y="178"/>
                  </a:lnTo>
                  <a:lnTo>
                    <a:pt x="429" y="181"/>
                  </a:lnTo>
                  <a:lnTo>
                    <a:pt x="418" y="182"/>
                  </a:lnTo>
                  <a:lnTo>
                    <a:pt x="408" y="181"/>
                  </a:lnTo>
                  <a:lnTo>
                    <a:pt x="395" y="178"/>
                  </a:lnTo>
                  <a:lnTo>
                    <a:pt x="382" y="175"/>
                  </a:lnTo>
                  <a:lnTo>
                    <a:pt x="369" y="170"/>
                  </a:lnTo>
                  <a:lnTo>
                    <a:pt x="358" y="167"/>
                  </a:lnTo>
                  <a:lnTo>
                    <a:pt x="348" y="162"/>
                  </a:lnTo>
                  <a:lnTo>
                    <a:pt x="340" y="159"/>
                  </a:lnTo>
                  <a:lnTo>
                    <a:pt x="335" y="157"/>
                  </a:lnTo>
                  <a:lnTo>
                    <a:pt x="331" y="153"/>
                  </a:lnTo>
                  <a:lnTo>
                    <a:pt x="326" y="150"/>
                  </a:lnTo>
                  <a:lnTo>
                    <a:pt x="321" y="147"/>
                  </a:lnTo>
                  <a:lnTo>
                    <a:pt x="316" y="143"/>
                  </a:lnTo>
                  <a:lnTo>
                    <a:pt x="313" y="142"/>
                  </a:lnTo>
                  <a:lnTo>
                    <a:pt x="308" y="142"/>
                  </a:lnTo>
                  <a:lnTo>
                    <a:pt x="304" y="143"/>
                  </a:lnTo>
                  <a:lnTo>
                    <a:pt x="298" y="143"/>
                  </a:lnTo>
                  <a:lnTo>
                    <a:pt x="291" y="145"/>
                  </a:lnTo>
                  <a:lnTo>
                    <a:pt x="287" y="147"/>
                  </a:lnTo>
                  <a:lnTo>
                    <a:pt x="282" y="148"/>
                  </a:lnTo>
                  <a:lnTo>
                    <a:pt x="279" y="150"/>
                  </a:lnTo>
                  <a:lnTo>
                    <a:pt x="275" y="153"/>
                  </a:lnTo>
                  <a:lnTo>
                    <a:pt x="274" y="156"/>
                  </a:lnTo>
                  <a:lnTo>
                    <a:pt x="275" y="158"/>
                  </a:lnTo>
                  <a:lnTo>
                    <a:pt x="279" y="160"/>
                  </a:lnTo>
                  <a:lnTo>
                    <a:pt x="281" y="161"/>
                  </a:lnTo>
                  <a:lnTo>
                    <a:pt x="285" y="161"/>
                  </a:lnTo>
                  <a:lnTo>
                    <a:pt x="290" y="161"/>
                  </a:lnTo>
                  <a:lnTo>
                    <a:pt x="296" y="161"/>
                  </a:lnTo>
                  <a:lnTo>
                    <a:pt x="302" y="160"/>
                  </a:lnTo>
                  <a:lnTo>
                    <a:pt x="308" y="160"/>
                  </a:lnTo>
                  <a:lnTo>
                    <a:pt x="315" y="159"/>
                  </a:lnTo>
                  <a:lnTo>
                    <a:pt x="322" y="158"/>
                  </a:lnTo>
                  <a:lnTo>
                    <a:pt x="327" y="157"/>
                  </a:lnTo>
                  <a:lnTo>
                    <a:pt x="334" y="157"/>
                  </a:lnTo>
                  <a:lnTo>
                    <a:pt x="341" y="158"/>
                  </a:lnTo>
                  <a:lnTo>
                    <a:pt x="349" y="159"/>
                  </a:lnTo>
                  <a:lnTo>
                    <a:pt x="359" y="161"/>
                  </a:lnTo>
                  <a:lnTo>
                    <a:pt x="370" y="166"/>
                  </a:lnTo>
                  <a:lnTo>
                    <a:pt x="385" y="172"/>
                  </a:lnTo>
                  <a:lnTo>
                    <a:pt x="402" y="179"/>
                  </a:lnTo>
                  <a:lnTo>
                    <a:pt x="416" y="187"/>
                  </a:lnTo>
                  <a:lnTo>
                    <a:pt x="428" y="199"/>
                  </a:lnTo>
                  <a:lnTo>
                    <a:pt x="438" y="212"/>
                  </a:lnTo>
                  <a:lnTo>
                    <a:pt x="449" y="227"/>
                  </a:lnTo>
                  <a:lnTo>
                    <a:pt x="457" y="244"/>
                  </a:lnTo>
                  <a:lnTo>
                    <a:pt x="463" y="262"/>
                  </a:lnTo>
                  <a:lnTo>
                    <a:pt x="468" y="280"/>
                  </a:lnTo>
                  <a:lnTo>
                    <a:pt x="471" y="298"/>
                  </a:lnTo>
                  <a:lnTo>
                    <a:pt x="472" y="311"/>
                  </a:lnTo>
                  <a:lnTo>
                    <a:pt x="474" y="323"/>
                  </a:lnTo>
                  <a:lnTo>
                    <a:pt x="474" y="335"/>
                  </a:lnTo>
                  <a:lnTo>
                    <a:pt x="472" y="346"/>
                  </a:lnTo>
                  <a:lnTo>
                    <a:pt x="465" y="337"/>
                  </a:lnTo>
                  <a:lnTo>
                    <a:pt x="454" y="330"/>
                  </a:lnTo>
                  <a:lnTo>
                    <a:pt x="441" y="322"/>
                  </a:lnTo>
                  <a:lnTo>
                    <a:pt x="426" y="317"/>
                  </a:lnTo>
                  <a:lnTo>
                    <a:pt x="410" y="312"/>
                  </a:lnTo>
                  <a:lnTo>
                    <a:pt x="394" y="307"/>
                  </a:lnTo>
                  <a:lnTo>
                    <a:pt x="380" y="304"/>
                  </a:lnTo>
                  <a:lnTo>
                    <a:pt x="367" y="302"/>
                  </a:lnTo>
                  <a:lnTo>
                    <a:pt x="359" y="301"/>
                  </a:lnTo>
                  <a:lnTo>
                    <a:pt x="349" y="298"/>
                  </a:lnTo>
                  <a:lnTo>
                    <a:pt x="340" y="296"/>
                  </a:lnTo>
                  <a:lnTo>
                    <a:pt x="330" y="293"/>
                  </a:lnTo>
                  <a:lnTo>
                    <a:pt x="321" y="287"/>
                  </a:lnTo>
                  <a:lnTo>
                    <a:pt x="312" y="280"/>
                  </a:lnTo>
                  <a:lnTo>
                    <a:pt x="305" y="271"/>
                  </a:lnTo>
                  <a:lnTo>
                    <a:pt x="299" y="260"/>
                  </a:lnTo>
                  <a:lnTo>
                    <a:pt x="292" y="243"/>
                  </a:lnTo>
                  <a:lnTo>
                    <a:pt x="284" y="230"/>
                  </a:lnTo>
                  <a:lnTo>
                    <a:pt x="280" y="216"/>
                  </a:lnTo>
                  <a:lnTo>
                    <a:pt x="280" y="195"/>
                  </a:lnTo>
                  <a:lnTo>
                    <a:pt x="280" y="190"/>
                  </a:lnTo>
                  <a:lnTo>
                    <a:pt x="276" y="184"/>
                  </a:lnTo>
                  <a:lnTo>
                    <a:pt x="273" y="178"/>
                  </a:lnTo>
                  <a:lnTo>
                    <a:pt x="267" y="174"/>
                  </a:lnTo>
                  <a:lnTo>
                    <a:pt x="262" y="169"/>
                  </a:lnTo>
                  <a:lnTo>
                    <a:pt x="256" y="166"/>
                  </a:lnTo>
                  <a:lnTo>
                    <a:pt x="251" y="162"/>
                  </a:lnTo>
                  <a:lnTo>
                    <a:pt x="247" y="160"/>
                  </a:lnTo>
                  <a:lnTo>
                    <a:pt x="241" y="158"/>
                  </a:lnTo>
                  <a:lnTo>
                    <a:pt x="237" y="157"/>
                  </a:lnTo>
                  <a:lnTo>
                    <a:pt x="233" y="157"/>
                  </a:lnTo>
                  <a:lnTo>
                    <a:pt x="232" y="160"/>
                  </a:lnTo>
                  <a:lnTo>
                    <a:pt x="233" y="165"/>
                  </a:lnTo>
                  <a:lnTo>
                    <a:pt x="233" y="169"/>
                  </a:lnTo>
                  <a:lnTo>
                    <a:pt x="235" y="175"/>
                  </a:lnTo>
                  <a:lnTo>
                    <a:pt x="237" y="179"/>
                  </a:lnTo>
                  <a:lnTo>
                    <a:pt x="240" y="183"/>
                  </a:lnTo>
                  <a:lnTo>
                    <a:pt x="247" y="188"/>
                  </a:lnTo>
                  <a:lnTo>
                    <a:pt x="255" y="196"/>
                  </a:lnTo>
                  <a:lnTo>
                    <a:pt x="265" y="205"/>
                  </a:lnTo>
                  <a:lnTo>
                    <a:pt x="275" y="217"/>
                  </a:lnTo>
                  <a:lnTo>
                    <a:pt x="285" y="230"/>
                  </a:lnTo>
                  <a:lnTo>
                    <a:pt x="293" y="245"/>
                  </a:lnTo>
                  <a:lnTo>
                    <a:pt x="300" y="262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4" name="Freeform 644"/>
            <p:cNvSpPr>
              <a:spLocks/>
            </p:cNvSpPr>
            <p:nvPr/>
          </p:nvSpPr>
          <p:spPr bwMode="auto">
            <a:xfrm>
              <a:off x="571" y="205"/>
              <a:ext cx="189" cy="192"/>
            </a:xfrm>
            <a:custGeom>
              <a:avLst/>
              <a:gdLst>
                <a:gd name="T0" fmla="*/ 144 w 189"/>
                <a:gd name="T1" fmla="*/ 186 h 192"/>
                <a:gd name="T2" fmla="*/ 151 w 189"/>
                <a:gd name="T3" fmla="*/ 174 h 192"/>
                <a:gd name="T4" fmla="*/ 162 w 189"/>
                <a:gd name="T5" fmla="*/ 172 h 192"/>
                <a:gd name="T6" fmla="*/ 170 w 189"/>
                <a:gd name="T7" fmla="*/ 175 h 192"/>
                <a:gd name="T8" fmla="*/ 172 w 189"/>
                <a:gd name="T9" fmla="*/ 179 h 192"/>
                <a:gd name="T10" fmla="*/ 178 w 189"/>
                <a:gd name="T11" fmla="*/ 180 h 192"/>
                <a:gd name="T12" fmla="*/ 187 w 189"/>
                <a:gd name="T13" fmla="*/ 182 h 192"/>
                <a:gd name="T14" fmla="*/ 189 w 189"/>
                <a:gd name="T15" fmla="*/ 181 h 192"/>
                <a:gd name="T16" fmla="*/ 186 w 189"/>
                <a:gd name="T17" fmla="*/ 175 h 192"/>
                <a:gd name="T18" fmla="*/ 179 w 189"/>
                <a:gd name="T19" fmla="*/ 170 h 192"/>
                <a:gd name="T20" fmla="*/ 174 w 189"/>
                <a:gd name="T21" fmla="*/ 169 h 192"/>
                <a:gd name="T22" fmla="*/ 164 w 189"/>
                <a:gd name="T23" fmla="*/ 169 h 192"/>
                <a:gd name="T24" fmla="*/ 158 w 189"/>
                <a:gd name="T25" fmla="*/ 162 h 192"/>
                <a:gd name="T26" fmla="*/ 155 w 189"/>
                <a:gd name="T27" fmla="*/ 153 h 192"/>
                <a:gd name="T28" fmla="*/ 155 w 189"/>
                <a:gd name="T29" fmla="*/ 147 h 192"/>
                <a:gd name="T30" fmla="*/ 159 w 189"/>
                <a:gd name="T31" fmla="*/ 144 h 192"/>
                <a:gd name="T32" fmla="*/ 163 w 189"/>
                <a:gd name="T33" fmla="*/ 138 h 192"/>
                <a:gd name="T34" fmla="*/ 172 w 189"/>
                <a:gd name="T35" fmla="*/ 135 h 192"/>
                <a:gd name="T36" fmla="*/ 180 w 189"/>
                <a:gd name="T37" fmla="*/ 115 h 192"/>
                <a:gd name="T38" fmla="*/ 174 w 189"/>
                <a:gd name="T39" fmla="*/ 79 h 192"/>
                <a:gd name="T40" fmla="*/ 150 w 189"/>
                <a:gd name="T41" fmla="*/ 48 h 192"/>
                <a:gd name="T42" fmla="*/ 106 w 189"/>
                <a:gd name="T43" fmla="*/ 27 h 192"/>
                <a:gd name="T44" fmla="*/ 66 w 189"/>
                <a:gd name="T45" fmla="*/ 19 h 192"/>
                <a:gd name="T46" fmla="*/ 43 w 189"/>
                <a:gd name="T47" fmla="*/ 13 h 192"/>
                <a:gd name="T48" fmla="*/ 22 w 189"/>
                <a:gd name="T49" fmla="*/ 8 h 192"/>
                <a:gd name="T50" fmla="*/ 6 w 189"/>
                <a:gd name="T51" fmla="*/ 2 h 192"/>
                <a:gd name="T52" fmla="*/ 7 w 189"/>
                <a:gd name="T53" fmla="*/ 9 h 192"/>
                <a:gd name="T54" fmla="*/ 18 w 189"/>
                <a:gd name="T55" fmla="*/ 33 h 192"/>
                <a:gd name="T56" fmla="*/ 27 w 189"/>
                <a:gd name="T57" fmla="*/ 59 h 192"/>
                <a:gd name="T58" fmla="*/ 34 w 189"/>
                <a:gd name="T59" fmla="*/ 84 h 192"/>
                <a:gd name="T60" fmla="*/ 40 w 189"/>
                <a:gd name="T61" fmla="*/ 107 h 192"/>
                <a:gd name="T62" fmla="*/ 52 w 189"/>
                <a:gd name="T63" fmla="*/ 137 h 192"/>
                <a:gd name="T64" fmla="*/ 77 w 189"/>
                <a:gd name="T65" fmla="*/ 169 h 192"/>
                <a:gd name="T66" fmla="*/ 117 w 189"/>
                <a:gd name="T67" fmla="*/ 189 h 19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9"/>
                <a:gd name="T103" fmla="*/ 0 h 192"/>
                <a:gd name="T104" fmla="*/ 189 w 189"/>
                <a:gd name="T105" fmla="*/ 192 h 19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9" h="192">
                  <a:moveTo>
                    <a:pt x="144" y="192"/>
                  </a:moveTo>
                  <a:lnTo>
                    <a:pt x="144" y="186"/>
                  </a:lnTo>
                  <a:lnTo>
                    <a:pt x="146" y="179"/>
                  </a:lnTo>
                  <a:lnTo>
                    <a:pt x="151" y="174"/>
                  </a:lnTo>
                  <a:lnTo>
                    <a:pt x="157" y="172"/>
                  </a:lnTo>
                  <a:lnTo>
                    <a:pt x="162" y="172"/>
                  </a:lnTo>
                  <a:lnTo>
                    <a:pt x="167" y="173"/>
                  </a:lnTo>
                  <a:lnTo>
                    <a:pt x="170" y="175"/>
                  </a:lnTo>
                  <a:lnTo>
                    <a:pt x="171" y="178"/>
                  </a:lnTo>
                  <a:lnTo>
                    <a:pt x="172" y="179"/>
                  </a:lnTo>
                  <a:lnTo>
                    <a:pt x="175" y="180"/>
                  </a:lnTo>
                  <a:lnTo>
                    <a:pt x="178" y="180"/>
                  </a:lnTo>
                  <a:lnTo>
                    <a:pt x="183" y="181"/>
                  </a:lnTo>
                  <a:lnTo>
                    <a:pt x="187" y="182"/>
                  </a:lnTo>
                  <a:lnTo>
                    <a:pt x="189" y="182"/>
                  </a:lnTo>
                  <a:lnTo>
                    <a:pt x="189" y="181"/>
                  </a:lnTo>
                  <a:lnTo>
                    <a:pt x="188" y="179"/>
                  </a:lnTo>
                  <a:lnTo>
                    <a:pt x="186" y="175"/>
                  </a:lnTo>
                  <a:lnTo>
                    <a:pt x="183" y="172"/>
                  </a:lnTo>
                  <a:lnTo>
                    <a:pt x="179" y="170"/>
                  </a:lnTo>
                  <a:lnTo>
                    <a:pt x="176" y="166"/>
                  </a:lnTo>
                  <a:lnTo>
                    <a:pt x="174" y="169"/>
                  </a:lnTo>
                  <a:lnTo>
                    <a:pt x="169" y="170"/>
                  </a:lnTo>
                  <a:lnTo>
                    <a:pt x="164" y="169"/>
                  </a:lnTo>
                  <a:lnTo>
                    <a:pt x="160" y="166"/>
                  </a:lnTo>
                  <a:lnTo>
                    <a:pt x="158" y="162"/>
                  </a:lnTo>
                  <a:lnTo>
                    <a:pt x="155" y="157"/>
                  </a:lnTo>
                  <a:lnTo>
                    <a:pt x="155" y="153"/>
                  </a:lnTo>
                  <a:lnTo>
                    <a:pt x="155" y="149"/>
                  </a:lnTo>
                  <a:lnTo>
                    <a:pt x="155" y="147"/>
                  </a:lnTo>
                  <a:lnTo>
                    <a:pt x="157" y="145"/>
                  </a:lnTo>
                  <a:lnTo>
                    <a:pt x="159" y="144"/>
                  </a:lnTo>
                  <a:lnTo>
                    <a:pt x="160" y="141"/>
                  </a:lnTo>
                  <a:lnTo>
                    <a:pt x="163" y="138"/>
                  </a:lnTo>
                  <a:lnTo>
                    <a:pt x="168" y="136"/>
                  </a:lnTo>
                  <a:lnTo>
                    <a:pt x="172" y="135"/>
                  </a:lnTo>
                  <a:lnTo>
                    <a:pt x="176" y="135"/>
                  </a:lnTo>
                  <a:lnTo>
                    <a:pt x="180" y="115"/>
                  </a:lnTo>
                  <a:lnTo>
                    <a:pt x="179" y="96"/>
                  </a:lnTo>
                  <a:lnTo>
                    <a:pt x="174" y="79"/>
                  </a:lnTo>
                  <a:lnTo>
                    <a:pt x="164" y="62"/>
                  </a:lnTo>
                  <a:lnTo>
                    <a:pt x="150" y="48"/>
                  </a:lnTo>
                  <a:lnTo>
                    <a:pt x="130" y="36"/>
                  </a:lnTo>
                  <a:lnTo>
                    <a:pt x="106" y="27"/>
                  </a:lnTo>
                  <a:lnTo>
                    <a:pt x="77" y="20"/>
                  </a:lnTo>
                  <a:lnTo>
                    <a:pt x="66" y="19"/>
                  </a:lnTo>
                  <a:lnTo>
                    <a:pt x="55" y="16"/>
                  </a:lnTo>
                  <a:lnTo>
                    <a:pt x="43" y="13"/>
                  </a:lnTo>
                  <a:lnTo>
                    <a:pt x="32" y="10"/>
                  </a:lnTo>
                  <a:lnTo>
                    <a:pt x="22" y="8"/>
                  </a:lnTo>
                  <a:lnTo>
                    <a:pt x="13" y="4"/>
                  </a:lnTo>
                  <a:lnTo>
                    <a:pt x="6" y="2"/>
                  </a:lnTo>
                  <a:lnTo>
                    <a:pt x="0" y="0"/>
                  </a:lnTo>
                  <a:lnTo>
                    <a:pt x="7" y="9"/>
                  </a:lnTo>
                  <a:lnTo>
                    <a:pt x="13" y="20"/>
                  </a:lnTo>
                  <a:lnTo>
                    <a:pt x="18" y="33"/>
                  </a:lnTo>
                  <a:lnTo>
                    <a:pt x="24" y="45"/>
                  </a:lnTo>
                  <a:lnTo>
                    <a:pt x="27" y="59"/>
                  </a:lnTo>
                  <a:lnTo>
                    <a:pt x="31" y="71"/>
                  </a:lnTo>
                  <a:lnTo>
                    <a:pt x="34" y="84"/>
                  </a:lnTo>
                  <a:lnTo>
                    <a:pt x="36" y="95"/>
                  </a:lnTo>
                  <a:lnTo>
                    <a:pt x="40" y="107"/>
                  </a:lnTo>
                  <a:lnTo>
                    <a:pt x="44" y="121"/>
                  </a:lnTo>
                  <a:lnTo>
                    <a:pt x="52" y="137"/>
                  </a:lnTo>
                  <a:lnTo>
                    <a:pt x="64" y="154"/>
                  </a:lnTo>
                  <a:lnTo>
                    <a:pt x="77" y="169"/>
                  </a:lnTo>
                  <a:lnTo>
                    <a:pt x="95" y="181"/>
                  </a:lnTo>
                  <a:lnTo>
                    <a:pt x="117" y="189"/>
                  </a:lnTo>
                  <a:lnTo>
                    <a:pt x="144" y="192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5" name="Freeform 645"/>
            <p:cNvSpPr>
              <a:spLocks/>
            </p:cNvSpPr>
            <p:nvPr/>
          </p:nvSpPr>
          <p:spPr bwMode="auto">
            <a:xfrm>
              <a:off x="775" y="319"/>
              <a:ext cx="21" cy="21"/>
            </a:xfrm>
            <a:custGeom>
              <a:avLst/>
              <a:gdLst>
                <a:gd name="T0" fmla="*/ 0 w 21"/>
                <a:gd name="T1" fmla="*/ 9 h 21"/>
                <a:gd name="T2" fmla="*/ 1 w 21"/>
                <a:gd name="T3" fmla="*/ 5 h 21"/>
                <a:gd name="T4" fmla="*/ 4 w 21"/>
                <a:gd name="T5" fmla="*/ 1 h 21"/>
                <a:gd name="T6" fmla="*/ 7 w 21"/>
                <a:gd name="T7" fmla="*/ 0 h 21"/>
                <a:gd name="T8" fmla="*/ 10 w 21"/>
                <a:gd name="T9" fmla="*/ 0 h 21"/>
                <a:gd name="T10" fmla="*/ 15 w 21"/>
                <a:gd name="T11" fmla="*/ 1 h 21"/>
                <a:gd name="T12" fmla="*/ 17 w 21"/>
                <a:gd name="T13" fmla="*/ 4 h 21"/>
                <a:gd name="T14" fmla="*/ 19 w 21"/>
                <a:gd name="T15" fmla="*/ 7 h 21"/>
                <a:gd name="T16" fmla="*/ 21 w 21"/>
                <a:gd name="T17" fmla="*/ 10 h 21"/>
                <a:gd name="T18" fmla="*/ 19 w 21"/>
                <a:gd name="T19" fmla="*/ 15 h 21"/>
                <a:gd name="T20" fmla="*/ 17 w 21"/>
                <a:gd name="T21" fmla="*/ 17 h 21"/>
                <a:gd name="T22" fmla="*/ 15 w 21"/>
                <a:gd name="T23" fmla="*/ 19 h 21"/>
                <a:gd name="T24" fmla="*/ 11 w 21"/>
                <a:gd name="T25" fmla="*/ 21 h 21"/>
                <a:gd name="T26" fmla="*/ 8 w 21"/>
                <a:gd name="T27" fmla="*/ 19 h 21"/>
                <a:gd name="T28" fmla="*/ 5 w 21"/>
                <a:gd name="T29" fmla="*/ 16 h 21"/>
                <a:gd name="T30" fmla="*/ 1 w 21"/>
                <a:gd name="T31" fmla="*/ 13 h 21"/>
                <a:gd name="T32" fmla="*/ 0 w 21"/>
                <a:gd name="T33" fmla="*/ 9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0" y="9"/>
                  </a:moveTo>
                  <a:lnTo>
                    <a:pt x="1" y="5"/>
                  </a:lnTo>
                  <a:lnTo>
                    <a:pt x="4" y="1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5" y="1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1" y="21"/>
                  </a:lnTo>
                  <a:lnTo>
                    <a:pt x="8" y="19"/>
                  </a:lnTo>
                  <a:lnTo>
                    <a:pt x="5" y="16"/>
                  </a:lnTo>
                  <a:lnTo>
                    <a:pt x="1" y="13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6" name="Freeform 646"/>
            <p:cNvSpPr>
              <a:spLocks/>
            </p:cNvSpPr>
            <p:nvPr/>
          </p:nvSpPr>
          <p:spPr bwMode="auto">
            <a:xfrm>
              <a:off x="816" y="346"/>
              <a:ext cx="20" cy="22"/>
            </a:xfrm>
            <a:custGeom>
              <a:avLst/>
              <a:gdLst>
                <a:gd name="T0" fmla="*/ 1 w 20"/>
                <a:gd name="T1" fmla="*/ 4 h 22"/>
                <a:gd name="T2" fmla="*/ 6 w 20"/>
                <a:gd name="T3" fmla="*/ 1 h 22"/>
                <a:gd name="T4" fmla="*/ 10 w 20"/>
                <a:gd name="T5" fmla="*/ 0 h 22"/>
                <a:gd name="T6" fmla="*/ 15 w 20"/>
                <a:gd name="T7" fmla="*/ 1 h 22"/>
                <a:gd name="T8" fmla="*/ 18 w 20"/>
                <a:gd name="T9" fmla="*/ 4 h 22"/>
                <a:gd name="T10" fmla="*/ 20 w 20"/>
                <a:gd name="T11" fmla="*/ 7 h 22"/>
                <a:gd name="T12" fmla="*/ 20 w 20"/>
                <a:gd name="T13" fmla="*/ 12 h 22"/>
                <a:gd name="T14" fmla="*/ 20 w 20"/>
                <a:gd name="T15" fmla="*/ 16 h 22"/>
                <a:gd name="T16" fmla="*/ 19 w 20"/>
                <a:gd name="T17" fmla="*/ 21 h 22"/>
                <a:gd name="T18" fmla="*/ 16 w 20"/>
                <a:gd name="T19" fmla="*/ 22 h 22"/>
                <a:gd name="T20" fmla="*/ 11 w 20"/>
                <a:gd name="T21" fmla="*/ 22 h 22"/>
                <a:gd name="T22" fmla="*/ 6 w 20"/>
                <a:gd name="T23" fmla="*/ 21 h 22"/>
                <a:gd name="T24" fmla="*/ 2 w 20"/>
                <a:gd name="T25" fmla="*/ 17 h 22"/>
                <a:gd name="T26" fmla="*/ 1 w 20"/>
                <a:gd name="T27" fmla="*/ 14 h 22"/>
                <a:gd name="T28" fmla="*/ 0 w 20"/>
                <a:gd name="T29" fmla="*/ 11 h 22"/>
                <a:gd name="T30" fmla="*/ 0 w 20"/>
                <a:gd name="T31" fmla="*/ 7 h 22"/>
                <a:gd name="T32" fmla="*/ 1 w 20"/>
                <a:gd name="T33" fmla="*/ 4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22"/>
                <a:gd name="T53" fmla="*/ 20 w 20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22">
                  <a:moveTo>
                    <a:pt x="1" y="4"/>
                  </a:moveTo>
                  <a:lnTo>
                    <a:pt x="6" y="1"/>
                  </a:lnTo>
                  <a:lnTo>
                    <a:pt x="10" y="0"/>
                  </a:lnTo>
                  <a:lnTo>
                    <a:pt x="15" y="1"/>
                  </a:lnTo>
                  <a:lnTo>
                    <a:pt x="18" y="4"/>
                  </a:lnTo>
                  <a:lnTo>
                    <a:pt x="20" y="7"/>
                  </a:lnTo>
                  <a:lnTo>
                    <a:pt x="20" y="12"/>
                  </a:lnTo>
                  <a:lnTo>
                    <a:pt x="20" y="16"/>
                  </a:lnTo>
                  <a:lnTo>
                    <a:pt x="19" y="21"/>
                  </a:lnTo>
                  <a:lnTo>
                    <a:pt x="16" y="22"/>
                  </a:lnTo>
                  <a:lnTo>
                    <a:pt x="11" y="22"/>
                  </a:lnTo>
                  <a:lnTo>
                    <a:pt x="6" y="21"/>
                  </a:lnTo>
                  <a:lnTo>
                    <a:pt x="2" y="17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7" name="Freeform 647"/>
            <p:cNvSpPr>
              <a:spLocks/>
            </p:cNvSpPr>
            <p:nvPr/>
          </p:nvSpPr>
          <p:spPr bwMode="auto">
            <a:xfrm>
              <a:off x="767" y="372"/>
              <a:ext cx="21" cy="22"/>
            </a:xfrm>
            <a:custGeom>
              <a:avLst/>
              <a:gdLst>
                <a:gd name="T0" fmla="*/ 2 w 21"/>
                <a:gd name="T1" fmla="*/ 5 h 22"/>
                <a:gd name="T2" fmla="*/ 5 w 21"/>
                <a:gd name="T3" fmla="*/ 3 h 22"/>
                <a:gd name="T4" fmla="*/ 9 w 21"/>
                <a:gd name="T5" fmla="*/ 0 h 22"/>
                <a:gd name="T6" fmla="*/ 14 w 21"/>
                <a:gd name="T7" fmla="*/ 0 h 22"/>
                <a:gd name="T8" fmla="*/ 18 w 21"/>
                <a:gd name="T9" fmla="*/ 3 h 22"/>
                <a:gd name="T10" fmla="*/ 21 w 21"/>
                <a:gd name="T11" fmla="*/ 7 h 22"/>
                <a:gd name="T12" fmla="*/ 21 w 21"/>
                <a:gd name="T13" fmla="*/ 12 h 22"/>
                <a:gd name="T14" fmla="*/ 19 w 21"/>
                <a:gd name="T15" fmla="*/ 16 h 22"/>
                <a:gd name="T16" fmla="*/ 17 w 21"/>
                <a:gd name="T17" fmla="*/ 19 h 22"/>
                <a:gd name="T18" fmla="*/ 15 w 21"/>
                <a:gd name="T19" fmla="*/ 21 h 22"/>
                <a:gd name="T20" fmla="*/ 10 w 21"/>
                <a:gd name="T21" fmla="*/ 22 h 22"/>
                <a:gd name="T22" fmla="*/ 6 w 21"/>
                <a:gd name="T23" fmla="*/ 22 h 22"/>
                <a:gd name="T24" fmla="*/ 2 w 21"/>
                <a:gd name="T25" fmla="*/ 20 h 22"/>
                <a:gd name="T26" fmla="*/ 0 w 21"/>
                <a:gd name="T27" fmla="*/ 16 h 22"/>
                <a:gd name="T28" fmla="*/ 0 w 21"/>
                <a:gd name="T29" fmla="*/ 12 h 22"/>
                <a:gd name="T30" fmla="*/ 1 w 21"/>
                <a:gd name="T31" fmla="*/ 7 h 22"/>
                <a:gd name="T32" fmla="*/ 2 w 21"/>
                <a:gd name="T33" fmla="*/ 5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2" y="5"/>
                  </a:moveTo>
                  <a:lnTo>
                    <a:pt x="5" y="3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8" y="3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19" y="16"/>
                  </a:lnTo>
                  <a:lnTo>
                    <a:pt x="17" y="19"/>
                  </a:lnTo>
                  <a:lnTo>
                    <a:pt x="15" y="21"/>
                  </a:lnTo>
                  <a:lnTo>
                    <a:pt x="10" y="22"/>
                  </a:lnTo>
                  <a:lnTo>
                    <a:pt x="6" y="22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1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8" name="Freeform 648"/>
            <p:cNvSpPr>
              <a:spLocks/>
            </p:cNvSpPr>
            <p:nvPr/>
          </p:nvSpPr>
          <p:spPr bwMode="auto">
            <a:xfrm>
              <a:off x="733" y="346"/>
              <a:ext cx="22" cy="21"/>
            </a:xfrm>
            <a:custGeom>
              <a:avLst/>
              <a:gdLst>
                <a:gd name="T0" fmla="*/ 4 w 22"/>
                <a:gd name="T1" fmla="*/ 1 h 21"/>
                <a:gd name="T2" fmla="*/ 1 w 22"/>
                <a:gd name="T3" fmla="*/ 4 h 21"/>
                <a:gd name="T4" fmla="*/ 0 w 22"/>
                <a:gd name="T5" fmla="*/ 8 h 21"/>
                <a:gd name="T6" fmla="*/ 0 w 22"/>
                <a:gd name="T7" fmla="*/ 13 h 21"/>
                <a:gd name="T8" fmla="*/ 2 w 22"/>
                <a:gd name="T9" fmla="*/ 17 h 21"/>
                <a:gd name="T10" fmla="*/ 6 w 22"/>
                <a:gd name="T11" fmla="*/ 20 h 21"/>
                <a:gd name="T12" fmla="*/ 10 w 22"/>
                <a:gd name="T13" fmla="*/ 21 h 21"/>
                <a:gd name="T14" fmla="*/ 15 w 22"/>
                <a:gd name="T15" fmla="*/ 21 h 21"/>
                <a:gd name="T16" fmla="*/ 18 w 22"/>
                <a:gd name="T17" fmla="*/ 18 h 21"/>
                <a:gd name="T18" fmla="*/ 21 w 22"/>
                <a:gd name="T19" fmla="*/ 16 h 21"/>
                <a:gd name="T20" fmla="*/ 22 w 22"/>
                <a:gd name="T21" fmla="*/ 13 h 21"/>
                <a:gd name="T22" fmla="*/ 22 w 22"/>
                <a:gd name="T23" fmla="*/ 9 h 21"/>
                <a:gd name="T24" fmla="*/ 21 w 22"/>
                <a:gd name="T25" fmla="*/ 6 h 21"/>
                <a:gd name="T26" fmla="*/ 17 w 22"/>
                <a:gd name="T27" fmla="*/ 3 h 21"/>
                <a:gd name="T28" fmla="*/ 13 w 22"/>
                <a:gd name="T29" fmla="*/ 0 h 21"/>
                <a:gd name="T30" fmla="*/ 7 w 22"/>
                <a:gd name="T31" fmla="*/ 0 h 21"/>
                <a:gd name="T32" fmla="*/ 4 w 22"/>
                <a:gd name="T33" fmla="*/ 1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4" y="1"/>
                  </a:moveTo>
                  <a:lnTo>
                    <a:pt x="1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10" y="21"/>
                  </a:lnTo>
                  <a:lnTo>
                    <a:pt x="15" y="21"/>
                  </a:lnTo>
                  <a:lnTo>
                    <a:pt x="18" y="18"/>
                  </a:lnTo>
                  <a:lnTo>
                    <a:pt x="21" y="16"/>
                  </a:lnTo>
                  <a:lnTo>
                    <a:pt x="22" y="13"/>
                  </a:lnTo>
                  <a:lnTo>
                    <a:pt x="22" y="9"/>
                  </a:lnTo>
                  <a:lnTo>
                    <a:pt x="21" y="6"/>
                  </a:lnTo>
                  <a:lnTo>
                    <a:pt x="17" y="3"/>
                  </a:lnTo>
                  <a:lnTo>
                    <a:pt x="13" y="0"/>
                  </a:lnTo>
                  <a:lnTo>
                    <a:pt x="7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9" name="Freeform 649"/>
            <p:cNvSpPr>
              <a:spLocks/>
            </p:cNvSpPr>
            <p:nvPr/>
          </p:nvSpPr>
          <p:spPr bwMode="auto">
            <a:xfrm>
              <a:off x="721" y="386"/>
              <a:ext cx="18" cy="18"/>
            </a:xfrm>
            <a:custGeom>
              <a:avLst/>
              <a:gdLst>
                <a:gd name="T0" fmla="*/ 0 w 18"/>
                <a:gd name="T1" fmla="*/ 12 h 18"/>
                <a:gd name="T2" fmla="*/ 0 w 18"/>
                <a:gd name="T3" fmla="*/ 8 h 18"/>
                <a:gd name="T4" fmla="*/ 0 w 18"/>
                <a:gd name="T5" fmla="*/ 5 h 18"/>
                <a:gd name="T6" fmla="*/ 2 w 18"/>
                <a:gd name="T7" fmla="*/ 2 h 18"/>
                <a:gd name="T8" fmla="*/ 7 w 18"/>
                <a:gd name="T9" fmla="*/ 1 h 18"/>
                <a:gd name="T10" fmla="*/ 11 w 18"/>
                <a:gd name="T11" fmla="*/ 0 h 18"/>
                <a:gd name="T12" fmla="*/ 14 w 18"/>
                <a:gd name="T13" fmla="*/ 1 h 18"/>
                <a:gd name="T14" fmla="*/ 17 w 18"/>
                <a:gd name="T15" fmla="*/ 3 h 18"/>
                <a:gd name="T16" fmla="*/ 18 w 18"/>
                <a:gd name="T17" fmla="*/ 6 h 18"/>
                <a:gd name="T18" fmla="*/ 18 w 18"/>
                <a:gd name="T19" fmla="*/ 9 h 18"/>
                <a:gd name="T20" fmla="*/ 17 w 18"/>
                <a:gd name="T21" fmla="*/ 14 h 18"/>
                <a:gd name="T22" fmla="*/ 13 w 18"/>
                <a:gd name="T23" fmla="*/ 16 h 18"/>
                <a:gd name="T24" fmla="*/ 11 w 18"/>
                <a:gd name="T25" fmla="*/ 18 h 18"/>
                <a:gd name="T26" fmla="*/ 8 w 18"/>
                <a:gd name="T27" fmla="*/ 18 h 18"/>
                <a:gd name="T28" fmla="*/ 4 w 18"/>
                <a:gd name="T29" fmla="*/ 17 h 18"/>
                <a:gd name="T30" fmla="*/ 1 w 18"/>
                <a:gd name="T31" fmla="*/ 15 h 18"/>
                <a:gd name="T32" fmla="*/ 0 w 18"/>
                <a:gd name="T33" fmla="*/ 12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8"/>
                <a:gd name="T53" fmla="*/ 18 w 1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8">
                  <a:moveTo>
                    <a:pt x="0" y="12"/>
                  </a:move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7" y="3"/>
                  </a:lnTo>
                  <a:lnTo>
                    <a:pt x="18" y="6"/>
                  </a:lnTo>
                  <a:lnTo>
                    <a:pt x="18" y="9"/>
                  </a:lnTo>
                  <a:lnTo>
                    <a:pt x="17" y="14"/>
                  </a:lnTo>
                  <a:lnTo>
                    <a:pt x="13" y="16"/>
                  </a:lnTo>
                  <a:lnTo>
                    <a:pt x="11" y="18"/>
                  </a:lnTo>
                  <a:lnTo>
                    <a:pt x="8" y="18"/>
                  </a:lnTo>
                  <a:lnTo>
                    <a:pt x="4" y="17"/>
                  </a:lnTo>
                  <a:lnTo>
                    <a:pt x="1" y="1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40" name="Freeform 650"/>
            <p:cNvSpPr>
              <a:spLocks/>
            </p:cNvSpPr>
            <p:nvPr/>
          </p:nvSpPr>
          <p:spPr bwMode="auto">
            <a:xfrm>
              <a:off x="754" y="415"/>
              <a:ext cx="15" cy="22"/>
            </a:xfrm>
            <a:custGeom>
              <a:avLst/>
              <a:gdLst>
                <a:gd name="T0" fmla="*/ 5 w 15"/>
                <a:gd name="T1" fmla="*/ 22 h 22"/>
                <a:gd name="T2" fmla="*/ 2 w 15"/>
                <a:gd name="T3" fmla="*/ 21 h 22"/>
                <a:gd name="T4" fmla="*/ 1 w 15"/>
                <a:gd name="T5" fmla="*/ 19 h 22"/>
                <a:gd name="T6" fmla="*/ 0 w 15"/>
                <a:gd name="T7" fmla="*/ 15 h 22"/>
                <a:gd name="T8" fmla="*/ 0 w 15"/>
                <a:gd name="T9" fmla="*/ 11 h 22"/>
                <a:gd name="T10" fmla="*/ 1 w 15"/>
                <a:gd name="T11" fmla="*/ 6 h 22"/>
                <a:gd name="T12" fmla="*/ 4 w 15"/>
                <a:gd name="T13" fmla="*/ 3 h 22"/>
                <a:gd name="T14" fmla="*/ 6 w 15"/>
                <a:gd name="T15" fmla="*/ 2 h 22"/>
                <a:gd name="T16" fmla="*/ 10 w 15"/>
                <a:gd name="T17" fmla="*/ 0 h 22"/>
                <a:gd name="T18" fmla="*/ 12 w 15"/>
                <a:gd name="T19" fmla="*/ 2 h 22"/>
                <a:gd name="T20" fmla="*/ 14 w 15"/>
                <a:gd name="T21" fmla="*/ 4 h 22"/>
                <a:gd name="T22" fmla="*/ 15 w 15"/>
                <a:gd name="T23" fmla="*/ 8 h 22"/>
                <a:gd name="T24" fmla="*/ 15 w 15"/>
                <a:gd name="T25" fmla="*/ 12 h 22"/>
                <a:gd name="T26" fmla="*/ 14 w 15"/>
                <a:gd name="T27" fmla="*/ 15 h 22"/>
                <a:gd name="T28" fmla="*/ 12 w 15"/>
                <a:gd name="T29" fmla="*/ 19 h 22"/>
                <a:gd name="T30" fmla="*/ 10 w 15"/>
                <a:gd name="T31" fmla="*/ 21 h 22"/>
                <a:gd name="T32" fmla="*/ 5 w 15"/>
                <a:gd name="T33" fmla="*/ 22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22"/>
                <a:gd name="T53" fmla="*/ 15 w 15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22">
                  <a:moveTo>
                    <a:pt x="5" y="22"/>
                  </a:moveTo>
                  <a:lnTo>
                    <a:pt x="2" y="21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6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4" y="4"/>
                  </a:lnTo>
                  <a:lnTo>
                    <a:pt x="15" y="8"/>
                  </a:lnTo>
                  <a:lnTo>
                    <a:pt x="15" y="12"/>
                  </a:lnTo>
                  <a:lnTo>
                    <a:pt x="14" y="15"/>
                  </a:lnTo>
                  <a:lnTo>
                    <a:pt x="12" y="19"/>
                  </a:lnTo>
                  <a:lnTo>
                    <a:pt x="10" y="21"/>
                  </a:lnTo>
                  <a:lnTo>
                    <a:pt x="5" y="2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41" name="Freeform 651"/>
            <p:cNvSpPr>
              <a:spLocks/>
            </p:cNvSpPr>
            <p:nvPr/>
          </p:nvSpPr>
          <p:spPr bwMode="auto">
            <a:xfrm>
              <a:off x="783" y="395"/>
              <a:ext cx="19" cy="24"/>
            </a:xfrm>
            <a:custGeom>
              <a:avLst/>
              <a:gdLst>
                <a:gd name="T0" fmla="*/ 1 w 19"/>
                <a:gd name="T1" fmla="*/ 13 h 24"/>
                <a:gd name="T2" fmla="*/ 2 w 19"/>
                <a:gd name="T3" fmla="*/ 8 h 24"/>
                <a:gd name="T4" fmla="*/ 5 w 19"/>
                <a:gd name="T5" fmla="*/ 5 h 24"/>
                <a:gd name="T6" fmla="*/ 7 w 19"/>
                <a:gd name="T7" fmla="*/ 1 h 24"/>
                <a:gd name="T8" fmla="*/ 11 w 19"/>
                <a:gd name="T9" fmla="*/ 0 h 24"/>
                <a:gd name="T10" fmla="*/ 16 w 19"/>
                <a:gd name="T11" fmla="*/ 1 h 24"/>
                <a:gd name="T12" fmla="*/ 19 w 19"/>
                <a:gd name="T13" fmla="*/ 5 h 24"/>
                <a:gd name="T14" fmla="*/ 19 w 19"/>
                <a:gd name="T15" fmla="*/ 8 h 24"/>
                <a:gd name="T16" fmla="*/ 19 w 19"/>
                <a:gd name="T17" fmla="*/ 13 h 24"/>
                <a:gd name="T18" fmla="*/ 17 w 19"/>
                <a:gd name="T19" fmla="*/ 17 h 24"/>
                <a:gd name="T20" fmla="*/ 14 w 19"/>
                <a:gd name="T21" fmla="*/ 20 h 24"/>
                <a:gd name="T22" fmla="*/ 9 w 19"/>
                <a:gd name="T23" fmla="*/ 23 h 24"/>
                <a:gd name="T24" fmla="*/ 6 w 19"/>
                <a:gd name="T25" fmla="*/ 24 h 24"/>
                <a:gd name="T26" fmla="*/ 3 w 19"/>
                <a:gd name="T27" fmla="*/ 23 h 24"/>
                <a:gd name="T28" fmla="*/ 1 w 19"/>
                <a:gd name="T29" fmla="*/ 19 h 24"/>
                <a:gd name="T30" fmla="*/ 0 w 19"/>
                <a:gd name="T31" fmla="*/ 16 h 24"/>
                <a:gd name="T32" fmla="*/ 1 w 19"/>
                <a:gd name="T33" fmla="*/ 13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4"/>
                <a:gd name="T53" fmla="*/ 19 w 19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4">
                  <a:moveTo>
                    <a:pt x="1" y="13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19" y="5"/>
                  </a:lnTo>
                  <a:lnTo>
                    <a:pt x="19" y="8"/>
                  </a:lnTo>
                  <a:lnTo>
                    <a:pt x="19" y="13"/>
                  </a:lnTo>
                  <a:lnTo>
                    <a:pt x="17" y="17"/>
                  </a:lnTo>
                  <a:lnTo>
                    <a:pt x="14" y="20"/>
                  </a:lnTo>
                  <a:lnTo>
                    <a:pt x="9" y="23"/>
                  </a:lnTo>
                  <a:lnTo>
                    <a:pt x="6" y="24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6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42" name="Freeform 652"/>
            <p:cNvSpPr>
              <a:spLocks/>
            </p:cNvSpPr>
            <p:nvPr/>
          </p:nvSpPr>
          <p:spPr bwMode="auto">
            <a:xfrm>
              <a:off x="808" y="401"/>
              <a:ext cx="19" cy="18"/>
            </a:xfrm>
            <a:custGeom>
              <a:avLst/>
              <a:gdLst>
                <a:gd name="T0" fmla="*/ 15 w 19"/>
                <a:gd name="T1" fmla="*/ 1 h 18"/>
                <a:gd name="T2" fmla="*/ 17 w 19"/>
                <a:gd name="T3" fmla="*/ 3 h 18"/>
                <a:gd name="T4" fmla="*/ 18 w 19"/>
                <a:gd name="T5" fmla="*/ 5 h 18"/>
                <a:gd name="T6" fmla="*/ 19 w 19"/>
                <a:gd name="T7" fmla="*/ 9 h 18"/>
                <a:gd name="T8" fmla="*/ 18 w 19"/>
                <a:gd name="T9" fmla="*/ 12 h 18"/>
                <a:gd name="T10" fmla="*/ 16 w 19"/>
                <a:gd name="T11" fmla="*/ 16 h 18"/>
                <a:gd name="T12" fmla="*/ 12 w 19"/>
                <a:gd name="T13" fmla="*/ 17 h 18"/>
                <a:gd name="T14" fmla="*/ 9 w 19"/>
                <a:gd name="T15" fmla="*/ 18 h 18"/>
                <a:gd name="T16" fmla="*/ 6 w 19"/>
                <a:gd name="T17" fmla="*/ 18 h 18"/>
                <a:gd name="T18" fmla="*/ 3 w 19"/>
                <a:gd name="T19" fmla="*/ 17 h 18"/>
                <a:gd name="T20" fmla="*/ 1 w 19"/>
                <a:gd name="T21" fmla="*/ 13 h 18"/>
                <a:gd name="T22" fmla="*/ 0 w 19"/>
                <a:gd name="T23" fmla="*/ 10 h 18"/>
                <a:gd name="T24" fmla="*/ 0 w 19"/>
                <a:gd name="T25" fmla="*/ 7 h 18"/>
                <a:gd name="T26" fmla="*/ 2 w 19"/>
                <a:gd name="T27" fmla="*/ 3 h 18"/>
                <a:gd name="T28" fmla="*/ 6 w 19"/>
                <a:gd name="T29" fmla="*/ 0 h 18"/>
                <a:gd name="T30" fmla="*/ 9 w 19"/>
                <a:gd name="T31" fmla="*/ 0 h 18"/>
                <a:gd name="T32" fmla="*/ 15 w 19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8"/>
                <a:gd name="T53" fmla="*/ 19 w 19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8">
                  <a:moveTo>
                    <a:pt x="15" y="1"/>
                  </a:moveTo>
                  <a:lnTo>
                    <a:pt x="17" y="3"/>
                  </a:lnTo>
                  <a:lnTo>
                    <a:pt x="18" y="5"/>
                  </a:lnTo>
                  <a:lnTo>
                    <a:pt x="19" y="9"/>
                  </a:lnTo>
                  <a:lnTo>
                    <a:pt x="18" y="12"/>
                  </a:lnTo>
                  <a:lnTo>
                    <a:pt x="16" y="16"/>
                  </a:lnTo>
                  <a:lnTo>
                    <a:pt x="12" y="17"/>
                  </a:lnTo>
                  <a:lnTo>
                    <a:pt x="9" y="18"/>
                  </a:lnTo>
                  <a:lnTo>
                    <a:pt x="6" y="18"/>
                  </a:lnTo>
                  <a:lnTo>
                    <a:pt x="3" y="17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6" y="0"/>
                  </a:lnTo>
                  <a:lnTo>
                    <a:pt x="9" y="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43" name="Freeform 653"/>
            <p:cNvSpPr>
              <a:spLocks/>
            </p:cNvSpPr>
            <p:nvPr/>
          </p:nvSpPr>
          <p:spPr bwMode="auto">
            <a:xfrm>
              <a:off x="590" y="428"/>
              <a:ext cx="161" cy="111"/>
            </a:xfrm>
            <a:custGeom>
              <a:avLst/>
              <a:gdLst>
                <a:gd name="T0" fmla="*/ 159 w 161"/>
                <a:gd name="T1" fmla="*/ 11 h 111"/>
                <a:gd name="T2" fmla="*/ 155 w 161"/>
                <a:gd name="T3" fmla="*/ 8 h 111"/>
                <a:gd name="T4" fmla="*/ 153 w 161"/>
                <a:gd name="T5" fmla="*/ 3 h 111"/>
                <a:gd name="T6" fmla="*/ 145 w 161"/>
                <a:gd name="T7" fmla="*/ 11 h 111"/>
                <a:gd name="T8" fmla="*/ 130 w 161"/>
                <a:gd name="T9" fmla="*/ 8 h 111"/>
                <a:gd name="T10" fmla="*/ 96 w 161"/>
                <a:gd name="T11" fmla="*/ 1 h 111"/>
                <a:gd name="T12" fmla="*/ 70 w 161"/>
                <a:gd name="T13" fmla="*/ 1 h 111"/>
                <a:gd name="T14" fmla="*/ 65 w 161"/>
                <a:gd name="T15" fmla="*/ 4 h 111"/>
                <a:gd name="T16" fmla="*/ 88 w 161"/>
                <a:gd name="T17" fmla="*/ 3 h 111"/>
                <a:gd name="T18" fmla="*/ 116 w 161"/>
                <a:gd name="T19" fmla="*/ 10 h 111"/>
                <a:gd name="T20" fmla="*/ 136 w 161"/>
                <a:gd name="T21" fmla="*/ 19 h 111"/>
                <a:gd name="T22" fmla="*/ 134 w 161"/>
                <a:gd name="T23" fmla="*/ 24 h 111"/>
                <a:gd name="T24" fmla="*/ 121 w 161"/>
                <a:gd name="T25" fmla="*/ 32 h 111"/>
                <a:gd name="T26" fmla="*/ 107 w 161"/>
                <a:gd name="T27" fmla="*/ 34 h 111"/>
                <a:gd name="T28" fmla="*/ 82 w 161"/>
                <a:gd name="T29" fmla="*/ 26 h 111"/>
                <a:gd name="T30" fmla="*/ 55 w 161"/>
                <a:gd name="T31" fmla="*/ 24 h 111"/>
                <a:gd name="T32" fmla="*/ 41 w 161"/>
                <a:gd name="T33" fmla="*/ 29 h 111"/>
                <a:gd name="T34" fmla="*/ 51 w 161"/>
                <a:gd name="T35" fmla="*/ 29 h 111"/>
                <a:gd name="T36" fmla="*/ 65 w 161"/>
                <a:gd name="T37" fmla="*/ 29 h 111"/>
                <a:gd name="T38" fmla="*/ 80 w 161"/>
                <a:gd name="T39" fmla="*/ 33 h 111"/>
                <a:gd name="T40" fmla="*/ 99 w 161"/>
                <a:gd name="T41" fmla="*/ 38 h 111"/>
                <a:gd name="T42" fmla="*/ 101 w 161"/>
                <a:gd name="T43" fmla="*/ 45 h 111"/>
                <a:gd name="T44" fmla="*/ 77 w 161"/>
                <a:gd name="T45" fmla="*/ 53 h 111"/>
                <a:gd name="T46" fmla="*/ 56 w 161"/>
                <a:gd name="T47" fmla="*/ 49 h 111"/>
                <a:gd name="T48" fmla="*/ 36 w 161"/>
                <a:gd name="T49" fmla="*/ 45 h 111"/>
                <a:gd name="T50" fmla="*/ 42 w 161"/>
                <a:gd name="T51" fmla="*/ 51 h 111"/>
                <a:gd name="T52" fmla="*/ 60 w 161"/>
                <a:gd name="T53" fmla="*/ 59 h 111"/>
                <a:gd name="T54" fmla="*/ 40 w 161"/>
                <a:gd name="T55" fmla="*/ 66 h 111"/>
                <a:gd name="T56" fmla="*/ 14 w 161"/>
                <a:gd name="T57" fmla="*/ 72 h 111"/>
                <a:gd name="T58" fmla="*/ 0 w 161"/>
                <a:gd name="T59" fmla="*/ 77 h 111"/>
                <a:gd name="T60" fmla="*/ 8 w 161"/>
                <a:gd name="T61" fmla="*/ 79 h 111"/>
                <a:gd name="T62" fmla="*/ 31 w 161"/>
                <a:gd name="T63" fmla="*/ 76 h 111"/>
                <a:gd name="T64" fmla="*/ 57 w 161"/>
                <a:gd name="T65" fmla="*/ 69 h 111"/>
                <a:gd name="T66" fmla="*/ 67 w 161"/>
                <a:gd name="T67" fmla="*/ 74 h 111"/>
                <a:gd name="T68" fmla="*/ 56 w 161"/>
                <a:gd name="T69" fmla="*/ 106 h 111"/>
                <a:gd name="T70" fmla="*/ 57 w 161"/>
                <a:gd name="T71" fmla="*/ 111 h 111"/>
                <a:gd name="T72" fmla="*/ 72 w 161"/>
                <a:gd name="T73" fmla="*/ 86 h 111"/>
                <a:gd name="T74" fmla="*/ 83 w 161"/>
                <a:gd name="T75" fmla="*/ 63 h 111"/>
                <a:gd name="T76" fmla="*/ 98 w 161"/>
                <a:gd name="T77" fmla="*/ 57 h 111"/>
                <a:gd name="T78" fmla="*/ 113 w 161"/>
                <a:gd name="T79" fmla="*/ 51 h 111"/>
                <a:gd name="T80" fmla="*/ 115 w 161"/>
                <a:gd name="T81" fmla="*/ 72 h 111"/>
                <a:gd name="T82" fmla="*/ 108 w 161"/>
                <a:gd name="T83" fmla="*/ 101 h 111"/>
                <a:gd name="T84" fmla="*/ 113 w 161"/>
                <a:gd name="T85" fmla="*/ 96 h 111"/>
                <a:gd name="T86" fmla="*/ 125 w 161"/>
                <a:gd name="T87" fmla="*/ 59 h 111"/>
                <a:gd name="T88" fmla="*/ 136 w 161"/>
                <a:gd name="T89" fmla="*/ 35 h 111"/>
                <a:gd name="T90" fmla="*/ 147 w 161"/>
                <a:gd name="T91" fmla="*/ 25 h 111"/>
                <a:gd name="T92" fmla="*/ 150 w 161"/>
                <a:gd name="T93" fmla="*/ 30 h 111"/>
                <a:gd name="T94" fmla="*/ 147 w 161"/>
                <a:gd name="T95" fmla="*/ 68 h 111"/>
                <a:gd name="T96" fmla="*/ 157 w 161"/>
                <a:gd name="T97" fmla="*/ 47 h 11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1"/>
                <a:gd name="T148" fmla="*/ 0 h 111"/>
                <a:gd name="T149" fmla="*/ 161 w 161"/>
                <a:gd name="T150" fmla="*/ 111 h 11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1" h="111">
                  <a:moveTo>
                    <a:pt x="161" y="12"/>
                  </a:moveTo>
                  <a:lnTo>
                    <a:pt x="160" y="11"/>
                  </a:lnTo>
                  <a:lnTo>
                    <a:pt x="159" y="11"/>
                  </a:lnTo>
                  <a:lnTo>
                    <a:pt x="157" y="10"/>
                  </a:lnTo>
                  <a:lnTo>
                    <a:pt x="156" y="9"/>
                  </a:lnTo>
                  <a:lnTo>
                    <a:pt x="155" y="8"/>
                  </a:lnTo>
                  <a:lnTo>
                    <a:pt x="155" y="7"/>
                  </a:lnTo>
                  <a:lnTo>
                    <a:pt x="153" y="4"/>
                  </a:lnTo>
                  <a:lnTo>
                    <a:pt x="153" y="3"/>
                  </a:lnTo>
                  <a:lnTo>
                    <a:pt x="151" y="7"/>
                  </a:lnTo>
                  <a:lnTo>
                    <a:pt x="149" y="10"/>
                  </a:lnTo>
                  <a:lnTo>
                    <a:pt x="145" y="11"/>
                  </a:lnTo>
                  <a:lnTo>
                    <a:pt x="144" y="14"/>
                  </a:lnTo>
                  <a:lnTo>
                    <a:pt x="138" y="11"/>
                  </a:lnTo>
                  <a:lnTo>
                    <a:pt x="130" y="8"/>
                  </a:lnTo>
                  <a:lnTo>
                    <a:pt x="118" y="6"/>
                  </a:lnTo>
                  <a:lnTo>
                    <a:pt x="107" y="3"/>
                  </a:lnTo>
                  <a:lnTo>
                    <a:pt x="96" y="1"/>
                  </a:lnTo>
                  <a:lnTo>
                    <a:pt x="84" y="0"/>
                  </a:lnTo>
                  <a:lnTo>
                    <a:pt x="76" y="0"/>
                  </a:lnTo>
                  <a:lnTo>
                    <a:pt x="70" y="1"/>
                  </a:lnTo>
                  <a:lnTo>
                    <a:pt x="63" y="3"/>
                  </a:lnTo>
                  <a:lnTo>
                    <a:pt x="62" y="3"/>
                  </a:lnTo>
                  <a:lnTo>
                    <a:pt x="65" y="4"/>
                  </a:lnTo>
                  <a:lnTo>
                    <a:pt x="70" y="3"/>
                  </a:lnTo>
                  <a:lnTo>
                    <a:pt x="79" y="3"/>
                  </a:lnTo>
                  <a:lnTo>
                    <a:pt x="88" y="3"/>
                  </a:lnTo>
                  <a:lnTo>
                    <a:pt x="98" y="6"/>
                  </a:lnTo>
                  <a:lnTo>
                    <a:pt x="107" y="8"/>
                  </a:lnTo>
                  <a:lnTo>
                    <a:pt x="116" y="10"/>
                  </a:lnTo>
                  <a:lnTo>
                    <a:pt x="125" y="14"/>
                  </a:lnTo>
                  <a:lnTo>
                    <a:pt x="132" y="16"/>
                  </a:lnTo>
                  <a:lnTo>
                    <a:pt x="136" y="19"/>
                  </a:lnTo>
                  <a:lnTo>
                    <a:pt x="138" y="21"/>
                  </a:lnTo>
                  <a:lnTo>
                    <a:pt x="136" y="23"/>
                  </a:lnTo>
                  <a:lnTo>
                    <a:pt x="134" y="24"/>
                  </a:lnTo>
                  <a:lnTo>
                    <a:pt x="130" y="26"/>
                  </a:lnTo>
                  <a:lnTo>
                    <a:pt x="125" y="28"/>
                  </a:lnTo>
                  <a:lnTo>
                    <a:pt x="121" y="32"/>
                  </a:lnTo>
                  <a:lnTo>
                    <a:pt x="116" y="34"/>
                  </a:lnTo>
                  <a:lnTo>
                    <a:pt x="113" y="36"/>
                  </a:lnTo>
                  <a:lnTo>
                    <a:pt x="107" y="34"/>
                  </a:lnTo>
                  <a:lnTo>
                    <a:pt x="100" y="32"/>
                  </a:lnTo>
                  <a:lnTo>
                    <a:pt x="91" y="28"/>
                  </a:lnTo>
                  <a:lnTo>
                    <a:pt x="82" y="26"/>
                  </a:lnTo>
                  <a:lnTo>
                    <a:pt x="72" y="25"/>
                  </a:lnTo>
                  <a:lnTo>
                    <a:pt x="63" y="24"/>
                  </a:lnTo>
                  <a:lnTo>
                    <a:pt x="55" y="24"/>
                  </a:lnTo>
                  <a:lnTo>
                    <a:pt x="48" y="26"/>
                  </a:lnTo>
                  <a:lnTo>
                    <a:pt x="43" y="28"/>
                  </a:lnTo>
                  <a:lnTo>
                    <a:pt x="41" y="29"/>
                  </a:lnTo>
                  <a:lnTo>
                    <a:pt x="42" y="30"/>
                  </a:lnTo>
                  <a:lnTo>
                    <a:pt x="47" y="30"/>
                  </a:lnTo>
                  <a:lnTo>
                    <a:pt x="51" y="29"/>
                  </a:lnTo>
                  <a:lnTo>
                    <a:pt x="55" y="29"/>
                  </a:lnTo>
                  <a:lnTo>
                    <a:pt x="59" y="29"/>
                  </a:lnTo>
                  <a:lnTo>
                    <a:pt x="65" y="29"/>
                  </a:lnTo>
                  <a:lnTo>
                    <a:pt x="70" y="30"/>
                  </a:lnTo>
                  <a:lnTo>
                    <a:pt x="74" y="32"/>
                  </a:lnTo>
                  <a:lnTo>
                    <a:pt x="80" y="33"/>
                  </a:lnTo>
                  <a:lnTo>
                    <a:pt x="84" y="34"/>
                  </a:lnTo>
                  <a:lnTo>
                    <a:pt x="92" y="36"/>
                  </a:lnTo>
                  <a:lnTo>
                    <a:pt x="99" y="38"/>
                  </a:lnTo>
                  <a:lnTo>
                    <a:pt x="105" y="40"/>
                  </a:lnTo>
                  <a:lnTo>
                    <a:pt x="107" y="41"/>
                  </a:lnTo>
                  <a:lnTo>
                    <a:pt x="101" y="45"/>
                  </a:lnTo>
                  <a:lnTo>
                    <a:pt x="92" y="49"/>
                  </a:lnTo>
                  <a:lnTo>
                    <a:pt x="83" y="51"/>
                  </a:lnTo>
                  <a:lnTo>
                    <a:pt x="77" y="53"/>
                  </a:lnTo>
                  <a:lnTo>
                    <a:pt x="72" y="53"/>
                  </a:lnTo>
                  <a:lnTo>
                    <a:pt x="64" y="52"/>
                  </a:lnTo>
                  <a:lnTo>
                    <a:pt x="56" y="49"/>
                  </a:lnTo>
                  <a:lnTo>
                    <a:pt x="48" y="46"/>
                  </a:lnTo>
                  <a:lnTo>
                    <a:pt x="41" y="45"/>
                  </a:lnTo>
                  <a:lnTo>
                    <a:pt x="36" y="45"/>
                  </a:lnTo>
                  <a:lnTo>
                    <a:pt x="33" y="46"/>
                  </a:lnTo>
                  <a:lnTo>
                    <a:pt x="36" y="47"/>
                  </a:lnTo>
                  <a:lnTo>
                    <a:pt x="42" y="51"/>
                  </a:lnTo>
                  <a:lnTo>
                    <a:pt x="50" y="53"/>
                  </a:lnTo>
                  <a:lnTo>
                    <a:pt x="56" y="57"/>
                  </a:lnTo>
                  <a:lnTo>
                    <a:pt x="60" y="59"/>
                  </a:lnTo>
                  <a:lnTo>
                    <a:pt x="56" y="60"/>
                  </a:lnTo>
                  <a:lnTo>
                    <a:pt x="49" y="62"/>
                  </a:lnTo>
                  <a:lnTo>
                    <a:pt x="40" y="66"/>
                  </a:lnTo>
                  <a:lnTo>
                    <a:pt x="31" y="68"/>
                  </a:lnTo>
                  <a:lnTo>
                    <a:pt x="22" y="70"/>
                  </a:lnTo>
                  <a:lnTo>
                    <a:pt x="14" y="72"/>
                  </a:lnTo>
                  <a:lnTo>
                    <a:pt x="8" y="75"/>
                  </a:lnTo>
                  <a:lnTo>
                    <a:pt x="4" y="76"/>
                  </a:lnTo>
                  <a:lnTo>
                    <a:pt x="0" y="77"/>
                  </a:lnTo>
                  <a:lnTo>
                    <a:pt x="0" y="78"/>
                  </a:lnTo>
                  <a:lnTo>
                    <a:pt x="3" y="79"/>
                  </a:lnTo>
                  <a:lnTo>
                    <a:pt x="8" y="79"/>
                  </a:lnTo>
                  <a:lnTo>
                    <a:pt x="14" y="79"/>
                  </a:lnTo>
                  <a:lnTo>
                    <a:pt x="22" y="78"/>
                  </a:lnTo>
                  <a:lnTo>
                    <a:pt x="31" y="76"/>
                  </a:lnTo>
                  <a:lnTo>
                    <a:pt x="40" y="74"/>
                  </a:lnTo>
                  <a:lnTo>
                    <a:pt x="49" y="71"/>
                  </a:lnTo>
                  <a:lnTo>
                    <a:pt x="57" y="69"/>
                  </a:lnTo>
                  <a:lnTo>
                    <a:pt x="64" y="67"/>
                  </a:lnTo>
                  <a:lnTo>
                    <a:pt x="68" y="64"/>
                  </a:lnTo>
                  <a:lnTo>
                    <a:pt x="67" y="74"/>
                  </a:lnTo>
                  <a:lnTo>
                    <a:pt x="64" y="87"/>
                  </a:lnTo>
                  <a:lnTo>
                    <a:pt x="60" y="98"/>
                  </a:lnTo>
                  <a:lnTo>
                    <a:pt x="56" y="106"/>
                  </a:lnTo>
                  <a:lnTo>
                    <a:pt x="54" y="110"/>
                  </a:lnTo>
                  <a:lnTo>
                    <a:pt x="55" y="111"/>
                  </a:lnTo>
                  <a:lnTo>
                    <a:pt x="57" y="111"/>
                  </a:lnTo>
                  <a:lnTo>
                    <a:pt x="60" y="108"/>
                  </a:lnTo>
                  <a:lnTo>
                    <a:pt x="65" y="100"/>
                  </a:lnTo>
                  <a:lnTo>
                    <a:pt x="72" y="86"/>
                  </a:lnTo>
                  <a:lnTo>
                    <a:pt x="77" y="74"/>
                  </a:lnTo>
                  <a:lnTo>
                    <a:pt x="80" y="64"/>
                  </a:lnTo>
                  <a:lnTo>
                    <a:pt x="83" y="63"/>
                  </a:lnTo>
                  <a:lnTo>
                    <a:pt x="88" y="61"/>
                  </a:lnTo>
                  <a:lnTo>
                    <a:pt x="93" y="59"/>
                  </a:lnTo>
                  <a:lnTo>
                    <a:pt x="98" y="57"/>
                  </a:lnTo>
                  <a:lnTo>
                    <a:pt x="104" y="54"/>
                  </a:lnTo>
                  <a:lnTo>
                    <a:pt x="108" y="52"/>
                  </a:lnTo>
                  <a:lnTo>
                    <a:pt x="113" y="51"/>
                  </a:lnTo>
                  <a:lnTo>
                    <a:pt x="116" y="50"/>
                  </a:lnTo>
                  <a:lnTo>
                    <a:pt x="116" y="59"/>
                  </a:lnTo>
                  <a:lnTo>
                    <a:pt x="115" y="72"/>
                  </a:lnTo>
                  <a:lnTo>
                    <a:pt x="111" y="86"/>
                  </a:lnTo>
                  <a:lnTo>
                    <a:pt x="109" y="96"/>
                  </a:lnTo>
                  <a:lnTo>
                    <a:pt x="108" y="101"/>
                  </a:lnTo>
                  <a:lnTo>
                    <a:pt x="108" y="103"/>
                  </a:lnTo>
                  <a:lnTo>
                    <a:pt x="109" y="101"/>
                  </a:lnTo>
                  <a:lnTo>
                    <a:pt x="113" y="96"/>
                  </a:lnTo>
                  <a:lnTo>
                    <a:pt x="117" y="86"/>
                  </a:lnTo>
                  <a:lnTo>
                    <a:pt x="122" y="72"/>
                  </a:lnTo>
                  <a:lnTo>
                    <a:pt x="125" y="59"/>
                  </a:lnTo>
                  <a:lnTo>
                    <a:pt x="125" y="46"/>
                  </a:lnTo>
                  <a:lnTo>
                    <a:pt x="132" y="41"/>
                  </a:lnTo>
                  <a:lnTo>
                    <a:pt x="136" y="35"/>
                  </a:lnTo>
                  <a:lnTo>
                    <a:pt x="141" y="30"/>
                  </a:lnTo>
                  <a:lnTo>
                    <a:pt x="144" y="27"/>
                  </a:lnTo>
                  <a:lnTo>
                    <a:pt x="147" y="25"/>
                  </a:lnTo>
                  <a:lnTo>
                    <a:pt x="149" y="24"/>
                  </a:lnTo>
                  <a:lnTo>
                    <a:pt x="150" y="26"/>
                  </a:lnTo>
                  <a:lnTo>
                    <a:pt x="150" y="30"/>
                  </a:lnTo>
                  <a:lnTo>
                    <a:pt x="149" y="40"/>
                  </a:lnTo>
                  <a:lnTo>
                    <a:pt x="148" y="53"/>
                  </a:lnTo>
                  <a:lnTo>
                    <a:pt x="147" y="68"/>
                  </a:lnTo>
                  <a:lnTo>
                    <a:pt x="145" y="77"/>
                  </a:lnTo>
                  <a:lnTo>
                    <a:pt x="151" y="66"/>
                  </a:lnTo>
                  <a:lnTo>
                    <a:pt x="157" y="47"/>
                  </a:lnTo>
                  <a:lnTo>
                    <a:pt x="160" y="28"/>
                  </a:lnTo>
                  <a:lnTo>
                    <a:pt x="161" y="12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44" name="Freeform 654"/>
            <p:cNvSpPr>
              <a:spLocks/>
            </p:cNvSpPr>
            <p:nvPr/>
          </p:nvSpPr>
          <p:spPr bwMode="auto">
            <a:xfrm>
              <a:off x="602" y="232"/>
              <a:ext cx="129" cy="122"/>
            </a:xfrm>
            <a:custGeom>
              <a:avLst/>
              <a:gdLst>
                <a:gd name="T0" fmla="*/ 124 w 129"/>
                <a:gd name="T1" fmla="*/ 120 h 122"/>
                <a:gd name="T2" fmla="*/ 128 w 129"/>
                <a:gd name="T3" fmla="*/ 117 h 122"/>
                <a:gd name="T4" fmla="*/ 123 w 129"/>
                <a:gd name="T5" fmla="*/ 110 h 122"/>
                <a:gd name="T6" fmla="*/ 115 w 129"/>
                <a:gd name="T7" fmla="*/ 100 h 122"/>
                <a:gd name="T8" fmla="*/ 114 w 129"/>
                <a:gd name="T9" fmla="*/ 86 h 122"/>
                <a:gd name="T10" fmla="*/ 110 w 129"/>
                <a:gd name="T11" fmla="*/ 57 h 122"/>
                <a:gd name="T12" fmla="*/ 105 w 129"/>
                <a:gd name="T13" fmla="*/ 42 h 122"/>
                <a:gd name="T14" fmla="*/ 102 w 129"/>
                <a:gd name="T15" fmla="*/ 41 h 122"/>
                <a:gd name="T16" fmla="*/ 103 w 129"/>
                <a:gd name="T17" fmla="*/ 54 h 122"/>
                <a:gd name="T18" fmla="*/ 104 w 129"/>
                <a:gd name="T19" fmla="*/ 79 h 122"/>
                <a:gd name="T20" fmla="*/ 97 w 129"/>
                <a:gd name="T21" fmla="*/ 84 h 122"/>
                <a:gd name="T22" fmla="*/ 82 w 129"/>
                <a:gd name="T23" fmla="*/ 74 h 122"/>
                <a:gd name="T24" fmla="*/ 75 w 129"/>
                <a:gd name="T25" fmla="*/ 61 h 122"/>
                <a:gd name="T26" fmla="*/ 69 w 129"/>
                <a:gd name="T27" fmla="*/ 38 h 122"/>
                <a:gd name="T28" fmla="*/ 68 w 129"/>
                <a:gd name="T29" fmla="*/ 23 h 122"/>
                <a:gd name="T30" fmla="*/ 67 w 129"/>
                <a:gd name="T31" fmla="*/ 9 h 122"/>
                <a:gd name="T32" fmla="*/ 62 w 129"/>
                <a:gd name="T33" fmla="*/ 2 h 122"/>
                <a:gd name="T34" fmla="*/ 62 w 129"/>
                <a:gd name="T35" fmla="*/ 7 h 122"/>
                <a:gd name="T36" fmla="*/ 64 w 129"/>
                <a:gd name="T37" fmla="*/ 17 h 122"/>
                <a:gd name="T38" fmla="*/ 62 w 129"/>
                <a:gd name="T39" fmla="*/ 27 h 122"/>
                <a:gd name="T40" fmla="*/ 61 w 129"/>
                <a:gd name="T41" fmla="*/ 37 h 122"/>
                <a:gd name="T42" fmla="*/ 64 w 129"/>
                <a:gd name="T43" fmla="*/ 54 h 122"/>
                <a:gd name="T44" fmla="*/ 56 w 129"/>
                <a:gd name="T45" fmla="*/ 53 h 122"/>
                <a:gd name="T46" fmla="*/ 37 w 129"/>
                <a:gd name="T47" fmla="*/ 34 h 122"/>
                <a:gd name="T48" fmla="*/ 19 w 129"/>
                <a:gd name="T49" fmla="*/ 15 h 122"/>
                <a:gd name="T50" fmla="*/ 4 w 129"/>
                <a:gd name="T51" fmla="*/ 2 h 122"/>
                <a:gd name="T52" fmla="*/ 8 w 129"/>
                <a:gd name="T53" fmla="*/ 11 h 122"/>
                <a:gd name="T54" fmla="*/ 26 w 129"/>
                <a:gd name="T55" fmla="*/ 34 h 122"/>
                <a:gd name="T56" fmla="*/ 35 w 129"/>
                <a:gd name="T57" fmla="*/ 49 h 122"/>
                <a:gd name="T58" fmla="*/ 52 w 129"/>
                <a:gd name="T59" fmla="*/ 63 h 122"/>
                <a:gd name="T60" fmla="*/ 52 w 129"/>
                <a:gd name="T61" fmla="*/ 68 h 122"/>
                <a:gd name="T62" fmla="*/ 35 w 129"/>
                <a:gd name="T63" fmla="*/ 65 h 122"/>
                <a:gd name="T64" fmla="*/ 26 w 129"/>
                <a:gd name="T65" fmla="*/ 60 h 122"/>
                <a:gd name="T66" fmla="*/ 21 w 129"/>
                <a:gd name="T67" fmla="*/ 61 h 122"/>
                <a:gd name="T68" fmla="*/ 27 w 129"/>
                <a:gd name="T69" fmla="*/ 67 h 122"/>
                <a:gd name="T70" fmla="*/ 38 w 129"/>
                <a:gd name="T71" fmla="*/ 72 h 122"/>
                <a:gd name="T72" fmla="*/ 53 w 129"/>
                <a:gd name="T73" fmla="*/ 78 h 122"/>
                <a:gd name="T74" fmla="*/ 68 w 129"/>
                <a:gd name="T75" fmla="*/ 81 h 122"/>
                <a:gd name="T76" fmla="*/ 80 w 129"/>
                <a:gd name="T77" fmla="*/ 84 h 122"/>
                <a:gd name="T78" fmla="*/ 95 w 129"/>
                <a:gd name="T79" fmla="*/ 94 h 122"/>
                <a:gd name="T80" fmla="*/ 96 w 129"/>
                <a:gd name="T81" fmla="*/ 101 h 122"/>
                <a:gd name="T82" fmla="*/ 86 w 129"/>
                <a:gd name="T83" fmla="*/ 104 h 122"/>
                <a:gd name="T84" fmla="*/ 75 w 129"/>
                <a:gd name="T85" fmla="*/ 105 h 122"/>
                <a:gd name="T86" fmla="*/ 64 w 129"/>
                <a:gd name="T87" fmla="*/ 106 h 122"/>
                <a:gd name="T88" fmla="*/ 54 w 129"/>
                <a:gd name="T89" fmla="*/ 104 h 122"/>
                <a:gd name="T90" fmla="*/ 53 w 129"/>
                <a:gd name="T91" fmla="*/ 108 h 122"/>
                <a:gd name="T92" fmla="*/ 67 w 129"/>
                <a:gd name="T93" fmla="*/ 111 h 122"/>
                <a:gd name="T94" fmla="*/ 81 w 129"/>
                <a:gd name="T95" fmla="*/ 111 h 122"/>
                <a:gd name="T96" fmla="*/ 95 w 129"/>
                <a:gd name="T97" fmla="*/ 111 h 122"/>
                <a:gd name="T98" fmla="*/ 106 w 129"/>
                <a:gd name="T99" fmla="*/ 110 h 122"/>
                <a:gd name="T100" fmla="*/ 115 w 129"/>
                <a:gd name="T101" fmla="*/ 111 h 122"/>
                <a:gd name="T102" fmla="*/ 122 w 129"/>
                <a:gd name="T103" fmla="*/ 118 h 1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9"/>
                <a:gd name="T157" fmla="*/ 0 h 122"/>
                <a:gd name="T158" fmla="*/ 129 w 129"/>
                <a:gd name="T159" fmla="*/ 122 h 1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9" h="122">
                  <a:moveTo>
                    <a:pt x="124" y="122"/>
                  </a:moveTo>
                  <a:lnTo>
                    <a:pt x="124" y="120"/>
                  </a:lnTo>
                  <a:lnTo>
                    <a:pt x="126" y="118"/>
                  </a:lnTo>
                  <a:lnTo>
                    <a:pt x="128" y="117"/>
                  </a:lnTo>
                  <a:lnTo>
                    <a:pt x="129" y="114"/>
                  </a:lnTo>
                  <a:lnTo>
                    <a:pt x="123" y="110"/>
                  </a:lnTo>
                  <a:lnTo>
                    <a:pt x="119" y="104"/>
                  </a:lnTo>
                  <a:lnTo>
                    <a:pt x="115" y="100"/>
                  </a:lnTo>
                  <a:lnTo>
                    <a:pt x="114" y="95"/>
                  </a:lnTo>
                  <a:lnTo>
                    <a:pt x="114" y="86"/>
                  </a:lnTo>
                  <a:lnTo>
                    <a:pt x="113" y="71"/>
                  </a:lnTo>
                  <a:lnTo>
                    <a:pt x="110" y="57"/>
                  </a:lnTo>
                  <a:lnTo>
                    <a:pt x="107" y="46"/>
                  </a:lnTo>
                  <a:lnTo>
                    <a:pt x="105" y="42"/>
                  </a:lnTo>
                  <a:lnTo>
                    <a:pt x="103" y="41"/>
                  </a:lnTo>
                  <a:lnTo>
                    <a:pt x="102" y="41"/>
                  </a:lnTo>
                  <a:lnTo>
                    <a:pt x="102" y="45"/>
                  </a:lnTo>
                  <a:lnTo>
                    <a:pt x="103" y="54"/>
                  </a:lnTo>
                  <a:lnTo>
                    <a:pt x="104" y="67"/>
                  </a:lnTo>
                  <a:lnTo>
                    <a:pt x="104" y="79"/>
                  </a:lnTo>
                  <a:lnTo>
                    <a:pt x="104" y="88"/>
                  </a:lnTo>
                  <a:lnTo>
                    <a:pt x="97" y="84"/>
                  </a:lnTo>
                  <a:lnTo>
                    <a:pt x="89" y="79"/>
                  </a:lnTo>
                  <a:lnTo>
                    <a:pt x="82" y="74"/>
                  </a:lnTo>
                  <a:lnTo>
                    <a:pt x="78" y="69"/>
                  </a:lnTo>
                  <a:lnTo>
                    <a:pt x="75" y="61"/>
                  </a:lnTo>
                  <a:lnTo>
                    <a:pt x="71" y="50"/>
                  </a:lnTo>
                  <a:lnTo>
                    <a:pt x="69" y="38"/>
                  </a:lnTo>
                  <a:lnTo>
                    <a:pt x="68" y="29"/>
                  </a:lnTo>
                  <a:lnTo>
                    <a:pt x="68" y="23"/>
                  </a:lnTo>
                  <a:lnTo>
                    <a:pt x="68" y="15"/>
                  </a:lnTo>
                  <a:lnTo>
                    <a:pt x="67" y="9"/>
                  </a:lnTo>
                  <a:lnTo>
                    <a:pt x="64" y="4"/>
                  </a:lnTo>
                  <a:lnTo>
                    <a:pt x="62" y="2"/>
                  </a:lnTo>
                  <a:lnTo>
                    <a:pt x="62" y="3"/>
                  </a:lnTo>
                  <a:lnTo>
                    <a:pt x="62" y="7"/>
                  </a:lnTo>
                  <a:lnTo>
                    <a:pt x="63" y="11"/>
                  </a:lnTo>
                  <a:lnTo>
                    <a:pt x="64" y="17"/>
                  </a:lnTo>
                  <a:lnTo>
                    <a:pt x="63" y="23"/>
                  </a:lnTo>
                  <a:lnTo>
                    <a:pt x="62" y="27"/>
                  </a:lnTo>
                  <a:lnTo>
                    <a:pt x="61" y="32"/>
                  </a:lnTo>
                  <a:lnTo>
                    <a:pt x="61" y="37"/>
                  </a:lnTo>
                  <a:lnTo>
                    <a:pt x="62" y="46"/>
                  </a:lnTo>
                  <a:lnTo>
                    <a:pt x="64" y="54"/>
                  </a:lnTo>
                  <a:lnTo>
                    <a:pt x="65" y="61"/>
                  </a:lnTo>
                  <a:lnTo>
                    <a:pt x="56" y="53"/>
                  </a:lnTo>
                  <a:lnTo>
                    <a:pt x="47" y="44"/>
                  </a:lnTo>
                  <a:lnTo>
                    <a:pt x="37" y="34"/>
                  </a:lnTo>
                  <a:lnTo>
                    <a:pt x="28" y="24"/>
                  </a:lnTo>
                  <a:lnTo>
                    <a:pt x="19" y="15"/>
                  </a:lnTo>
                  <a:lnTo>
                    <a:pt x="11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8" y="11"/>
                  </a:lnTo>
                  <a:lnTo>
                    <a:pt x="17" y="23"/>
                  </a:lnTo>
                  <a:lnTo>
                    <a:pt x="26" y="34"/>
                  </a:lnTo>
                  <a:lnTo>
                    <a:pt x="30" y="42"/>
                  </a:lnTo>
                  <a:lnTo>
                    <a:pt x="35" y="49"/>
                  </a:lnTo>
                  <a:lnTo>
                    <a:pt x="44" y="57"/>
                  </a:lnTo>
                  <a:lnTo>
                    <a:pt x="52" y="63"/>
                  </a:lnTo>
                  <a:lnTo>
                    <a:pt x="59" y="68"/>
                  </a:lnTo>
                  <a:lnTo>
                    <a:pt x="52" y="68"/>
                  </a:lnTo>
                  <a:lnTo>
                    <a:pt x="43" y="67"/>
                  </a:lnTo>
                  <a:lnTo>
                    <a:pt x="35" y="65"/>
                  </a:lnTo>
                  <a:lnTo>
                    <a:pt x="29" y="62"/>
                  </a:lnTo>
                  <a:lnTo>
                    <a:pt x="26" y="60"/>
                  </a:lnTo>
                  <a:lnTo>
                    <a:pt x="24" y="60"/>
                  </a:lnTo>
                  <a:lnTo>
                    <a:pt x="21" y="61"/>
                  </a:lnTo>
                  <a:lnTo>
                    <a:pt x="24" y="65"/>
                  </a:lnTo>
                  <a:lnTo>
                    <a:pt x="27" y="67"/>
                  </a:lnTo>
                  <a:lnTo>
                    <a:pt x="33" y="70"/>
                  </a:lnTo>
                  <a:lnTo>
                    <a:pt x="38" y="72"/>
                  </a:lnTo>
                  <a:lnTo>
                    <a:pt x="45" y="76"/>
                  </a:lnTo>
                  <a:lnTo>
                    <a:pt x="53" y="78"/>
                  </a:lnTo>
                  <a:lnTo>
                    <a:pt x="60" y="80"/>
                  </a:lnTo>
                  <a:lnTo>
                    <a:pt x="68" y="81"/>
                  </a:lnTo>
                  <a:lnTo>
                    <a:pt x="73" y="81"/>
                  </a:lnTo>
                  <a:lnTo>
                    <a:pt x="80" y="84"/>
                  </a:lnTo>
                  <a:lnTo>
                    <a:pt x="88" y="88"/>
                  </a:lnTo>
                  <a:lnTo>
                    <a:pt x="95" y="94"/>
                  </a:lnTo>
                  <a:lnTo>
                    <a:pt x="99" y="100"/>
                  </a:lnTo>
                  <a:lnTo>
                    <a:pt x="96" y="101"/>
                  </a:lnTo>
                  <a:lnTo>
                    <a:pt x="92" y="103"/>
                  </a:lnTo>
                  <a:lnTo>
                    <a:pt x="86" y="104"/>
                  </a:lnTo>
                  <a:lnTo>
                    <a:pt x="80" y="105"/>
                  </a:lnTo>
                  <a:lnTo>
                    <a:pt x="75" y="105"/>
                  </a:lnTo>
                  <a:lnTo>
                    <a:pt x="69" y="106"/>
                  </a:lnTo>
                  <a:lnTo>
                    <a:pt x="64" y="106"/>
                  </a:lnTo>
                  <a:lnTo>
                    <a:pt x="60" y="105"/>
                  </a:lnTo>
                  <a:lnTo>
                    <a:pt x="54" y="104"/>
                  </a:lnTo>
                  <a:lnTo>
                    <a:pt x="52" y="105"/>
                  </a:lnTo>
                  <a:lnTo>
                    <a:pt x="53" y="108"/>
                  </a:lnTo>
                  <a:lnTo>
                    <a:pt x="61" y="110"/>
                  </a:lnTo>
                  <a:lnTo>
                    <a:pt x="67" y="111"/>
                  </a:lnTo>
                  <a:lnTo>
                    <a:pt x="73" y="111"/>
                  </a:lnTo>
                  <a:lnTo>
                    <a:pt x="81" y="111"/>
                  </a:lnTo>
                  <a:lnTo>
                    <a:pt x="88" y="111"/>
                  </a:lnTo>
                  <a:lnTo>
                    <a:pt x="95" y="111"/>
                  </a:lnTo>
                  <a:lnTo>
                    <a:pt x="102" y="110"/>
                  </a:lnTo>
                  <a:lnTo>
                    <a:pt x="106" y="110"/>
                  </a:lnTo>
                  <a:lnTo>
                    <a:pt x="110" y="110"/>
                  </a:lnTo>
                  <a:lnTo>
                    <a:pt x="115" y="111"/>
                  </a:lnTo>
                  <a:lnTo>
                    <a:pt x="119" y="114"/>
                  </a:lnTo>
                  <a:lnTo>
                    <a:pt x="122" y="118"/>
                  </a:lnTo>
                  <a:lnTo>
                    <a:pt x="124" y="122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45" name="Freeform 655"/>
            <p:cNvSpPr>
              <a:spLocks/>
            </p:cNvSpPr>
            <p:nvPr/>
          </p:nvSpPr>
          <p:spPr bwMode="auto">
            <a:xfrm>
              <a:off x="793" y="184"/>
              <a:ext cx="80" cy="187"/>
            </a:xfrm>
            <a:custGeom>
              <a:avLst/>
              <a:gdLst>
                <a:gd name="T0" fmla="*/ 8 w 80"/>
                <a:gd name="T1" fmla="*/ 154 h 187"/>
                <a:gd name="T2" fmla="*/ 14 w 80"/>
                <a:gd name="T3" fmla="*/ 148 h 187"/>
                <a:gd name="T4" fmla="*/ 18 w 80"/>
                <a:gd name="T5" fmla="*/ 150 h 187"/>
                <a:gd name="T6" fmla="*/ 22 w 80"/>
                <a:gd name="T7" fmla="*/ 133 h 187"/>
                <a:gd name="T8" fmla="*/ 8 w 80"/>
                <a:gd name="T9" fmla="*/ 106 h 187"/>
                <a:gd name="T10" fmla="*/ 0 w 80"/>
                <a:gd name="T11" fmla="*/ 77 h 187"/>
                <a:gd name="T12" fmla="*/ 4 w 80"/>
                <a:gd name="T13" fmla="*/ 79 h 187"/>
                <a:gd name="T14" fmla="*/ 18 w 80"/>
                <a:gd name="T15" fmla="*/ 108 h 187"/>
                <a:gd name="T16" fmla="*/ 31 w 80"/>
                <a:gd name="T17" fmla="*/ 88 h 187"/>
                <a:gd name="T18" fmla="*/ 30 w 80"/>
                <a:gd name="T19" fmla="*/ 52 h 187"/>
                <a:gd name="T20" fmla="*/ 30 w 80"/>
                <a:gd name="T21" fmla="*/ 22 h 187"/>
                <a:gd name="T22" fmla="*/ 33 w 80"/>
                <a:gd name="T23" fmla="*/ 23 h 187"/>
                <a:gd name="T24" fmla="*/ 33 w 80"/>
                <a:gd name="T25" fmla="*/ 41 h 187"/>
                <a:gd name="T26" fmla="*/ 41 w 80"/>
                <a:gd name="T27" fmla="*/ 41 h 187"/>
                <a:gd name="T28" fmla="*/ 60 w 80"/>
                <a:gd name="T29" fmla="*/ 3 h 187"/>
                <a:gd name="T30" fmla="*/ 64 w 80"/>
                <a:gd name="T31" fmla="*/ 3 h 187"/>
                <a:gd name="T32" fmla="*/ 52 w 80"/>
                <a:gd name="T33" fmla="*/ 29 h 187"/>
                <a:gd name="T34" fmla="*/ 51 w 80"/>
                <a:gd name="T35" fmla="*/ 51 h 187"/>
                <a:gd name="T36" fmla="*/ 67 w 80"/>
                <a:gd name="T37" fmla="*/ 45 h 187"/>
                <a:gd name="T38" fmla="*/ 70 w 80"/>
                <a:gd name="T39" fmla="*/ 45 h 187"/>
                <a:gd name="T40" fmla="*/ 56 w 80"/>
                <a:gd name="T41" fmla="*/ 57 h 187"/>
                <a:gd name="T42" fmla="*/ 41 w 80"/>
                <a:gd name="T43" fmla="*/ 77 h 187"/>
                <a:gd name="T44" fmla="*/ 33 w 80"/>
                <a:gd name="T45" fmla="*/ 115 h 187"/>
                <a:gd name="T46" fmla="*/ 50 w 80"/>
                <a:gd name="T47" fmla="*/ 114 h 187"/>
                <a:gd name="T48" fmla="*/ 67 w 80"/>
                <a:gd name="T49" fmla="*/ 110 h 187"/>
                <a:gd name="T50" fmla="*/ 75 w 80"/>
                <a:gd name="T51" fmla="*/ 105 h 187"/>
                <a:gd name="T52" fmla="*/ 74 w 80"/>
                <a:gd name="T53" fmla="*/ 109 h 187"/>
                <a:gd name="T54" fmla="*/ 61 w 80"/>
                <a:gd name="T55" fmla="*/ 117 h 187"/>
                <a:gd name="T56" fmla="*/ 42 w 80"/>
                <a:gd name="T57" fmla="*/ 125 h 187"/>
                <a:gd name="T58" fmla="*/ 31 w 80"/>
                <a:gd name="T59" fmla="*/ 132 h 187"/>
                <a:gd name="T60" fmla="*/ 27 w 80"/>
                <a:gd name="T61" fmla="*/ 151 h 187"/>
                <a:gd name="T62" fmla="*/ 39 w 80"/>
                <a:gd name="T63" fmla="*/ 153 h 187"/>
                <a:gd name="T64" fmla="*/ 61 w 80"/>
                <a:gd name="T65" fmla="*/ 144 h 187"/>
                <a:gd name="T66" fmla="*/ 77 w 80"/>
                <a:gd name="T67" fmla="*/ 133 h 187"/>
                <a:gd name="T68" fmla="*/ 77 w 80"/>
                <a:gd name="T69" fmla="*/ 137 h 187"/>
                <a:gd name="T70" fmla="*/ 57 w 80"/>
                <a:gd name="T71" fmla="*/ 163 h 187"/>
                <a:gd name="T72" fmla="*/ 49 w 80"/>
                <a:gd name="T73" fmla="*/ 163 h 187"/>
                <a:gd name="T74" fmla="*/ 41 w 80"/>
                <a:gd name="T75" fmla="*/ 156 h 187"/>
                <a:gd name="T76" fmla="*/ 22 w 80"/>
                <a:gd name="T77" fmla="*/ 158 h 187"/>
                <a:gd name="T78" fmla="*/ 17 w 80"/>
                <a:gd name="T79" fmla="*/ 169 h 187"/>
                <a:gd name="T80" fmla="*/ 8 w 80"/>
                <a:gd name="T81" fmla="*/ 182 h 187"/>
                <a:gd name="T82" fmla="*/ 6 w 80"/>
                <a:gd name="T83" fmla="*/ 182 h 187"/>
                <a:gd name="T84" fmla="*/ 13 w 80"/>
                <a:gd name="T85" fmla="*/ 166 h 187"/>
                <a:gd name="T86" fmla="*/ 4 w 80"/>
                <a:gd name="T87" fmla="*/ 160 h 18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0"/>
                <a:gd name="T133" fmla="*/ 0 h 187"/>
                <a:gd name="T134" fmla="*/ 80 w 80"/>
                <a:gd name="T135" fmla="*/ 187 h 18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0" h="187">
                  <a:moveTo>
                    <a:pt x="0" y="161"/>
                  </a:moveTo>
                  <a:lnTo>
                    <a:pt x="5" y="158"/>
                  </a:lnTo>
                  <a:lnTo>
                    <a:pt x="8" y="154"/>
                  </a:lnTo>
                  <a:lnTo>
                    <a:pt x="12" y="150"/>
                  </a:lnTo>
                  <a:lnTo>
                    <a:pt x="13" y="145"/>
                  </a:lnTo>
                  <a:lnTo>
                    <a:pt x="14" y="148"/>
                  </a:lnTo>
                  <a:lnTo>
                    <a:pt x="16" y="149"/>
                  </a:lnTo>
                  <a:lnTo>
                    <a:pt x="17" y="149"/>
                  </a:lnTo>
                  <a:lnTo>
                    <a:pt x="18" y="150"/>
                  </a:lnTo>
                  <a:lnTo>
                    <a:pt x="19" y="146"/>
                  </a:lnTo>
                  <a:lnTo>
                    <a:pt x="22" y="141"/>
                  </a:lnTo>
                  <a:lnTo>
                    <a:pt x="22" y="133"/>
                  </a:lnTo>
                  <a:lnTo>
                    <a:pt x="21" y="128"/>
                  </a:lnTo>
                  <a:lnTo>
                    <a:pt x="15" y="119"/>
                  </a:lnTo>
                  <a:lnTo>
                    <a:pt x="8" y="106"/>
                  </a:lnTo>
                  <a:lnTo>
                    <a:pt x="3" y="91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3" y="74"/>
                  </a:lnTo>
                  <a:lnTo>
                    <a:pt x="4" y="75"/>
                  </a:lnTo>
                  <a:lnTo>
                    <a:pt x="4" y="79"/>
                  </a:lnTo>
                  <a:lnTo>
                    <a:pt x="6" y="86"/>
                  </a:lnTo>
                  <a:lnTo>
                    <a:pt x="12" y="98"/>
                  </a:lnTo>
                  <a:lnTo>
                    <a:pt x="18" y="108"/>
                  </a:lnTo>
                  <a:lnTo>
                    <a:pt x="24" y="114"/>
                  </a:lnTo>
                  <a:lnTo>
                    <a:pt x="27" y="103"/>
                  </a:lnTo>
                  <a:lnTo>
                    <a:pt x="31" y="88"/>
                  </a:lnTo>
                  <a:lnTo>
                    <a:pt x="32" y="73"/>
                  </a:lnTo>
                  <a:lnTo>
                    <a:pt x="32" y="63"/>
                  </a:lnTo>
                  <a:lnTo>
                    <a:pt x="30" y="52"/>
                  </a:lnTo>
                  <a:lnTo>
                    <a:pt x="29" y="41"/>
                  </a:lnTo>
                  <a:lnTo>
                    <a:pt x="29" y="30"/>
                  </a:lnTo>
                  <a:lnTo>
                    <a:pt x="30" y="22"/>
                  </a:lnTo>
                  <a:lnTo>
                    <a:pt x="32" y="20"/>
                  </a:lnTo>
                  <a:lnTo>
                    <a:pt x="33" y="20"/>
                  </a:lnTo>
                  <a:lnTo>
                    <a:pt x="33" y="23"/>
                  </a:lnTo>
                  <a:lnTo>
                    <a:pt x="32" y="28"/>
                  </a:lnTo>
                  <a:lnTo>
                    <a:pt x="32" y="34"/>
                  </a:lnTo>
                  <a:lnTo>
                    <a:pt x="33" y="41"/>
                  </a:lnTo>
                  <a:lnTo>
                    <a:pt x="35" y="49"/>
                  </a:lnTo>
                  <a:lnTo>
                    <a:pt x="38" y="54"/>
                  </a:lnTo>
                  <a:lnTo>
                    <a:pt x="41" y="41"/>
                  </a:lnTo>
                  <a:lnTo>
                    <a:pt x="47" y="26"/>
                  </a:lnTo>
                  <a:lnTo>
                    <a:pt x="52" y="12"/>
                  </a:lnTo>
                  <a:lnTo>
                    <a:pt x="60" y="3"/>
                  </a:lnTo>
                  <a:lnTo>
                    <a:pt x="64" y="0"/>
                  </a:lnTo>
                  <a:lnTo>
                    <a:pt x="65" y="0"/>
                  </a:lnTo>
                  <a:lnTo>
                    <a:pt x="64" y="3"/>
                  </a:lnTo>
                  <a:lnTo>
                    <a:pt x="61" y="6"/>
                  </a:lnTo>
                  <a:lnTo>
                    <a:pt x="57" y="14"/>
                  </a:lnTo>
                  <a:lnTo>
                    <a:pt x="52" y="29"/>
                  </a:lnTo>
                  <a:lnTo>
                    <a:pt x="48" y="43"/>
                  </a:lnTo>
                  <a:lnTo>
                    <a:pt x="46" y="52"/>
                  </a:lnTo>
                  <a:lnTo>
                    <a:pt x="51" y="51"/>
                  </a:lnTo>
                  <a:lnTo>
                    <a:pt x="57" y="50"/>
                  </a:lnTo>
                  <a:lnTo>
                    <a:pt x="63" y="47"/>
                  </a:lnTo>
                  <a:lnTo>
                    <a:pt x="67" y="45"/>
                  </a:lnTo>
                  <a:lnTo>
                    <a:pt x="69" y="42"/>
                  </a:lnTo>
                  <a:lnTo>
                    <a:pt x="72" y="42"/>
                  </a:lnTo>
                  <a:lnTo>
                    <a:pt x="70" y="45"/>
                  </a:lnTo>
                  <a:lnTo>
                    <a:pt x="68" y="47"/>
                  </a:lnTo>
                  <a:lnTo>
                    <a:pt x="64" y="51"/>
                  </a:lnTo>
                  <a:lnTo>
                    <a:pt x="56" y="57"/>
                  </a:lnTo>
                  <a:lnTo>
                    <a:pt x="48" y="62"/>
                  </a:lnTo>
                  <a:lnTo>
                    <a:pt x="43" y="65"/>
                  </a:lnTo>
                  <a:lnTo>
                    <a:pt x="41" y="77"/>
                  </a:lnTo>
                  <a:lnTo>
                    <a:pt x="39" y="93"/>
                  </a:lnTo>
                  <a:lnTo>
                    <a:pt x="35" y="107"/>
                  </a:lnTo>
                  <a:lnTo>
                    <a:pt x="33" y="115"/>
                  </a:lnTo>
                  <a:lnTo>
                    <a:pt x="39" y="115"/>
                  </a:lnTo>
                  <a:lnTo>
                    <a:pt x="44" y="114"/>
                  </a:lnTo>
                  <a:lnTo>
                    <a:pt x="50" y="114"/>
                  </a:lnTo>
                  <a:lnTo>
                    <a:pt x="57" y="113"/>
                  </a:lnTo>
                  <a:lnTo>
                    <a:pt x="61" y="111"/>
                  </a:lnTo>
                  <a:lnTo>
                    <a:pt x="67" y="110"/>
                  </a:lnTo>
                  <a:lnTo>
                    <a:pt x="70" y="108"/>
                  </a:lnTo>
                  <a:lnTo>
                    <a:pt x="73" y="107"/>
                  </a:lnTo>
                  <a:lnTo>
                    <a:pt x="75" y="105"/>
                  </a:lnTo>
                  <a:lnTo>
                    <a:pt x="77" y="105"/>
                  </a:lnTo>
                  <a:lnTo>
                    <a:pt x="76" y="107"/>
                  </a:lnTo>
                  <a:lnTo>
                    <a:pt x="74" y="109"/>
                  </a:lnTo>
                  <a:lnTo>
                    <a:pt x="72" y="111"/>
                  </a:lnTo>
                  <a:lnTo>
                    <a:pt x="67" y="114"/>
                  </a:lnTo>
                  <a:lnTo>
                    <a:pt x="61" y="117"/>
                  </a:lnTo>
                  <a:lnTo>
                    <a:pt x="55" y="119"/>
                  </a:lnTo>
                  <a:lnTo>
                    <a:pt x="48" y="123"/>
                  </a:lnTo>
                  <a:lnTo>
                    <a:pt x="42" y="125"/>
                  </a:lnTo>
                  <a:lnTo>
                    <a:pt x="38" y="126"/>
                  </a:lnTo>
                  <a:lnTo>
                    <a:pt x="34" y="127"/>
                  </a:lnTo>
                  <a:lnTo>
                    <a:pt x="31" y="132"/>
                  </a:lnTo>
                  <a:lnTo>
                    <a:pt x="29" y="139"/>
                  </a:lnTo>
                  <a:lnTo>
                    <a:pt x="27" y="145"/>
                  </a:lnTo>
                  <a:lnTo>
                    <a:pt x="27" y="151"/>
                  </a:lnTo>
                  <a:lnTo>
                    <a:pt x="30" y="153"/>
                  </a:lnTo>
                  <a:lnTo>
                    <a:pt x="34" y="153"/>
                  </a:lnTo>
                  <a:lnTo>
                    <a:pt x="39" y="153"/>
                  </a:lnTo>
                  <a:lnTo>
                    <a:pt x="43" y="152"/>
                  </a:lnTo>
                  <a:lnTo>
                    <a:pt x="52" y="149"/>
                  </a:lnTo>
                  <a:lnTo>
                    <a:pt x="61" y="144"/>
                  </a:lnTo>
                  <a:lnTo>
                    <a:pt x="69" y="140"/>
                  </a:lnTo>
                  <a:lnTo>
                    <a:pt x="75" y="136"/>
                  </a:lnTo>
                  <a:lnTo>
                    <a:pt x="77" y="133"/>
                  </a:lnTo>
                  <a:lnTo>
                    <a:pt x="80" y="132"/>
                  </a:lnTo>
                  <a:lnTo>
                    <a:pt x="80" y="133"/>
                  </a:lnTo>
                  <a:lnTo>
                    <a:pt x="77" y="137"/>
                  </a:lnTo>
                  <a:lnTo>
                    <a:pt x="72" y="145"/>
                  </a:lnTo>
                  <a:lnTo>
                    <a:pt x="65" y="156"/>
                  </a:lnTo>
                  <a:lnTo>
                    <a:pt x="57" y="163"/>
                  </a:lnTo>
                  <a:lnTo>
                    <a:pt x="51" y="169"/>
                  </a:lnTo>
                  <a:lnTo>
                    <a:pt x="50" y="167"/>
                  </a:lnTo>
                  <a:lnTo>
                    <a:pt x="49" y="163"/>
                  </a:lnTo>
                  <a:lnTo>
                    <a:pt x="48" y="161"/>
                  </a:lnTo>
                  <a:lnTo>
                    <a:pt x="47" y="159"/>
                  </a:lnTo>
                  <a:lnTo>
                    <a:pt x="41" y="156"/>
                  </a:lnTo>
                  <a:lnTo>
                    <a:pt x="34" y="154"/>
                  </a:lnTo>
                  <a:lnTo>
                    <a:pt x="27" y="156"/>
                  </a:lnTo>
                  <a:lnTo>
                    <a:pt x="22" y="158"/>
                  </a:lnTo>
                  <a:lnTo>
                    <a:pt x="18" y="162"/>
                  </a:lnTo>
                  <a:lnTo>
                    <a:pt x="17" y="166"/>
                  </a:lnTo>
                  <a:lnTo>
                    <a:pt x="17" y="169"/>
                  </a:lnTo>
                  <a:lnTo>
                    <a:pt x="18" y="173"/>
                  </a:lnTo>
                  <a:lnTo>
                    <a:pt x="14" y="177"/>
                  </a:lnTo>
                  <a:lnTo>
                    <a:pt x="8" y="182"/>
                  </a:lnTo>
                  <a:lnTo>
                    <a:pt x="4" y="185"/>
                  </a:lnTo>
                  <a:lnTo>
                    <a:pt x="1" y="187"/>
                  </a:lnTo>
                  <a:lnTo>
                    <a:pt x="6" y="182"/>
                  </a:lnTo>
                  <a:lnTo>
                    <a:pt x="10" y="175"/>
                  </a:lnTo>
                  <a:lnTo>
                    <a:pt x="13" y="170"/>
                  </a:lnTo>
                  <a:lnTo>
                    <a:pt x="13" y="166"/>
                  </a:lnTo>
                  <a:lnTo>
                    <a:pt x="10" y="163"/>
                  </a:lnTo>
                  <a:lnTo>
                    <a:pt x="7" y="161"/>
                  </a:lnTo>
                  <a:lnTo>
                    <a:pt x="4" y="16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46" name="Freeform 656"/>
            <p:cNvSpPr>
              <a:spLocks/>
            </p:cNvSpPr>
            <p:nvPr/>
          </p:nvSpPr>
          <p:spPr bwMode="auto">
            <a:xfrm>
              <a:off x="776" y="289"/>
              <a:ext cx="14" cy="23"/>
            </a:xfrm>
            <a:custGeom>
              <a:avLst/>
              <a:gdLst>
                <a:gd name="T0" fmla="*/ 14 w 14"/>
                <a:gd name="T1" fmla="*/ 21 h 23"/>
                <a:gd name="T2" fmla="*/ 12 w 14"/>
                <a:gd name="T3" fmla="*/ 21 h 23"/>
                <a:gd name="T4" fmla="*/ 8 w 14"/>
                <a:gd name="T5" fmla="*/ 21 h 23"/>
                <a:gd name="T6" fmla="*/ 5 w 14"/>
                <a:gd name="T7" fmla="*/ 22 h 23"/>
                <a:gd name="T8" fmla="*/ 3 w 14"/>
                <a:gd name="T9" fmla="*/ 23 h 23"/>
                <a:gd name="T10" fmla="*/ 1 w 14"/>
                <a:gd name="T11" fmla="*/ 17 h 23"/>
                <a:gd name="T12" fmla="*/ 0 w 14"/>
                <a:gd name="T13" fmla="*/ 12 h 23"/>
                <a:gd name="T14" fmla="*/ 0 w 14"/>
                <a:gd name="T15" fmla="*/ 6 h 23"/>
                <a:gd name="T16" fmla="*/ 0 w 14"/>
                <a:gd name="T17" fmla="*/ 2 h 23"/>
                <a:gd name="T18" fmla="*/ 0 w 14"/>
                <a:gd name="T19" fmla="*/ 0 h 23"/>
                <a:gd name="T20" fmla="*/ 1 w 14"/>
                <a:gd name="T21" fmla="*/ 0 h 23"/>
                <a:gd name="T22" fmla="*/ 3 w 14"/>
                <a:gd name="T23" fmla="*/ 1 h 23"/>
                <a:gd name="T24" fmla="*/ 3 w 14"/>
                <a:gd name="T25" fmla="*/ 3 h 23"/>
                <a:gd name="T26" fmla="*/ 4 w 14"/>
                <a:gd name="T27" fmla="*/ 6 h 23"/>
                <a:gd name="T28" fmla="*/ 7 w 14"/>
                <a:gd name="T29" fmla="*/ 12 h 23"/>
                <a:gd name="T30" fmla="*/ 10 w 14"/>
                <a:gd name="T31" fmla="*/ 18 h 23"/>
                <a:gd name="T32" fmla="*/ 14 w 14"/>
                <a:gd name="T33" fmla="*/ 2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23"/>
                <a:gd name="T53" fmla="*/ 14 w 14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23">
                  <a:moveTo>
                    <a:pt x="14" y="21"/>
                  </a:moveTo>
                  <a:lnTo>
                    <a:pt x="12" y="21"/>
                  </a:lnTo>
                  <a:lnTo>
                    <a:pt x="8" y="21"/>
                  </a:lnTo>
                  <a:lnTo>
                    <a:pt x="5" y="22"/>
                  </a:lnTo>
                  <a:lnTo>
                    <a:pt x="3" y="23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4" y="6"/>
                  </a:lnTo>
                  <a:lnTo>
                    <a:pt x="7" y="12"/>
                  </a:lnTo>
                  <a:lnTo>
                    <a:pt x="10" y="18"/>
                  </a:lnTo>
                  <a:lnTo>
                    <a:pt x="14" y="21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47" name="Freeform 657"/>
            <p:cNvSpPr>
              <a:spLocks/>
            </p:cNvSpPr>
            <p:nvPr/>
          </p:nvSpPr>
          <p:spPr bwMode="auto">
            <a:xfrm>
              <a:off x="884" y="282"/>
              <a:ext cx="254" cy="155"/>
            </a:xfrm>
            <a:custGeom>
              <a:avLst/>
              <a:gdLst>
                <a:gd name="T0" fmla="*/ 25 w 254"/>
                <a:gd name="T1" fmla="*/ 109 h 155"/>
                <a:gd name="T2" fmla="*/ 49 w 254"/>
                <a:gd name="T3" fmla="*/ 94 h 155"/>
                <a:gd name="T4" fmla="*/ 64 w 254"/>
                <a:gd name="T5" fmla="*/ 58 h 155"/>
                <a:gd name="T6" fmla="*/ 83 w 254"/>
                <a:gd name="T7" fmla="*/ 29 h 155"/>
                <a:gd name="T8" fmla="*/ 108 w 254"/>
                <a:gd name="T9" fmla="*/ 3 h 155"/>
                <a:gd name="T10" fmla="*/ 114 w 254"/>
                <a:gd name="T11" fmla="*/ 2 h 155"/>
                <a:gd name="T12" fmla="*/ 100 w 254"/>
                <a:gd name="T13" fmla="*/ 19 h 155"/>
                <a:gd name="T14" fmla="*/ 76 w 254"/>
                <a:gd name="T15" fmla="*/ 47 h 155"/>
                <a:gd name="T16" fmla="*/ 66 w 254"/>
                <a:gd name="T17" fmla="*/ 76 h 155"/>
                <a:gd name="T18" fmla="*/ 68 w 254"/>
                <a:gd name="T19" fmla="*/ 84 h 155"/>
                <a:gd name="T20" fmla="*/ 85 w 254"/>
                <a:gd name="T21" fmla="*/ 72 h 155"/>
                <a:gd name="T22" fmla="*/ 103 w 254"/>
                <a:gd name="T23" fmla="*/ 61 h 155"/>
                <a:gd name="T24" fmla="*/ 128 w 254"/>
                <a:gd name="T25" fmla="*/ 31 h 155"/>
                <a:gd name="T26" fmla="*/ 164 w 254"/>
                <a:gd name="T27" fmla="*/ 5 h 155"/>
                <a:gd name="T28" fmla="*/ 179 w 254"/>
                <a:gd name="T29" fmla="*/ 3 h 155"/>
                <a:gd name="T30" fmla="*/ 148 w 254"/>
                <a:gd name="T31" fmla="*/ 25 h 155"/>
                <a:gd name="T32" fmla="*/ 119 w 254"/>
                <a:gd name="T33" fmla="*/ 56 h 155"/>
                <a:gd name="T34" fmla="*/ 122 w 254"/>
                <a:gd name="T35" fmla="*/ 62 h 155"/>
                <a:gd name="T36" fmla="*/ 152 w 254"/>
                <a:gd name="T37" fmla="*/ 56 h 155"/>
                <a:gd name="T38" fmla="*/ 183 w 254"/>
                <a:gd name="T39" fmla="*/ 38 h 155"/>
                <a:gd name="T40" fmla="*/ 220 w 254"/>
                <a:gd name="T41" fmla="*/ 21 h 155"/>
                <a:gd name="T42" fmla="*/ 230 w 254"/>
                <a:gd name="T43" fmla="*/ 21 h 155"/>
                <a:gd name="T44" fmla="*/ 202 w 254"/>
                <a:gd name="T45" fmla="*/ 35 h 155"/>
                <a:gd name="T46" fmla="*/ 177 w 254"/>
                <a:gd name="T47" fmla="*/ 54 h 155"/>
                <a:gd name="T48" fmla="*/ 203 w 254"/>
                <a:gd name="T49" fmla="*/ 56 h 155"/>
                <a:gd name="T50" fmla="*/ 239 w 254"/>
                <a:gd name="T51" fmla="*/ 48 h 155"/>
                <a:gd name="T52" fmla="*/ 254 w 254"/>
                <a:gd name="T53" fmla="*/ 44 h 155"/>
                <a:gd name="T54" fmla="*/ 232 w 254"/>
                <a:gd name="T55" fmla="*/ 58 h 155"/>
                <a:gd name="T56" fmla="*/ 189 w 254"/>
                <a:gd name="T57" fmla="*/ 69 h 155"/>
                <a:gd name="T58" fmla="*/ 194 w 254"/>
                <a:gd name="T59" fmla="*/ 81 h 155"/>
                <a:gd name="T60" fmla="*/ 221 w 254"/>
                <a:gd name="T61" fmla="*/ 95 h 155"/>
                <a:gd name="T62" fmla="*/ 232 w 254"/>
                <a:gd name="T63" fmla="*/ 104 h 155"/>
                <a:gd name="T64" fmla="*/ 203 w 254"/>
                <a:gd name="T65" fmla="*/ 95 h 155"/>
                <a:gd name="T66" fmla="*/ 166 w 254"/>
                <a:gd name="T67" fmla="*/ 77 h 155"/>
                <a:gd name="T68" fmla="*/ 147 w 254"/>
                <a:gd name="T69" fmla="*/ 75 h 155"/>
                <a:gd name="T70" fmla="*/ 128 w 254"/>
                <a:gd name="T71" fmla="*/ 77 h 155"/>
                <a:gd name="T72" fmla="*/ 135 w 254"/>
                <a:gd name="T73" fmla="*/ 92 h 155"/>
                <a:gd name="T74" fmla="*/ 156 w 254"/>
                <a:gd name="T75" fmla="*/ 109 h 155"/>
                <a:gd name="T76" fmla="*/ 180 w 254"/>
                <a:gd name="T77" fmla="*/ 122 h 155"/>
                <a:gd name="T78" fmla="*/ 188 w 254"/>
                <a:gd name="T79" fmla="*/ 132 h 155"/>
                <a:gd name="T80" fmla="*/ 154 w 254"/>
                <a:gd name="T81" fmla="*/ 113 h 155"/>
                <a:gd name="T82" fmla="*/ 121 w 254"/>
                <a:gd name="T83" fmla="*/ 92 h 155"/>
                <a:gd name="T84" fmla="*/ 104 w 254"/>
                <a:gd name="T85" fmla="*/ 85 h 155"/>
                <a:gd name="T86" fmla="*/ 74 w 254"/>
                <a:gd name="T87" fmla="*/ 95 h 155"/>
                <a:gd name="T88" fmla="*/ 69 w 254"/>
                <a:gd name="T89" fmla="*/ 105 h 155"/>
                <a:gd name="T90" fmla="*/ 92 w 254"/>
                <a:gd name="T91" fmla="*/ 123 h 155"/>
                <a:gd name="T92" fmla="*/ 126 w 254"/>
                <a:gd name="T93" fmla="*/ 147 h 155"/>
                <a:gd name="T94" fmla="*/ 130 w 254"/>
                <a:gd name="T95" fmla="*/ 155 h 155"/>
                <a:gd name="T96" fmla="*/ 97 w 254"/>
                <a:gd name="T97" fmla="*/ 135 h 155"/>
                <a:gd name="T98" fmla="*/ 61 w 254"/>
                <a:gd name="T99" fmla="*/ 113 h 155"/>
                <a:gd name="T100" fmla="*/ 41 w 254"/>
                <a:gd name="T101" fmla="*/ 116 h 155"/>
                <a:gd name="T102" fmla="*/ 7 w 254"/>
                <a:gd name="T103" fmla="*/ 127 h 155"/>
                <a:gd name="T104" fmla="*/ 6 w 254"/>
                <a:gd name="T105" fmla="*/ 123 h 1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54"/>
                <a:gd name="T160" fmla="*/ 0 h 155"/>
                <a:gd name="T161" fmla="*/ 254 w 254"/>
                <a:gd name="T162" fmla="*/ 155 h 15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54" h="155">
                  <a:moveTo>
                    <a:pt x="10" y="119"/>
                  </a:moveTo>
                  <a:lnTo>
                    <a:pt x="13" y="115"/>
                  </a:lnTo>
                  <a:lnTo>
                    <a:pt x="19" y="112"/>
                  </a:lnTo>
                  <a:lnTo>
                    <a:pt x="25" y="109"/>
                  </a:lnTo>
                  <a:lnTo>
                    <a:pt x="33" y="105"/>
                  </a:lnTo>
                  <a:lnTo>
                    <a:pt x="38" y="101"/>
                  </a:lnTo>
                  <a:lnTo>
                    <a:pt x="45" y="97"/>
                  </a:lnTo>
                  <a:lnTo>
                    <a:pt x="49" y="94"/>
                  </a:lnTo>
                  <a:lnTo>
                    <a:pt x="51" y="92"/>
                  </a:lnTo>
                  <a:lnTo>
                    <a:pt x="53" y="84"/>
                  </a:lnTo>
                  <a:lnTo>
                    <a:pt x="59" y="71"/>
                  </a:lnTo>
                  <a:lnTo>
                    <a:pt x="64" y="58"/>
                  </a:lnTo>
                  <a:lnTo>
                    <a:pt x="69" y="47"/>
                  </a:lnTo>
                  <a:lnTo>
                    <a:pt x="72" y="43"/>
                  </a:lnTo>
                  <a:lnTo>
                    <a:pt x="77" y="36"/>
                  </a:lnTo>
                  <a:lnTo>
                    <a:pt x="83" y="29"/>
                  </a:lnTo>
                  <a:lnTo>
                    <a:pt x="89" y="21"/>
                  </a:lnTo>
                  <a:lnTo>
                    <a:pt x="96" y="15"/>
                  </a:lnTo>
                  <a:lnTo>
                    <a:pt x="102" y="8"/>
                  </a:lnTo>
                  <a:lnTo>
                    <a:pt x="108" y="3"/>
                  </a:lnTo>
                  <a:lnTo>
                    <a:pt x="111" y="1"/>
                  </a:lnTo>
                  <a:lnTo>
                    <a:pt x="114" y="0"/>
                  </a:lnTo>
                  <a:lnTo>
                    <a:pt x="115" y="1"/>
                  </a:lnTo>
                  <a:lnTo>
                    <a:pt x="114" y="2"/>
                  </a:lnTo>
                  <a:lnTo>
                    <a:pt x="112" y="4"/>
                  </a:lnTo>
                  <a:lnTo>
                    <a:pt x="110" y="8"/>
                  </a:lnTo>
                  <a:lnTo>
                    <a:pt x="105" y="12"/>
                  </a:lnTo>
                  <a:lnTo>
                    <a:pt x="100" y="19"/>
                  </a:lnTo>
                  <a:lnTo>
                    <a:pt x="93" y="26"/>
                  </a:lnTo>
                  <a:lnTo>
                    <a:pt x="86" y="34"/>
                  </a:lnTo>
                  <a:lnTo>
                    <a:pt x="80" y="42"/>
                  </a:lnTo>
                  <a:lnTo>
                    <a:pt x="76" y="47"/>
                  </a:lnTo>
                  <a:lnTo>
                    <a:pt x="74" y="52"/>
                  </a:lnTo>
                  <a:lnTo>
                    <a:pt x="70" y="60"/>
                  </a:lnTo>
                  <a:lnTo>
                    <a:pt x="68" y="68"/>
                  </a:lnTo>
                  <a:lnTo>
                    <a:pt x="66" y="76"/>
                  </a:lnTo>
                  <a:lnTo>
                    <a:pt x="66" y="81"/>
                  </a:lnTo>
                  <a:lnTo>
                    <a:pt x="66" y="84"/>
                  </a:lnTo>
                  <a:lnTo>
                    <a:pt x="66" y="85"/>
                  </a:lnTo>
                  <a:lnTo>
                    <a:pt x="68" y="84"/>
                  </a:lnTo>
                  <a:lnTo>
                    <a:pt x="72" y="81"/>
                  </a:lnTo>
                  <a:lnTo>
                    <a:pt x="76" y="79"/>
                  </a:lnTo>
                  <a:lnTo>
                    <a:pt x="79" y="76"/>
                  </a:lnTo>
                  <a:lnTo>
                    <a:pt x="85" y="72"/>
                  </a:lnTo>
                  <a:lnTo>
                    <a:pt x="89" y="69"/>
                  </a:lnTo>
                  <a:lnTo>
                    <a:pt x="94" y="65"/>
                  </a:lnTo>
                  <a:lnTo>
                    <a:pt x="100" y="63"/>
                  </a:lnTo>
                  <a:lnTo>
                    <a:pt x="103" y="61"/>
                  </a:lnTo>
                  <a:lnTo>
                    <a:pt x="106" y="60"/>
                  </a:lnTo>
                  <a:lnTo>
                    <a:pt x="112" y="50"/>
                  </a:lnTo>
                  <a:lnTo>
                    <a:pt x="119" y="41"/>
                  </a:lnTo>
                  <a:lnTo>
                    <a:pt x="128" y="31"/>
                  </a:lnTo>
                  <a:lnTo>
                    <a:pt x="138" y="22"/>
                  </a:lnTo>
                  <a:lnTo>
                    <a:pt x="148" y="16"/>
                  </a:lnTo>
                  <a:lnTo>
                    <a:pt x="157" y="9"/>
                  </a:lnTo>
                  <a:lnTo>
                    <a:pt x="164" y="5"/>
                  </a:lnTo>
                  <a:lnTo>
                    <a:pt x="170" y="3"/>
                  </a:lnTo>
                  <a:lnTo>
                    <a:pt x="176" y="2"/>
                  </a:lnTo>
                  <a:lnTo>
                    <a:pt x="179" y="2"/>
                  </a:lnTo>
                  <a:lnTo>
                    <a:pt x="179" y="3"/>
                  </a:lnTo>
                  <a:lnTo>
                    <a:pt x="174" y="5"/>
                  </a:lnTo>
                  <a:lnTo>
                    <a:pt x="166" y="10"/>
                  </a:lnTo>
                  <a:lnTo>
                    <a:pt x="157" y="17"/>
                  </a:lnTo>
                  <a:lnTo>
                    <a:pt x="148" y="25"/>
                  </a:lnTo>
                  <a:lnTo>
                    <a:pt x="139" y="33"/>
                  </a:lnTo>
                  <a:lnTo>
                    <a:pt x="131" y="42"/>
                  </a:lnTo>
                  <a:lnTo>
                    <a:pt x="125" y="50"/>
                  </a:lnTo>
                  <a:lnTo>
                    <a:pt x="119" y="56"/>
                  </a:lnTo>
                  <a:lnTo>
                    <a:pt x="118" y="61"/>
                  </a:lnTo>
                  <a:lnTo>
                    <a:pt x="118" y="63"/>
                  </a:lnTo>
                  <a:lnTo>
                    <a:pt x="120" y="63"/>
                  </a:lnTo>
                  <a:lnTo>
                    <a:pt x="122" y="62"/>
                  </a:lnTo>
                  <a:lnTo>
                    <a:pt x="128" y="62"/>
                  </a:lnTo>
                  <a:lnTo>
                    <a:pt x="136" y="61"/>
                  </a:lnTo>
                  <a:lnTo>
                    <a:pt x="145" y="59"/>
                  </a:lnTo>
                  <a:lnTo>
                    <a:pt x="152" y="56"/>
                  </a:lnTo>
                  <a:lnTo>
                    <a:pt x="157" y="56"/>
                  </a:lnTo>
                  <a:lnTo>
                    <a:pt x="164" y="51"/>
                  </a:lnTo>
                  <a:lnTo>
                    <a:pt x="173" y="44"/>
                  </a:lnTo>
                  <a:lnTo>
                    <a:pt x="183" y="38"/>
                  </a:lnTo>
                  <a:lnTo>
                    <a:pt x="194" y="34"/>
                  </a:lnTo>
                  <a:lnTo>
                    <a:pt x="204" y="29"/>
                  </a:lnTo>
                  <a:lnTo>
                    <a:pt x="213" y="25"/>
                  </a:lnTo>
                  <a:lnTo>
                    <a:pt x="220" y="21"/>
                  </a:lnTo>
                  <a:lnTo>
                    <a:pt x="224" y="19"/>
                  </a:lnTo>
                  <a:lnTo>
                    <a:pt x="229" y="18"/>
                  </a:lnTo>
                  <a:lnTo>
                    <a:pt x="231" y="19"/>
                  </a:lnTo>
                  <a:lnTo>
                    <a:pt x="230" y="21"/>
                  </a:lnTo>
                  <a:lnTo>
                    <a:pt x="224" y="25"/>
                  </a:lnTo>
                  <a:lnTo>
                    <a:pt x="217" y="27"/>
                  </a:lnTo>
                  <a:lnTo>
                    <a:pt x="209" y="30"/>
                  </a:lnTo>
                  <a:lnTo>
                    <a:pt x="202" y="35"/>
                  </a:lnTo>
                  <a:lnTo>
                    <a:pt x="194" y="39"/>
                  </a:lnTo>
                  <a:lnTo>
                    <a:pt x="187" y="44"/>
                  </a:lnTo>
                  <a:lnTo>
                    <a:pt x="181" y="50"/>
                  </a:lnTo>
                  <a:lnTo>
                    <a:pt x="177" y="54"/>
                  </a:lnTo>
                  <a:lnTo>
                    <a:pt x="174" y="58"/>
                  </a:lnTo>
                  <a:lnTo>
                    <a:pt x="182" y="59"/>
                  </a:lnTo>
                  <a:lnTo>
                    <a:pt x="192" y="58"/>
                  </a:lnTo>
                  <a:lnTo>
                    <a:pt x="203" y="56"/>
                  </a:lnTo>
                  <a:lnTo>
                    <a:pt x="213" y="55"/>
                  </a:lnTo>
                  <a:lnTo>
                    <a:pt x="223" y="53"/>
                  </a:lnTo>
                  <a:lnTo>
                    <a:pt x="232" y="51"/>
                  </a:lnTo>
                  <a:lnTo>
                    <a:pt x="239" y="48"/>
                  </a:lnTo>
                  <a:lnTo>
                    <a:pt x="243" y="46"/>
                  </a:lnTo>
                  <a:lnTo>
                    <a:pt x="249" y="44"/>
                  </a:lnTo>
                  <a:lnTo>
                    <a:pt x="254" y="43"/>
                  </a:lnTo>
                  <a:lnTo>
                    <a:pt x="254" y="44"/>
                  </a:lnTo>
                  <a:lnTo>
                    <a:pt x="250" y="47"/>
                  </a:lnTo>
                  <a:lnTo>
                    <a:pt x="246" y="50"/>
                  </a:lnTo>
                  <a:lnTo>
                    <a:pt x="240" y="53"/>
                  </a:lnTo>
                  <a:lnTo>
                    <a:pt x="232" y="58"/>
                  </a:lnTo>
                  <a:lnTo>
                    <a:pt x="222" y="61"/>
                  </a:lnTo>
                  <a:lnTo>
                    <a:pt x="212" y="64"/>
                  </a:lnTo>
                  <a:lnTo>
                    <a:pt x="200" y="68"/>
                  </a:lnTo>
                  <a:lnTo>
                    <a:pt x="189" y="69"/>
                  </a:lnTo>
                  <a:lnTo>
                    <a:pt x="178" y="69"/>
                  </a:lnTo>
                  <a:lnTo>
                    <a:pt x="181" y="72"/>
                  </a:lnTo>
                  <a:lnTo>
                    <a:pt x="187" y="77"/>
                  </a:lnTo>
                  <a:lnTo>
                    <a:pt x="194" y="81"/>
                  </a:lnTo>
                  <a:lnTo>
                    <a:pt x="202" y="85"/>
                  </a:lnTo>
                  <a:lnTo>
                    <a:pt x="208" y="89"/>
                  </a:lnTo>
                  <a:lnTo>
                    <a:pt x="215" y="93"/>
                  </a:lnTo>
                  <a:lnTo>
                    <a:pt x="221" y="95"/>
                  </a:lnTo>
                  <a:lnTo>
                    <a:pt x="225" y="97"/>
                  </a:lnTo>
                  <a:lnTo>
                    <a:pt x="231" y="99"/>
                  </a:lnTo>
                  <a:lnTo>
                    <a:pt x="233" y="103"/>
                  </a:lnTo>
                  <a:lnTo>
                    <a:pt x="232" y="104"/>
                  </a:lnTo>
                  <a:lnTo>
                    <a:pt x="226" y="103"/>
                  </a:lnTo>
                  <a:lnTo>
                    <a:pt x="221" y="101"/>
                  </a:lnTo>
                  <a:lnTo>
                    <a:pt x="213" y="98"/>
                  </a:lnTo>
                  <a:lnTo>
                    <a:pt x="203" y="95"/>
                  </a:lnTo>
                  <a:lnTo>
                    <a:pt x="192" y="90"/>
                  </a:lnTo>
                  <a:lnTo>
                    <a:pt x="182" y="86"/>
                  </a:lnTo>
                  <a:lnTo>
                    <a:pt x="173" y="81"/>
                  </a:lnTo>
                  <a:lnTo>
                    <a:pt x="166" y="77"/>
                  </a:lnTo>
                  <a:lnTo>
                    <a:pt x="162" y="73"/>
                  </a:lnTo>
                  <a:lnTo>
                    <a:pt x="157" y="73"/>
                  </a:lnTo>
                  <a:lnTo>
                    <a:pt x="153" y="75"/>
                  </a:lnTo>
                  <a:lnTo>
                    <a:pt x="147" y="75"/>
                  </a:lnTo>
                  <a:lnTo>
                    <a:pt x="142" y="76"/>
                  </a:lnTo>
                  <a:lnTo>
                    <a:pt x="137" y="76"/>
                  </a:lnTo>
                  <a:lnTo>
                    <a:pt x="131" y="77"/>
                  </a:lnTo>
                  <a:lnTo>
                    <a:pt x="128" y="77"/>
                  </a:lnTo>
                  <a:lnTo>
                    <a:pt x="125" y="78"/>
                  </a:lnTo>
                  <a:lnTo>
                    <a:pt x="127" y="82"/>
                  </a:lnTo>
                  <a:lnTo>
                    <a:pt x="130" y="87"/>
                  </a:lnTo>
                  <a:lnTo>
                    <a:pt x="135" y="92"/>
                  </a:lnTo>
                  <a:lnTo>
                    <a:pt x="140" y="96"/>
                  </a:lnTo>
                  <a:lnTo>
                    <a:pt x="146" y="101"/>
                  </a:lnTo>
                  <a:lnTo>
                    <a:pt x="151" y="105"/>
                  </a:lnTo>
                  <a:lnTo>
                    <a:pt x="156" y="109"/>
                  </a:lnTo>
                  <a:lnTo>
                    <a:pt x="160" y="111"/>
                  </a:lnTo>
                  <a:lnTo>
                    <a:pt x="166" y="115"/>
                  </a:lnTo>
                  <a:lnTo>
                    <a:pt x="173" y="119"/>
                  </a:lnTo>
                  <a:lnTo>
                    <a:pt x="180" y="122"/>
                  </a:lnTo>
                  <a:lnTo>
                    <a:pt x="185" y="124"/>
                  </a:lnTo>
                  <a:lnTo>
                    <a:pt x="188" y="128"/>
                  </a:lnTo>
                  <a:lnTo>
                    <a:pt x="190" y="131"/>
                  </a:lnTo>
                  <a:lnTo>
                    <a:pt x="188" y="132"/>
                  </a:lnTo>
                  <a:lnTo>
                    <a:pt x="180" y="128"/>
                  </a:lnTo>
                  <a:lnTo>
                    <a:pt x="173" y="123"/>
                  </a:lnTo>
                  <a:lnTo>
                    <a:pt x="164" y="119"/>
                  </a:lnTo>
                  <a:lnTo>
                    <a:pt x="154" y="113"/>
                  </a:lnTo>
                  <a:lnTo>
                    <a:pt x="145" y="106"/>
                  </a:lnTo>
                  <a:lnTo>
                    <a:pt x="135" y="101"/>
                  </a:lnTo>
                  <a:lnTo>
                    <a:pt x="127" y="96"/>
                  </a:lnTo>
                  <a:lnTo>
                    <a:pt x="121" y="92"/>
                  </a:lnTo>
                  <a:lnTo>
                    <a:pt x="117" y="88"/>
                  </a:lnTo>
                  <a:lnTo>
                    <a:pt x="112" y="85"/>
                  </a:lnTo>
                  <a:lnTo>
                    <a:pt x="108" y="84"/>
                  </a:lnTo>
                  <a:lnTo>
                    <a:pt x="104" y="85"/>
                  </a:lnTo>
                  <a:lnTo>
                    <a:pt x="100" y="87"/>
                  </a:lnTo>
                  <a:lnTo>
                    <a:pt x="93" y="89"/>
                  </a:lnTo>
                  <a:lnTo>
                    <a:pt x="83" y="93"/>
                  </a:lnTo>
                  <a:lnTo>
                    <a:pt x="74" y="95"/>
                  </a:lnTo>
                  <a:lnTo>
                    <a:pt x="68" y="98"/>
                  </a:lnTo>
                  <a:lnTo>
                    <a:pt x="67" y="101"/>
                  </a:lnTo>
                  <a:lnTo>
                    <a:pt x="67" y="102"/>
                  </a:lnTo>
                  <a:lnTo>
                    <a:pt x="69" y="105"/>
                  </a:lnTo>
                  <a:lnTo>
                    <a:pt x="74" y="109"/>
                  </a:lnTo>
                  <a:lnTo>
                    <a:pt x="78" y="112"/>
                  </a:lnTo>
                  <a:lnTo>
                    <a:pt x="84" y="118"/>
                  </a:lnTo>
                  <a:lnTo>
                    <a:pt x="92" y="123"/>
                  </a:lnTo>
                  <a:lnTo>
                    <a:pt x="101" y="130"/>
                  </a:lnTo>
                  <a:lnTo>
                    <a:pt x="110" y="137"/>
                  </a:lnTo>
                  <a:lnTo>
                    <a:pt x="119" y="143"/>
                  </a:lnTo>
                  <a:lnTo>
                    <a:pt x="126" y="147"/>
                  </a:lnTo>
                  <a:lnTo>
                    <a:pt x="131" y="149"/>
                  </a:lnTo>
                  <a:lnTo>
                    <a:pt x="137" y="153"/>
                  </a:lnTo>
                  <a:lnTo>
                    <a:pt x="136" y="155"/>
                  </a:lnTo>
                  <a:lnTo>
                    <a:pt x="130" y="155"/>
                  </a:lnTo>
                  <a:lnTo>
                    <a:pt x="122" y="150"/>
                  </a:lnTo>
                  <a:lnTo>
                    <a:pt x="115" y="146"/>
                  </a:lnTo>
                  <a:lnTo>
                    <a:pt x="108" y="140"/>
                  </a:lnTo>
                  <a:lnTo>
                    <a:pt x="97" y="135"/>
                  </a:lnTo>
                  <a:lnTo>
                    <a:pt x="87" y="128"/>
                  </a:lnTo>
                  <a:lnTo>
                    <a:pt x="77" y="122"/>
                  </a:lnTo>
                  <a:lnTo>
                    <a:pt x="68" y="118"/>
                  </a:lnTo>
                  <a:lnTo>
                    <a:pt x="61" y="113"/>
                  </a:lnTo>
                  <a:lnTo>
                    <a:pt x="58" y="112"/>
                  </a:lnTo>
                  <a:lnTo>
                    <a:pt x="54" y="112"/>
                  </a:lnTo>
                  <a:lnTo>
                    <a:pt x="49" y="114"/>
                  </a:lnTo>
                  <a:lnTo>
                    <a:pt x="41" y="116"/>
                  </a:lnTo>
                  <a:lnTo>
                    <a:pt x="32" y="120"/>
                  </a:lnTo>
                  <a:lnTo>
                    <a:pt x="23" y="122"/>
                  </a:lnTo>
                  <a:lnTo>
                    <a:pt x="13" y="126"/>
                  </a:lnTo>
                  <a:lnTo>
                    <a:pt x="7" y="127"/>
                  </a:lnTo>
                  <a:lnTo>
                    <a:pt x="2" y="128"/>
                  </a:lnTo>
                  <a:lnTo>
                    <a:pt x="0" y="128"/>
                  </a:lnTo>
                  <a:lnTo>
                    <a:pt x="1" y="126"/>
                  </a:lnTo>
                  <a:lnTo>
                    <a:pt x="6" y="123"/>
                  </a:lnTo>
                  <a:lnTo>
                    <a:pt x="10" y="119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48" name="Freeform 658"/>
            <p:cNvSpPr>
              <a:spLocks/>
            </p:cNvSpPr>
            <p:nvPr/>
          </p:nvSpPr>
          <p:spPr bwMode="auto">
            <a:xfrm>
              <a:off x="833" y="438"/>
              <a:ext cx="183" cy="153"/>
            </a:xfrm>
            <a:custGeom>
              <a:avLst/>
              <a:gdLst>
                <a:gd name="T0" fmla="*/ 21 w 183"/>
                <a:gd name="T1" fmla="*/ 13 h 153"/>
                <a:gd name="T2" fmla="*/ 45 w 183"/>
                <a:gd name="T3" fmla="*/ 15 h 153"/>
                <a:gd name="T4" fmla="*/ 83 w 183"/>
                <a:gd name="T5" fmla="*/ 9 h 153"/>
                <a:gd name="T6" fmla="*/ 117 w 183"/>
                <a:gd name="T7" fmla="*/ 9 h 153"/>
                <a:gd name="T8" fmla="*/ 128 w 183"/>
                <a:gd name="T9" fmla="*/ 16 h 153"/>
                <a:gd name="T10" fmla="*/ 109 w 183"/>
                <a:gd name="T11" fmla="*/ 16 h 153"/>
                <a:gd name="T12" fmla="*/ 78 w 183"/>
                <a:gd name="T13" fmla="*/ 17 h 153"/>
                <a:gd name="T14" fmla="*/ 50 w 183"/>
                <a:gd name="T15" fmla="*/ 23 h 153"/>
                <a:gd name="T16" fmla="*/ 54 w 183"/>
                <a:gd name="T17" fmla="*/ 30 h 153"/>
                <a:gd name="T18" fmla="*/ 70 w 183"/>
                <a:gd name="T19" fmla="*/ 36 h 153"/>
                <a:gd name="T20" fmla="*/ 80 w 183"/>
                <a:gd name="T21" fmla="*/ 42 h 153"/>
                <a:gd name="T22" fmla="*/ 114 w 183"/>
                <a:gd name="T23" fmla="*/ 41 h 153"/>
                <a:gd name="T24" fmla="*/ 152 w 183"/>
                <a:gd name="T25" fmla="*/ 47 h 153"/>
                <a:gd name="T26" fmla="*/ 172 w 183"/>
                <a:gd name="T27" fmla="*/ 58 h 153"/>
                <a:gd name="T28" fmla="*/ 162 w 183"/>
                <a:gd name="T29" fmla="*/ 57 h 153"/>
                <a:gd name="T30" fmla="*/ 138 w 183"/>
                <a:gd name="T31" fmla="*/ 51 h 153"/>
                <a:gd name="T32" fmla="*/ 108 w 183"/>
                <a:gd name="T33" fmla="*/ 49 h 153"/>
                <a:gd name="T34" fmla="*/ 102 w 183"/>
                <a:gd name="T35" fmla="*/ 57 h 153"/>
                <a:gd name="T36" fmla="*/ 117 w 183"/>
                <a:gd name="T37" fmla="*/ 68 h 153"/>
                <a:gd name="T38" fmla="*/ 142 w 183"/>
                <a:gd name="T39" fmla="*/ 71 h 153"/>
                <a:gd name="T40" fmla="*/ 171 w 183"/>
                <a:gd name="T41" fmla="*/ 83 h 153"/>
                <a:gd name="T42" fmla="*/ 178 w 183"/>
                <a:gd name="T43" fmla="*/ 96 h 153"/>
                <a:gd name="T44" fmla="*/ 157 w 183"/>
                <a:gd name="T45" fmla="*/ 85 h 153"/>
                <a:gd name="T46" fmla="*/ 136 w 183"/>
                <a:gd name="T47" fmla="*/ 79 h 153"/>
                <a:gd name="T48" fmla="*/ 145 w 183"/>
                <a:gd name="T49" fmla="*/ 96 h 153"/>
                <a:gd name="T50" fmla="*/ 166 w 183"/>
                <a:gd name="T51" fmla="*/ 118 h 153"/>
                <a:gd name="T52" fmla="*/ 177 w 183"/>
                <a:gd name="T53" fmla="*/ 130 h 153"/>
                <a:gd name="T54" fmla="*/ 181 w 183"/>
                <a:gd name="T55" fmla="*/ 147 h 153"/>
                <a:gd name="T56" fmla="*/ 171 w 183"/>
                <a:gd name="T57" fmla="*/ 136 h 153"/>
                <a:gd name="T58" fmla="*/ 143 w 183"/>
                <a:gd name="T59" fmla="*/ 103 h 153"/>
                <a:gd name="T60" fmla="*/ 123 w 183"/>
                <a:gd name="T61" fmla="*/ 84 h 153"/>
                <a:gd name="T62" fmla="*/ 118 w 183"/>
                <a:gd name="T63" fmla="*/ 88 h 153"/>
                <a:gd name="T64" fmla="*/ 127 w 183"/>
                <a:gd name="T65" fmla="*/ 115 h 153"/>
                <a:gd name="T66" fmla="*/ 136 w 183"/>
                <a:gd name="T67" fmla="*/ 139 h 153"/>
                <a:gd name="T68" fmla="*/ 129 w 183"/>
                <a:gd name="T69" fmla="*/ 134 h 153"/>
                <a:gd name="T70" fmla="*/ 110 w 183"/>
                <a:gd name="T71" fmla="*/ 90 h 153"/>
                <a:gd name="T72" fmla="*/ 91 w 183"/>
                <a:gd name="T73" fmla="*/ 62 h 153"/>
                <a:gd name="T74" fmla="*/ 77 w 183"/>
                <a:gd name="T75" fmla="*/ 53 h 153"/>
                <a:gd name="T76" fmla="*/ 72 w 183"/>
                <a:gd name="T77" fmla="*/ 59 h 153"/>
                <a:gd name="T78" fmla="*/ 83 w 183"/>
                <a:gd name="T79" fmla="*/ 103 h 153"/>
                <a:gd name="T80" fmla="*/ 96 w 183"/>
                <a:gd name="T81" fmla="*/ 126 h 153"/>
                <a:gd name="T82" fmla="*/ 81 w 183"/>
                <a:gd name="T83" fmla="*/ 111 h 153"/>
                <a:gd name="T84" fmla="*/ 66 w 183"/>
                <a:gd name="T85" fmla="*/ 48 h 153"/>
                <a:gd name="T86" fmla="*/ 43 w 183"/>
                <a:gd name="T87" fmla="*/ 34 h 153"/>
                <a:gd name="T88" fmla="*/ 36 w 183"/>
                <a:gd name="T89" fmla="*/ 49 h 153"/>
                <a:gd name="T90" fmla="*/ 42 w 183"/>
                <a:gd name="T91" fmla="*/ 78 h 153"/>
                <a:gd name="T92" fmla="*/ 50 w 183"/>
                <a:gd name="T93" fmla="*/ 111 h 153"/>
                <a:gd name="T94" fmla="*/ 43 w 183"/>
                <a:gd name="T95" fmla="*/ 108 h 153"/>
                <a:gd name="T96" fmla="*/ 34 w 183"/>
                <a:gd name="T97" fmla="*/ 64 h 153"/>
                <a:gd name="T98" fmla="*/ 17 w 183"/>
                <a:gd name="T99" fmla="*/ 19 h 153"/>
                <a:gd name="T100" fmla="*/ 0 w 183"/>
                <a:gd name="T101" fmla="*/ 2 h 153"/>
                <a:gd name="T102" fmla="*/ 3 w 183"/>
                <a:gd name="T103" fmla="*/ 0 h 15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3"/>
                <a:gd name="T157" fmla="*/ 0 h 153"/>
                <a:gd name="T158" fmla="*/ 183 w 183"/>
                <a:gd name="T159" fmla="*/ 153 h 15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3" h="153">
                  <a:moveTo>
                    <a:pt x="7" y="1"/>
                  </a:moveTo>
                  <a:lnTo>
                    <a:pt x="13" y="7"/>
                  </a:lnTo>
                  <a:lnTo>
                    <a:pt x="21" y="13"/>
                  </a:lnTo>
                  <a:lnTo>
                    <a:pt x="29" y="16"/>
                  </a:lnTo>
                  <a:lnTo>
                    <a:pt x="36" y="17"/>
                  </a:lnTo>
                  <a:lnTo>
                    <a:pt x="45" y="15"/>
                  </a:lnTo>
                  <a:lnTo>
                    <a:pt x="57" y="13"/>
                  </a:lnTo>
                  <a:lnTo>
                    <a:pt x="69" y="11"/>
                  </a:lnTo>
                  <a:lnTo>
                    <a:pt x="83" y="9"/>
                  </a:lnTo>
                  <a:lnTo>
                    <a:pt x="95" y="9"/>
                  </a:lnTo>
                  <a:lnTo>
                    <a:pt x="106" y="9"/>
                  </a:lnTo>
                  <a:lnTo>
                    <a:pt x="117" y="9"/>
                  </a:lnTo>
                  <a:lnTo>
                    <a:pt x="122" y="11"/>
                  </a:lnTo>
                  <a:lnTo>
                    <a:pt x="128" y="15"/>
                  </a:lnTo>
                  <a:lnTo>
                    <a:pt x="128" y="16"/>
                  </a:lnTo>
                  <a:lnTo>
                    <a:pt x="123" y="16"/>
                  </a:lnTo>
                  <a:lnTo>
                    <a:pt x="115" y="16"/>
                  </a:lnTo>
                  <a:lnTo>
                    <a:pt x="109" y="16"/>
                  </a:lnTo>
                  <a:lnTo>
                    <a:pt x="100" y="16"/>
                  </a:lnTo>
                  <a:lnTo>
                    <a:pt x="89" y="16"/>
                  </a:lnTo>
                  <a:lnTo>
                    <a:pt x="78" y="17"/>
                  </a:lnTo>
                  <a:lnTo>
                    <a:pt x="67" y="19"/>
                  </a:lnTo>
                  <a:lnTo>
                    <a:pt x="58" y="20"/>
                  </a:lnTo>
                  <a:lnTo>
                    <a:pt x="50" y="23"/>
                  </a:lnTo>
                  <a:lnTo>
                    <a:pt x="45" y="25"/>
                  </a:lnTo>
                  <a:lnTo>
                    <a:pt x="49" y="27"/>
                  </a:lnTo>
                  <a:lnTo>
                    <a:pt x="54" y="30"/>
                  </a:lnTo>
                  <a:lnTo>
                    <a:pt x="59" y="32"/>
                  </a:lnTo>
                  <a:lnTo>
                    <a:pt x="64" y="34"/>
                  </a:lnTo>
                  <a:lnTo>
                    <a:pt x="70" y="36"/>
                  </a:lnTo>
                  <a:lnTo>
                    <a:pt x="75" y="39"/>
                  </a:lnTo>
                  <a:lnTo>
                    <a:pt x="78" y="40"/>
                  </a:lnTo>
                  <a:lnTo>
                    <a:pt x="80" y="42"/>
                  </a:lnTo>
                  <a:lnTo>
                    <a:pt x="89" y="41"/>
                  </a:lnTo>
                  <a:lnTo>
                    <a:pt x="102" y="40"/>
                  </a:lnTo>
                  <a:lnTo>
                    <a:pt x="114" y="41"/>
                  </a:lnTo>
                  <a:lnTo>
                    <a:pt x="128" y="42"/>
                  </a:lnTo>
                  <a:lnTo>
                    <a:pt x="140" y="44"/>
                  </a:lnTo>
                  <a:lnTo>
                    <a:pt x="152" y="47"/>
                  </a:lnTo>
                  <a:lnTo>
                    <a:pt x="161" y="50"/>
                  </a:lnTo>
                  <a:lnTo>
                    <a:pt x="166" y="53"/>
                  </a:lnTo>
                  <a:lnTo>
                    <a:pt x="172" y="58"/>
                  </a:lnTo>
                  <a:lnTo>
                    <a:pt x="172" y="60"/>
                  </a:lnTo>
                  <a:lnTo>
                    <a:pt x="169" y="59"/>
                  </a:lnTo>
                  <a:lnTo>
                    <a:pt x="162" y="57"/>
                  </a:lnTo>
                  <a:lnTo>
                    <a:pt x="156" y="54"/>
                  </a:lnTo>
                  <a:lnTo>
                    <a:pt x="148" y="53"/>
                  </a:lnTo>
                  <a:lnTo>
                    <a:pt x="138" y="51"/>
                  </a:lnTo>
                  <a:lnTo>
                    <a:pt x="128" y="50"/>
                  </a:lnTo>
                  <a:lnTo>
                    <a:pt x="117" y="49"/>
                  </a:lnTo>
                  <a:lnTo>
                    <a:pt x="108" y="49"/>
                  </a:lnTo>
                  <a:lnTo>
                    <a:pt x="98" y="49"/>
                  </a:lnTo>
                  <a:lnTo>
                    <a:pt x="93" y="50"/>
                  </a:lnTo>
                  <a:lnTo>
                    <a:pt x="102" y="57"/>
                  </a:lnTo>
                  <a:lnTo>
                    <a:pt x="109" y="61"/>
                  </a:lnTo>
                  <a:lnTo>
                    <a:pt x="114" y="65"/>
                  </a:lnTo>
                  <a:lnTo>
                    <a:pt x="117" y="68"/>
                  </a:lnTo>
                  <a:lnTo>
                    <a:pt x="123" y="69"/>
                  </a:lnTo>
                  <a:lnTo>
                    <a:pt x="131" y="70"/>
                  </a:lnTo>
                  <a:lnTo>
                    <a:pt x="142" y="71"/>
                  </a:lnTo>
                  <a:lnTo>
                    <a:pt x="152" y="74"/>
                  </a:lnTo>
                  <a:lnTo>
                    <a:pt x="162" y="77"/>
                  </a:lnTo>
                  <a:lnTo>
                    <a:pt x="171" y="83"/>
                  </a:lnTo>
                  <a:lnTo>
                    <a:pt x="179" y="91"/>
                  </a:lnTo>
                  <a:lnTo>
                    <a:pt x="183" y="101"/>
                  </a:lnTo>
                  <a:lnTo>
                    <a:pt x="178" y="96"/>
                  </a:lnTo>
                  <a:lnTo>
                    <a:pt x="172" y="93"/>
                  </a:lnTo>
                  <a:lnTo>
                    <a:pt x="164" y="88"/>
                  </a:lnTo>
                  <a:lnTo>
                    <a:pt x="157" y="85"/>
                  </a:lnTo>
                  <a:lnTo>
                    <a:pt x="151" y="82"/>
                  </a:lnTo>
                  <a:lnTo>
                    <a:pt x="143" y="81"/>
                  </a:lnTo>
                  <a:lnTo>
                    <a:pt x="136" y="79"/>
                  </a:lnTo>
                  <a:lnTo>
                    <a:pt x="129" y="79"/>
                  </a:lnTo>
                  <a:lnTo>
                    <a:pt x="137" y="87"/>
                  </a:lnTo>
                  <a:lnTo>
                    <a:pt x="145" y="96"/>
                  </a:lnTo>
                  <a:lnTo>
                    <a:pt x="153" y="104"/>
                  </a:lnTo>
                  <a:lnTo>
                    <a:pt x="160" y="111"/>
                  </a:lnTo>
                  <a:lnTo>
                    <a:pt x="166" y="118"/>
                  </a:lnTo>
                  <a:lnTo>
                    <a:pt x="172" y="124"/>
                  </a:lnTo>
                  <a:lnTo>
                    <a:pt x="176" y="128"/>
                  </a:lnTo>
                  <a:lnTo>
                    <a:pt x="177" y="130"/>
                  </a:lnTo>
                  <a:lnTo>
                    <a:pt x="178" y="135"/>
                  </a:lnTo>
                  <a:lnTo>
                    <a:pt x="180" y="141"/>
                  </a:lnTo>
                  <a:lnTo>
                    <a:pt x="181" y="147"/>
                  </a:lnTo>
                  <a:lnTo>
                    <a:pt x="183" y="153"/>
                  </a:lnTo>
                  <a:lnTo>
                    <a:pt x="179" y="146"/>
                  </a:lnTo>
                  <a:lnTo>
                    <a:pt x="171" y="136"/>
                  </a:lnTo>
                  <a:lnTo>
                    <a:pt x="162" y="126"/>
                  </a:lnTo>
                  <a:lnTo>
                    <a:pt x="153" y="113"/>
                  </a:lnTo>
                  <a:lnTo>
                    <a:pt x="143" y="103"/>
                  </a:lnTo>
                  <a:lnTo>
                    <a:pt x="135" y="94"/>
                  </a:lnTo>
                  <a:lnTo>
                    <a:pt x="128" y="87"/>
                  </a:lnTo>
                  <a:lnTo>
                    <a:pt x="123" y="84"/>
                  </a:lnTo>
                  <a:lnTo>
                    <a:pt x="120" y="83"/>
                  </a:lnTo>
                  <a:lnTo>
                    <a:pt x="118" y="85"/>
                  </a:lnTo>
                  <a:lnTo>
                    <a:pt x="118" y="88"/>
                  </a:lnTo>
                  <a:lnTo>
                    <a:pt x="119" y="93"/>
                  </a:lnTo>
                  <a:lnTo>
                    <a:pt x="121" y="101"/>
                  </a:lnTo>
                  <a:lnTo>
                    <a:pt x="127" y="115"/>
                  </a:lnTo>
                  <a:lnTo>
                    <a:pt x="132" y="127"/>
                  </a:lnTo>
                  <a:lnTo>
                    <a:pt x="136" y="136"/>
                  </a:lnTo>
                  <a:lnTo>
                    <a:pt x="136" y="139"/>
                  </a:lnTo>
                  <a:lnTo>
                    <a:pt x="135" y="139"/>
                  </a:lnTo>
                  <a:lnTo>
                    <a:pt x="132" y="138"/>
                  </a:lnTo>
                  <a:lnTo>
                    <a:pt x="129" y="134"/>
                  </a:lnTo>
                  <a:lnTo>
                    <a:pt x="123" y="124"/>
                  </a:lnTo>
                  <a:lnTo>
                    <a:pt x="117" y="107"/>
                  </a:lnTo>
                  <a:lnTo>
                    <a:pt x="110" y="90"/>
                  </a:lnTo>
                  <a:lnTo>
                    <a:pt x="110" y="76"/>
                  </a:lnTo>
                  <a:lnTo>
                    <a:pt x="100" y="68"/>
                  </a:lnTo>
                  <a:lnTo>
                    <a:pt x="91" y="62"/>
                  </a:lnTo>
                  <a:lnTo>
                    <a:pt x="83" y="58"/>
                  </a:lnTo>
                  <a:lnTo>
                    <a:pt x="79" y="56"/>
                  </a:lnTo>
                  <a:lnTo>
                    <a:pt x="77" y="53"/>
                  </a:lnTo>
                  <a:lnTo>
                    <a:pt x="75" y="53"/>
                  </a:lnTo>
                  <a:lnTo>
                    <a:pt x="74" y="54"/>
                  </a:lnTo>
                  <a:lnTo>
                    <a:pt x="72" y="59"/>
                  </a:lnTo>
                  <a:lnTo>
                    <a:pt x="74" y="69"/>
                  </a:lnTo>
                  <a:lnTo>
                    <a:pt x="77" y="86"/>
                  </a:lnTo>
                  <a:lnTo>
                    <a:pt x="83" y="103"/>
                  </a:lnTo>
                  <a:lnTo>
                    <a:pt x="92" y="117"/>
                  </a:lnTo>
                  <a:lnTo>
                    <a:pt x="96" y="122"/>
                  </a:lnTo>
                  <a:lnTo>
                    <a:pt x="96" y="126"/>
                  </a:lnTo>
                  <a:lnTo>
                    <a:pt x="93" y="125"/>
                  </a:lnTo>
                  <a:lnTo>
                    <a:pt x="88" y="121"/>
                  </a:lnTo>
                  <a:lnTo>
                    <a:pt x="81" y="111"/>
                  </a:lnTo>
                  <a:lnTo>
                    <a:pt x="72" y="94"/>
                  </a:lnTo>
                  <a:lnTo>
                    <a:pt x="66" y="73"/>
                  </a:lnTo>
                  <a:lnTo>
                    <a:pt x="66" y="48"/>
                  </a:lnTo>
                  <a:lnTo>
                    <a:pt x="59" y="42"/>
                  </a:lnTo>
                  <a:lnTo>
                    <a:pt x="51" y="37"/>
                  </a:lnTo>
                  <a:lnTo>
                    <a:pt x="43" y="34"/>
                  </a:lnTo>
                  <a:lnTo>
                    <a:pt x="38" y="32"/>
                  </a:lnTo>
                  <a:lnTo>
                    <a:pt x="36" y="39"/>
                  </a:lnTo>
                  <a:lnTo>
                    <a:pt x="36" y="49"/>
                  </a:lnTo>
                  <a:lnTo>
                    <a:pt x="38" y="60"/>
                  </a:lnTo>
                  <a:lnTo>
                    <a:pt x="41" y="69"/>
                  </a:lnTo>
                  <a:lnTo>
                    <a:pt x="42" y="78"/>
                  </a:lnTo>
                  <a:lnTo>
                    <a:pt x="44" y="92"/>
                  </a:lnTo>
                  <a:lnTo>
                    <a:pt x="47" y="103"/>
                  </a:lnTo>
                  <a:lnTo>
                    <a:pt x="50" y="111"/>
                  </a:lnTo>
                  <a:lnTo>
                    <a:pt x="50" y="113"/>
                  </a:lnTo>
                  <a:lnTo>
                    <a:pt x="46" y="112"/>
                  </a:lnTo>
                  <a:lnTo>
                    <a:pt x="43" y="108"/>
                  </a:lnTo>
                  <a:lnTo>
                    <a:pt x="40" y="100"/>
                  </a:lnTo>
                  <a:lnTo>
                    <a:pt x="37" y="85"/>
                  </a:lnTo>
                  <a:lnTo>
                    <a:pt x="34" y="64"/>
                  </a:lnTo>
                  <a:lnTo>
                    <a:pt x="29" y="43"/>
                  </a:lnTo>
                  <a:lnTo>
                    <a:pt x="27" y="30"/>
                  </a:lnTo>
                  <a:lnTo>
                    <a:pt x="17" y="19"/>
                  </a:lnTo>
                  <a:lnTo>
                    <a:pt x="9" y="11"/>
                  </a:lnTo>
                  <a:lnTo>
                    <a:pt x="3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49" name="Freeform 659"/>
            <p:cNvSpPr>
              <a:spLocks/>
            </p:cNvSpPr>
            <p:nvPr/>
          </p:nvSpPr>
          <p:spPr bwMode="auto">
            <a:xfrm>
              <a:off x="738" y="456"/>
              <a:ext cx="127" cy="211"/>
            </a:xfrm>
            <a:custGeom>
              <a:avLst/>
              <a:gdLst>
                <a:gd name="T0" fmla="*/ 56 w 127"/>
                <a:gd name="T1" fmla="*/ 1 h 211"/>
                <a:gd name="T2" fmla="*/ 60 w 127"/>
                <a:gd name="T3" fmla="*/ 24 h 211"/>
                <a:gd name="T4" fmla="*/ 63 w 127"/>
                <a:gd name="T5" fmla="*/ 33 h 211"/>
                <a:gd name="T6" fmla="*/ 72 w 127"/>
                <a:gd name="T7" fmla="*/ 40 h 211"/>
                <a:gd name="T8" fmla="*/ 85 w 127"/>
                <a:gd name="T9" fmla="*/ 51 h 211"/>
                <a:gd name="T10" fmla="*/ 98 w 127"/>
                <a:gd name="T11" fmla="*/ 67 h 211"/>
                <a:gd name="T12" fmla="*/ 113 w 127"/>
                <a:gd name="T13" fmla="*/ 93 h 211"/>
                <a:gd name="T14" fmla="*/ 124 w 127"/>
                <a:gd name="T15" fmla="*/ 112 h 211"/>
                <a:gd name="T16" fmla="*/ 127 w 127"/>
                <a:gd name="T17" fmla="*/ 121 h 211"/>
                <a:gd name="T18" fmla="*/ 123 w 127"/>
                <a:gd name="T19" fmla="*/ 121 h 211"/>
                <a:gd name="T20" fmla="*/ 118 w 127"/>
                <a:gd name="T21" fmla="*/ 111 h 211"/>
                <a:gd name="T22" fmla="*/ 110 w 127"/>
                <a:gd name="T23" fmla="*/ 97 h 211"/>
                <a:gd name="T24" fmla="*/ 98 w 127"/>
                <a:gd name="T25" fmla="*/ 80 h 211"/>
                <a:gd name="T26" fmla="*/ 88 w 127"/>
                <a:gd name="T27" fmla="*/ 65 h 211"/>
                <a:gd name="T28" fmla="*/ 79 w 127"/>
                <a:gd name="T29" fmla="*/ 57 h 211"/>
                <a:gd name="T30" fmla="*/ 71 w 127"/>
                <a:gd name="T31" fmla="*/ 51 h 211"/>
                <a:gd name="T32" fmla="*/ 67 w 127"/>
                <a:gd name="T33" fmla="*/ 61 h 211"/>
                <a:gd name="T34" fmla="*/ 68 w 127"/>
                <a:gd name="T35" fmla="*/ 85 h 211"/>
                <a:gd name="T36" fmla="*/ 74 w 127"/>
                <a:gd name="T37" fmla="*/ 98 h 211"/>
                <a:gd name="T38" fmla="*/ 89 w 127"/>
                <a:gd name="T39" fmla="*/ 111 h 211"/>
                <a:gd name="T40" fmla="*/ 105 w 127"/>
                <a:gd name="T41" fmla="*/ 131 h 211"/>
                <a:gd name="T42" fmla="*/ 116 w 127"/>
                <a:gd name="T43" fmla="*/ 154 h 211"/>
                <a:gd name="T44" fmla="*/ 119 w 127"/>
                <a:gd name="T45" fmla="*/ 174 h 211"/>
                <a:gd name="T46" fmla="*/ 113 w 127"/>
                <a:gd name="T47" fmla="*/ 163 h 211"/>
                <a:gd name="T48" fmla="*/ 104 w 127"/>
                <a:gd name="T49" fmla="*/ 144 h 211"/>
                <a:gd name="T50" fmla="*/ 95 w 127"/>
                <a:gd name="T51" fmla="*/ 131 h 211"/>
                <a:gd name="T52" fmla="*/ 85 w 127"/>
                <a:gd name="T53" fmla="*/ 119 h 211"/>
                <a:gd name="T54" fmla="*/ 74 w 127"/>
                <a:gd name="T55" fmla="*/ 111 h 211"/>
                <a:gd name="T56" fmla="*/ 77 w 127"/>
                <a:gd name="T57" fmla="*/ 128 h 211"/>
                <a:gd name="T58" fmla="*/ 85 w 127"/>
                <a:gd name="T59" fmla="*/ 181 h 211"/>
                <a:gd name="T60" fmla="*/ 81 w 127"/>
                <a:gd name="T61" fmla="*/ 210 h 211"/>
                <a:gd name="T62" fmla="*/ 79 w 127"/>
                <a:gd name="T63" fmla="*/ 208 h 211"/>
                <a:gd name="T64" fmla="*/ 77 w 127"/>
                <a:gd name="T65" fmla="*/ 185 h 211"/>
                <a:gd name="T66" fmla="*/ 65 w 127"/>
                <a:gd name="T67" fmla="*/ 134 h 211"/>
                <a:gd name="T68" fmla="*/ 52 w 127"/>
                <a:gd name="T69" fmla="*/ 126 h 211"/>
                <a:gd name="T70" fmla="*/ 34 w 127"/>
                <a:gd name="T71" fmla="*/ 152 h 211"/>
                <a:gd name="T72" fmla="*/ 27 w 127"/>
                <a:gd name="T73" fmla="*/ 171 h 211"/>
                <a:gd name="T74" fmla="*/ 24 w 127"/>
                <a:gd name="T75" fmla="*/ 167 h 211"/>
                <a:gd name="T76" fmla="*/ 31 w 127"/>
                <a:gd name="T77" fmla="*/ 145 h 211"/>
                <a:gd name="T78" fmla="*/ 50 w 127"/>
                <a:gd name="T79" fmla="*/ 112 h 211"/>
                <a:gd name="T80" fmla="*/ 58 w 127"/>
                <a:gd name="T81" fmla="*/ 90 h 211"/>
                <a:gd name="T82" fmla="*/ 58 w 127"/>
                <a:gd name="T83" fmla="*/ 61 h 211"/>
                <a:gd name="T84" fmla="*/ 51 w 127"/>
                <a:gd name="T85" fmla="*/ 57 h 211"/>
                <a:gd name="T86" fmla="*/ 35 w 127"/>
                <a:gd name="T87" fmla="*/ 72 h 211"/>
                <a:gd name="T88" fmla="*/ 19 w 127"/>
                <a:gd name="T89" fmla="*/ 91 h 211"/>
                <a:gd name="T90" fmla="*/ 8 w 127"/>
                <a:gd name="T91" fmla="*/ 110 h 211"/>
                <a:gd name="T92" fmla="*/ 2 w 127"/>
                <a:gd name="T93" fmla="*/ 123 h 211"/>
                <a:gd name="T94" fmla="*/ 0 w 127"/>
                <a:gd name="T95" fmla="*/ 120 h 211"/>
                <a:gd name="T96" fmla="*/ 3 w 127"/>
                <a:gd name="T97" fmla="*/ 108 h 211"/>
                <a:gd name="T98" fmla="*/ 14 w 127"/>
                <a:gd name="T99" fmla="*/ 89 h 211"/>
                <a:gd name="T100" fmla="*/ 29 w 127"/>
                <a:gd name="T101" fmla="*/ 65 h 211"/>
                <a:gd name="T102" fmla="*/ 45 w 127"/>
                <a:gd name="T103" fmla="*/ 46 h 211"/>
                <a:gd name="T104" fmla="*/ 55 w 127"/>
                <a:gd name="T105" fmla="*/ 32 h 211"/>
                <a:gd name="T106" fmla="*/ 53 w 127"/>
                <a:gd name="T107" fmla="*/ 14 h 211"/>
                <a:gd name="T108" fmla="*/ 52 w 127"/>
                <a:gd name="T109" fmla="*/ 6 h 211"/>
                <a:gd name="T110" fmla="*/ 53 w 127"/>
                <a:gd name="T111" fmla="*/ 2 h 21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7"/>
                <a:gd name="T169" fmla="*/ 0 h 211"/>
                <a:gd name="T170" fmla="*/ 127 w 127"/>
                <a:gd name="T171" fmla="*/ 211 h 21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7" h="211">
                  <a:moveTo>
                    <a:pt x="54" y="0"/>
                  </a:moveTo>
                  <a:lnTo>
                    <a:pt x="56" y="1"/>
                  </a:lnTo>
                  <a:lnTo>
                    <a:pt x="59" y="12"/>
                  </a:lnTo>
                  <a:lnTo>
                    <a:pt x="60" y="24"/>
                  </a:lnTo>
                  <a:lnTo>
                    <a:pt x="61" y="31"/>
                  </a:lnTo>
                  <a:lnTo>
                    <a:pt x="63" y="33"/>
                  </a:lnTo>
                  <a:lnTo>
                    <a:pt x="67" y="35"/>
                  </a:lnTo>
                  <a:lnTo>
                    <a:pt x="72" y="40"/>
                  </a:lnTo>
                  <a:lnTo>
                    <a:pt x="78" y="46"/>
                  </a:lnTo>
                  <a:lnTo>
                    <a:pt x="85" y="51"/>
                  </a:lnTo>
                  <a:lnTo>
                    <a:pt x="91" y="59"/>
                  </a:lnTo>
                  <a:lnTo>
                    <a:pt x="98" y="67"/>
                  </a:lnTo>
                  <a:lnTo>
                    <a:pt x="104" y="77"/>
                  </a:lnTo>
                  <a:lnTo>
                    <a:pt x="113" y="93"/>
                  </a:lnTo>
                  <a:lnTo>
                    <a:pt x="120" y="104"/>
                  </a:lnTo>
                  <a:lnTo>
                    <a:pt x="124" y="112"/>
                  </a:lnTo>
                  <a:lnTo>
                    <a:pt x="127" y="118"/>
                  </a:lnTo>
                  <a:lnTo>
                    <a:pt x="127" y="121"/>
                  </a:lnTo>
                  <a:lnTo>
                    <a:pt x="125" y="123"/>
                  </a:lnTo>
                  <a:lnTo>
                    <a:pt x="123" y="121"/>
                  </a:lnTo>
                  <a:lnTo>
                    <a:pt x="120" y="116"/>
                  </a:lnTo>
                  <a:lnTo>
                    <a:pt x="118" y="111"/>
                  </a:lnTo>
                  <a:lnTo>
                    <a:pt x="114" y="104"/>
                  </a:lnTo>
                  <a:lnTo>
                    <a:pt x="110" y="97"/>
                  </a:lnTo>
                  <a:lnTo>
                    <a:pt x="104" y="87"/>
                  </a:lnTo>
                  <a:lnTo>
                    <a:pt x="98" y="80"/>
                  </a:lnTo>
                  <a:lnTo>
                    <a:pt x="93" y="72"/>
                  </a:lnTo>
                  <a:lnTo>
                    <a:pt x="88" y="65"/>
                  </a:lnTo>
                  <a:lnTo>
                    <a:pt x="85" y="61"/>
                  </a:lnTo>
                  <a:lnTo>
                    <a:pt x="79" y="57"/>
                  </a:lnTo>
                  <a:lnTo>
                    <a:pt x="74" y="53"/>
                  </a:lnTo>
                  <a:lnTo>
                    <a:pt x="71" y="51"/>
                  </a:lnTo>
                  <a:lnTo>
                    <a:pt x="68" y="50"/>
                  </a:lnTo>
                  <a:lnTo>
                    <a:pt x="67" y="61"/>
                  </a:lnTo>
                  <a:lnTo>
                    <a:pt x="67" y="74"/>
                  </a:lnTo>
                  <a:lnTo>
                    <a:pt x="68" y="85"/>
                  </a:lnTo>
                  <a:lnTo>
                    <a:pt x="69" y="93"/>
                  </a:lnTo>
                  <a:lnTo>
                    <a:pt x="74" y="98"/>
                  </a:lnTo>
                  <a:lnTo>
                    <a:pt x="81" y="104"/>
                  </a:lnTo>
                  <a:lnTo>
                    <a:pt x="89" y="111"/>
                  </a:lnTo>
                  <a:lnTo>
                    <a:pt x="97" y="120"/>
                  </a:lnTo>
                  <a:lnTo>
                    <a:pt x="105" y="131"/>
                  </a:lnTo>
                  <a:lnTo>
                    <a:pt x="112" y="142"/>
                  </a:lnTo>
                  <a:lnTo>
                    <a:pt x="116" y="154"/>
                  </a:lnTo>
                  <a:lnTo>
                    <a:pt x="119" y="169"/>
                  </a:lnTo>
                  <a:lnTo>
                    <a:pt x="119" y="174"/>
                  </a:lnTo>
                  <a:lnTo>
                    <a:pt x="116" y="171"/>
                  </a:lnTo>
                  <a:lnTo>
                    <a:pt x="113" y="163"/>
                  </a:lnTo>
                  <a:lnTo>
                    <a:pt x="107" y="151"/>
                  </a:lnTo>
                  <a:lnTo>
                    <a:pt x="104" y="144"/>
                  </a:lnTo>
                  <a:lnTo>
                    <a:pt x="101" y="136"/>
                  </a:lnTo>
                  <a:lnTo>
                    <a:pt x="95" y="131"/>
                  </a:lnTo>
                  <a:lnTo>
                    <a:pt x="90" y="124"/>
                  </a:lnTo>
                  <a:lnTo>
                    <a:pt x="85" y="119"/>
                  </a:lnTo>
                  <a:lnTo>
                    <a:pt x="79" y="115"/>
                  </a:lnTo>
                  <a:lnTo>
                    <a:pt x="74" y="111"/>
                  </a:lnTo>
                  <a:lnTo>
                    <a:pt x="70" y="110"/>
                  </a:lnTo>
                  <a:lnTo>
                    <a:pt x="77" y="128"/>
                  </a:lnTo>
                  <a:lnTo>
                    <a:pt x="81" y="154"/>
                  </a:lnTo>
                  <a:lnTo>
                    <a:pt x="85" y="181"/>
                  </a:lnTo>
                  <a:lnTo>
                    <a:pt x="84" y="204"/>
                  </a:lnTo>
                  <a:lnTo>
                    <a:pt x="81" y="210"/>
                  </a:lnTo>
                  <a:lnTo>
                    <a:pt x="80" y="211"/>
                  </a:lnTo>
                  <a:lnTo>
                    <a:pt x="79" y="208"/>
                  </a:lnTo>
                  <a:lnTo>
                    <a:pt x="79" y="201"/>
                  </a:lnTo>
                  <a:lnTo>
                    <a:pt x="77" y="185"/>
                  </a:lnTo>
                  <a:lnTo>
                    <a:pt x="72" y="160"/>
                  </a:lnTo>
                  <a:lnTo>
                    <a:pt x="65" y="134"/>
                  </a:lnTo>
                  <a:lnTo>
                    <a:pt x="61" y="119"/>
                  </a:lnTo>
                  <a:lnTo>
                    <a:pt x="52" y="126"/>
                  </a:lnTo>
                  <a:lnTo>
                    <a:pt x="42" y="137"/>
                  </a:lnTo>
                  <a:lnTo>
                    <a:pt x="34" y="152"/>
                  </a:lnTo>
                  <a:lnTo>
                    <a:pt x="29" y="166"/>
                  </a:lnTo>
                  <a:lnTo>
                    <a:pt x="27" y="171"/>
                  </a:lnTo>
                  <a:lnTo>
                    <a:pt x="25" y="171"/>
                  </a:lnTo>
                  <a:lnTo>
                    <a:pt x="24" y="167"/>
                  </a:lnTo>
                  <a:lnTo>
                    <a:pt x="26" y="159"/>
                  </a:lnTo>
                  <a:lnTo>
                    <a:pt x="31" y="145"/>
                  </a:lnTo>
                  <a:lnTo>
                    <a:pt x="41" y="128"/>
                  </a:lnTo>
                  <a:lnTo>
                    <a:pt x="50" y="112"/>
                  </a:lnTo>
                  <a:lnTo>
                    <a:pt x="56" y="103"/>
                  </a:lnTo>
                  <a:lnTo>
                    <a:pt x="58" y="90"/>
                  </a:lnTo>
                  <a:lnTo>
                    <a:pt x="58" y="74"/>
                  </a:lnTo>
                  <a:lnTo>
                    <a:pt x="58" y="61"/>
                  </a:lnTo>
                  <a:lnTo>
                    <a:pt x="58" y="52"/>
                  </a:lnTo>
                  <a:lnTo>
                    <a:pt x="51" y="57"/>
                  </a:lnTo>
                  <a:lnTo>
                    <a:pt x="43" y="64"/>
                  </a:lnTo>
                  <a:lnTo>
                    <a:pt x="35" y="72"/>
                  </a:lnTo>
                  <a:lnTo>
                    <a:pt x="26" y="81"/>
                  </a:lnTo>
                  <a:lnTo>
                    <a:pt x="19" y="91"/>
                  </a:lnTo>
                  <a:lnTo>
                    <a:pt x="12" y="101"/>
                  </a:lnTo>
                  <a:lnTo>
                    <a:pt x="8" y="110"/>
                  </a:lnTo>
                  <a:lnTo>
                    <a:pt x="4" y="119"/>
                  </a:lnTo>
                  <a:lnTo>
                    <a:pt x="2" y="123"/>
                  </a:lnTo>
                  <a:lnTo>
                    <a:pt x="1" y="123"/>
                  </a:lnTo>
                  <a:lnTo>
                    <a:pt x="0" y="120"/>
                  </a:lnTo>
                  <a:lnTo>
                    <a:pt x="1" y="114"/>
                  </a:lnTo>
                  <a:lnTo>
                    <a:pt x="3" y="108"/>
                  </a:lnTo>
                  <a:lnTo>
                    <a:pt x="8" y="99"/>
                  </a:lnTo>
                  <a:lnTo>
                    <a:pt x="14" y="89"/>
                  </a:lnTo>
                  <a:lnTo>
                    <a:pt x="21" y="77"/>
                  </a:lnTo>
                  <a:lnTo>
                    <a:pt x="29" y="65"/>
                  </a:lnTo>
                  <a:lnTo>
                    <a:pt x="37" y="55"/>
                  </a:lnTo>
                  <a:lnTo>
                    <a:pt x="45" y="46"/>
                  </a:lnTo>
                  <a:lnTo>
                    <a:pt x="52" y="39"/>
                  </a:lnTo>
                  <a:lnTo>
                    <a:pt x="55" y="32"/>
                  </a:lnTo>
                  <a:lnTo>
                    <a:pt x="55" y="23"/>
                  </a:lnTo>
                  <a:lnTo>
                    <a:pt x="53" y="14"/>
                  </a:lnTo>
                  <a:lnTo>
                    <a:pt x="52" y="8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3" y="2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50" name="Freeform 660"/>
            <p:cNvSpPr>
              <a:spLocks/>
            </p:cNvSpPr>
            <p:nvPr/>
          </p:nvSpPr>
          <p:spPr bwMode="auto">
            <a:xfrm>
              <a:off x="866" y="182"/>
              <a:ext cx="153" cy="219"/>
            </a:xfrm>
            <a:custGeom>
              <a:avLst/>
              <a:gdLst>
                <a:gd name="T0" fmla="*/ 4 w 153"/>
                <a:gd name="T1" fmla="*/ 209 h 219"/>
                <a:gd name="T2" fmla="*/ 18 w 153"/>
                <a:gd name="T3" fmla="*/ 180 h 219"/>
                <a:gd name="T4" fmla="*/ 27 w 153"/>
                <a:gd name="T5" fmla="*/ 160 h 219"/>
                <a:gd name="T6" fmla="*/ 38 w 153"/>
                <a:gd name="T7" fmla="*/ 131 h 219"/>
                <a:gd name="T8" fmla="*/ 37 w 153"/>
                <a:gd name="T9" fmla="*/ 117 h 219"/>
                <a:gd name="T10" fmla="*/ 28 w 153"/>
                <a:gd name="T11" fmla="*/ 105 h 219"/>
                <a:gd name="T12" fmla="*/ 27 w 153"/>
                <a:gd name="T13" fmla="*/ 93 h 219"/>
                <a:gd name="T14" fmla="*/ 29 w 153"/>
                <a:gd name="T15" fmla="*/ 96 h 219"/>
                <a:gd name="T16" fmla="*/ 35 w 153"/>
                <a:gd name="T17" fmla="*/ 104 h 219"/>
                <a:gd name="T18" fmla="*/ 44 w 153"/>
                <a:gd name="T19" fmla="*/ 109 h 219"/>
                <a:gd name="T20" fmla="*/ 53 w 153"/>
                <a:gd name="T21" fmla="*/ 104 h 219"/>
                <a:gd name="T22" fmla="*/ 64 w 153"/>
                <a:gd name="T23" fmla="*/ 91 h 219"/>
                <a:gd name="T24" fmla="*/ 76 w 153"/>
                <a:gd name="T25" fmla="*/ 77 h 219"/>
                <a:gd name="T26" fmla="*/ 84 w 153"/>
                <a:gd name="T27" fmla="*/ 66 h 219"/>
                <a:gd name="T28" fmla="*/ 85 w 153"/>
                <a:gd name="T29" fmla="*/ 54 h 219"/>
                <a:gd name="T30" fmla="*/ 79 w 153"/>
                <a:gd name="T31" fmla="*/ 30 h 219"/>
                <a:gd name="T32" fmla="*/ 70 w 153"/>
                <a:gd name="T33" fmla="*/ 15 h 219"/>
                <a:gd name="T34" fmla="*/ 69 w 153"/>
                <a:gd name="T35" fmla="*/ 10 h 219"/>
                <a:gd name="T36" fmla="*/ 78 w 153"/>
                <a:gd name="T37" fmla="*/ 19 h 219"/>
                <a:gd name="T38" fmla="*/ 90 w 153"/>
                <a:gd name="T39" fmla="*/ 45 h 219"/>
                <a:gd name="T40" fmla="*/ 98 w 153"/>
                <a:gd name="T41" fmla="*/ 41 h 219"/>
                <a:gd name="T42" fmla="*/ 115 w 153"/>
                <a:gd name="T43" fmla="*/ 11 h 219"/>
                <a:gd name="T44" fmla="*/ 128 w 153"/>
                <a:gd name="T45" fmla="*/ 0 h 219"/>
                <a:gd name="T46" fmla="*/ 128 w 153"/>
                <a:gd name="T47" fmla="*/ 3 h 219"/>
                <a:gd name="T48" fmla="*/ 120 w 153"/>
                <a:gd name="T49" fmla="*/ 18 h 219"/>
                <a:gd name="T50" fmla="*/ 103 w 153"/>
                <a:gd name="T51" fmla="*/ 53 h 219"/>
                <a:gd name="T52" fmla="*/ 103 w 153"/>
                <a:gd name="T53" fmla="*/ 60 h 219"/>
                <a:gd name="T54" fmla="*/ 118 w 153"/>
                <a:gd name="T55" fmla="*/ 57 h 219"/>
                <a:gd name="T56" fmla="*/ 129 w 153"/>
                <a:gd name="T57" fmla="*/ 52 h 219"/>
                <a:gd name="T58" fmla="*/ 139 w 153"/>
                <a:gd name="T59" fmla="*/ 48 h 219"/>
                <a:gd name="T60" fmla="*/ 148 w 153"/>
                <a:gd name="T61" fmla="*/ 42 h 219"/>
                <a:gd name="T62" fmla="*/ 153 w 153"/>
                <a:gd name="T63" fmla="*/ 43 h 219"/>
                <a:gd name="T64" fmla="*/ 146 w 153"/>
                <a:gd name="T65" fmla="*/ 50 h 219"/>
                <a:gd name="T66" fmla="*/ 131 w 153"/>
                <a:gd name="T67" fmla="*/ 58 h 219"/>
                <a:gd name="T68" fmla="*/ 113 w 153"/>
                <a:gd name="T69" fmla="*/ 67 h 219"/>
                <a:gd name="T70" fmla="*/ 98 w 153"/>
                <a:gd name="T71" fmla="*/ 74 h 219"/>
                <a:gd name="T72" fmla="*/ 86 w 153"/>
                <a:gd name="T73" fmla="*/ 78 h 219"/>
                <a:gd name="T74" fmla="*/ 72 w 153"/>
                <a:gd name="T75" fmla="*/ 96 h 219"/>
                <a:gd name="T76" fmla="*/ 72 w 153"/>
                <a:gd name="T77" fmla="*/ 104 h 219"/>
                <a:gd name="T78" fmla="*/ 78 w 153"/>
                <a:gd name="T79" fmla="*/ 108 h 219"/>
                <a:gd name="T80" fmla="*/ 76 w 153"/>
                <a:gd name="T81" fmla="*/ 110 h 219"/>
                <a:gd name="T82" fmla="*/ 69 w 153"/>
                <a:gd name="T83" fmla="*/ 116 h 219"/>
                <a:gd name="T84" fmla="*/ 64 w 153"/>
                <a:gd name="T85" fmla="*/ 117 h 219"/>
                <a:gd name="T86" fmla="*/ 61 w 153"/>
                <a:gd name="T87" fmla="*/ 117 h 219"/>
                <a:gd name="T88" fmla="*/ 58 w 153"/>
                <a:gd name="T89" fmla="*/ 122 h 219"/>
                <a:gd name="T90" fmla="*/ 47 w 153"/>
                <a:gd name="T91" fmla="*/ 142 h 219"/>
                <a:gd name="T92" fmla="*/ 35 w 153"/>
                <a:gd name="T93" fmla="*/ 165 h 219"/>
                <a:gd name="T94" fmla="*/ 28 w 153"/>
                <a:gd name="T95" fmla="*/ 188 h 219"/>
                <a:gd name="T96" fmla="*/ 25 w 153"/>
                <a:gd name="T97" fmla="*/ 201 h 219"/>
                <a:gd name="T98" fmla="*/ 21 w 153"/>
                <a:gd name="T99" fmla="*/ 210 h 219"/>
                <a:gd name="T100" fmla="*/ 14 w 153"/>
                <a:gd name="T101" fmla="*/ 215 h 219"/>
                <a:gd name="T102" fmla="*/ 3 w 153"/>
                <a:gd name="T103" fmla="*/ 219 h 21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53"/>
                <a:gd name="T157" fmla="*/ 0 h 219"/>
                <a:gd name="T158" fmla="*/ 153 w 153"/>
                <a:gd name="T159" fmla="*/ 219 h 21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53" h="219">
                  <a:moveTo>
                    <a:pt x="0" y="219"/>
                  </a:moveTo>
                  <a:lnTo>
                    <a:pt x="4" y="209"/>
                  </a:lnTo>
                  <a:lnTo>
                    <a:pt x="11" y="194"/>
                  </a:lnTo>
                  <a:lnTo>
                    <a:pt x="18" y="180"/>
                  </a:lnTo>
                  <a:lnTo>
                    <a:pt x="22" y="170"/>
                  </a:lnTo>
                  <a:lnTo>
                    <a:pt x="27" y="160"/>
                  </a:lnTo>
                  <a:lnTo>
                    <a:pt x="33" y="145"/>
                  </a:lnTo>
                  <a:lnTo>
                    <a:pt x="38" y="131"/>
                  </a:lnTo>
                  <a:lnTo>
                    <a:pt x="43" y="122"/>
                  </a:lnTo>
                  <a:lnTo>
                    <a:pt x="37" y="117"/>
                  </a:lnTo>
                  <a:lnTo>
                    <a:pt x="31" y="111"/>
                  </a:lnTo>
                  <a:lnTo>
                    <a:pt x="28" y="105"/>
                  </a:lnTo>
                  <a:lnTo>
                    <a:pt x="27" y="98"/>
                  </a:lnTo>
                  <a:lnTo>
                    <a:pt x="27" y="93"/>
                  </a:lnTo>
                  <a:lnTo>
                    <a:pt x="28" y="93"/>
                  </a:lnTo>
                  <a:lnTo>
                    <a:pt x="29" y="96"/>
                  </a:lnTo>
                  <a:lnTo>
                    <a:pt x="31" y="101"/>
                  </a:lnTo>
                  <a:lnTo>
                    <a:pt x="35" y="104"/>
                  </a:lnTo>
                  <a:lnTo>
                    <a:pt x="39" y="107"/>
                  </a:lnTo>
                  <a:lnTo>
                    <a:pt x="44" y="109"/>
                  </a:lnTo>
                  <a:lnTo>
                    <a:pt x="47" y="110"/>
                  </a:lnTo>
                  <a:lnTo>
                    <a:pt x="53" y="104"/>
                  </a:lnTo>
                  <a:lnTo>
                    <a:pt x="59" y="99"/>
                  </a:lnTo>
                  <a:lnTo>
                    <a:pt x="64" y="91"/>
                  </a:lnTo>
                  <a:lnTo>
                    <a:pt x="70" y="84"/>
                  </a:lnTo>
                  <a:lnTo>
                    <a:pt x="76" y="77"/>
                  </a:lnTo>
                  <a:lnTo>
                    <a:pt x="80" y="71"/>
                  </a:lnTo>
                  <a:lnTo>
                    <a:pt x="84" y="66"/>
                  </a:lnTo>
                  <a:lnTo>
                    <a:pt x="85" y="62"/>
                  </a:lnTo>
                  <a:lnTo>
                    <a:pt x="85" y="54"/>
                  </a:lnTo>
                  <a:lnTo>
                    <a:pt x="84" y="42"/>
                  </a:lnTo>
                  <a:lnTo>
                    <a:pt x="79" y="30"/>
                  </a:lnTo>
                  <a:lnTo>
                    <a:pt x="75" y="20"/>
                  </a:lnTo>
                  <a:lnTo>
                    <a:pt x="70" y="15"/>
                  </a:lnTo>
                  <a:lnTo>
                    <a:pt x="69" y="11"/>
                  </a:lnTo>
                  <a:lnTo>
                    <a:pt x="69" y="10"/>
                  </a:lnTo>
                  <a:lnTo>
                    <a:pt x="72" y="13"/>
                  </a:lnTo>
                  <a:lnTo>
                    <a:pt x="78" y="19"/>
                  </a:lnTo>
                  <a:lnTo>
                    <a:pt x="85" y="32"/>
                  </a:lnTo>
                  <a:lnTo>
                    <a:pt x="90" y="45"/>
                  </a:lnTo>
                  <a:lnTo>
                    <a:pt x="92" y="54"/>
                  </a:lnTo>
                  <a:lnTo>
                    <a:pt x="98" y="41"/>
                  </a:lnTo>
                  <a:lnTo>
                    <a:pt x="107" y="25"/>
                  </a:lnTo>
                  <a:lnTo>
                    <a:pt x="115" y="11"/>
                  </a:lnTo>
                  <a:lnTo>
                    <a:pt x="123" y="2"/>
                  </a:lnTo>
                  <a:lnTo>
                    <a:pt x="128" y="0"/>
                  </a:lnTo>
                  <a:lnTo>
                    <a:pt x="129" y="1"/>
                  </a:lnTo>
                  <a:lnTo>
                    <a:pt x="128" y="3"/>
                  </a:lnTo>
                  <a:lnTo>
                    <a:pt x="124" y="8"/>
                  </a:lnTo>
                  <a:lnTo>
                    <a:pt x="120" y="18"/>
                  </a:lnTo>
                  <a:lnTo>
                    <a:pt x="111" y="36"/>
                  </a:lnTo>
                  <a:lnTo>
                    <a:pt x="103" y="53"/>
                  </a:lnTo>
                  <a:lnTo>
                    <a:pt x="96" y="62"/>
                  </a:lnTo>
                  <a:lnTo>
                    <a:pt x="103" y="60"/>
                  </a:lnTo>
                  <a:lnTo>
                    <a:pt x="111" y="58"/>
                  </a:lnTo>
                  <a:lnTo>
                    <a:pt x="118" y="57"/>
                  </a:lnTo>
                  <a:lnTo>
                    <a:pt x="123" y="54"/>
                  </a:lnTo>
                  <a:lnTo>
                    <a:pt x="129" y="52"/>
                  </a:lnTo>
                  <a:lnTo>
                    <a:pt x="135" y="50"/>
                  </a:lnTo>
                  <a:lnTo>
                    <a:pt x="139" y="48"/>
                  </a:lnTo>
                  <a:lnTo>
                    <a:pt x="143" y="45"/>
                  </a:lnTo>
                  <a:lnTo>
                    <a:pt x="148" y="42"/>
                  </a:lnTo>
                  <a:lnTo>
                    <a:pt x="152" y="41"/>
                  </a:lnTo>
                  <a:lnTo>
                    <a:pt x="153" y="43"/>
                  </a:lnTo>
                  <a:lnTo>
                    <a:pt x="150" y="47"/>
                  </a:lnTo>
                  <a:lnTo>
                    <a:pt x="146" y="50"/>
                  </a:lnTo>
                  <a:lnTo>
                    <a:pt x="139" y="53"/>
                  </a:lnTo>
                  <a:lnTo>
                    <a:pt x="131" y="58"/>
                  </a:lnTo>
                  <a:lnTo>
                    <a:pt x="122" y="62"/>
                  </a:lnTo>
                  <a:lnTo>
                    <a:pt x="113" y="67"/>
                  </a:lnTo>
                  <a:lnTo>
                    <a:pt x="105" y="71"/>
                  </a:lnTo>
                  <a:lnTo>
                    <a:pt x="98" y="74"/>
                  </a:lnTo>
                  <a:lnTo>
                    <a:pt x="94" y="75"/>
                  </a:lnTo>
                  <a:lnTo>
                    <a:pt x="86" y="78"/>
                  </a:lnTo>
                  <a:lnTo>
                    <a:pt x="78" y="87"/>
                  </a:lnTo>
                  <a:lnTo>
                    <a:pt x="72" y="96"/>
                  </a:lnTo>
                  <a:lnTo>
                    <a:pt x="71" y="102"/>
                  </a:lnTo>
                  <a:lnTo>
                    <a:pt x="72" y="104"/>
                  </a:lnTo>
                  <a:lnTo>
                    <a:pt x="76" y="107"/>
                  </a:lnTo>
                  <a:lnTo>
                    <a:pt x="78" y="108"/>
                  </a:lnTo>
                  <a:lnTo>
                    <a:pt x="80" y="108"/>
                  </a:lnTo>
                  <a:lnTo>
                    <a:pt x="76" y="110"/>
                  </a:lnTo>
                  <a:lnTo>
                    <a:pt x="72" y="112"/>
                  </a:lnTo>
                  <a:lnTo>
                    <a:pt x="69" y="116"/>
                  </a:lnTo>
                  <a:lnTo>
                    <a:pt x="67" y="118"/>
                  </a:lnTo>
                  <a:lnTo>
                    <a:pt x="64" y="117"/>
                  </a:lnTo>
                  <a:lnTo>
                    <a:pt x="62" y="117"/>
                  </a:lnTo>
                  <a:lnTo>
                    <a:pt x="61" y="117"/>
                  </a:lnTo>
                  <a:lnTo>
                    <a:pt x="58" y="122"/>
                  </a:lnTo>
                  <a:lnTo>
                    <a:pt x="53" y="130"/>
                  </a:lnTo>
                  <a:lnTo>
                    <a:pt x="47" y="142"/>
                  </a:lnTo>
                  <a:lnTo>
                    <a:pt x="41" y="153"/>
                  </a:lnTo>
                  <a:lnTo>
                    <a:pt x="35" y="165"/>
                  </a:lnTo>
                  <a:lnTo>
                    <a:pt x="30" y="178"/>
                  </a:lnTo>
                  <a:lnTo>
                    <a:pt x="28" y="188"/>
                  </a:lnTo>
                  <a:lnTo>
                    <a:pt x="27" y="196"/>
                  </a:lnTo>
                  <a:lnTo>
                    <a:pt x="25" y="201"/>
                  </a:lnTo>
                  <a:lnTo>
                    <a:pt x="24" y="205"/>
                  </a:lnTo>
                  <a:lnTo>
                    <a:pt x="21" y="210"/>
                  </a:lnTo>
                  <a:lnTo>
                    <a:pt x="18" y="213"/>
                  </a:lnTo>
                  <a:lnTo>
                    <a:pt x="14" y="215"/>
                  </a:lnTo>
                  <a:lnTo>
                    <a:pt x="9" y="218"/>
                  </a:lnTo>
                  <a:lnTo>
                    <a:pt x="3" y="219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51" name="Freeform 661"/>
            <p:cNvSpPr>
              <a:spLocks/>
            </p:cNvSpPr>
            <p:nvPr/>
          </p:nvSpPr>
          <p:spPr bwMode="auto">
            <a:xfrm>
              <a:off x="643" y="530"/>
              <a:ext cx="98" cy="170"/>
            </a:xfrm>
            <a:custGeom>
              <a:avLst/>
              <a:gdLst>
                <a:gd name="T0" fmla="*/ 64 w 98"/>
                <a:gd name="T1" fmla="*/ 10 h 170"/>
                <a:gd name="T2" fmla="*/ 55 w 98"/>
                <a:gd name="T3" fmla="*/ 30 h 170"/>
                <a:gd name="T4" fmla="*/ 47 w 98"/>
                <a:gd name="T5" fmla="*/ 36 h 170"/>
                <a:gd name="T6" fmla="*/ 31 w 98"/>
                <a:gd name="T7" fmla="*/ 42 h 170"/>
                <a:gd name="T8" fmla="*/ 15 w 98"/>
                <a:gd name="T9" fmla="*/ 51 h 170"/>
                <a:gd name="T10" fmla="*/ 3 w 98"/>
                <a:gd name="T11" fmla="*/ 59 h 170"/>
                <a:gd name="T12" fmla="*/ 0 w 98"/>
                <a:gd name="T13" fmla="*/ 64 h 170"/>
                <a:gd name="T14" fmla="*/ 1 w 98"/>
                <a:gd name="T15" fmla="*/ 66 h 170"/>
                <a:gd name="T16" fmla="*/ 7 w 98"/>
                <a:gd name="T17" fmla="*/ 62 h 170"/>
                <a:gd name="T18" fmla="*/ 18 w 98"/>
                <a:gd name="T19" fmla="*/ 57 h 170"/>
                <a:gd name="T20" fmla="*/ 31 w 98"/>
                <a:gd name="T21" fmla="*/ 49 h 170"/>
                <a:gd name="T22" fmla="*/ 44 w 98"/>
                <a:gd name="T23" fmla="*/ 44 h 170"/>
                <a:gd name="T24" fmla="*/ 46 w 98"/>
                <a:gd name="T25" fmla="*/ 51 h 170"/>
                <a:gd name="T26" fmla="*/ 41 w 98"/>
                <a:gd name="T27" fmla="*/ 72 h 170"/>
                <a:gd name="T28" fmla="*/ 37 w 98"/>
                <a:gd name="T29" fmla="*/ 84 h 170"/>
                <a:gd name="T30" fmla="*/ 26 w 98"/>
                <a:gd name="T31" fmla="*/ 95 h 170"/>
                <a:gd name="T32" fmla="*/ 14 w 98"/>
                <a:gd name="T33" fmla="*/ 107 h 170"/>
                <a:gd name="T34" fmla="*/ 5 w 98"/>
                <a:gd name="T35" fmla="*/ 117 h 170"/>
                <a:gd name="T36" fmla="*/ 3 w 98"/>
                <a:gd name="T37" fmla="*/ 123 h 170"/>
                <a:gd name="T38" fmla="*/ 5 w 98"/>
                <a:gd name="T39" fmla="*/ 126 h 170"/>
                <a:gd name="T40" fmla="*/ 14 w 98"/>
                <a:gd name="T41" fmla="*/ 115 h 170"/>
                <a:gd name="T42" fmla="*/ 34 w 98"/>
                <a:gd name="T43" fmla="*/ 97 h 170"/>
                <a:gd name="T44" fmla="*/ 41 w 98"/>
                <a:gd name="T45" fmla="*/ 105 h 170"/>
                <a:gd name="T46" fmla="*/ 45 w 98"/>
                <a:gd name="T47" fmla="*/ 151 h 170"/>
                <a:gd name="T48" fmla="*/ 48 w 98"/>
                <a:gd name="T49" fmla="*/ 169 h 170"/>
                <a:gd name="T50" fmla="*/ 49 w 98"/>
                <a:gd name="T51" fmla="*/ 168 h 170"/>
                <a:gd name="T52" fmla="*/ 51 w 98"/>
                <a:gd name="T53" fmla="*/ 147 h 170"/>
                <a:gd name="T54" fmla="*/ 48 w 98"/>
                <a:gd name="T55" fmla="*/ 98 h 170"/>
                <a:gd name="T56" fmla="*/ 52 w 98"/>
                <a:gd name="T57" fmla="*/ 83 h 170"/>
                <a:gd name="T58" fmla="*/ 54 w 98"/>
                <a:gd name="T59" fmla="*/ 85 h 170"/>
                <a:gd name="T60" fmla="*/ 60 w 98"/>
                <a:gd name="T61" fmla="*/ 97 h 170"/>
                <a:gd name="T62" fmla="*/ 81 w 98"/>
                <a:gd name="T63" fmla="*/ 122 h 170"/>
                <a:gd name="T64" fmla="*/ 91 w 98"/>
                <a:gd name="T65" fmla="*/ 128 h 170"/>
                <a:gd name="T66" fmla="*/ 88 w 98"/>
                <a:gd name="T67" fmla="*/ 121 h 170"/>
                <a:gd name="T68" fmla="*/ 77 w 98"/>
                <a:gd name="T69" fmla="*/ 107 h 170"/>
                <a:gd name="T70" fmla="*/ 62 w 98"/>
                <a:gd name="T71" fmla="*/ 87 h 170"/>
                <a:gd name="T72" fmla="*/ 57 w 98"/>
                <a:gd name="T73" fmla="*/ 71 h 170"/>
                <a:gd name="T74" fmla="*/ 58 w 98"/>
                <a:gd name="T75" fmla="*/ 51 h 170"/>
                <a:gd name="T76" fmla="*/ 61 w 98"/>
                <a:gd name="T77" fmla="*/ 43 h 170"/>
                <a:gd name="T78" fmla="*/ 65 w 98"/>
                <a:gd name="T79" fmla="*/ 45 h 170"/>
                <a:gd name="T80" fmla="*/ 74 w 98"/>
                <a:gd name="T81" fmla="*/ 54 h 170"/>
                <a:gd name="T82" fmla="*/ 91 w 98"/>
                <a:gd name="T83" fmla="*/ 70 h 170"/>
                <a:gd name="T84" fmla="*/ 98 w 98"/>
                <a:gd name="T85" fmla="*/ 75 h 170"/>
                <a:gd name="T86" fmla="*/ 92 w 98"/>
                <a:gd name="T87" fmla="*/ 66 h 170"/>
                <a:gd name="T88" fmla="*/ 82 w 98"/>
                <a:gd name="T89" fmla="*/ 54 h 170"/>
                <a:gd name="T90" fmla="*/ 73 w 98"/>
                <a:gd name="T91" fmla="*/ 43 h 170"/>
                <a:gd name="T92" fmla="*/ 69 w 98"/>
                <a:gd name="T93" fmla="*/ 34 h 170"/>
                <a:gd name="T94" fmla="*/ 69 w 98"/>
                <a:gd name="T95" fmla="*/ 17 h 170"/>
                <a:gd name="T96" fmla="*/ 74 w 98"/>
                <a:gd name="T97" fmla="*/ 3 h 170"/>
                <a:gd name="T98" fmla="*/ 72 w 98"/>
                <a:gd name="T99" fmla="*/ 0 h 17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8"/>
                <a:gd name="T151" fmla="*/ 0 h 170"/>
                <a:gd name="T152" fmla="*/ 98 w 98"/>
                <a:gd name="T153" fmla="*/ 170 h 17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8" h="170">
                  <a:moveTo>
                    <a:pt x="69" y="3"/>
                  </a:moveTo>
                  <a:lnTo>
                    <a:pt x="64" y="10"/>
                  </a:lnTo>
                  <a:lnTo>
                    <a:pt x="60" y="20"/>
                  </a:lnTo>
                  <a:lnTo>
                    <a:pt x="55" y="30"/>
                  </a:lnTo>
                  <a:lnTo>
                    <a:pt x="53" y="36"/>
                  </a:lnTo>
                  <a:lnTo>
                    <a:pt x="47" y="36"/>
                  </a:lnTo>
                  <a:lnTo>
                    <a:pt x="39" y="38"/>
                  </a:lnTo>
                  <a:lnTo>
                    <a:pt x="31" y="42"/>
                  </a:lnTo>
                  <a:lnTo>
                    <a:pt x="23" y="46"/>
                  </a:lnTo>
                  <a:lnTo>
                    <a:pt x="15" y="51"/>
                  </a:lnTo>
                  <a:lnTo>
                    <a:pt x="9" y="54"/>
                  </a:lnTo>
                  <a:lnTo>
                    <a:pt x="3" y="59"/>
                  </a:lnTo>
                  <a:lnTo>
                    <a:pt x="1" y="61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1" y="66"/>
                  </a:lnTo>
                  <a:lnTo>
                    <a:pt x="4" y="64"/>
                  </a:lnTo>
                  <a:lnTo>
                    <a:pt x="7" y="62"/>
                  </a:lnTo>
                  <a:lnTo>
                    <a:pt x="12" y="60"/>
                  </a:lnTo>
                  <a:lnTo>
                    <a:pt x="18" y="57"/>
                  </a:lnTo>
                  <a:lnTo>
                    <a:pt x="24" y="52"/>
                  </a:lnTo>
                  <a:lnTo>
                    <a:pt x="31" y="49"/>
                  </a:lnTo>
                  <a:lnTo>
                    <a:pt x="38" y="46"/>
                  </a:lnTo>
                  <a:lnTo>
                    <a:pt x="44" y="44"/>
                  </a:lnTo>
                  <a:lnTo>
                    <a:pt x="48" y="43"/>
                  </a:lnTo>
                  <a:lnTo>
                    <a:pt x="46" y="51"/>
                  </a:lnTo>
                  <a:lnTo>
                    <a:pt x="44" y="62"/>
                  </a:lnTo>
                  <a:lnTo>
                    <a:pt x="41" y="72"/>
                  </a:lnTo>
                  <a:lnTo>
                    <a:pt x="40" y="79"/>
                  </a:lnTo>
                  <a:lnTo>
                    <a:pt x="37" y="84"/>
                  </a:lnTo>
                  <a:lnTo>
                    <a:pt x="31" y="88"/>
                  </a:lnTo>
                  <a:lnTo>
                    <a:pt x="26" y="95"/>
                  </a:lnTo>
                  <a:lnTo>
                    <a:pt x="20" y="101"/>
                  </a:lnTo>
                  <a:lnTo>
                    <a:pt x="14" y="107"/>
                  </a:lnTo>
                  <a:lnTo>
                    <a:pt x="9" y="112"/>
                  </a:lnTo>
                  <a:lnTo>
                    <a:pt x="5" y="117"/>
                  </a:lnTo>
                  <a:lnTo>
                    <a:pt x="4" y="120"/>
                  </a:lnTo>
                  <a:lnTo>
                    <a:pt x="3" y="123"/>
                  </a:lnTo>
                  <a:lnTo>
                    <a:pt x="3" y="126"/>
                  </a:lnTo>
                  <a:lnTo>
                    <a:pt x="5" y="126"/>
                  </a:lnTo>
                  <a:lnTo>
                    <a:pt x="7" y="122"/>
                  </a:lnTo>
                  <a:lnTo>
                    <a:pt x="14" y="115"/>
                  </a:lnTo>
                  <a:lnTo>
                    <a:pt x="24" y="105"/>
                  </a:lnTo>
                  <a:lnTo>
                    <a:pt x="34" y="97"/>
                  </a:lnTo>
                  <a:lnTo>
                    <a:pt x="40" y="92"/>
                  </a:lnTo>
                  <a:lnTo>
                    <a:pt x="41" y="105"/>
                  </a:lnTo>
                  <a:lnTo>
                    <a:pt x="43" y="128"/>
                  </a:lnTo>
                  <a:lnTo>
                    <a:pt x="45" y="151"/>
                  </a:lnTo>
                  <a:lnTo>
                    <a:pt x="47" y="164"/>
                  </a:lnTo>
                  <a:lnTo>
                    <a:pt x="48" y="169"/>
                  </a:lnTo>
                  <a:lnTo>
                    <a:pt x="49" y="170"/>
                  </a:lnTo>
                  <a:lnTo>
                    <a:pt x="49" y="168"/>
                  </a:lnTo>
                  <a:lnTo>
                    <a:pt x="51" y="162"/>
                  </a:lnTo>
                  <a:lnTo>
                    <a:pt x="51" y="147"/>
                  </a:lnTo>
                  <a:lnTo>
                    <a:pt x="49" y="122"/>
                  </a:lnTo>
                  <a:lnTo>
                    <a:pt x="48" y="98"/>
                  </a:lnTo>
                  <a:lnTo>
                    <a:pt x="51" y="84"/>
                  </a:lnTo>
                  <a:lnTo>
                    <a:pt x="52" y="83"/>
                  </a:lnTo>
                  <a:lnTo>
                    <a:pt x="53" y="83"/>
                  </a:lnTo>
                  <a:lnTo>
                    <a:pt x="54" y="85"/>
                  </a:lnTo>
                  <a:lnTo>
                    <a:pt x="55" y="89"/>
                  </a:lnTo>
                  <a:lnTo>
                    <a:pt x="60" y="97"/>
                  </a:lnTo>
                  <a:lnTo>
                    <a:pt x="70" y="110"/>
                  </a:lnTo>
                  <a:lnTo>
                    <a:pt x="81" y="122"/>
                  </a:lnTo>
                  <a:lnTo>
                    <a:pt x="88" y="128"/>
                  </a:lnTo>
                  <a:lnTo>
                    <a:pt x="91" y="128"/>
                  </a:lnTo>
                  <a:lnTo>
                    <a:pt x="91" y="124"/>
                  </a:lnTo>
                  <a:lnTo>
                    <a:pt x="88" y="121"/>
                  </a:lnTo>
                  <a:lnTo>
                    <a:pt x="83" y="115"/>
                  </a:lnTo>
                  <a:lnTo>
                    <a:pt x="77" y="107"/>
                  </a:lnTo>
                  <a:lnTo>
                    <a:pt x="69" y="97"/>
                  </a:lnTo>
                  <a:lnTo>
                    <a:pt x="62" y="87"/>
                  </a:lnTo>
                  <a:lnTo>
                    <a:pt x="57" y="79"/>
                  </a:lnTo>
                  <a:lnTo>
                    <a:pt x="57" y="71"/>
                  </a:lnTo>
                  <a:lnTo>
                    <a:pt x="57" y="60"/>
                  </a:lnTo>
                  <a:lnTo>
                    <a:pt x="58" y="51"/>
                  </a:lnTo>
                  <a:lnTo>
                    <a:pt x="60" y="45"/>
                  </a:lnTo>
                  <a:lnTo>
                    <a:pt x="61" y="43"/>
                  </a:lnTo>
                  <a:lnTo>
                    <a:pt x="63" y="43"/>
                  </a:lnTo>
                  <a:lnTo>
                    <a:pt x="65" y="45"/>
                  </a:lnTo>
                  <a:lnTo>
                    <a:pt x="68" y="49"/>
                  </a:lnTo>
                  <a:lnTo>
                    <a:pt x="74" y="54"/>
                  </a:lnTo>
                  <a:lnTo>
                    <a:pt x="83" y="62"/>
                  </a:lnTo>
                  <a:lnTo>
                    <a:pt x="91" y="70"/>
                  </a:lnTo>
                  <a:lnTo>
                    <a:pt x="97" y="75"/>
                  </a:lnTo>
                  <a:lnTo>
                    <a:pt x="98" y="75"/>
                  </a:lnTo>
                  <a:lnTo>
                    <a:pt x="96" y="71"/>
                  </a:lnTo>
                  <a:lnTo>
                    <a:pt x="92" y="66"/>
                  </a:lnTo>
                  <a:lnTo>
                    <a:pt x="87" y="60"/>
                  </a:lnTo>
                  <a:lnTo>
                    <a:pt x="82" y="54"/>
                  </a:lnTo>
                  <a:lnTo>
                    <a:pt x="78" y="49"/>
                  </a:lnTo>
                  <a:lnTo>
                    <a:pt x="73" y="43"/>
                  </a:lnTo>
                  <a:lnTo>
                    <a:pt x="71" y="38"/>
                  </a:lnTo>
                  <a:lnTo>
                    <a:pt x="69" y="34"/>
                  </a:lnTo>
                  <a:lnTo>
                    <a:pt x="69" y="26"/>
                  </a:lnTo>
                  <a:lnTo>
                    <a:pt x="69" y="17"/>
                  </a:lnTo>
                  <a:lnTo>
                    <a:pt x="72" y="9"/>
                  </a:lnTo>
                  <a:lnTo>
                    <a:pt x="74" y="3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69" y="3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52" name="Freeform 662"/>
            <p:cNvSpPr>
              <a:spLocks/>
            </p:cNvSpPr>
            <p:nvPr/>
          </p:nvSpPr>
          <p:spPr bwMode="auto">
            <a:xfrm>
              <a:off x="990" y="454"/>
              <a:ext cx="196" cy="155"/>
            </a:xfrm>
            <a:custGeom>
              <a:avLst/>
              <a:gdLst>
                <a:gd name="T0" fmla="*/ 5 w 196"/>
                <a:gd name="T1" fmla="*/ 16 h 155"/>
                <a:gd name="T2" fmla="*/ 16 w 196"/>
                <a:gd name="T3" fmla="*/ 26 h 155"/>
                <a:gd name="T4" fmla="*/ 23 w 196"/>
                <a:gd name="T5" fmla="*/ 32 h 155"/>
                <a:gd name="T6" fmla="*/ 39 w 196"/>
                <a:gd name="T7" fmla="*/ 38 h 155"/>
                <a:gd name="T8" fmla="*/ 45 w 196"/>
                <a:gd name="T9" fmla="*/ 57 h 155"/>
                <a:gd name="T10" fmla="*/ 45 w 196"/>
                <a:gd name="T11" fmla="*/ 87 h 155"/>
                <a:gd name="T12" fmla="*/ 49 w 196"/>
                <a:gd name="T13" fmla="*/ 103 h 155"/>
                <a:gd name="T14" fmla="*/ 50 w 196"/>
                <a:gd name="T15" fmla="*/ 99 h 155"/>
                <a:gd name="T16" fmla="*/ 49 w 196"/>
                <a:gd name="T17" fmla="*/ 84 h 155"/>
                <a:gd name="T18" fmla="*/ 53 w 196"/>
                <a:gd name="T19" fmla="*/ 52 h 155"/>
                <a:gd name="T20" fmla="*/ 58 w 196"/>
                <a:gd name="T21" fmla="*/ 45 h 155"/>
                <a:gd name="T22" fmla="*/ 67 w 196"/>
                <a:gd name="T23" fmla="*/ 53 h 155"/>
                <a:gd name="T24" fmla="*/ 77 w 196"/>
                <a:gd name="T25" fmla="*/ 63 h 155"/>
                <a:gd name="T26" fmla="*/ 86 w 196"/>
                <a:gd name="T27" fmla="*/ 71 h 155"/>
                <a:gd name="T28" fmla="*/ 92 w 196"/>
                <a:gd name="T29" fmla="*/ 92 h 155"/>
                <a:gd name="T30" fmla="*/ 101 w 196"/>
                <a:gd name="T31" fmla="*/ 138 h 155"/>
                <a:gd name="T32" fmla="*/ 110 w 196"/>
                <a:gd name="T33" fmla="*/ 155 h 155"/>
                <a:gd name="T34" fmla="*/ 110 w 196"/>
                <a:gd name="T35" fmla="*/ 147 h 155"/>
                <a:gd name="T36" fmla="*/ 106 w 196"/>
                <a:gd name="T37" fmla="*/ 128 h 155"/>
                <a:gd name="T38" fmla="*/ 99 w 196"/>
                <a:gd name="T39" fmla="*/ 92 h 155"/>
                <a:gd name="T40" fmla="*/ 108 w 196"/>
                <a:gd name="T41" fmla="*/ 84 h 155"/>
                <a:gd name="T42" fmla="*/ 135 w 196"/>
                <a:gd name="T43" fmla="*/ 100 h 155"/>
                <a:gd name="T44" fmla="*/ 166 w 196"/>
                <a:gd name="T45" fmla="*/ 117 h 155"/>
                <a:gd name="T46" fmla="*/ 188 w 196"/>
                <a:gd name="T47" fmla="*/ 129 h 155"/>
                <a:gd name="T48" fmla="*/ 195 w 196"/>
                <a:gd name="T49" fmla="*/ 135 h 155"/>
                <a:gd name="T50" fmla="*/ 194 w 196"/>
                <a:gd name="T51" fmla="*/ 130 h 155"/>
                <a:gd name="T52" fmla="*/ 183 w 196"/>
                <a:gd name="T53" fmla="*/ 121 h 155"/>
                <a:gd name="T54" fmla="*/ 160 w 196"/>
                <a:gd name="T55" fmla="*/ 106 h 155"/>
                <a:gd name="T56" fmla="*/ 133 w 196"/>
                <a:gd name="T57" fmla="*/ 89 h 155"/>
                <a:gd name="T58" fmla="*/ 110 w 196"/>
                <a:gd name="T59" fmla="*/ 76 h 155"/>
                <a:gd name="T60" fmla="*/ 100 w 196"/>
                <a:gd name="T61" fmla="*/ 71 h 155"/>
                <a:gd name="T62" fmla="*/ 106 w 196"/>
                <a:gd name="T63" fmla="*/ 70 h 155"/>
                <a:gd name="T64" fmla="*/ 120 w 196"/>
                <a:gd name="T65" fmla="*/ 66 h 155"/>
                <a:gd name="T66" fmla="*/ 141 w 196"/>
                <a:gd name="T67" fmla="*/ 62 h 155"/>
                <a:gd name="T68" fmla="*/ 164 w 196"/>
                <a:gd name="T69" fmla="*/ 60 h 155"/>
                <a:gd name="T70" fmla="*/ 184 w 196"/>
                <a:gd name="T71" fmla="*/ 62 h 155"/>
                <a:gd name="T72" fmla="*/ 196 w 196"/>
                <a:gd name="T73" fmla="*/ 68 h 155"/>
                <a:gd name="T74" fmla="*/ 193 w 196"/>
                <a:gd name="T75" fmla="*/ 62 h 155"/>
                <a:gd name="T76" fmla="*/ 182 w 196"/>
                <a:gd name="T77" fmla="*/ 58 h 155"/>
                <a:gd name="T78" fmla="*/ 159 w 196"/>
                <a:gd name="T79" fmla="*/ 57 h 155"/>
                <a:gd name="T80" fmla="*/ 131 w 196"/>
                <a:gd name="T81" fmla="*/ 57 h 155"/>
                <a:gd name="T82" fmla="*/ 108 w 196"/>
                <a:gd name="T83" fmla="*/ 58 h 155"/>
                <a:gd name="T84" fmla="*/ 99 w 196"/>
                <a:gd name="T85" fmla="*/ 58 h 155"/>
                <a:gd name="T86" fmla="*/ 89 w 196"/>
                <a:gd name="T87" fmla="*/ 52 h 155"/>
                <a:gd name="T88" fmla="*/ 77 w 196"/>
                <a:gd name="T89" fmla="*/ 43 h 155"/>
                <a:gd name="T90" fmla="*/ 68 w 196"/>
                <a:gd name="T91" fmla="*/ 36 h 155"/>
                <a:gd name="T92" fmla="*/ 72 w 196"/>
                <a:gd name="T93" fmla="*/ 31 h 155"/>
                <a:gd name="T94" fmla="*/ 86 w 196"/>
                <a:gd name="T95" fmla="*/ 21 h 155"/>
                <a:gd name="T96" fmla="*/ 103 w 196"/>
                <a:gd name="T97" fmla="*/ 12 h 155"/>
                <a:gd name="T98" fmla="*/ 117 w 196"/>
                <a:gd name="T99" fmla="*/ 6 h 155"/>
                <a:gd name="T100" fmla="*/ 126 w 196"/>
                <a:gd name="T101" fmla="*/ 3 h 155"/>
                <a:gd name="T102" fmla="*/ 120 w 196"/>
                <a:gd name="T103" fmla="*/ 0 h 155"/>
                <a:gd name="T104" fmla="*/ 107 w 196"/>
                <a:gd name="T105" fmla="*/ 4 h 155"/>
                <a:gd name="T106" fmla="*/ 91 w 196"/>
                <a:gd name="T107" fmla="*/ 11 h 155"/>
                <a:gd name="T108" fmla="*/ 74 w 196"/>
                <a:gd name="T109" fmla="*/ 19 h 155"/>
                <a:gd name="T110" fmla="*/ 60 w 196"/>
                <a:gd name="T111" fmla="*/ 25 h 155"/>
                <a:gd name="T112" fmla="*/ 53 w 196"/>
                <a:gd name="T113" fmla="*/ 29 h 155"/>
                <a:gd name="T114" fmla="*/ 42 w 196"/>
                <a:gd name="T115" fmla="*/ 28 h 155"/>
                <a:gd name="T116" fmla="*/ 32 w 196"/>
                <a:gd name="T117" fmla="*/ 23 h 155"/>
                <a:gd name="T118" fmla="*/ 22 w 196"/>
                <a:gd name="T119" fmla="*/ 18 h 155"/>
                <a:gd name="T120" fmla="*/ 12 w 196"/>
                <a:gd name="T121" fmla="*/ 15 h 155"/>
                <a:gd name="T122" fmla="*/ 3 w 196"/>
                <a:gd name="T123" fmla="*/ 12 h 15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96"/>
                <a:gd name="T187" fmla="*/ 0 h 155"/>
                <a:gd name="T188" fmla="*/ 196 w 196"/>
                <a:gd name="T189" fmla="*/ 155 h 15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96" h="155">
                  <a:moveTo>
                    <a:pt x="0" y="12"/>
                  </a:moveTo>
                  <a:lnTo>
                    <a:pt x="5" y="16"/>
                  </a:lnTo>
                  <a:lnTo>
                    <a:pt x="11" y="21"/>
                  </a:lnTo>
                  <a:lnTo>
                    <a:pt x="16" y="26"/>
                  </a:lnTo>
                  <a:lnTo>
                    <a:pt x="19" y="29"/>
                  </a:lnTo>
                  <a:lnTo>
                    <a:pt x="23" y="32"/>
                  </a:lnTo>
                  <a:lnTo>
                    <a:pt x="31" y="34"/>
                  </a:lnTo>
                  <a:lnTo>
                    <a:pt x="39" y="38"/>
                  </a:lnTo>
                  <a:lnTo>
                    <a:pt x="45" y="42"/>
                  </a:lnTo>
                  <a:lnTo>
                    <a:pt x="45" y="57"/>
                  </a:lnTo>
                  <a:lnTo>
                    <a:pt x="45" y="72"/>
                  </a:lnTo>
                  <a:lnTo>
                    <a:pt x="45" y="87"/>
                  </a:lnTo>
                  <a:lnTo>
                    <a:pt x="47" y="99"/>
                  </a:lnTo>
                  <a:lnTo>
                    <a:pt x="49" y="103"/>
                  </a:lnTo>
                  <a:lnTo>
                    <a:pt x="50" y="103"/>
                  </a:lnTo>
                  <a:lnTo>
                    <a:pt x="50" y="99"/>
                  </a:lnTo>
                  <a:lnTo>
                    <a:pt x="49" y="94"/>
                  </a:lnTo>
                  <a:lnTo>
                    <a:pt x="49" y="84"/>
                  </a:lnTo>
                  <a:lnTo>
                    <a:pt x="50" y="68"/>
                  </a:lnTo>
                  <a:lnTo>
                    <a:pt x="53" y="52"/>
                  </a:lnTo>
                  <a:lnTo>
                    <a:pt x="55" y="43"/>
                  </a:lnTo>
                  <a:lnTo>
                    <a:pt x="58" y="45"/>
                  </a:lnTo>
                  <a:lnTo>
                    <a:pt x="62" y="49"/>
                  </a:lnTo>
                  <a:lnTo>
                    <a:pt x="67" y="53"/>
                  </a:lnTo>
                  <a:lnTo>
                    <a:pt x="73" y="59"/>
                  </a:lnTo>
                  <a:lnTo>
                    <a:pt x="77" y="63"/>
                  </a:lnTo>
                  <a:lnTo>
                    <a:pt x="83" y="68"/>
                  </a:lnTo>
                  <a:lnTo>
                    <a:pt x="86" y="71"/>
                  </a:lnTo>
                  <a:lnTo>
                    <a:pt x="90" y="74"/>
                  </a:lnTo>
                  <a:lnTo>
                    <a:pt x="92" y="92"/>
                  </a:lnTo>
                  <a:lnTo>
                    <a:pt x="96" y="116"/>
                  </a:lnTo>
                  <a:lnTo>
                    <a:pt x="101" y="138"/>
                  </a:lnTo>
                  <a:lnTo>
                    <a:pt x="107" y="152"/>
                  </a:lnTo>
                  <a:lnTo>
                    <a:pt x="110" y="155"/>
                  </a:lnTo>
                  <a:lnTo>
                    <a:pt x="111" y="153"/>
                  </a:lnTo>
                  <a:lnTo>
                    <a:pt x="110" y="147"/>
                  </a:lnTo>
                  <a:lnTo>
                    <a:pt x="108" y="140"/>
                  </a:lnTo>
                  <a:lnTo>
                    <a:pt x="106" y="128"/>
                  </a:lnTo>
                  <a:lnTo>
                    <a:pt x="102" y="110"/>
                  </a:lnTo>
                  <a:lnTo>
                    <a:pt x="99" y="92"/>
                  </a:lnTo>
                  <a:lnTo>
                    <a:pt x="99" y="79"/>
                  </a:lnTo>
                  <a:lnTo>
                    <a:pt x="108" y="84"/>
                  </a:lnTo>
                  <a:lnTo>
                    <a:pt x="120" y="92"/>
                  </a:lnTo>
                  <a:lnTo>
                    <a:pt x="135" y="100"/>
                  </a:lnTo>
                  <a:lnTo>
                    <a:pt x="151" y="108"/>
                  </a:lnTo>
                  <a:lnTo>
                    <a:pt x="166" y="117"/>
                  </a:lnTo>
                  <a:lnTo>
                    <a:pt x="178" y="123"/>
                  </a:lnTo>
                  <a:lnTo>
                    <a:pt x="188" y="129"/>
                  </a:lnTo>
                  <a:lnTo>
                    <a:pt x="193" y="133"/>
                  </a:lnTo>
                  <a:lnTo>
                    <a:pt x="195" y="135"/>
                  </a:lnTo>
                  <a:lnTo>
                    <a:pt x="196" y="134"/>
                  </a:lnTo>
                  <a:lnTo>
                    <a:pt x="194" y="130"/>
                  </a:lnTo>
                  <a:lnTo>
                    <a:pt x="188" y="126"/>
                  </a:lnTo>
                  <a:lnTo>
                    <a:pt x="183" y="121"/>
                  </a:lnTo>
                  <a:lnTo>
                    <a:pt x="173" y="114"/>
                  </a:lnTo>
                  <a:lnTo>
                    <a:pt x="160" y="106"/>
                  </a:lnTo>
                  <a:lnTo>
                    <a:pt x="147" y="97"/>
                  </a:lnTo>
                  <a:lnTo>
                    <a:pt x="133" y="89"/>
                  </a:lnTo>
                  <a:lnTo>
                    <a:pt x="120" y="82"/>
                  </a:lnTo>
                  <a:lnTo>
                    <a:pt x="110" y="76"/>
                  </a:lnTo>
                  <a:lnTo>
                    <a:pt x="105" y="72"/>
                  </a:lnTo>
                  <a:lnTo>
                    <a:pt x="100" y="71"/>
                  </a:lnTo>
                  <a:lnTo>
                    <a:pt x="101" y="70"/>
                  </a:lnTo>
                  <a:lnTo>
                    <a:pt x="106" y="70"/>
                  </a:lnTo>
                  <a:lnTo>
                    <a:pt x="114" y="68"/>
                  </a:lnTo>
                  <a:lnTo>
                    <a:pt x="120" y="66"/>
                  </a:lnTo>
                  <a:lnTo>
                    <a:pt x="130" y="63"/>
                  </a:lnTo>
                  <a:lnTo>
                    <a:pt x="141" y="62"/>
                  </a:lnTo>
                  <a:lnTo>
                    <a:pt x="152" y="61"/>
                  </a:lnTo>
                  <a:lnTo>
                    <a:pt x="164" y="60"/>
                  </a:lnTo>
                  <a:lnTo>
                    <a:pt x="175" y="61"/>
                  </a:lnTo>
                  <a:lnTo>
                    <a:pt x="184" y="62"/>
                  </a:lnTo>
                  <a:lnTo>
                    <a:pt x="191" y="65"/>
                  </a:lnTo>
                  <a:lnTo>
                    <a:pt x="196" y="68"/>
                  </a:lnTo>
                  <a:lnTo>
                    <a:pt x="196" y="66"/>
                  </a:lnTo>
                  <a:lnTo>
                    <a:pt x="193" y="62"/>
                  </a:lnTo>
                  <a:lnTo>
                    <a:pt x="187" y="59"/>
                  </a:lnTo>
                  <a:lnTo>
                    <a:pt x="182" y="58"/>
                  </a:lnTo>
                  <a:lnTo>
                    <a:pt x="171" y="57"/>
                  </a:lnTo>
                  <a:lnTo>
                    <a:pt x="159" y="57"/>
                  </a:lnTo>
                  <a:lnTo>
                    <a:pt x="145" y="57"/>
                  </a:lnTo>
                  <a:lnTo>
                    <a:pt x="131" y="57"/>
                  </a:lnTo>
                  <a:lnTo>
                    <a:pt x="118" y="58"/>
                  </a:lnTo>
                  <a:lnTo>
                    <a:pt x="108" y="58"/>
                  </a:lnTo>
                  <a:lnTo>
                    <a:pt x="102" y="59"/>
                  </a:lnTo>
                  <a:lnTo>
                    <a:pt x="99" y="58"/>
                  </a:lnTo>
                  <a:lnTo>
                    <a:pt x="93" y="55"/>
                  </a:lnTo>
                  <a:lnTo>
                    <a:pt x="89" y="52"/>
                  </a:lnTo>
                  <a:lnTo>
                    <a:pt x="83" y="48"/>
                  </a:lnTo>
                  <a:lnTo>
                    <a:pt x="77" y="43"/>
                  </a:lnTo>
                  <a:lnTo>
                    <a:pt x="72" y="38"/>
                  </a:lnTo>
                  <a:lnTo>
                    <a:pt x="68" y="36"/>
                  </a:lnTo>
                  <a:lnTo>
                    <a:pt x="66" y="34"/>
                  </a:lnTo>
                  <a:lnTo>
                    <a:pt x="72" y="31"/>
                  </a:lnTo>
                  <a:lnTo>
                    <a:pt x="79" y="26"/>
                  </a:lnTo>
                  <a:lnTo>
                    <a:pt x="86" y="21"/>
                  </a:lnTo>
                  <a:lnTo>
                    <a:pt x="96" y="17"/>
                  </a:lnTo>
                  <a:lnTo>
                    <a:pt x="103" y="12"/>
                  </a:lnTo>
                  <a:lnTo>
                    <a:pt x="110" y="8"/>
                  </a:lnTo>
                  <a:lnTo>
                    <a:pt x="117" y="6"/>
                  </a:lnTo>
                  <a:lnTo>
                    <a:pt x="122" y="4"/>
                  </a:lnTo>
                  <a:lnTo>
                    <a:pt x="126" y="3"/>
                  </a:lnTo>
                  <a:lnTo>
                    <a:pt x="126" y="1"/>
                  </a:lnTo>
                  <a:lnTo>
                    <a:pt x="120" y="0"/>
                  </a:lnTo>
                  <a:lnTo>
                    <a:pt x="113" y="2"/>
                  </a:lnTo>
                  <a:lnTo>
                    <a:pt x="107" y="4"/>
                  </a:lnTo>
                  <a:lnTo>
                    <a:pt x="100" y="8"/>
                  </a:lnTo>
                  <a:lnTo>
                    <a:pt x="91" y="11"/>
                  </a:lnTo>
                  <a:lnTo>
                    <a:pt x="83" y="15"/>
                  </a:lnTo>
                  <a:lnTo>
                    <a:pt x="74" y="19"/>
                  </a:lnTo>
                  <a:lnTo>
                    <a:pt x="67" y="23"/>
                  </a:lnTo>
                  <a:lnTo>
                    <a:pt x="60" y="25"/>
                  </a:lnTo>
                  <a:lnTo>
                    <a:pt x="57" y="27"/>
                  </a:lnTo>
                  <a:lnTo>
                    <a:pt x="53" y="29"/>
                  </a:lnTo>
                  <a:lnTo>
                    <a:pt x="48" y="29"/>
                  </a:lnTo>
                  <a:lnTo>
                    <a:pt x="42" y="28"/>
                  </a:lnTo>
                  <a:lnTo>
                    <a:pt x="37" y="25"/>
                  </a:lnTo>
                  <a:lnTo>
                    <a:pt x="32" y="23"/>
                  </a:lnTo>
                  <a:lnTo>
                    <a:pt x="28" y="20"/>
                  </a:lnTo>
                  <a:lnTo>
                    <a:pt x="22" y="18"/>
                  </a:lnTo>
                  <a:lnTo>
                    <a:pt x="16" y="17"/>
                  </a:lnTo>
                  <a:lnTo>
                    <a:pt x="12" y="15"/>
                  </a:lnTo>
                  <a:lnTo>
                    <a:pt x="6" y="14"/>
                  </a:lnTo>
                  <a:lnTo>
                    <a:pt x="3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53" name="Freeform 663"/>
            <p:cNvSpPr>
              <a:spLocks/>
            </p:cNvSpPr>
            <p:nvPr/>
          </p:nvSpPr>
          <p:spPr bwMode="auto">
            <a:xfrm>
              <a:off x="312" y="692"/>
              <a:ext cx="128" cy="131"/>
            </a:xfrm>
            <a:custGeom>
              <a:avLst/>
              <a:gdLst>
                <a:gd name="T0" fmla="*/ 13 w 128"/>
                <a:gd name="T1" fmla="*/ 38 h 131"/>
                <a:gd name="T2" fmla="*/ 19 w 128"/>
                <a:gd name="T3" fmla="*/ 64 h 131"/>
                <a:gd name="T4" fmla="*/ 30 w 128"/>
                <a:gd name="T5" fmla="*/ 62 h 131"/>
                <a:gd name="T6" fmla="*/ 42 w 128"/>
                <a:gd name="T7" fmla="*/ 70 h 131"/>
                <a:gd name="T8" fmla="*/ 45 w 128"/>
                <a:gd name="T9" fmla="*/ 78 h 131"/>
                <a:gd name="T10" fmla="*/ 34 w 128"/>
                <a:gd name="T11" fmla="*/ 76 h 131"/>
                <a:gd name="T12" fmla="*/ 27 w 128"/>
                <a:gd name="T13" fmla="*/ 72 h 131"/>
                <a:gd name="T14" fmla="*/ 17 w 128"/>
                <a:gd name="T15" fmla="*/ 67 h 131"/>
                <a:gd name="T16" fmla="*/ 2 w 128"/>
                <a:gd name="T17" fmla="*/ 75 h 131"/>
                <a:gd name="T18" fmla="*/ 0 w 128"/>
                <a:gd name="T19" fmla="*/ 90 h 131"/>
                <a:gd name="T20" fmla="*/ 4 w 128"/>
                <a:gd name="T21" fmla="*/ 98 h 131"/>
                <a:gd name="T22" fmla="*/ 26 w 128"/>
                <a:gd name="T23" fmla="*/ 102 h 131"/>
                <a:gd name="T24" fmla="*/ 37 w 128"/>
                <a:gd name="T25" fmla="*/ 95 h 131"/>
                <a:gd name="T26" fmla="*/ 37 w 128"/>
                <a:gd name="T27" fmla="*/ 103 h 131"/>
                <a:gd name="T28" fmla="*/ 30 w 128"/>
                <a:gd name="T29" fmla="*/ 128 h 131"/>
                <a:gd name="T30" fmla="*/ 52 w 128"/>
                <a:gd name="T31" fmla="*/ 129 h 131"/>
                <a:gd name="T32" fmla="*/ 60 w 128"/>
                <a:gd name="T33" fmla="*/ 112 h 131"/>
                <a:gd name="T34" fmla="*/ 54 w 128"/>
                <a:gd name="T35" fmla="*/ 97 h 131"/>
                <a:gd name="T36" fmla="*/ 57 w 128"/>
                <a:gd name="T37" fmla="*/ 93 h 131"/>
                <a:gd name="T38" fmla="*/ 62 w 128"/>
                <a:gd name="T39" fmla="*/ 100 h 131"/>
                <a:gd name="T40" fmla="*/ 69 w 128"/>
                <a:gd name="T41" fmla="*/ 112 h 131"/>
                <a:gd name="T42" fmla="*/ 87 w 128"/>
                <a:gd name="T43" fmla="*/ 112 h 131"/>
                <a:gd name="T44" fmla="*/ 103 w 128"/>
                <a:gd name="T45" fmla="*/ 117 h 131"/>
                <a:gd name="T46" fmla="*/ 118 w 128"/>
                <a:gd name="T47" fmla="*/ 107 h 131"/>
                <a:gd name="T48" fmla="*/ 121 w 128"/>
                <a:gd name="T49" fmla="*/ 97 h 131"/>
                <a:gd name="T50" fmla="*/ 118 w 128"/>
                <a:gd name="T51" fmla="*/ 93 h 131"/>
                <a:gd name="T52" fmla="*/ 101 w 128"/>
                <a:gd name="T53" fmla="*/ 84 h 131"/>
                <a:gd name="T54" fmla="*/ 88 w 128"/>
                <a:gd name="T55" fmla="*/ 80 h 131"/>
                <a:gd name="T56" fmla="*/ 94 w 128"/>
                <a:gd name="T57" fmla="*/ 69 h 131"/>
                <a:gd name="T58" fmla="*/ 111 w 128"/>
                <a:gd name="T59" fmla="*/ 63 h 131"/>
                <a:gd name="T60" fmla="*/ 125 w 128"/>
                <a:gd name="T61" fmla="*/ 54 h 131"/>
                <a:gd name="T62" fmla="*/ 127 w 128"/>
                <a:gd name="T63" fmla="*/ 38 h 131"/>
                <a:gd name="T64" fmla="*/ 112 w 128"/>
                <a:gd name="T65" fmla="*/ 29 h 131"/>
                <a:gd name="T66" fmla="*/ 95 w 128"/>
                <a:gd name="T67" fmla="*/ 36 h 131"/>
                <a:gd name="T68" fmla="*/ 95 w 128"/>
                <a:gd name="T69" fmla="*/ 47 h 131"/>
                <a:gd name="T70" fmla="*/ 81 w 128"/>
                <a:gd name="T71" fmla="*/ 59 h 131"/>
                <a:gd name="T72" fmla="*/ 76 w 128"/>
                <a:gd name="T73" fmla="*/ 58 h 131"/>
                <a:gd name="T74" fmla="*/ 73 w 128"/>
                <a:gd name="T75" fmla="*/ 51 h 131"/>
                <a:gd name="T76" fmla="*/ 78 w 128"/>
                <a:gd name="T77" fmla="*/ 36 h 131"/>
                <a:gd name="T78" fmla="*/ 90 w 128"/>
                <a:gd name="T79" fmla="*/ 20 h 131"/>
                <a:gd name="T80" fmla="*/ 81 w 128"/>
                <a:gd name="T81" fmla="*/ 3 h 131"/>
                <a:gd name="T82" fmla="*/ 65 w 128"/>
                <a:gd name="T83" fmla="*/ 1 h 131"/>
                <a:gd name="T84" fmla="*/ 54 w 128"/>
                <a:gd name="T85" fmla="*/ 9 h 131"/>
                <a:gd name="T86" fmla="*/ 50 w 128"/>
                <a:gd name="T87" fmla="*/ 17 h 131"/>
                <a:gd name="T88" fmla="*/ 55 w 128"/>
                <a:gd name="T89" fmla="*/ 29 h 131"/>
                <a:gd name="T90" fmla="*/ 62 w 128"/>
                <a:gd name="T91" fmla="*/ 40 h 131"/>
                <a:gd name="T92" fmla="*/ 61 w 128"/>
                <a:gd name="T93" fmla="*/ 52 h 131"/>
                <a:gd name="T94" fmla="*/ 54 w 128"/>
                <a:gd name="T95" fmla="*/ 54 h 131"/>
                <a:gd name="T96" fmla="*/ 45 w 128"/>
                <a:gd name="T97" fmla="*/ 41 h 13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8"/>
                <a:gd name="T148" fmla="*/ 0 h 131"/>
                <a:gd name="T149" fmla="*/ 128 w 128"/>
                <a:gd name="T150" fmla="*/ 131 h 13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8" h="131">
                  <a:moveTo>
                    <a:pt x="30" y="29"/>
                  </a:moveTo>
                  <a:lnTo>
                    <a:pt x="21" y="32"/>
                  </a:lnTo>
                  <a:lnTo>
                    <a:pt x="13" y="38"/>
                  </a:lnTo>
                  <a:lnTo>
                    <a:pt x="10" y="49"/>
                  </a:lnTo>
                  <a:lnTo>
                    <a:pt x="16" y="62"/>
                  </a:lnTo>
                  <a:lnTo>
                    <a:pt x="19" y="64"/>
                  </a:lnTo>
                  <a:lnTo>
                    <a:pt x="23" y="64"/>
                  </a:lnTo>
                  <a:lnTo>
                    <a:pt x="28" y="63"/>
                  </a:lnTo>
                  <a:lnTo>
                    <a:pt x="30" y="62"/>
                  </a:lnTo>
                  <a:lnTo>
                    <a:pt x="35" y="64"/>
                  </a:lnTo>
                  <a:lnTo>
                    <a:pt x="38" y="68"/>
                  </a:lnTo>
                  <a:lnTo>
                    <a:pt x="42" y="70"/>
                  </a:lnTo>
                  <a:lnTo>
                    <a:pt x="44" y="73"/>
                  </a:lnTo>
                  <a:lnTo>
                    <a:pt x="45" y="77"/>
                  </a:lnTo>
                  <a:lnTo>
                    <a:pt x="45" y="78"/>
                  </a:lnTo>
                  <a:lnTo>
                    <a:pt x="43" y="78"/>
                  </a:lnTo>
                  <a:lnTo>
                    <a:pt x="38" y="77"/>
                  </a:lnTo>
                  <a:lnTo>
                    <a:pt x="34" y="76"/>
                  </a:lnTo>
                  <a:lnTo>
                    <a:pt x="30" y="75"/>
                  </a:lnTo>
                  <a:lnTo>
                    <a:pt x="28" y="75"/>
                  </a:lnTo>
                  <a:lnTo>
                    <a:pt x="27" y="72"/>
                  </a:lnTo>
                  <a:lnTo>
                    <a:pt x="26" y="70"/>
                  </a:lnTo>
                  <a:lnTo>
                    <a:pt x="22" y="68"/>
                  </a:lnTo>
                  <a:lnTo>
                    <a:pt x="17" y="67"/>
                  </a:lnTo>
                  <a:lnTo>
                    <a:pt x="11" y="68"/>
                  </a:lnTo>
                  <a:lnTo>
                    <a:pt x="5" y="70"/>
                  </a:lnTo>
                  <a:lnTo>
                    <a:pt x="2" y="75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1" y="94"/>
                  </a:lnTo>
                  <a:lnTo>
                    <a:pt x="3" y="96"/>
                  </a:lnTo>
                  <a:lnTo>
                    <a:pt x="4" y="98"/>
                  </a:lnTo>
                  <a:lnTo>
                    <a:pt x="11" y="102"/>
                  </a:lnTo>
                  <a:lnTo>
                    <a:pt x="19" y="103"/>
                  </a:lnTo>
                  <a:lnTo>
                    <a:pt x="26" y="102"/>
                  </a:lnTo>
                  <a:lnTo>
                    <a:pt x="30" y="98"/>
                  </a:lnTo>
                  <a:lnTo>
                    <a:pt x="34" y="95"/>
                  </a:lnTo>
                  <a:lnTo>
                    <a:pt x="37" y="95"/>
                  </a:lnTo>
                  <a:lnTo>
                    <a:pt x="40" y="96"/>
                  </a:lnTo>
                  <a:lnTo>
                    <a:pt x="44" y="97"/>
                  </a:lnTo>
                  <a:lnTo>
                    <a:pt x="37" y="103"/>
                  </a:lnTo>
                  <a:lnTo>
                    <a:pt x="31" y="112"/>
                  </a:lnTo>
                  <a:lnTo>
                    <a:pt x="28" y="121"/>
                  </a:lnTo>
                  <a:lnTo>
                    <a:pt x="30" y="128"/>
                  </a:lnTo>
                  <a:lnTo>
                    <a:pt x="37" y="131"/>
                  </a:lnTo>
                  <a:lnTo>
                    <a:pt x="44" y="131"/>
                  </a:lnTo>
                  <a:lnTo>
                    <a:pt x="52" y="129"/>
                  </a:lnTo>
                  <a:lnTo>
                    <a:pt x="56" y="124"/>
                  </a:lnTo>
                  <a:lnTo>
                    <a:pt x="60" y="119"/>
                  </a:lnTo>
                  <a:lnTo>
                    <a:pt x="60" y="112"/>
                  </a:lnTo>
                  <a:lnTo>
                    <a:pt x="59" y="105"/>
                  </a:lnTo>
                  <a:lnTo>
                    <a:pt x="56" y="101"/>
                  </a:lnTo>
                  <a:lnTo>
                    <a:pt x="54" y="97"/>
                  </a:lnTo>
                  <a:lnTo>
                    <a:pt x="54" y="95"/>
                  </a:lnTo>
                  <a:lnTo>
                    <a:pt x="55" y="94"/>
                  </a:lnTo>
                  <a:lnTo>
                    <a:pt x="57" y="93"/>
                  </a:lnTo>
                  <a:lnTo>
                    <a:pt x="60" y="93"/>
                  </a:lnTo>
                  <a:lnTo>
                    <a:pt x="61" y="96"/>
                  </a:lnTo>
                  <a:lnTo>
                    <a:pt x="62" y="100"/>
                  </a:lnTo>
                  <a:lnTo>
                    <a:pt x="63" y="103"/>
                  </a:lnTo>
                  <a:lnTo>
                    <a:pt x="64" y="107"/>
                  </a:lnTo>
                  <a:lnTo>
                    <a:pt x="69" y="112"/>
                  </a:lnTo>
                  <a:lnTo>
                    <a:pt x="74" y="113"/>
                  </a:lnTo>
                  <a:lnTo>
                    <a:pt x="84" y="109"/>
                  </a:lnTo>
                  <a:lnTo>
                    <a:pt x="87" y="112"/>
                  </a:lnTo>
                  <a:lnTo>
                    <a:pt x="91" y="114"/>
                  </a:lnTo>
                  <a:lnTo>
                    <a:pt x="97" y="117"/>
                  </a:lnTo>
                  <a:lnTo>
                    <a:pt x="103" y="117"/>
                  </a:lnTo>
                  <a:lnTo>
                    <a:pt x="107" y="115"/>
                  </a:lnTo>
                  <a:lnTo>
                    <a:pt x="113" y="112"/>
                  </a:lnTo>
                  <a:lnTo>
                    <a:pt x="118" y="107"/>
                  </a:lnTo>
                  <a:lnTo>
                    <a:pt x="121" y="100"/>
                  </a:lnTo>
                  <a:lnTo>
                    <a:pt x="121" y="98"/>
                  </a:lnTo>
                  <a:lnTo>
                    <a:pt x="121" y="97"/>
                  </a:lnTo>
                  <a:lnTo>
                    <a:pt x="120" y="97"/>
                  </a:lnTo>
                  <a:lnTo>
                    <a:pt x="120" y="96"/>
                  </a:lnTo>
                  <a:lnTo>
                    <a:pt x="118" y="93"/>
                  </a:lnTo>
                  <a:lnTo>
                    <a:pt x="114" y="87"/>
                  </a:lnTo>
                  <a:lnTo>
                    <a:pt x="108" y="84"/>
                  </a:lnTo>
                  <a:lnTo>
                    <a:pt x="101" y="84"/>
                  </a:lnTo>
                  <a:lnTo>
                    <a:pt x="96" y="85"/>
                  </a:lnTo>
                  <a:lnTo>
                    <a:pt x="91" y="84"/>
                  </a:lnTo>
                  <a:lnTo>
                    <a:pt x="88" y="80"/>
                  </a:lnTo>
                  <a:lnTo>
                    <a:pt x="86" y="78"/>
                  </a:lnTo>
                  <a:lnTo>
                    <a:pt x="90" y="73"/>
                  </a:lnTo>
                  <a:lnTo>
                    <a:pt x="94" y="69"/>
                  </a:lnTo>
                  <a:lnTo>
                    <a:pt x="98" y="66"/>
                  </a:lnTo>
                  <a:lnTo>
                    <a:pt x="102" y="62"/>
                  </a:lnTo>
                  <a:lnTo>
                    <a:pt x="111" y="63"/>
                  </a:lnTo>
                  <a:lnTo>
                    <a:pt x="118" y="61"/>
                  </a:lnTo>
                  <a:lnTo>
                    <a:pt x="122" y="59"/>
                  </a:lnTo>
                  <a:lnTo>
                    <a:pt x="125" y="54"/>
                  </a:lnTo>
                  <a:lnTo>
                    <a:pt x="128" y="49"/>
                  </a:lnTo>
                  <a:lnTo>
                    <a:pt x="128" y="44"/>
                  </a:lnTo>
                  <a:lnTo>
                    <a:pt x="127" y="38"/>
                  </a:lnTo>
                  <a:lnTo>
                    <a:pt x="123" y="34"/>
                  </a:lnTo>
                  <a:lnTo>
                    <a:pt x="119" y="30"/>
                  </a:lnTo>
                  <a:lnTo>
                    <a:pt x="112" y="29"/>
                  </a:lnTo>
                  <a:lnTo>
                    <a:pt x="104" y="30"/>
                  </a:lnTo>
                  <a:lnTo>
                    <a:pt x="98" y="33"/>
                  </a:lnTo>
                  <a:lnTo>
                    <a:pt x="95" y="36"/>
                  </a:lnTo>
                  <a:lnTo>
                    <a:pt x="95" y="40"/>
                  </a:lnTo>
                  <a:lnTo>
                    <a:pt x="95" y="44"/>
                  </a:lnTo>
                  <a:lnTo>
                    <a:pt x="95" y="47"/>
                  </a:lnTo>
                  <a:lnTo>
                    <a:pt x="90" y="52"/>
                  </a:lnTo>
                  <a:lnTo>
                    <a:pt x="86" y="55"/>
                  </a:lnTo>
                  <a:lnTo>
                    <a:pt x="81" y="59"/>
                  </a:lnTo>
                  <a:lnTo>
                    <a:pt x="79" y="61"/>
                  </a:lnTo>
                  <a:lnTo>
                    <a:pt x="77" y="60"/>
                  </a:lnTo>
                  <a:lnTo>
                    <a:pt x="76" y="58"/>
                  </a:lnTo>
                  <a:lnTo>
                    <a:pt x="73" y="56"/>
                  </a:lnTo>
                  <a:lnTo>
                    <a:pt x="71" y="55"/>
                  </a:lnTo>
                  <a:lnTo>
                    <a:pt x="73" y="51"/>
                  </a:lnTo>
                  <a:lnTo>
                    <a:pt x="76" y="45"/>
                  </a:lnTo>
                  <a:lnTo>
                    <a:pt x="77" y="40"/>
                  </a:lnTo>
                  <a:lnTo>
                    <a:pt x="78" y="36"/>
                  </a:lnTo>
                  <a:lnTo>
                    <a:pt x="84" y="32"/>
                  </a:lnTo>
                  <a:lnTo>
                    <a:pt x="88" y="26"/>
                  </a:lnTo>
                  <a:lnTo>
                    <a:pt x="90" y="20"/>
                  </a:lnTo>
                  <a:lnTo>
                    <a:pt x="90" y="13"/>
                  </a:lnTo>
                  <a:lnTo>
                    <a:pt x="87" y="8"/>
                  </a:lnTo>
                  <a:lnTo>
                    <a:pt x="81" y="3"/>
                  </a:lnTo>
                  <a:lnTo>
                    <a:pt x="76" y="0"/>
                  </a:lnTo>
                  <a:lnTo>
                    <a:pt x="69" y="0"/>
                  </a:lnTo>
                  <a:lnTo>
                    <a:pt x="65" y="1"/>
                  </a:lnTo>
                  <a:lnTo>
                    <a:pt x="62" y="3"/>
                  </a:lnTo>
                  <a:lnTo>
                    <a:pt x="57" y="6"/>
                  </a:lnTo>
                  <a:lnTo>
                    <a:pt x="54" y="9"/>
                  </a:lnTo>
                  <a:lnTo>
                    <a:pt x="52" y="11"/>
                  </a:lnTo>
                  <a:lnTo>
                    <a:pt x="51" y="13"/>
                  </a:lnTo>
                  <a:lnTo>
                    <a:pt x="50" y="17"/>
                  </a:lnTo>
                  <a:lnTo>
                    <a:pt x="50" y="19"/>
                  </a:lnTo>
                  <a:lnTo>
                    <a:pt x="52" y="25"/>
                  </a:lnTo>
                  <a:lnTo>
                    <a:pt x="55" y="29"/>
                  </a:lnTo>
                  <a:lnTo>
                    <a:pt x="59" y="33"/>
                  </a:lnTo>
                  <a:lnTo>
                    <a:pt x="62" y="34"/>
                  </a:lnTo>
                  <a:lnTo>
                    <a:pt x="62" y="40"/>
                  </a:lnTo>
                  <a:lnTo>
                    <a:pt x="62" y="45"/>
                  </a:lnTo>
                  <a:lnTo>
                    <a:pt x="61" y="50"/>
                  </a:lnTo>
                  <a:lnTo>
                    <a:pt x="61" y="52"/>
                  </a:lnTo>
                  <a:lnTo>
                    <a:pt x="59" y="52"/>
                  </a:lnTo>
                  <a:lnTo>
                    <a:pt x="55" y="53"/>
                  </a:lnTo>
                  <a:lnTo>
                    <a:pt x="54" y="54"/>
                  </a:lnTo>
                  <a:lnTo>
                    <a:pt x="53" y="54"/>
                  </a:lnTo>
                  <a:lnTo>
                    <a:pt x="48" y="49"/>
                  </a:lnTo>
                  <a:lnTo>
                    <a:pt x="45" y="41"/>
                  </a:lnTo>
                  <a:lnTo>
                    <a:pt x="40" y="33"/>
                  </a:lnTo>
                  <a:lnTo>
                    <a:pt x="30" y="29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54" name="Freeform 664"/>
            <p:cNvSpPr>
              <a:spLocks/>
            </p:cNvSpPr>
            <p:nvPr/>
          </p:nvSpPr>
          <p:spPr bwMode="auto">
            <a:xfrm>
              <a:off x="221" y="866"/>
              <a:ext cx="133" cy="230"/>
            </a:xfrm>
            <a:custGeom>
              <a:avLst/>
              <a:gdLst>
                <a:gd name="T0" fmla="*/ 131 w 133"/>
                <a:gd name="T1" fmla="*/ 0 h 230"/>
                <a:gd name="T2" fmla="*/ 121 w 133"/>
                <a:gd name="T3" fmla="*/ 15 h 230"/>
                <a:gd name="T4" fmla="*/ 109 w 133"/>
                <a:gd name="T5" fmla="*/ 27 h 230"/>
                <a:gd name="T6" fmla="*/ 95 w 133"/>
                <a:gd name="T7" fmla="*/ 39 h 230"/>
                <a:gd name="T8" fmla="*/ 80 w 133"/>
                <a:gd name="T9" fmla="*/ 47 h 230"/>
                <a:gd name="T10" fmla="*/ 66 w 133"/>
                <a:gd name="T11" fmla="*/ 52 h 230"/>
                <a:gd name="T12" fmla="*/ 51 w 133"/>
                <a:gd name="T13" fmla="*/ 57 h 230"/>
                <a:gd name="T14" fmla="*/ 37 w 133"/>
                <a:gd name="T15" fmla="*/ 58 h 230"/>
                <a:gd name="T16" fmla="*/ 24 w 133"/>
                <a:gd name="T17" fmla="*/ 58 h 230"/>
                <a:gd name="T18" fmla="*/ 25 w 133"/>
                <a:gd name="T19" fmla="*/ 69 h 230"/>
                <a:gd name="T20" fmla="*/ 23 w 133"/>
                <a:gd name="T21" fmla="*/ 83 h 230"/>
                <a:gd name="T22" fmla="*/ 15 w 133"/>
                <a:gd name="T23" fmla="*/ 97 h 230"/>
                <a:gd name="T24" fmla="*/ 0 w 133"/>
                <a:gd name="T25" fmla="*/ 107 h 230"/>
                <a:gd name="T26" fmla="*/ 9 w 133"/>
                <a:gd name="T27" fmla="*/ 122 h 230"/>
                <a:gd name="T28" fmla="*/ 15 w 133"/>
                <a:gd name="T29" fmla="*/ 140 h 230"/>
                <a:gd name="T30" fmla="*/ 15 w 133"/>
                <a:gd name="T31" fmla="*/ 158 h 230"/>
                <a:gd name="T32" fmla="*/ 9 w 133"/>
                <a:gd name="T33" fmla="*/ 174 h 230"/>
                <a:gd name="T34" fmla="*/ 15 w 133"/>
                <a:gd name="T35" fmla="*/ 176 h 230"/>
                <a:gd name="T36" fmla="*/ 22 w 133"/>
                <a:gd name="T37" fmla="*/ 179 h 230"/>
                <a:gd name="T38" fmla="*/ 30 w 133"/>
                <a:gd name="T39" fmla="*/ 183 h 230"/>
                <a:gd name="T40" fmla="*/ 39 w 133"/>
                <a:gd name="T41" fmla="*/ 188 h 230"/>
                <a:gd name="T42" fmla="*/ 47 w 133"/>
                <a:gd name="T43" fmla="*/ 196 h 230"/>
                <a:gd name="T44" fmla="*/ 53 w 133"/>
                <a:gd name="T45" fmla="*/ 205 h 230"/>
                <a:gd name="T46" fmla="*/ 59 w 133"/>
                <a:gd name="T47" fmla="*/ 217 h 230"/>
                <a:gd name="T48" fmla="*/ 63 w 133"/>
                <a:gd name="T49" fmla="*/ 230 h 230"/>
                <a:gd name="T50" fmla="*/ 67 w 133"/>
                <a:gd name="T51" fmla="*/ 222 h 230"/>
                <a:gd name="T52" fmla="*/ 71 w 133"/>
                <a:gd name="T53" fmla="*/ 213 h 230"/>
                <a:gd name="T54" fmla="*/ 77 w 133"/>
                <a:gd name="T55" fmla="*/ 205 h 230"/>
                <a:gd name="T56" fmla="*/ 84 w 133"/>
                <a:gd name="T57" fmla="*/ 197 h 230"/>
                <a:gd name="T58" fmla="*/ 91 w 133"/>
                <a:gd name="T59" fmla="*/ 189 h 230"/>
                <a:gd name="T60" fmla="*/ 100 w 133"/>
                <a:gd name="T61" fmla="*/ 184 h 230"/>
                <a:gd name="T62" fmla="*/ 109 w 133"/>
                <a:gd name="T63" fmla="*/ 180 h 230"/>
                <a:gd name="T64" fmla="*/ 119 w 133"/>
                <a:gd name="T65" fmla="*/ 178 h 230"/>
                <a:gd name="T66" fmla="*/ 114 w 133"/>
                <a:gd name="T67" fmla="*/ 169 h 230"/>
                <a:gd name="T68" fmla="*/ 112 w 133"/>
                <a:gd name="T69" fmla="*/ 156 h 230"/>
                <a:gd name="T70" fmla="*/ 114 w 133"/>
                <a:gd name="T71" fmla="*/ 142 h 230"/>
                <a:gd name="T72" fmla="*/ 124 w 133"/>
                <a:gd name="T73" fmla="*/ 126 h 230"/>
                <a:gd name="T74" fmla="*/ 114 w 133"/>
                <a:gd name="T75" fmla="*/ 101 h 230"/>
                <a:gd name="T76" fmla="*/ 112 w 133"/>
                <a:gd name="T77" fmla="*/ 77 h 230"/>
                <a:gd name="T78" fmla="*/ 113 w 133"/>
                <a:gd name="T79" fmla="*/ 56 h 230"/>
                <a:gd name="T80" fmla="*/ 116 w 133"/>
                <a:gd name="T81" fmla="*/ 40 h 230"/>
                <a:gd name="T82" fmla="*/ 119 w 133"/>
                <a:gd name="T83" fmla="*/ 31 h 230"/>
                <a:gd name="T84" fmla="*/ 124 w 133"/>
                <a:gd name="T85" fmla="*/ 20 h 230"/>
                <a:gd name="T86" fmla="*/ 128 w 133"/>
                <a:gd name="T87" fmla="*/ 12 h 230"/>
                <a:gd name="T88" fmla="*/ 131 w 133"/>
                <a:gd name="T89" fmla="*/ 7 h 230"/>
                <a:gd name="T90" fmla="*/ 133 w 133"/>
                <a:gd name="T91" fmla="*/ 5 h 230"/>
                <a:gd name="T92" fmla="*/ 133 w 133"/>
                <a:gd name="T93" fmla="*/ 4 h 230"/>
                <a:gd name="T94" fmla="*/ 131 w 133"/>
                <a:gd name="T95" fmla="*/ 1 h 230"/>
                <a:gd name="T96" fmla="*/ 131 w 133"/>
                <a:gd name="T97" fmla="*/ 1 h 230"/>
                <a:gd name="T98" fmla="*/ 131 w 133"/>
                <a:gd name="T99" fmla="*/ 0 h 23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3"/>
                <a:gd name="T151" fmla="*/ 0 h 230"/>
                <a:gd name="T152" fmla="*/ 133 w 133"/>
                <a:gd name="T153" fmla="*/ 230 h 23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3" h="230">
                  <a:moveTo>
                    <a:pt x="131" y="0"/>
                  </a:moveTo>
                  <a:lnTo>
                    <a:pt x="121" y="15"/>
                  </a:lnTo>
                  <a:lnTo>
                    <a:pt x="109" y="27"/>
                  </a:lnTo>
                  <a:lnTo>
                    <a:pt x="95" y="39"/>
                  </a:lnTo>
                  <a:lnTo>
                    <a:pt x="80" y="47"/>
                  </a:lnTo>
                  <a:lnTo>
                    <a:pt x="66" y="52"/>
                  </a:lnTo>
                  <a:lnTo>
                    <a:pt x="51" y="57"/>
                  </a:lnTo>
                  <a:lnTo>
                    <a:pt x="37" y="58"/>
                  </a:lnTo>
                  <a:lnTo>
                    <a:pt x="24" y="58"/>
                  </a:lnTo>
                  <a:lnTo>
                    <a:pt x="25" y="69"/>
                  </a:lnTo>
                  <a:lnTo>
                    <a:pt x="23" y="83"/>
                  </a:lnTo>
                  <a:lnTo>
                    <a:pt x="15" y="97"/>
                  </a:lnTo>
                  <a:lnTo>
                    <a:pt x="0" y="107"/>
                  </a:lnTo>
                  <a:lnTo>
                    <a:pt x="9" y="122"/>
                  </a:lnTo>
                  <a:lnTo>
                    <a:pt x="15" y="140"/>
                  </a:lnTo>
                  <a:lnTo>
                    <a:pt x="15" y="158"/>
                  </a:lnTo>
                  <a:lnTo>
                    <a:pt x="9" y="174"/>
                  </a:lnTo>
                  <a:lnTo>
                    <a:pt x="15" y="176"/>
                  </a:lnTo>
                  <a:lnTo>
                    <a:pt x="22" y="179"/>
                  </a:lnTo>
                  <a:lnTo>
                    <a:pt x="30" y="183"/>
                  </a:lnTo>
                  <a:lnTo>
                    <a:pt x="39" y="188"/>
                  </a:lnTo>
                  <a:lnTo>
                    <a:pt x="47" y="196"/>
                  </a:lnTo>
                  <a:lnTo>
                    <a:pt x="53" y="205"/>
                  </a:lnTo>
                  <a:lnTo>
                    <a:pt x="59" y="217"/>
                  </a:lnTo>
                  <a:lnTo>
                    <a:pt x="63" y="230"/>
                  </a:lnTo>
                  <a:lnTo>
                    <a:pt x="67" y="222"/>
                  </a:lnTo>
                  <a:lnTo>
                    <a:pt x="71" y="213"/>
                  </a:lnTo>
                  <a:lnTo>
                    <a:pt x="77" y="205"/>
                  </a:lnTo>
                  <a:lnTo>
                    <a:pt x="84" y="197"/>
                  </a:lnTo>
                  <a:lnTo>
                    <a:pt x="91" y="189"/>
                  </a:lnTo>
                  <a:lnTo>
                    <a:pt x="100" y="184"/>
                  </a:lnTo>
                  <a:lnTo>
                    <a:pt x="109" y="180"/>
                  </a:lnTo>
                  <a:lnTo>
                    <a:pt x="119" y="178"/>
                  </a:lnTo>
                  <a:lnTo>
                    <a:pt x="114" y="169"/>
                  </a:lnTo>
                  <a:lnTo>
                    <a:pt x="112" y="156"/>
                  </a:lnTo>
                  <a:lnTo>
                    <a:pt x="114" y="142"/>
                  </a:lnTo>
                  <a:lnTo>
                    <a:pt x="124" y="126"/>
                  </a:lnTo>
                  <a:lnTo>
                    <a:pt x="114" y="101"/>
                  </a:lnTo>
                  <a:lnTo>
                    <a:pt x="112" y="77"/>
                  </a:lnTo>
                  <a:lnTo>
                    <a:pt x="113" y="56"/>
                  </a:lnTo>
                  <a:lnTo>
                    <a:pt x="116" y="40"/>
                  </a:lnTo>
                  <a:lnTo>
                    <a:pt x="119" y="31"/>
                  </a:lnTo>
                  <a:lnTo>
                    <a:pt x="124" y="20"/>
                  </a:lnTo>
                  <a:lnTo>
                    <a:pt x="128" y="12"/>
                  </a:lnTo>
                  <a:lnTo>
                    <a:pt x="131" y="7"/>
                  </a:lnTo>
                  <a:lnTo>
                    <a:pt x="133" y="5"/>
                  </a:lnTo>
                  <a:lnTo>
                    <a:pt x="133" y="4"/>
                  </a:lnTo>
                  <a:lnTo>
                    <a:pt x="131" y="1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55" name="Freeform 665"/>
            <p:cNvSpPr>
              <a:spLocks/>
            </p:cNvSpPr>
            <p:nvPr/>
          </p:nvSpPr>
          <p:spPr bwMode="auto">
            <a:xfrm>
              <a:off x="560" y="809"/>
              <a:ext cx="249" cy="190"/>
            </a:xfrm>
            <a:custGeom>
              <a:avLst/>
              <a:gdLst>
                <a:gd name="T0" fmla="*/ 113 w 249"/>
                <a:gd name="T1" fmla="*/ 0 h 190"/>
                <a:gd name="T2" fmla="*/ 104 w 249"/>
                <a:gd name="T3" fmla="*/ 2 h 190"/>
                <a:gd name="T4" fmla="*/ 94 w 249"/>
                <a:gd name="T5" fmla="*/ 5 h 190"/>
                <a:gd name="T6" fmla="*/ 80 w 249"/>
                <a:gd name="T7" fmla="*/ 10 h 190"/>
                <a:gd name="T8" fmla="*/ 67 w 249"/>
                <a:gd name="T9" fmla="*/ 13 h 190"/>
                <a:gd name="T10" fmla="*/ 53 w 249"/>
                <a:gd name="T11" fmla="*/ 18 h 190"/>
                <a:gd name="T12" fmla="*/ 39 w 249"/>
                <a:gd name="T13" fmla="*/ 21 h 190"/>
                <a:gd name="T14" fmla="*/ 27 w 249"/>
                <a:gd name="T15" fmla="*/ 23 h 190"/>
                <a:gd name="T16" fmla="*/ 16 w 249"/>
                <a:gd name="T17" fmla="*/ 24 h 190"/>
                <a:gd name="T18" fmla="*/ 11 w 249"/>
                <a:gd name="T19" fmla="*/ 24 h 190"/>
                <a:gd name="T20" fmla="*/ 7 w 249"/>
                <a:gd name="T21" fmla="*/ 23 h 190"/>
                <a:gd name="T22" fmla="*/ 2 w 249"/>
                <a:gd name="T23" fmla="*/ 23 h 190"/>
                <a:gd name="T24" fmla="*/ 0 w 249"/>
                <a:gd name="T25" fmla="*/ 23 h 190"/>
                <a:gd name="T26" fmla="*/ 13 w 249"/>
                <a:gd name="T27" fmla="*/ 31 h 190"/>
                <a:gd name="T28" fmla="*/ 25 w 249"/>
                <a:gd name="T29" fmla="*/ 43 h 190"/>
                <a:gd name="T30" fmla="*/ 36 w 249"/>
                <a:gd name="T31" fmla="*/ 56 h 190"/>
                <a:gd name="T32" fmla="*/ 45 w 249"/>
                <a:gd name="T33" fmla="*/ 71 h 190"/>
                <a:gd name="T34" fmla="*/ 54 w 249"/>
                <a:gd name="T35" fmla="*/ 88 h 190"/>
                <a:gd name="T36" fmla="*/ 60 w 249"/>
                <a:gd name="T37" fmla="*/ 105 h 190"/>
                <a:gd name="T38" fmla="*/ 66 w 249"/>
                <a:gd name="T39" fmla="*/ 124 h 190"/>
                <a:gd name="T40" fmla="*/ 69 w 249"/>
                <a:gd name="T41" fmla="*/ 142 h 190"/>
                <a:gd name="T42" fmla="*/ 75 w 249"/>
                <a:gd name="T43" fmla="*/ 142 h 190"/>
                <a:gd name="T44" fmla="*/ 84 w 249"/>
                <a:gd name="T45" fmla="*/ 143 h 190"/>
                <a:gd name="T46" fmla="*/ 93 w 249"/>
                <a:gd name="T47" fmla="*/ 148 h 190"/>
                <a:gd name="T48" fmla="*/ 102 w 249"/>
                <a:gd name="T49" fmla="*/ 154 h 190"/>
                <a:gd name="T50" fmla="*/ 112 w 249"/>
                <a:gd name="T51" fmla="*/ 160 h 190"/>
                <a:gd name="T52" fmla="*/ 121 w 249"/>
                <a:gd name="T53" fmla="*/ 169 h 190"/>
                <a:gd name="T54" fmla="*/ 129 w 249"/>
                <a:gd name="T55" fmla="*/ 179 h 190"/>
                <a:gd name="T56" fmla="*/ 135 w 249"/>
                <a:gd name="T57" fmla="*/ 190 h 190"/>
                <a:gd name="T58" fmla="*/ 141 w 249"/>
                <a:gd name="T59" fmla="*/ 184 h 190"/>
                <a:gd name="T60" fmla="*/ 152 w 249"/>
                <a:gd name="T61" fmla="*/ 179 h 190"/>
                <a:gd name="T62" fmla="*/ 163 w 249"/>
                <a:gd name="T63" fmla="*/ 174 h 190"/>
                <a:gd name="T64" fmla="*/ 177 w 249"/>
                <a:gd name="T65" fmla="*/ 171 h 190"/>
                <a:gd name="T66" fmla="*/ 192 w 249"/>
                <a:gd name="T67" fmla="*/ 169 h 190"/>
                <a:gd name="T68" fmla="*/ 211 w 249"/>
                <a:gd name="T69" fmla="*/ 171 h 190"/>
                <a:gd name="T70" fmla="*/ 229 w 249"/>
                <a:gd name="T71" fmla="*/ 175 h 190"/>
                <a:gd name="T72" fmla="*/ 249 w 249"/>
                <a:gd name="T73" fmla="*/ 183 h 190"/>
                <a:gd name="T74" fmla="*/ 243 w 249"/>
                <a:gd name="T75" fmla="*/ 176 h 190"/>
                <a:gd name="T76" fmla="*/ 237 w 249"/>
                <a:gd name="T77" fmla="*/ 167 h 190"/>
                <a:gd name="T78" fmla="*/ 232 w 249"/>
                <a:gd name="T79" fmla="*/ 157 h 190"/>
                <a:gd name="T80" fmla="*/ 228 w 249"/>
                <a:gd name="T81" fmla="*/ 146 h 190"/>
                <a:gd name="T82" fmla="*/ 226 w 249"/>
                <a:gd name="T83" fmla="*/ 132 h 190"/>
                <a:gd name="T84" fmla="*/ 226 w 249"/>
                <a:gd name="T85" fmla="*/ 116 h 190"/>
                <a:gd name="T86" fmla="*/ 231 w 249"/>
                <a:gd name="T87" fmla="*/ 99 h 190"/>
                <a:gd name="T88" fmla="*/ 239 w 249"/>
                <a:gd name="T89" fmla="*/ 81 h 190"/>
                <a:gd name="T90" fmla="*/ 228 w 249"/>
                <a:gd name="T91" fmla="*/ 78 h 190"/>
                <a:gd name="T92" fmla="*/ 215 w 249"/>
                <a:gd name="T93" fmla="*/ 74 h 190"/>
                <a:gd name="T94" fmla="*/ 204 w 249"/>
                <a:gd name="T95" fmla="*/ 70 h 190"/>
                <a:gd name="T96" fmla="*/ 194 w 249"/>
                <a:gd name="T97" fmla="*/ 63 h 190"/>
                <a:gd name="T98" fmla="*/ 185 w 249"/>
                <a:gd name="T99" fmla="*/ 54 h 190"/>
                <a:gd name="T100" fmla="*/ 178 w 249"/>
                <a:gd name="T101" fmla="*/ 43 h 190"/>
                <a:gd name="T102" fmla="*/ 174 w 249"/>
                <a:gd name="T103" fmla="*/ 28 h 190"/>
                <a:gd name="T104" fmla="*/ 173 w 249"/>
                <a:gd name="T105" fmla="*/ 11 h 190"/>
                <a:gd name="T106" fmla="*/ 166 w 249"/>
                <a:gd name="T107" fmla="*/ 12 h 190"/>
                <a:gd name="T108" fmla="*/ 160 w 249"/>
                <a:gd name="T109" fmla="*/ 13 h 190"/>
                <a:gd name="T110" fmla="*/ 153 w 249"/>
                <a:gd name="T111" fmla="*/ 14 h 190"/>
                <a:gd name="T112" fmla="*/ 146 w 249"/>
                <a:gd name="T113" fmla="*/ 13 h 190"/>
                <a:gd name="T114" fmla="*/ 138 w 249"/>
                <a:gd name="T115" fmla="*/ 12 h 190"/>
                <a:gd name="T116" fmla="*/ 130 w 249"/>
                <a:gd name="T117" fmla="*/ 10 h 190"/>
                <a:gd name="T118" fmla="*/ 122 w 249"/>
                <a:gd name="T119" fmla="*/ 5 h 190"/>
                <a:gd name="T120" fmla="*/ 113 w 249"/>
                <a:gd name="T121" fmla="*/ 0 h 19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9"/>
                <a:gd name="T184" fmla="*/ 0 h 190"/>
                <a:gd name="T185" fmla="*/ 249 w 249"/>
                <a:gd name="T186" fmla="*/ 190 h 19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9" h="190">
                  <a:moveTo>
                    <a:pt x="113" y="0"/>
                  </a:moveTo>
                  <a:lnTo>
                    <a:pt x="104" y="2"/>
                  </a:lnTo>
                  <a:lnTo>
                    <a:pt x="94" y="5"/>
                  </a:lnTo>
                  <a:lnTo>
                    <a:pt x="80" y="10"/>
                  </a:lnTo>
                  <a:lnTo>
                    <a:pt x="67" y="13"/>
                  </a:lnTo>
                  <a:lnTo>
                    <a:pt x="53" y="18"/>
                  </a:lnTo>
                  <a:lnTo>
                    <a:pt x="39" y="21"/>
                  </a:lnTo>
                  <a:lnTo>
                    <a:pt x="27" y="23"/>
                  </a:lnTo>
                  <a:lnTo>
                    <a:pt x="16" y="24"/>
                  </a:lnTo>
                  <a:lnTo>
                    <a:pt x="11" y="24"/>
                  </a:lnTo>
                  <a:lnTo>
                    <a:pt x="7" y="23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13" y="31"/>
                  </a:lnTo>
                  <a:lnTo>
                    <a:pt x="25" y="43"/>
                  </a:lnTo>
                  <a:lnTo>
                    <a:pt x="36" y="56"/>
                  </a:lnTo>
                  <a:lnTo>
                    <a:pt x="45" y="71"/>
                  </a:lnTo>
                  <a:lnTo>
                    <a:pt x="54" y="88"/>
                  </a:lnTo>
                  <a:lnTo>
                    <a:pt x="60" y="105"/>
                  </a:lnTo>
                  <a:lnTo>
                    <a:pt x="66" y="124"/>
                  </a:lnTo>
                  <a:lnTo>
                    <a:pt x="69" y="142"/>
                  </a:lnTo>
                  <a:lnTo>
                    <a:pt x="75" y="142"/>
                  </a:lnTo>
                  <a:lnTo>
                    <a:pt x="84" y="143"/>
                  </a:lnTo>
                  <a:lnTo>
                    <a:pt x="93" y="148"/>
                  </a:lnTo>
                  <a:lnTo>
                    <a:pt x="102" y="154"/>
                  </a:lnTo>
                  <a:lnTo>
                    <a:pt x="112" y="160"/>
                  </a:lnTo>
                  <a:lnTo>
                    <a:pt x="121" y="169"/>
                  </a:lnTo>
                  <a:lnTo>
                    <a:pt x="129" y="179"/>
                  </a:lnTo>
                  <a:lnTo>
                    <a:pt x="135" y="190"/>
                  </a:lnTo>
                  <a:lnTo>
                    <a:pt x="141" y="184"/>
                  </a:lnTo>
                  <a:lnTo>
                    <a:pt x="152" y="179"/>
                  </a:lnTo>
                  <a:lnTo>
                    <a:pt x="163" y="174"/>
                  </a:lnTo>
                  <a:lnTo>
                    <a:pt x="177" y="171"/>
                  </a:lnTo>
                  <a:lnTo>
                    <a:pt x="192" y="169"/>
                  </a:lnTo>
                  <a:lnTo>
                    <a:pt x="211" y="171"/>
                  </a:lnTo>
                  <a:lnTo>
                    <a:pt x="229" y="175"/>
                  </a:lnTo>
                  <a:lnTo>
                    <a:pt x="249" y="183"/>
                  </a:lnTo>
                  <a:lnTo>
                    <a:pt x="243" y="176"/>
                  </a:lnTo>
                  <a:lnTo>
                    <a:pt x="237" y="167"/>
                  </a:lnTo>
                  <a:lnTo>
                    <a:pt x="232" y="157"/>
                  </a:lnTo>
                  <a:lnTo>
                    <a:pt x="228" y="146"/>
                  </a:lnTo>
                  <a:lnTo>
                    <a:pt x="226" y="132"/>
                  </a:lnTo>
                  <a:lnTo>
                    <a:pt x="226" y="116"/>
                  </a:lnTo>
                  <a:lnTo>
                    <a:pt x="231" y="99"/>
                  </a:lnTo>
                  <a:lnTo>
                    <a:pt x="239" y="81"/>
                  </a:lnTo>
                  <a:lnTo>
                    <a:pt x="228" y="78"/>
                  </a:lnTo>
                  <a:lnTo>
                    <a:pt x="215" y="74"/>
                  </a:lnTo>
                  <a:lnTo>
                    <a:pt x="204" y="70"/>
                  </a:lnTo>
                  <a:lnTo>
                    <a:pt x="194" y="63"/>
                  </a:lnTo>
                  <a:lnTo>
                    <a:pt x="185" y="54"/>
                  </a:lnTo>
                  <a:lnTo>
                    <a:pt x="178" y="43"/>
                  </a:lnTo>
                  <a:lnTo>
                    <a:pt x="174" y="28"/>
                  </a:lnTo>
                  <a:lnTo>
                    <a:pt x="173" y="11"/>
                  </a:lnTo>
                  <a:lnTo>
                    <a:pt x="166" y="12"/>
                  </a:lnTo>
                  <a:lnTo>
                    <a:pt x="160" y="13"/>
                  </a:lnTo>
                  <a:lnTo>
                    <a:pt x="153" y="14"/>
                  </a:lnTo>
                  <a:lnTo>
                    <a:pt x="146" y="13"/>
                  </a:lnTo>
                  <a:lnTo>
                    <a:pt x="138" y="12"/>
                  </a:lnTo>
                  <a:lnTo>
                    <a:pt x="130" y="10"/>
                  </a:lnTo>
                  <a:lnTo>
                    <a:pt x="122" y="5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56" name="Freeform 666"/>
            <p:cNvSpPr>
              <a:spLocks/>
            </p:cNvSpPr>
            <p:nvPr/>
          </p:nvSpPr>
          <p:spPr bwMode="auto">
            <a:xfrm>
              <a:off x="432" y="522"/>
              <a:ext cx="218" cy="270"/>
            </a:xfrm>
            <a:custGeom>
              <a:avLst/>
              <a:gdLst>
                <a:gd name="T0" fmla="*/ 184 w 218"/>
                <a:gd name="T1" fmla="*/ 131 h 270"/>
                <a:gd name="T2" fmla="*/ 156 w 218"/>
                <a:gd name="T3" fmla="*/ 132 h 270"/>
                <a:gd name="T4" fmla="*/ 119 w 218"/>
                <a:gd name="T5" fmla="*/ 145 h 270"/>
                <a:gd name="T6" fmla="*/ 84 w 218"/>
                <a:gd name="T7" fmla="*/ 177 h 270"/>
                <a:gd name="T8" fmla="*/ 63 w 218"/>
                <a:gd name="T9" fmla="*/ 224 h 270"/>
                <a:gd name="T10" fmla="*/ 49 w 218"/>
                <a:gd name="T11" fmla="*/ 254 h 270"/>
                <a:gd name="T12" fmla="*/ 34 w 218"/>
                <a:gd name="T13" fmla="*/ 260 h 270"/>
                <a:gd name="T14" fmla="*/ 22 w 218"/>
                <a:gd name="T15" fmla="*/ 263 h 270"/>
                <a:gd name="T16" fmla="*/ 12 w 218"/>
                <a:gd name="T17" fmla="*/ 265 h 270"/>
                <a:gd name="T18" fmla="*/ 4 w 218"/>
                <a:gd name="T19" fmla="*/ 268 h 270"/>
                <a:gd name="T20" fmla="*/ 1 w 218"/>
                <a:gd name="T21" fmla="*/ 268 h 270"/>
                <a:gd name="T22" fmla="*/ 0 w 218"/>
                <a:gd name="T23" fmla="*/ 267 h 270"/>
                <a:gd name="T24" fmla="*/ 18 w 218"/>
                <a:gd name="T25" fmla="*/ 257 h 270"/>
                <a:gd name="T26" fmla="*/ 41 w 218"/>
                <a:gd name="T27" fmla="*/ 230 h 270"/>
                <a:gd name="T28" fmla="*/ 51 w 218"/>
                <a:gd name="T29" fmla="*/ 198 h 270"/>
                <a:gd name="T30" fmla="*/ 54 w 218"/>
                <a:gd name="T31" fmla="*/ 170 h 270"/>
                <a:gd name="T32" fmla="*/ 53 w 218"/>
                <a:gd name="T33" fmla="*/ 151 h 270"/>
                <a:gd name="T34" fmla="*/ 49 w 218"/>
                <a:gd name="T35" fmla="*/ 128 h 270"/>
                <a:gd name="T36" fmla="*/ 52 w 218"/>
                <a:gd name="T37" fmla="*/ 114 h 270"/>
                <a:gd name="T38" fmla="*/ 69 w 218"/>
                <a:gd name="T39" fmla="*/ 103 h 270"/>
                <a:gd name="T40" fmla="*/ 84 w 218"/>
                <a:gd name="T41" fmla="*/ 84 h 270"/>
                <a:gd name="T42" fmla="*/ 89 w 218"/>
                <a:gd name="T43" fmla="*/ 60 h 270"/>
                <a:gd name="T44" fmla="*/ 96 w 218"/>
                <a:gd name="T45" fmla="*/ 46 h 270"/>
                <a:gd name="T46" fmla="*/ 121 w 218"/>
                <a:gd name="T47" fmla="*/ 38 h 270"/>
                <a:gd name="T48" fmla="*/ 148 w 218"/>
                <a:gd name="T49" fmla="*/ 25 h 270"/>
                <a:gd name="T50" fmla="*/ 171 w 218"/>
                <a:gd name="T51" fmla="*/ 9 h 270"/>
                <a:gd name="T52" fmla="*/ 178 w 218"/>
                <a:gd name="T53" fmla="*/ 10 h 270"/>
                <a:gd name="T54" fmla="*/ 181 w 218"/>
                <a:gd name="T55" fmla="*/ 36 h 270"/>
                <a:gd name="T56" fmla="*/ 191 w 218"/>
                <a:gd name="T57" fmla="*/ 61 h 270"/>
                <a:gd name="T58" fmla="*/ 208 w 218"/>
                <a:gd name="T59" fmla="*/ 83 h 270"/>
                <a:gd name="T60" fmla="*/ 212 w 218"/>
                <a:gd name="T61" fmla="*/ 91 h 270"/>
                <a:gd name="T62" fmla="*/ 198 w 218"/>
                <a:gd name="T63" fmla="*/ 96 h 270"/>
                <a:gd name="T64" fmla="*/ 188 w 218"/>
                <a:gd name="T65" fmla="*/ 106 h 270"/>
                <a:gd name="T66" fmla="*/ 187 w 218"/>
                <a:gd name="T67" fmla="*/ 122 h 2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8"/>
                <a:gd name="T103" fmla="*/ 0 h 270"/>
                <a:gd name="T104" fmla="*/ 218 w 218"/>
                <a:gd name="T105" fmla="*/ 270 h 2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8" h="270">
                  <a:moveTo>
                    <a:pt x="191" y="131"/>
                  </a:moveTo>
                  <a:lnTo>
                    <a:pt x="184" y="131"/>
                  </a:lnTo>
                  <a:lnTo>
                    <a:pt x="172" y="131"/>
                  </a:lnTo>
                  <a:lnTo>
                    <a:pt x="156" y="132"/>
                  </a:lnTo>
                  <a:lnTo>
                    <a:pt x="138" y="137"/>
                  </a:lnTo>
                  <a:lnTo>
                    <a:pt x="119" y="145"/>
                  </a:lnTo>
                  <a:lnTo>
                    <a:pt x="101" y="157"/>
                  </a:lnTo>
                  <a:lnTo>
                    <a:pt x="84" y="177"/>
                  </a:lnTo>
                  <a:lnTo>
                    <a:pt x="71" y="202"/>
                  </a:lnTo>
                  <a:lnTo>
                    <a:pt x="63" y="224"/>
                  </a:lnTo>
                  <a:lnTo>
                    <a:pt x="56" y="242"/>
                  </a:lnTo>
                  <a:lnTo>
                    <a:pt x="49" y="254"/>
                  </a:lnTo>
                  <a:lnTo>
                    <a:pt x="39" y="259"/>
                  </a:lnTo>
                  <a:lnTo>
                    <a:pt x="34" y="260"/>
                  </a:lnTo>
                  <a:lnTo>
                    <a:pt x="28" y="262"/>
                  </a:lnTo>
                  <a:lnTo>
                    <a:pt x="22" y="263"/>
                  </a:lnTo>
                  <a:lnTo>
                    <a:pt x="18" y="264"/>
                  </a:lnTo>
                  <a:lnTo>
                    <a:pt x="12" y="265"/>
                  </a:lnTo>
                  <a:lnTo>
                    <a:pt x="8" y="267"/>
                  </a:lnTo>
                  <a:lnTo>
                    <a:pt x="4" y="268"/>
                  </a:lnTo>
                  <a:lnTo>
                    <a:pt x="1" y="270"/>
                  </a:lnTo>
                  <a:lnTo>
                    <a:pt x="1" y="268"/>
                  </a:lnTo>
                  <a:lnTo>
                    <a:pt x="1" y="267"/>
                  </a:lnTo>
                  <a:lnTo>
                    <a:pt x="0" y="267"/>
                  </a:lnTo>
                  <a:lnTo>
                    <a:pt x="0" y="266"/>
                  </a:lnTo>
                  <a:lnTo>
                    <a:pt x="18" y="257"/>
                  </a:lnTo>
                  <a:lnTo>
                    <a:pt x="32" y="246"/>
                  </a:lnTo>
                  <a:lnTo>
                    <a:pt x="41" y="230"/>
                  </a:lnTo>
                  <a:lnTo>
                    <a:pt x="47" y="214"/>
                  </a:lnTo>
                  <a:lnTo>
                    <a:pt x="51" y="198"/>
                  </a:lnTo>
                  <a:lnTo>
                    <a:pt x="53" y="182"/>
                  </a:lnTo>
                  <a:lnTo>
                    <a:pt x="54" y="170"/>
                  </a:lnTo>
                  <a:lnTo>
                    <a:pt x="54" y="160"/>
                  </a:lnTo>
                  <a:lnTo>
                    <a:pt x="53" y="151"/>
                  </a:lnTo>
                  <a:lnTo>
                    <a:pt x="52" y="140"/>
                  </a:lnTo>
                  <a:lnTo>
                    <a:pt x="49" y="128"/>
                  </a:lnTo>
                  <a:lnTo>
                    <a:pt x="45" y="115"/>
                  </a:lnTo>
                  <a:lnTo>
                    <a:pt x="52" y="114"/>
                  </a:lnTo>
                  <a:lnTo>
                    <a:pt x="60" y="110"/>
                  </a:lnTo>
                  <a:lnTo>
                    <a:pt x="69" y="103"/>
                  </a:lnTo>
                  <a:lnTo>
                    <a:pt x="77" y="94"/>
                  </a:lnTo>
                  <a:lnTo>
                    <a:pt x="84" y="84"/>
                  </a:lnTo>
                  <a:lnTo>
                    <a:pt x="88" y="72"/>
                  </a:lnTo>
                  <a:lnTo>
                    <a:pt x="89" y="60"/>
                  </a:lnTo>
                  <a:lnTo>
                    <a:pt x="87" y="48"/>
                  </a:lnTo>
                  <a:lnTo>
                    <a:pt x="96" y="46"/>
                  </a:lnTo>
                  <a:lnTo>
                    <a:pt x="109" y="44"/>
                  </a:lnTo>
                  <a:lnTo>
                    <a:pt x="121" y="38"/>
                  </a:lnTo>
                  <a:lnTo>
                    <a:pt x="136" y="33"/>
                  </a:lnTo>
                  <a:lnTo>
                    <a:pt x="148" y="25"/>
                  </a:lnTo>
                  <a:lnTo>
                    <a:pt x="161" y="17"/>
                  </a:lnTo>
                  <a:lnTo>
                    <a:pt x="171" y="9"/>
                  </a:lnTo>
                  <a:lnTo>
                    <a:pt x="178" y="0"/>
                  </a:lnTo>
                  <a:lnTo>
                    <a:pt x="178" y="10"/>
                  </a:lnTo>
                  <a:lnTo>
                    <a:pt x="179" y="23"/>
                  </a:lnTo>
                  <a:lnTo>
                    <a:pt x="181" y="36"/>
                  </a:lnTo>
                  <a:lnTo>
                    <a:pt x="186" y="49"/>
                  </a:lnTo>
                  <a:lnTo>
                    <a:pt x="191" y="61"/>
                  </a:lnTo>
                  <a:lnTo>
                    <a:pt x="199" y="72"/>
                  </a:lnTo>
                  <a:lnTo>
                    <a:pt x="208" y="83"/>
                  </a:lnTo>
                  <a:lnTo>
                    <a:pt x="218" y="89"/>
                  </a:lnTo>
                  <a:lnTo>
                    <a:pt x="212" y="91"/>
                  </a:lnTo>
                  <a:lnTo>
                    <a:pt x="205" y="93"/>
                  </a:lnTo>
                  <a:lnTo>
                    <a:pt x="198" y="96"/>
                  </a:lnTo>
                  <a:lnTo>
                    <a:pt x="192" y="101"/>
                  </a:lnTo>
                  <a:lnTo>
                    <a:pt x="188" y="106"/>
                  </a:lnTo>
                  <a:lnTo>
                    <a:pt x="187" y="113"/>
                  </a:lnTo>
                  <a:lnTo>
                    <a:pt x="187" y="122"/>
                  </a:lnTo>
                  <a:lnTo>
                    <a:pt x="191" y="131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57" name="Freeform 667"/>
            <p:cNvSpPr>
              <a:spLocks/>
            </p:cNvSpPr>
            <p:nvPr/>
          </p:nvSpPr>
          <p:spPr bwMode="auto">
            <a:xfrm>
              <a:off x="359" y="526"/>
              <a:ext cx="129" cy="262"/>
            </a:xfrm>
            <a:custGeom>
              <a:avLst/>
              <a:gdLst>
                <a:gd name="T0" fmla="*/ 71 w 129"/>
                <a:gd name="T1" fmla="*/ 259 h 262"/>
                <a:gd name="T2" fmla="*/ 61 w 129"/>
                <a:gd name="T3" fmla="*/ 250 h 262"/>
                <a:gd name="T4" fmla="*/ 49 w 129"/>
                <a:gd name="T5" fmla="*/ 251 h 262"/>
                <a:gd name="T6" fmla="*/ 41 w 129"/>
                <a:gd name="T7" fmla="*/ 246 h 262"/>
                <a:gd name="T8" fmla="*/ 43 w 129"/>
                <a:gd name="T9" fmla="*/ 239 h 262"/>
                <a:gd name="T10" fmla="*/ 51 w 129"/>
                <a:gd name="T11" fmla="*/ 232 h 262"/>
                <a:gd name="T12" fmla="*/ 64 w 129"/>
                <a:gd name="T13" fmla="*/ 229 h 262"/>
                <a:gd name="T14" fmla="*/ 75 w 129"/>
                <a:gd name="T15" fmla="*/ 225 h 262"/>
                <a:gd name="T16" fmla="*/ 80 w 129"/>
                <a:gd name="T17" fmla="*/ 218 h 262"/>
                <a:gd name="T18" fmla="*/ 81 w 129"/>
                <a:gd name="T19" fmla="*/ 212 h 262"/>
                <a:gd name="T20" fmla="*/ 81 w 129"/>
                <a:gd name="T21" fmla="*/ 207 h 262"/>
                <a:gd name="T22" fmla="*/ 77 w 129"/>
                <a:gd name="T23" fmla="*/ 202 h 262"/>
                <a:gd name="T24" fmla="*/ 72 w 129"/>
                <a:gd name="T25" fmla="*/ 196 h 262"/>
                <a:gd name="T26" fmla="*/ 57 w 129"/>
                <a:gd name="T27" fmla="*/ 196 h 262"/>
                <a:gd name="T28" fmla="*/ 48 w 129"/>
                <a:gd name="T29" fmla="*/ 202 h 262"/>
                <a:gd name="T30" fmla="*/ 48 w 129"/>
                <a:gd name="T31" fmla="*/ 210 h 262"/>
                <a:gd name="T32" fmla="*/ 43 w 129"/>
                <a:gd name="T33" fmla="*/ 218 h 262"/>
                <a:gd name="T34" fmla="*/ 34 w 129"/>
                <a:gd name="T35" fmla="*/ 225 h 262"/>
                <a:gd name="T36" fmla="*/ 30 w 129"/>
                <a:gd name="T37" fmla="*/ 226 h 262"/>
                <a:gd name="T38" fmla="*/ 26 w 129"/>
                <a:gd name="T39" fmla="*/ 222 h 262"/>
                <a:gd name="T40" fmla="*/ 26 w 129"/>
                <a:gd name="T41" fmla="*/ 217 h 262"/>
                <a:gd name="T42" fmla="*/ 30 w 129"/>
                <a:gd name="T43" fmla="*/ 206 h 262"/>
                <a:gd name="T44" fmla="*/ 35 w 129"/>
                <a:gd name="T45" fmla="*/ 199 h 262"/>
                <a:gd name="T46" fmla="*/ 42 w 129"/>
                <a:gd name="T47" fmla="*/ 190 h 262"/>
                <a:gd name="T48" fmla="*/ 43 w 129"/>
                <a:gd name="T49" fmla="*/ 184 h 262"/>
                <a:gd name="T50" fmla="*/ 43 w 129"/>
                <a:gd name="T51" fmla="*/ 181 h 262"/>
                <a:gd name="T52" fmla="*/ 41 w 129"/>
                <a:gd name="T53" fmla="*/ 175 h 262"/>
                <a:gd name="T54" fmla="*/ 34 w 129"/>
                <a:gd name="T55" fmla="*/ 169 h 262"/>
                <a:gd name="T56" fmla="*/ 24 w 129"/>
                <a:gd name="T57" fmla="*/ 166 h 262"/>
                <a:gd name="T58" fmla="*/ 18 w 129"/>
                <a:gd name="T59" fmla="*/ 167 h 262"/>
                <a:gd name="T60" fmla="*/ 14 w 129"/>
                <a:gd name="T61" fmla="*/ 169 h 262"/>
                <a:gd name="T62" fmla="*/ 9 w 129"/>
                <a:gd name="T63" fmla="*/ 173 h 262"/>
                <a:gd name="T64" fmla="*/ 0 w 129"/>
                <a:gd name="T65" fmla="*/ 150 h 262"/>
                <a:gd name="T66" fmla="*/ 13 w 129"/>
                <a:gd name="T67" fmla="*/ 99 h 262"/>
                <a:gd name="T68" fmla="*/ 48 w 129"/>
                <a:gd name="T69" fmla="*/ 53 h 262"/>
                <a:gd name="T70" fmla="*/ 91 w 129"/>
                <a:gd name="T71" fmla="*/ 19 h 262"/>
                <a:gd name="T72" fmla="*/ 117 w 129"/>
                <a:gd name="T73" fmla="*/ 6 h 262"/>
                <a:gd name="T74" fmla="*/ 129 w 129"/>
                <a:gd name="T75" fmla="*/ 0 h 262"/>
                <a:gd name="T76" fmla="*/ 119 w 129"/>
                <a:gd name="T77" fmla="*/ 17 h 262"/>
                <a:gd name="T78" fmla="*/ 107 w 129"/>
                <a:gd name="T79" fmla="*/ 47 h 262"/>
                <a:gd name="T80" fmla="*/ 107 w 129"/>
                <a:gd name="T81" fmla="*/ 72 h 262"/>
                <a:gd name="T82" fmla="*/ 114 w 129"/>
                <a:gd name="T83" fmla="*/ 97 h 262"/>
                <a:gd name="T84" fmla="*/ 122 w 129"/>
                <a:gd name="T85" fmla="*/ 124 h 262"/>
                <a:gd name="T86" fmla="*/ 126 w 129"/>
                <a:gd name="T87" fmla="*/ 147 h 262"/>
                <a:gd name="T88" fmla="*/ 127 w 129"/>
                <a:gd name="T89" fmla="*/ 166 h 262"/>
                <a:gd name="T90" fmla="*/ 124 w 129"/>
                <a:gd name="T91" fmla="*/ 194 h 262"/>
                <a:gd name="T92" fmla="*/ 114 w 129"/>
                <a:gd name="T93" fmla="*/ 226 h 262"/>
                <a:gd name="T94" fmla="*/ 91 w 129"/>
                <a:gd name="T95" fmla="*/ 253 h 2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9"/>
                <a:gd name="T145" fmla="*/ 0 h 262"/>
                <a:gd name="T146" fmla="*/ 129 w 129"/>
                <a:gd name="T147" fmla="*/ 262 h 26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9" h="262">
                  <a:moveTo>
                    <a:pt x="73" y="262"/>
                  </a:moveTo>
                  <a:lnTo>
                    <a:pt x="71" y="259"/>
                  </a:lnTo>
                  <a:lnTo>
                    <a:pt x="67" y="253"/>
                  </a:lnTo>
                  <a:lnTo>
                    <a:pt x="61" y="250"/>
                  </a:lnTo>
                  <a:lnTo>
                    <a:pt x="54" y="250"/>
                  </a:lnTo>
                  <a:lnTo>
                    <a:pt x="49" y="251"/>
                  </a:lnTo>
                  <a:lnTo>
                    <a:pt x="44" y="250"/>
                  </a:lnTo>
                  <a:lnTo>
                    <a:pt x="41" y="246"/>
                  </a:lnTo>
                  <a:lnTo>
                    <a:pt x="39" y="244"/>
                  </a:lnTo>
                  <a:lnTo>
                    <a:pt x="43" y="239"/>
                  </a:lnTo>
                  <a:lnTo>
                    <a:pt x="47" y="235"/>
                  </a:lnTo>
                  <a:lnTo>
                    <a:pt x="51" y="232"/>
                  </a:lnTo>
                  <a:lnTo>
                    <a:pt x="55" y="228"/>
                  </a:lnTo>
                  <a:lnTo>
                    <a:pt x="64" y="229"/>
                  </a:lnTo>
                  <a:lnTo>
                    <a:pt x="71" y="227"/>
                  </a:lnTo>
                  <a:lnTo>
                    <a:pt x="75" y="225"/>
                  </a:lnTo>
                  <a:lnTo>
                    <a:pt x="78" y="220"/>
                  </a:lnTo>
                  <a:lnTo>
                    <a:pt x="80" y="218"/>
                  </a:lnTo>
                  <a:lnTo>
                    <a:pt x="81" y="215"/>
                  </a:lnTo>
                  <a:lnTo>
                    <a:pt x="81" y="212"/>
                  </a:lnTo>
                  <a:lnTo>
                    <a:pt x="81" y="209"/>
                  </a:lnTo>
                  <a:lnTo>
                    <a:pt x="81" y="207"/>
                  </a:lnTo>
                  <a:lnTo>
                    <a:pt x="80" y="204"/>
                  </a:lnTo>
                  <a:lnTo>
                    <a:pt x="77" y="202"/>
                  </a:lnTo>
                  <a:lnTo>
                    <a:pt x="76" y="200"/>
                  </a:lnTo>
                  <a:lnTo>
                    <a:pt x="72" y="196"/>
                  </a:lnTo>
                  <a:lnTo>
                    <a:pt x="65" y="195"/>
                  </a:lnTo>
                  <a:lnTo>
                    <a:pt x="57" y="196"/>
                  </a:lnTo>
                  <a:lnTo>
                    <a:pt x="51" y="199"/>
                  </a:lnTo>
                  <a:lnTo>
                    <a:pt x="48" y="202"/>
                  </a:lnTo>
                  <a:lnTo>
                    <a:pt x="48" y="206"/>
                  </a:lnTo>
                  <a:lnTo>
                    <a:pt x="48" y="210"/>
                  </a:lnTo>
                  <a:lnTo>
                    <a:pt x="48" y="213"/>
                  </a:lnTo>
                  <a:lnTo>
                    <a:pt x="43" y="218"/>
                  </a:lnTo>
                  <a:lnTo>
                    <a:pt x="39" y="221"/>
                  </a:lnTo>
                  <a:lnTo>
                    <a:pt x="34" y="225"/>
                  </a:lnTo>
                  <a:lnTo>
                    <a:pt x="32" y="227"/>
                  </a:lnTo>
                  <a:lnTo>
                    <a:pt x="30" y="226"/>
                  </a:lnTo>
                  <a:lnTo>
                    <a:pt x="29" y="224"/>
                  </a:lnTo>
                  <a:lnTo>
                    <a:pt x="26" y="222"/>
                  </a:lnTo>
                  <a:lnTo>
                    <a:pt x="24" y="221"/>
                  </a:lnTo>
                  <a:lnTo>
                    <a:pt x="26" y="217"/>
                  </a:lnTo>
                  <a:lnTo>
                    <a:pt x="29" y="211"/>
                  </a:lnTo>
                  <a:lnTo>
                    <a:pt x="30" y="206"/>
                  </a:lnTo>
                  <a:lnTo>
                    <a:pt x="31" y="202"/>
                  </a:lnTo>
                  <a:lnTo>
                    <a:pt x="35" y="199"/>
                  </a:lnTo>
                  <a:lnTo>
                    <a:pt x="39" y="195"/>
                  </a:lnTo>
                  <a:lnTo>
                    <a:pt x="42" y="190"/>
                  </a:lnTo>
                  <a:lnTo>
                    <a:pt x="43" y="185"/>
                  </a:lnTo>
                  <a:lnTo>
                    <a:pt x="43" y="184"/>
                  </a:lnTo>
                  <a:lnTo>
                    <a:pt x="43" y="182"/>
                  </a:lnTo>
                  <a:lnTo>
                    <a:pt x="43" y="181"/>
                  </a:lnTo>
                  <a:lnTo>
                    <a:pt x="43" y="179"/>
                  </a:lnTo>
                  <a:lnTo>
                    <a:pt x="41" y="175"/>
                  </a:lnTo>
                  <a:lnTo>
                    <a:pt x="38" y="172"/>
                  </a:lnTo>
                  <a:lnTo>
                    <a:pt x="34" y="169"/>
                  </a:lnTo>
                  <a:lnTo>
                    <a:pt x="27" y="167"/>
                  </a:lnTo>
                  <a:lnTo>
                    <a:pt x="24" y="166"/>
                  </a:lnTo>
                  <a:lnTo>
                    <a:pt x="22" y="166"/>
                  </a:lnTo>
                  <a:lnTo>
                    <a:pt x="18" y="167"/>
                  </a:lnTo>
                  <a:lnTo>
                    <a:pt x="16" y="168"/>
                  </a:lnTo>
                  <a:lnTo>
                    <a:pt x="14" y="169"/>
                  </a:lnTo>
                  <a:lnTo>
                    <a:pt x="12" y="172"/>
                  </a:lnTo>
                  <a:lnTo>
                    <a:pt x="9" y="173"/>
                  </a:lnTo>
                  <a:lnTo>
                    <a:pt x="7" y="175"/>
                  </a:lnTo>
                  <a:lnTo>
                    <a:pt x="0" y="150"/>
                  </a:lnTo>
                  <a:lnTo>
                    <a:pt x="3" y="125"/>
                  </a:lnTo>
                  <a:lnTo>
                    <a:pt x="13" y="99"/>
                  </a:lnTo>
                  <a:lnTo>
                    <a:pt x="29" y="75"/>
                  </a:lnTo>
                  <a:lnTo>
                    <a:pt x="48" y="53"/>
                  </a:lnTo>
                  <a:lnTo>
                    <a:pt x="69" y="33"/>
                  </a:lnTo>
                  <a:lnTo>
                    <a:pt x="91" y="19"/>
                  </a:lnTo>
                  <a:lnTo>
                    <a:pt x="111" y="8"/>
                  </a:lnTo>
                  <a:lnTo>
                    <a:pt x="117" y="6"/>
                  </a:lnTo>
                  <a:lnTo>
                    <a:pt x="125" y="2"/>
                  </a:lnTo>
                  <a:lnTo>
                    <a:pt x="129" y="0"/>
                  </a:lnTo>
                  <a:lnTo>
                    <a:pt x="127" y="6"/>
                  </a:lnTo>
                  <a:lnTo>
                    <a:pt x="119" y="17"/>
                  </a:lnTo>
                  <a:lnTo>
                    <a:pt x="111" y="31"/>
                  </a:lnTo>
                  <a:lnTo>
                    <a:pt x="107" y="47"/>
                  </a:lnTo>
                  <a:lnTo>
                    <a:pt x="106" y="63"/>
                  </a:lnTo>
                  <a:lnTo>
                    <a:pt x="107" y="72"/>
                  </a:lnTo>
                  <a:lnTo>
                    <a:pt x="110" y="83"/>
                  </a:lnTo>
                  <a:lnTo>
                    <a:pt x="114" y="97"/>
                  </a:lnTo>
                  <a:lnTo>
                    <a:pt x="118" y="111"/>
                  </a:lnTo>
                  <a:lnTo>
                    <a:pt x="122" y="124"/>
                  </a:lnTo>
                  <a:lnTo>
                    <a:pt x="125" y="136"/>
                  </a:lnTo>
                  <a:lnTo>
                    <a:pt x="126" y="147"/>
                  </a:lnTo>
                  <a:lnTo>
                    <a:pt x="127" y="156"/>
                  </a:lnTo>
                  <a:lnTo>
                    <a:pt x="127" y="166"/>
                  </a:lnTo>
                  <a:lnTo>
                    <a:pt x="126" y="178"/>
                  </a:lnTo>
                  <a:lnTo>
                    <a:pt x="124" y="194"/>
                  </a:lnTo>
                  <a:lnTo>
                    <a:pt x="120" y="210"/>
                  </a:lnTo>
                  <a:lnTo>
                    <a:pt x="114" y="226"/>
                  </a:lnTo>
                  <a:lnTo>
                    <a:pt x="105" y="242"/>
                  </a:lnTo>
                  <a:lnTo>
                    <a:pt x="91" y="253"/>
                  </a:lnTo>
                  <a:lnTo>
                    <a:pt x="73" y="262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58" name="Freeform 668"/>
            <p:cNvSpPr>
              <a:spLocks/>
            </p:cNvSpPr>
            <p:nvPr/>
          </p:nvSpPr>
          <p:spPr bwMode="auto">
            <a:xfrm>
              <a:off x="158" y="653"/>
              <a:ext cx="630" cy="442"/>
            </a:xfrm>
            <a:custGeom>
              <a:avLst/>
              <a:gdLst>
                <a:gd name="T0" fmla="*/ 291 w 630"/>
                <a:gd name="T1" fmla="*/ 378 h 442"/>
                <a:gd name="T2" fmla="*/ 257 w 630"/>
                <a:gd name="T3" fmla="*/ 436 h 442"/>
                <a:gd name="T4" fmla="*/ 227 w 630"/>
                <a:gd name="T5" fmla="*/ 385 h 442"/>
                <a:gd name="T6" fmla="*/ 191 w 630"/>
                <a:gd name="T7" fmla="*/ 347 h 442"/>
                <a:gd name="T8" fmla="*/ 179 w 630"/>
                <a:gd name="T9" fmla="*/ 253 h 442"/>
                <a:gd name="T10" fmla="*/ 204 w 630"/>
                <a:gd name="T11" fmla="*/ 209 h 442"/>
                <a:gd name="T12" fmla="*/ 225 w 630"/>
                <a:gd name="T13" fmla="*/ 165 h 442"/>
                <a:gd name="T14" fmla="*/ 211 w 630"/>
                <a:gd name="T15" fmla="*/ 173 h 442"/>
                <a:gd name="T16" fmla="*/ 194 w 630"/>
                <a:gd name="T17" fmla="*/ 213 h 442"/>
                <a:gd name="T18" fmla="*/ 129 w 630"/>
                <a:gd name="T19" fmla="*/ 265 h 442"/>
                <a:gd name="T20" fmla="*/ 79 w 630"/>
                <a:gd name="T21" fmla="*/ 270 h 442"/>
                <a:gd name="T22" fmla="*/ 47 w 630"/>
                <a:gd name="T23" fmla="*/ 257 h 442"/>
                <a:gd name="T24" fmla="*/ 0 w 630"/>
                <a:gd name="T25" fmla="*/ 236 h 442"/>
                <a:gd name="T26" fmla="*/ 39 w 630"/>
                <a:gd name="T27" fmla="*/ 222 h 442"/>
                <a:gd name="T28" fmla="*/ 73 w 630"/>
                <a:gd name="T29" fmla="*/ 179 h 442"/>
                <a:gd name="T30" fmla="*/ 141 w 630"/>
                <a:gd name="T31" fmla="*/ 135 h 442"/>
                <a:gd name="T32" fmla="*/ 184 w 630"/>
                <a:gd name="T33" fmla="*/ 137 h 442"/>
                <a:gd name="T34" fmla="*/ 192 w 630"/>
                <a:gd name="T35" fmla="*/ 141 h 442"/>
                <a:gd name="T36" fmla="*/ 183 w 630"/>
                <a:gd name="T37" fmla="*/ 163 h 442"/>
                <a:gd name="T38" fmla="*/ 189 w 630"/>
                <a:gd name="T39" fmla="*/ 169 h 442"/>
                <a:gd name="T40" fmla="*/ 210 w 630"/>
                <a:gd name="T41" fmla="*/ 163 h 442"/>
                <a:gd name="T42" fmla="*/ 208 w 630"/>
                <a:gd name="T43" fmla="*/ 136 h 442"/>
                <a:gd name="T44" fmla="*/ 215 w 630"/>
                <a:gd name="T45" fmla="*/ 135 h 442"/>
                <a:gd name="T46" fmla="*/ 228 w 630"/>
                <a:gd name="T47" fmla="*/ 152 h 442"/>
                <a:gd name="T48" fmla="*/ 257 w 630"/>
                <a:gd name="T49" fmla="*/ 156 h 442"/>
                <a:gd name="T50" fmla="*/ 278 w 630"/>
                <a:gd name="T51" fmla="*/ 137 h 442"/>
                <a:gd name="T52" fmla="*/ 302 w 630"/>
                <a:gd name="T53" fmla="*/ 131 h 442"/>
                <a:gd name="T54" fmla="*/ 337 w 630"/>
                <a:gd name="T55" fmla="*/ 93 h 442"/>
                <a:gd name="T56" fmla="*/ 412 w 630"/>
                <a:gd name="T57" fmla="*/ 6 h 442"/>
                <a:gd name="T58" fmla="*/ 471 w 630"/>
                <a:gd name="T59" fmla="*/ 0 h 442"/>
                <a:gd name="T60" fmla="*/ 519 w 630"/>
                <a:gd name="T61" fmla="*/ 9 h 442"/>
                <a:gd name="T62" fmla="*/ 570 w 630"/>
                <a:gd name="T63" fmla="*/ 28 h 442"/>
                <a:gd name="T64" fmla="*/ 619 w 630"/>
                <a:gd name="T65" fmla="*/ 30 h 442"/>
                <a:gd name="T66" fmla="*/ 611 w 630"/>
                <a:gd name="T67" fmla="*/ 56 h 442"/>
                <a:gd name="T68" fmla="*/ 543 w 630"/>
                <a:gd name="T69" fmla="*/ 137 h 442"/>
                <a:gd name="T70" fmla="*/ 482 w 630"/>
                <a:gd name="T71" fmla="*/ 166 h 442"/>
                <a:gd name="T72" fmla="*/ 418 w 630"/>
                <a:gd name="T73" fmla="*/ 180 h 442"/>
                <a:gd name="T74" fmla="*/ 358 w 630"/>
                <a:gd name="T75" fmla="*/ 166 h 442"/>
                <a:gd name="T76" fmla="*/ 326 w 630"/>
                <a:gd name="T77" fmla="*/ 149 h 442"/>
                <a:gd name="T78" fmla="*/ 302 w 630"/>
                <a:gd name="T79" fmla="*/ 142 h 442"/>
                <a:gd name="T80" fmla="*/ 278 w 630"/>
                <a:gd name="T81" fmla="*/ 149 h 442"/>
                <a:gd name="T82" fmla="*/ 281 w 630"/>
                <a:gd name="T83" fmla="*/ 161 h 442"/>
                <a:gd name="T84" fmla="*/ 308 w 630"/>
                <a:gd name="T85" fmla="*/ 159 h 442"/>
                <a:gd name="T86" fmla="*/ 341 w 630"/>
                <a:gd name="T87" fmla="*/ 157 h 442"/>
                <a:gd name="T88" fmla="*/ 402 w 630"/>
                <a:gd name="T89" fmla="*/ 179 h 442"/>
                <a:gd name="T90" fmla="*/ 456 w 630"/>
                <a:gd name="T91" fmla="*/ 244 h 442"/>
                <a:gd name="T92" fmla="*/ 473 w 630"/>
                <a:gd name="T93" fmla="*/ 322 h 442"/>
                <a:gd name="T94" fmla="*/ 440 w 630"/>
                <a:gd name="T95" fmla="*/ 322 h 442"/>
                <a:gd name="T96" fmla="*/ 366 w 630"/>
                <a:gd name="T97" fmla="*/ 301 h 442"/>
                <a:gd name="T98" fmla="*/ 320 w 630"/>
                <a:gd name="T99" fmla="*/ 287 h 442"/>
                <a:gd name="T100" fmla="*/ 284 w 630"/>
                <a:gd name="T101" fmla="*/ 230 h 442"/>
                <a:gd name="T102" fmla="*/ 273 w 630"/>
                <a:gd name="T103" fmla="*/ 178 h 442"/>
                <a:gd name="T104" fmla="*/ 247 w 630"/>
                <a:gd name="T105" fmla="*/ 160 h 442"/>
                <a:gd name="T106" fmla="*/ 232 w 630"/>
                <a:gd name="T107" fmla="*/ 163 h 442"/>
                <a:gd name="T108" fmla="*/ 247 w 630"/>
                <a:gd name="T109" fmla="*/ 188 h 442"/>
                <a:gd name="T110" fmla="*/ 293 w 630"/>
                <a:gd name="T111" fmla="*/ 244 h 44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30"/>
                <a:gd name="T169" fmla="*/ 0 h 442"/>
                <a:gd name="T170" fmla="*/ 630 w 630"/>
                <a:gd name="T171" fmla="*/ 442 h 44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30" h="442">
                  <a:moveTo>
                    <a:pt x="300" y="261"/>
                  </a:moveTo>
                  <a:lnTo>
                    <a:pt x="306" y="293"/>
                  </a:lnTo>
                  <a:lnTo>
                    <a:pt x="306" y="324"/>
                  </a:lnTo>
                  <a:lnTo>
                    <a:pt x="301" y="355"/>
                  </a:lnTo>
                  <a:lnTo>
                    <a:pt x="291" y="378"/>
                  </a:lnTo>
                  <a:lnTo>
                    <a:pt x="279" y="395"/>
                  </a:lnTo>
                  <a:lnTo>
                    <a:pt x="270" y="409"/>
                  </a:lnTo>
                  <a:lnTo>
                    <a:pt x="264" y="425"/>
                  </a:lnTo>
                  <a:lnTo>
                    <a:pt x="258" y="442"/>
                  </a:lnTo>
                  <a:lnTo>
                    <a:pt x="257" y="436"/>
                  </a:lnTo>
                  <a:lnTo>
                    <a:pt x="253" y="427"/>
                  </a:lnTo>
                  <a:lnTo>
                    <a:pt x="249" y="417"/>
                  </a:lnTo>
                  <a:lnTo>
                    <a:pt x="242" y="407"/>
                  </a:lnTo>
                  <a:lnTo>
                    <a:pt x="235" y="396"/>
                  </a:lnTo>
                  <a:lnTo>
                    <a:pt x="227" y="385"/>
                  </a:lnTo>
                  <a:lnTo>
                    <a:pt x="219" y="375"/>
                  </a:lnTo>
                  <a:lnTo>
                    <a:pt x="211" y="369"/>
                  </a:lnTo>
                  <a:lnTo>
                    <a:pt x="204" y="362"/>
                  </a:lnTo>
                  <a:lnTo>
                    <a:pt x="197" y="354"/>
                  </a:lnTo>
                  <a:lnTo>
                    <a:pt x="191" y="347"/>
                  </a:lnTo>
                  <a:lnTo>
                    <a:pt x="187" y="339"/>
                  </a:lnTo>
                  <a:lnTo>
                    <a:pt x="177" y="314"/>
                  </a:lnTo>
                  <a:lnTo>
                    <a:pt x="175" y="290"/>
                  </a:lnTo>
                  <a:lnTo>
                    <a:pt x="176" y="269"/>
                  </a:lnTo>
                  <a:lnTo>
                    <a:pt x="179" y="253"/>
                  </a:lnTo>
                  <a:lnTo>
                    <a:pt x="181" y="244"/>
                  </a:lnTo>
                  <a:lnTo>
                    <a:pt x="185" y="235"/>
                  </a:lnTo>
                  <a:lnTo>
                    <a:pt x="191" y="227"/>
                  </a:lnTo>
                  <a:lnTo>
                    <a:pt x="198" y="218"/>
                  </a:lnTo>
                  <a:lnTo>
                    <a:pt x="204" y="209"/>
                  </a:lnTo>
                  <a:lnTo>
                    <a:pt x="210" y="199"/>
                  </a:lnTo>
                  <a:lnTo>
                    <a:pt x="217" y="188"/>
                  </a:lnTo>
                  <a:lnTo>
                    <a:pt x="223" y="178"/>
                  </a:lnTo>
                  <a:lnTo>
                    <a:pt x="225" y="171"/>
                  </a:lnTo>
                  <a:lnTo>
                    <a:pt x="225" y="165"/>
                  </a:lnTo>
                  <a:lnTo>
                    <a:pt x="224" y="159"/>
                  </a:lnTo>
                  <a:lnTo>
                    <a:pt x="222" y="158"/>
                  </a:lnTo>
                  <a:lnTo>
                    <a:pt x="217" y="161"/>
                  </a:lnTo>
                  <a:lnTo>
                    <a:pt x="214" y="166"/>
                  </a:lnTo>
                  <a:lnTo>
                    <a:pt x="211" y="173"/>
                  </a:lnTo>
                  <a:lnTo>
                    <a:pt x="209" y="178"/>
                  </a:lnTo>
                  <a:lnTo>
                    <a:pt x="207" y="188"/>
                  </a:lnTo>
                  <a:lnTo>
                    <a:pt x="204" y="197"/>
                  </a:lnTo>
                  <a:lnTo>
                    <a:pt x="199" y="205"/>
                  </a:lnTo>
                  <a:lnTo>
                    <a:pt x="194" y="213"/>
                  </a:lnTo>
                  <a:lnTo>
                    <a:pt x="184" y="228"/>
                  </a:lnTo>
                  <a:lnTo>
                    <a:pt x="172" y="240"/>
                  </a:lnTo>
                  <a:lnTo>
                    <a:pt x="158" y="252"/>
                  </a:lnTo>
                  <a:lnTo>
                    <a:pt x="143" y="260"/>
                  </a:lnTo>
                  <a:lnTo>
                    <a:pt x="129" y="265"/>
                  </a:lnTo>
                  <a:lnTo>
                    <a:pt x="114" y="270"/>
                  </a:lnTo>
                  <a:lnTo>
                    <a:pt x="100" y="271"/>
                  </a:lnTo>
                  <a:lnTo>
                    <a:pt x="87" y="271"/>
                  </a:lnTo>
                  <a:lnTo>
                    <a:pt x="82" y="271"/>
                  </a:lnTo>
                  <a:lnTo>
                    <a:pt x="79" y="270"/>
                  </a:lnTo>
                  <a:lnTo>
                    <a:pt x="74" y="269"/>
                  </a:lnTo>
                  <a:lnTo>
                    <a:pt x="71" y="268"/>
                  </a:lnTo>
                  <a:lnTo>
                    <a:pt x="63" y="265"/>
                  </a:lnTo>
                  <a:lnTo>
                    <a:pt x="55" y="262"/>
                  </a:lnTo>
                  <a:lnTo>
                    <a:pt x="47" y="257"/>
                  </a:lnTo>
                  <a:lnTo>
                    <a:pt x="39" y="254"/>
                  </a:lnTo>
                  <a:lnTo>
                    <a:pt x="30" y="250"/>
                  </a:lnTo>
                  <a:lnTo>
                    <a:pt x="21" y="245"/>
                  </a:lnTo>
                  <a:lnTo>
                    <a:pt x="11" y="240"/>
                  </a:lnTo>
                  <a:lnTo>
                    <a:pt x="0" y="236"/>
                  </a:lnTo>
                  <a:lnTo>
                    <a:pt x="6" y="234"/>
                  </a:lnTo>
                  <a:lnTo>
                    <a:pt x="13" y="231"/>
                  </a:lnTo>
                  <a:lnTo>
                    <a:pt x="22" y="229"/>
                  </a:lnTo>
                  <a:lnTo>
                    <a:pt x="31" y="226"/>
                  </a:lnTo>
                  <a:lnTo>
                    <a:pt x="39" y="222"/>
                  </a:lnTo>
                  <a:lnTo>
                    <a:pt x="47" y="217"/>
                  </a:lnTo>
                  <a:lnTo>
                    <a:pt x="54" y="211"/>
                  </a:lnTo>
                  <a:lnTo>
                    <a:pt x="59" y="203"/>
                  </a:lnTo>
                  <a:lnTo>
                    <a:pt x="64" y="192"/>
                  </a:lnTo>
                  <a:lnTo>
                    <a:pt x="73" y="179"/>
                  </a:lnTo>
                  <a:lnTo>
                    <a:pt x="83" y="167"/>
                  </a:lnTo>
                  <a:lnTo>
                    <a:pt x="97" y="154"/>
                  </a:lnTo>
                  <a:lnTo>
                    <a:pt x="111" y="145"/>
                  </a:lnTo>
                  <a:lnTo>
                    <a:pt x="125" y="139"/>
                  </a:lnTo>
                  <a:lnTo>
                    <a:pt x="141" y="135"/>
                  </a:lnTo>
                  <a:lnTo>
                    <a:pt x="158" y="137"/>
                  </a:lnTo>
                  <a:lnTo>
                    <a:pt x="165" y="141"/>
                  </a:lnTo>
                  <a:lnTo>
                    <a:pt x="173" y="142"/>
                  </a:lnTo>
                  <a:lnTo>
                    <a:pt x="180" y="141"/>
                  </a:lnTo>
                  <a:lnTo>
                    <a:pt x="184" y="137"/>
                  </a:lnTo>
                  <a:lnTo>
                    <a:pt x="188" y="134"/>
                  </a:lnTo>
                  <a:lnTo>
                    <a:pt x="191" y="134"/>
                  </a:lnTo>
                  <a:lnTo>
                    <a:pt x="194" y="135"/>
                  </a:lnTo>
                  <a:lnTo>
                    <a:pt x="198" y="136"/>
                  </a:lnTo>
                  <a:lnTo>
                    <a:pt x="192" y="141"/>
                  </a:lnTo>
                  <a:lnTo>
                    <a:pt x="187" y="148"/>
                  </a:lnTo>
                  <a:lnTo>
                    <a:pt x="183" y="154"/>
                  </a:lnTo>
                  <a:lnTo>
                    <a:pt x="182" y="161"/>
                  </a:lnTo>
                  <a:lnTo>
                    <a:pt x="182" y="162"/>
                  </a:lnTo>
                  <a:lnTo>
                    <a:pt x="183" y="163"/>
                  </a:lnTo>
                  <a:lnTo>
                    <a:pt x="183" y="166"/>
                  </a:lnTo>
                  <a:lnTo>
                    <a:pt x="184" y="167"/>
                  </a:lnTo>
                  <a:lnTo>
                    <a:pt x="185" y="168"/>
                  </a:lnTo>
                  <a:lnTo>
                    <a:pt x="187" y="168"/>
                  </a:lnTo>
                  <a:lnTo>
                    <a:pt x="189" y="169"/>
                  </a:lnTo>
                  <a:lnTo>
                    <a:pt x="190" y="170"/>
                  </a:lnTo>
                  <a:lnTo>
                    <a:pt x="196" y="171"/>
                  </a:lnTo>
                  <a:lnTo>
                    <a:pt x="201" y="170"/>
                  </a:lnTo>
                  <a:lnTo>
                    <a:pt x="207" y="167"/>
                  </a:lnTo>
                  <a:lnTo>
                    <a:pt x="210" y="163"/>
                  </a:lnTo>
                  <a:lnTo>
                    <a:pt x="214" y="158"/>
                  </a:lnTo>
                  <a:lnTo>
                    <a:pt x="214" y="151"/>
                  </a:lnTo>
                  <a:lnTo>
                    <a:pt x="213" y="144"/>
                  </a:lnTo>
                  <a:lnTo>
                    <a:pt x="210" y="140"/>
                  </a:lnTo>
                  <a:lnTo>
                    <a:pt x="208" y="136"/>
                  </a:lnTo>
                  <a:lnTo>
                    <a:pt x="208" y="134"/>
                  </a:lnTo>
                  <a:lnTo>
                    <a:pt x="209" y="133"/>
                  </a:lnTo>
                  <a:lnTo>
                    <a:pt x="211" y="132"/>
                  </a:lnTo>
                  <a:lnTo>
                    <a:pt x="214" y="132"/>
                  </a:lnTo>
                  <a:lnTo>
                    <a:pt x="215" y="135"/>
                  </a:lnTo>
                  <a:lnTo>
                    <a:pt x="216" y="139"/>
                  </a:lnTo>
                  <a:lnTo>
                    <a:pt x="217" y="142"/>
                  </a:lnTo>
                  <a:lnTo>
                    <a:pt x="218" y="146"/>
                  </a:lnTo>
                  <a:lnTo>
                    <a:pt x="223" y="151"/>
                  </a:lnTo>
                  <a:lnTo>
                    <a:pt x="228" y="152"/>
                  </a:lnTo>
                  <a:lnTo>
                    <a:pt x="238" y="148"/>
                  </a:lnTo>
                  <a:lnTo>
                    <a:pt x="241" y="151"/>
                  </a:lnTo>
                  <a:lnTo>
                    <a:pt x="245" y="153"/>
                  </a:lnTo>
                  <a:lnTo>
                    <a:pt x="251" y="156"/>
                  </a:lnTo>
                  <a:lnTo>
                    <a:pt x="257" y="156"/>
                  </a:lnTo>
                  <a:lnTo>
                    <a:pt x="261" y="154"/>
                  </a:lnTo>
                  <a:lnTo>
                    <a:pt x="267" y="151"/>
                  </a:lnTo>
                  <a:lnTo>
                    <a:pt x="272" y="146"/>
                  </a:lnTo>
                  <a:lnTo>
                    <a:pt x="275" y="139"/>
                  </a:lnTo>
                  <a:lnTo>
                    <a:pt x="278" y="137"/>
                  </a:lnTo>
                  <a:lnTo>
                    <a:pt x="282" y="136"/>
                  </a:lnTo>
                  <a:lnTo>
                    <a:pt x="286" y="134"/>
                  </a:lnTo>
                  <a:lnTo>
                    <a:pt x="292" y="133"/>
                  </a:lnTo>
                  <a:lnTo>
                    <a:pt x="296" y="132"/>
                  </a:lnTo>
                  <a:lnTo>
                    <a:pt x="302" y="131"/>
                  </a:lnTo>
                  <a:lnTo>
                    <a:pt x="308" y="129"/>
                  </a:lnTo>
                  <a:lnTo>
                    <a:pt x="313" y="128"/>
                  </a:lnTo>
                  <a:lnTo>
                    <a:pt x="323" y="123"/>
                  </a:lnTo>
                  <a:lnTo>
                    <a:pt x="330" y="111"/>
                  </a:lnTo>
                  <a:lnTo>
                    <a:pt x="337" y="93"/>
                  </a:lnTo>
                  <a:lnTo>
                    <a:pt x="345" y="71"/>
                  </a:lnTo>
                  <a:lnTo>
                    <a:pt x="358" y="46"/>
                  </a:lnTo>
                  <a:lnTo>
                    <a:pt x="375" y="26"/>
                  </a:lnTo>
                  <a:lnTo>
                    <a:pt x="393" y="14"/>
                  </a:lnTo>
                  <a:lnTo>
                    <a:pt x="412" y="6"/>
                  </a:lnTo>
                  <a:lnTo>
                    <a:pt x="430" y="1"/>
                  </a:lnTo>
                  <a:lnTo>
                    <a:pt x="446" y="0"/>
                  </a:lnTo>
                  <a:lnTo>
                    <a:pt x="458" y="0"/>
                  </a:lnTo>
                  <a:lnTo>
                    <a:pt x="465" y="0"/>
                  </a:lnTo>
                  <a:lnTo>
                    <a:pt x="471" y="0"/>
                  </a:lnTo>
                  <a:lnTo>
                    <a:pt x="478" y="1"/>
                  </a:lnTo>
                  <a:lnTo>
                    <a:pt x="487" y="3"/>
                  </a:lnTo>
                  <a:lnTo>
                    <a:pt x="497" y="4"/>
                  </a:lnTo>
                  <a:lnTo>
                    <a:pt x="508" y="6"/>
                  </a:lnTo>
                  <a:lnTo>
                    <a:pt x="519" y="9"/>
                  </a:lnTo>
                  <a:lnTo>
                    <a:pt x="530" y="13"/>
                  </a:lnTo>
                  <a:lnTo>
                    <a:pt x="539" y="17"/>
                  </a:lnTo>
                  <a:lnTo>
                    <a:pt x="548" y="22"/>
                  </a:lnTo>
                  <a:lnTo>
                    <a:pt x="558" y="25"/>
                  </a:lnTo>
                  <a:lnTo>
                    <a:pt x="570" y="28"/>
                  </a:lnTo>
                  <a:lnTo>
                    <a:pt x="580" y="30"/>
                  </a:lnTo>
                  <a:lnTo>
                    <a:pt x="591" y="31"/>
                  </a:lnTo>
                  <a:lnTo>
                    <a:pt x="601" y="31"/>
                  </a:lnTo>
                  <a:lnTo>
                    <a:pt x="610" y="31"/>
                  </a:lnTo>
                  <a:lnTo>
                    <a:pt x="619" y="30"/>
                  </a:lnTo>
                  <a:lnTo>
                    <a:pt x="630" y="30"/>
                  </a:lnTo>
                  <a:lnTo>
                    <a:pt x="630" y="34"/>
                  </a:lnTo>
                  <a:lnTo>
                    <a:pt x="625" y="39"/>
                  </a:lnTo>
                  <a:lnTo>
                    <a:pt x="621" y="43"/>
                  </a:lnTo>
                  <a:lnTo>
                    <a:pt x="611" y="56"/>
                  </a:lnTo>
                  <a:lnTo>
                    <a:pt x="600" y="72"/>
                  </a:lnTo>
                  <a:lnTo>
                    <a:pt x="587" y="89"/>
                  </a:lnTo>
                  <a:lnTo>
                    <a:pt x="573" y="106"/>
                  </a:lnTo>
                  <a:lnTo>
                    <a:pt x="558" y="123"/>
                  </a:lnTo>
                  <a:lnTo>
                    <a:pt x="543" y="137"/>
                  </a:lnTo>
                  <a:lnTo>
                    <a:pt x="529" y="149"/>
                  </a:lnTo>
                  <a:lnTo>
                    <a:pt x="515" y="156"/>
                  </a:lnTo>
                  <a:lnTo>
                    <a:pt x="506" y="158"/>
                  </a:lnTo>
                  <a:lnTo>
                    <a:pt x="496" y="161"/>
                  </a:lnTo>
                  <a:lnTo>
                    <a:pt x="482" y="166"/>
                  </a:lnTo>
                  <a:lnTo>
                    <a:pt x="469" y="169"/>
                  </a:lnTo>
                  <a:lnTo>
                    <a:pt x="455" y="174"/>
                  </a:lnTo>
                  <a:lnTo>
                    <a:pt x="441" y="177"/>
                  </a:lnTo>
                  <a:lnTo>
                    <a:pt x="429" y="179"/>
                  </a:lnTo>
                  <a:lnTo>
                    <a:pt x="418" y="180"/>
                  </a:lnTo>
                  <a:lnTo>
                    <a:pt x="407" y="179"/>
                  </a:lnTo>
                  <a:lnTo>
                    <a:pt x="395" y="177"/>
                  </a:lnTo>
                  <a:lnTo>
                    <a:pt x="381" y="174"/>
                  </a:lnTo>
                  <a:lnTo>
                    <a:pt x="369" y="169"/>
                  </a:lnTo>
                  <a:lnTo>
                    <a:pt x="358" y="166"/>
                  </a:lnTo>
                  <a:lnTo>
                    <a:pt x="347" y="161"/>
                  </a:lnTo>
                  <a:lnTo>
                    <a:pt x="340" y="158"/>
                  </a:lnTo>
                  <a:lnTo>
                    <a:pt x="335" y="156"/>
                  </a:lnTo>
                  <a:lnTo>
                    <a:pt x="330" y="152"/>
                  </a:lnTo>
                  <a:lnTo>
                    <a:pt x="326" y="149"/>
                  </a:lnTo>
                  <a:lnTo>
                    <a:pt x="320" y="145"/>
                  </a:lnTo>
                  <a:lnTo>
                    <a:pt x="316" y="143"/>
                  </a:lnTo>
                  <a:lnTo>
                    <a:pt x="312" y="142"/>
                  </a:lnTo>
                  <a:lnTo>
                    <a:pt x="308" y="142"/>
                  </a:lnTo>
                  <a:lnTo>
                    <a:pt x="302" y="142"/>
                  </a:lnTo>
                  <a:lnTo>
                    <a:pt x="296" y="143"/>
                  </a:lnTo>
                  <a:lnTo>
                    <a:pt x="291" y="144"/>
                  </a:lnTo>
                  <a:lnTo>
                    <a:pt x="286" y="145"/>
                  </a:lnTo>
                  <a:lnTo>
                    <a:pt x="282" y="148"/>
                  </a:lnTo>
                  <a:lnTo>
                    <a:pt x="278" y="149"/>
                  </a:lnTo>
                  <a:lnTo>
                    <a:pt x="274" y="152"/>
                  </a:lnTo>
                  <a:lnTo>
                    <a:pt x="273" y="156"/>
                  </a:lnTo>
                  <a:lnTo>
                    <a:pt x="274" y="158"/>
                  </a:lnTo>
                  <a:lnTo>
                    <a:pt x="277" y="160"/>
                  </a:lnTo>
                  <a:lnTo>
                    <a:pt x="281" y="161"/>
                  </a:lnTo>
                  <a:lnTo>
                    <a:pt x="285" y="161"/>
                  </a:lnTo>
                  <a:lnTo>
                    <a:pt x="290" y="160"/>
                  </a:lnTo>
                  <a:lnTo>
                    <a:pt x="295" y="160"/>
                  </a:lnTo>
                  <a:lnTo>
                    <a:pt x="301" y="159"/>
                  </a:lnTo>
                  <a:lnTo>
                    <a:pt x="308" y="159"/>
                  </a:lnTo>
                  <a:lnTo>
                    <a:pt x="315" y="158"/>
                  </a:lnTo>
                  <a:lnTo>
                    <a:pt x="320" y="157"/>
                  </a:lnTo>
                  <a:lnTo>
                    <a:pt x="327" y="156"/>
                  </a:lnTo>
                  <a:lnTo>
                    <a:pt x="333" y="156"/>
                  </a:lnTo>
                  <a:lnTo>
                    <a:pt x="341" y="157"/>
                  </a:lnTo>
                  <a:lnTo>
                    <a:pt x="349" y="158"/>
                  </a:lnTo>
                  <a:lnTo>
                    <a:pt x="359" y="161"/>
                  </a:lnTo>
                  <a:lnTo>
                    <a:pt x="370" y="166"/>
                  </a:lnTo>
                  <a:lnTo>
                    <a:pt x="385" y="171"/>
                  </a:lnTo>
                  <a:lnTo>
                    <a:pt x="402" y="179"/>
                  </a:lnTo>
                  <a:lnTo>
                    <a:pt x="415" y="187"/>
                  </a:lnTo>
                  <a:lnTo>
                    <a:pt x="427" y="199"/>
                  </a:lnTo>
                  <a:lnTo>
                    <a:pt x="438" y="212"/>
                  </a:lnTo>
                  <a:lnTo>
                    <a:pt x="447" y="227"/>
                  </a:lnTo>
                  <a:lnTo>
                    <a:pt x="456" y="244"/>
                  </a:lnTo>
                  <a:lnTo>
                    <a:pt x="462" y="261"/>
                  </a:lnTo>
                  <a:lnTo>
                    <a:pt x="468" y="280"/>
                  </a:lnTo>
                  <a:lnTo>
                    <a:pt x="471" y="298"/>
                  </a:lnTo>
                  <a:lnTo>
                    <a:pt x="472" y="311"/>
                  </a:lnTo>
                  <a:lnTo>
                    <a:pt x="473" y="322"/>
                  </a:lnTo>
                  <a:lnTo>
                    <a:pt x="472" y="333"/>
                  </a:lnTo>
                  <a:lnTo>
                    <a:pt x="471" y="345"/>
                  </a:lnTo>
                  <a:lnTo>
                    <a:pt x="464" y="337"/>
                  </a:lnTo>
                  <a:lnTo>
                    <a:pt x="453" y="329"/>
                  </a:lnTo>
                  <a:lnTo>
                    <a:pt x="440" y="322"/>
                  </a:lnTo>
                  <a:lnTo>
                    <a:pt x="426" y="315"/>
                  </a:lnTo>
                  <a:lnTo>
                    <a:pt x="410" y="311"/>
                  </a:lnTo>
                  <a:lnTo>
                    <a:pt x="394" y="306"/>
                  </a:lnTo>
                  <a:lnTo>
                    <a:pt x="379" y="303"/>
                  </a:lnTo>
                  <a:lnTo>
                    <a:pt x="366" y="301"/>
                  </a:lnTo>
                  <a:lnTo>
                    <a:pt x="358" y="299"/>
                  </a:lnTo>
                  <a:lnTo>
                    <a:pt x="349" y="297"/>
                  </a:lnTo>
                  <a:lnTo>
                    <a:pt x="338" y="295"/>
                  </a:lnTo>
                  <a:lnTo>
                    <a:pt x="329" y="291"/>
                  </a:lnTo>
                  <a:lnTo>
                    <a:pt x="320" y="287"/>
                  </a:lnTo>
                  <a:lnTo>
                    <a:pt x="311" y="279"/>
                  </a:lnTo>
                  <a:lnTo>
                    <a:pt x="304" y="270"/>
                  </a:lnTo>
                  <a:lnTo>
                    <a:pt x="299" y="259"/>
                  </a:lnTo>
                  <a:lnTo>
                    <a:pt x="291" y="243"/>
                  </a:lnTo>
                  <a:lnTo>
                    <a:pt x="284" y="230"/>
                  </a:lnTo>
                  <a:lnTo>
                    <a:pt x="279" y="216"/>
                  </a:lnTo>
                  <a:lnTo>
                    <a:pt x="279" y="195"/>
                  </a:lnTo>
                  <a:lnTo>
                    <a:pt x="279" y="190"/>
                  </a:lnTo>
                  <a:lnTo>
                    <a:pt x="276" y="183"/>
                  </a:lnTo>
                  <a:lnTo>
                    <a:pt x="273" y="178"/>
                  </a:lnTo>
                  <a:lnTo>
                    <a:pt x="267" y="173"/>
                  </a:lnTo>
                  <a:lnTo>
                    <a:pt x="261" y="169"/>
                  </a:lnTo>
                  <a:lnTo>
                    <a:pt x="256" y="165"/>
                  </a:lnTo>
                  <a:lnTo>
                    <a:pt x="251" y="162"/>
                  </a:lnTo>
                  <a:lnTo>
                    <a:pt x="247" y="160"/>
                  </a:lnTo>
                  <a:lnTo>
                    <a:pt x="241" y="158"/>
                  </a:lnTo>
                  <a:lnTo>
                    <a:pt x="235" y="156"/>
                  </a:lnTo>
                  <a:lnTo>
                    <a:pt x="232" y="157"/>
                  </a:lnTo>
                  <a:lnTo>
                    <a:pt x="231" y="159"/>
                  </a:lnTo>
                  <a:lnTo>
                    <a:pt x="232" y="163"/>
                  </a:lnTo>
                  <a:lnTo>
                    <a:pt x="232" y="169"/>
                  </a:lnTo>
                  <a:lnTo>
                    <a:pt x="234" y="174"/>
                  </a:lnTo>
                  <a:lnTo>
                    <a:pt x="236" y="179"/>
                  </a:lnTo>
                  <a:lnTo>
                    <a:pt x="240" y="183"/>
                  </a:lnTo>
                  <a:lnTo>
                    <a:pt x="247" y="188"/>
                  </a:lnTo>
                  <a:lnTo>
                    <a:pt x="255" y="196"/>
                  </a:lnTo>
                  <a:lnTo>
                    <a:pt x="265" y="205"/>
                  </a:lnTo>
                  <a:lnTo>
                    <a:pt x="275" y="217"/>
                  </a:lnTo>
                  <a:lnTo>
                    <a:pt x="285" y="229"/>
                  </a:lnTo>
                  <a:lnTo>
                    <a:pt x="293" y="244"/>
                  </a:lnTo>
                  <a:lnTo>
                    <a:pt x="300" y="261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59" name="Freeform 669"/>
            <p:cNvSpPr>
              <a:spLocks/>
            </p:cNvSpPr>
            <p:nvPr/>
          </p:nvSpPr>
          <p:spPr bwMode="auto">
            <a:xfrm>
              <a:off x="168" y="587"/>
              <a:ext cx="189" cy="192"/>
            </a:xfrm>
            <a:custGeom>
              <a:avLst/>
              <a:gdLst>
                <a:gd name="T0" fmla="*/ 144 w 189"/>
                <a:gd name="T1" fmla="*/ 185 h 192"/>
                <a:gd name="T2" fmla="*/ 149 w 189"/>
                <a:gd name="T3" fmla="*/ 175 h 192"/>
                <a:gd name="T4" fmla="*/ 161 w 189"/>
                <a:gd name="T5" fmla="*/ 172 h 192"/>
                <a:gd name="T6" fmla="*/ 170 w 189"/>
                <a:gd name="T7" fmla="*/ 175 h 192"/>
                <a:gd name="T8" fmla="*/ 172 w 189"/>
                <a:gd name="T9" fmla="*/ 180 h 192"/>
                <a:gd name="T10" fmla="*/ 178 w 189"/>
                <a:gd name="T11" fmla="*/ 181 h 192"/>
                <a:gd name="T12" fmla="*/ 187 w 189"/>
                <a:gd name="T13" fmla="*/ 183 h 192"/>
                <a:gd name="T14" fmla="*/ 189 w 189"/>
                <a:gd name="T15" fmla="*/ 182 h 192"/>
                <a:gd name="T16" fmla="*/ 186 w 189"/>
                <a:gd name="T17" fmla="*/ 175 h 192"/>
                <a:gd name="T18" fmla="*/ 179 w 189"/>
                <a:gd name="T19" fmla="*/ 169 h 192"/>
                <a:gd name="T20" fmla="*/ 172 w 189"/>
                <a:gd name="T21" fmla="*/ 168 h 192"/>
                <a:gd name="T22" fmla="*/ 163 w 189"/>
                <a:gd name="T23" fmla="*/ 169 h 192"/>
                <a:gd name="T24" fmla="*/ 156 w 189"/>
                <a:gd name="T25" fmla="*/ 163 h 192"/>
                <a:gd name="T26" fmla="*/ 154 w 189"/>
                <a:gd name="T27" fmla="*/ 152 h 192"/>
                <a:gd name="T28" fmla="*/ 155 w 189"/>
                <a:gd name="T29" fmla="*/ 147 h 192"/>
                <a:gd name="T30" fmla="*/ 158 w 189"/>
                <a:gd name="T31" fmla="*/ 143 h 192"/>
                <a:gd name="T32" fmla="*/ 163 w 189"/>
                <a:gd name="T33" fmla="*/ 138 h 192"/>
                <a:gd name="T34" fmla="*/ 171 w 189"/>
                <a:gd name="T35" fmla="*/ 134 h 192"/>
                <a:gd name="T36" fmla="*/ 179 w 189"/>
                <a:gd name="T37" fmla="*/ 115 h 192"/>
                <a:gd name="T38" fmla="*/ 173 w 189"/>
                <a:gd name="T39" fmla="*/ 79 h 192"/>
                <a:gd name="T40" fmla="*/ 148 w 189"/>
                <a:gd name="T41" fmla="*/ 48 h 192"/>
                <a:gd name="T42" fmla="*/ 105 w 189"/>
                <a:gd name="T43" fmla="*/ 27 h 192"/>
                <a:gd name="T44" fmla="*/ 66 w 189"/>
                <a:gd name="T45" fmla="*/ 19 h 192"/>
                <a:gd name="T46" fmla="*/ 43 w 189"/>
                <a:gd name="T47" fmla="*/ 13 h 192"/>
                <a:gd name="T48" fmla="*/ 21 w 189"/>
                <a:gd name="T49" fmla="*/ 7 h 192"/>
                <a:gd name="T50" fmla="*/ 5 w 189"/>
                <a:gd name="T51" fmla="*/ 2 h 192"/>
                <a:gd name="T52" fmla="*/ 7 w 189"/>
                <a:gd name="T53" fmla="*/ 9 h 192"/>
                <a:gd name="T54" fmla="*/ 18 w 189"/>
                <a:gd name="T55" fmla="*/ 32 h 192"/>
                <a:gd name="T56" fmla="*/ 26 w 189"/>
                <a:gd name="T57" fmla="*/ 58 h 192"/>
                <a:gd name="T58" fmla="*/ 34 w 189"/>
                <a:gd name="T59" fmla="*/ 83 h 192"/>
                <a:gd name="T60" fmla="*/ 39 w 189"/>
                <a:gd name="T61" fmla="*/ 107 h 192"/>
                <a:gd name="T62" fmla="*/ 52 w 189"/>
                <a:gd name="T63" fmla="*/ 138 h 192"/>
                <a:gd name="T64" fmla="*/ 76 w 189"/>
                <a:gd name="T65" fmla="*/ 168 h 192"/>
                <a:gd name="T66" fmla="*/ 116 w 189"/>
                <a:gd name="T67" fmla="*/ 189 h 19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9"/>
                <a:gd name="T103" fmla="*/ 0 h 192"/>
                <a:gd name="T104" fmla="*/ 189 w 189"/>
                <a:gd name="T105" fmla="*/ 192 h 19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9" h="192">
                  <a:moveTo>
                    <a:pt x="144" y="192"/>
                  </a:moveTo>
                  <a:lnTo>
                    <a:pt x="144" y="185"/>
                  </a:lnTo>
                  <a:lnTo>
                    <a:pt x="146" y="180"/>
                  </a:lnTo>
                  <a:lnTo>
                    <a:pt x="149" y="175"/>
                  </a:lnTo>
                  <a:lnTo>
                    <a:pt x="155" y="173"/>
                  </a:lnTo>
                  <a:lnTo>
                    <a:pt x="161" y="172"/>
                  </a:lnTo>
                  <a:lnTo>
                    <a:pt x="166" y="173"/>
                  </a:lnTo>
                  <a:lnTo>
                    <a:pt x="170" y="175"/>
                  </a:lnTo>
                  <a:lnTo>
                    <a:pt x="171" y="177"/>
                  </a:lnTo>
                  <a:lnTo>
                    <a:pt x="172" y="180"/>
                  </a:lnTo>
                  <a:lnTo>
                    <a:pt x="174" y="180"/>
                  </a:lnTo>
                  <a:lnTo>
                    <a:pt x="178" y="181"/>
                  </a:lnTo>
                  <a:lnTo>
                    <a:pt x="182" y="182"/>
                  </a:lnTo>
                  <a:lnTo>
                    <a:pt x="187" y="183"/>
                  </a:lnTo>
                  <a:lnTo>
                    <a:pt x="189" y="183"/>
                  </a:lnTo>
                  <a:lnTo>
                    <a:pt x="189" y="182"/>
                  </a:lnTo>
                  <a:lnTo>
                    <a:pt x="188" y="178"/>
                  </a:lnTo>
                  <a:lnTo>
                    <a:pt x="186" y="175"/>
                  </a:lnTo>
                  <a:lnTo>
                    <a:pt x="182" y="173"/>
                  </a:lnTo>
                  <a:lnTo>
                    <a:pt x="179" y="169"/>
                  </a:lnTo>
                  <a:lnTo>
                    <a:pt x="174" y="167"/>
                  </a:lnTo>
                  <a:lnTo>
                    <a:pt x="172" y="168"/>
                  </a:lnTo>
                  <a:lnTo>
                    <a:pt x="167" y="169"/>
                  </a:lnTo>
                  <a:lnTo>
                    <a:pt x="163" y="169"/>
                  </a:lnTo>
                  <a:lnTo>
                    <a:pt x="160" y="167"/>
                  </a:lnTo>
                  <a:lnTo>
                    <a:pt x="156" y="163"/>
                  </a:lnTo>
                  <a:lnTo>
                    <a:pt x="154" y="157"/>
                  </a:lnTo>
                  <a:lnTo>
                    <a:pt x="154" y="152"/>
                  </a:lnTo>
                  <a:lnTo>
                    <a:pt x="154" y="149"/>
                  </a:lnTo>
                  <a:lnTo>
                    <a:pt x="155" y="147"/>
                  </a:lnTo>
                  <a:lnTo>
                    <a:pt x="156" y="145"/>
                  </a:lnTo>
                  <a:lnTo>
                    <a:pt x="158" y="143"/>
                  </a:lnTo>
                  <a:lnTo>
                    <a:pt x="160" y="141"/>
                  </a:lnTo>
                  <a:lnTo>
                    <a:pt x="163" y="138"/>
                  </a:lnTo>
                  <a:lnTo>
                    <a:pt x="167" y="135"/>
                  </a:lnTo>
                  <a:lnTo>
                    <a:pt x="171" y="134"/>
                  </a:lnTo>
                  <a:lnTo>
                    <a:pt x="174" y="134"/>
                  </a:lnTo>
                  <a:lnTo>
                    <a:pt x="179" y="115"/>
                  </a:lnTo>
                  <a:lnTo>
                    <a:pt x="178" y="97"/>
                  </a:lnTo>
                  <a:lnTo>
                    <a:pt x="173" y="79"/>
                  </a:lnTo>
                  <a:lnTo>
                    <a:pt x="163" y="63"/>
                  </a:lnTo>
                  <a:lnTo>
                    <a:pt x="148" y="48"/>
                  </a:lnTo>
                  <a:lnTo>
                    <a:pt x="129" y="37"/>
                  </a:lnTo>
                  <a:lnTo>
                    <a:pt x="105" y="27"/>
                  </a:lnTo>
                  <a:lnTo>
                    <a:pt x="77" y="21"/>
                  </a:lnTo>
                  <a:lnTo>
                    <a:pt x="66" y="19"/>
                  </a:lnTo>
                  <a:lnTo>
                    <a:pt x="54" y="16"/>
                  </a:lnTo>
                  <a:lnTo>
                    <a:pt x="43" y="13"/>
                  </a:lnTo>
                  <a:lnTo>
                    <a:pt x="32" y="10"/>
                  </a:lnTo>
                  <a:lnTo>
                    <a:pt x="21" y="7"/>
                  </a:lnTo>
                  <a:lnTo>
                    <a:pt x="12" y="4"/>
                  </a:lnTo>
                  <a:lnTo>
                    <a:pt x="5" y="2"/>
                  </a:lnTo>
                  <a:lnTo>
                    <a:pt x="0" y="0"/>
                  </a:lnTo>
                  <a:lnTo>
                    <a:pt x="7" y="9"/>
                  </a:lnTo>
                  <a:lnTo>
                    <a:pt x="12" y="20"/>
                  </a:lnTo>
                  <a:lnTo>
                    <a:pt x="18" y="32"/>
                  </a:lnTo>
                  <a:lnTo>
                    <a:pt x="22" y="45"/>
                  </a:lnTo>
                  <a:lnTo>
                    <a:pt x="26" y="58"/>
                  </a:lnTo>
                  <a:lnTo>
                    <a:pt x="30" y="72"/>
                  </a:lnTo>
                  <a:lnTo>
                    <a:pt x="34" y="83"/>
                  </a:lnTo>
                  <a:lnTo>
                    <a:pt x="36" y="95"/>
                  </a:lnTo>
                  <a:lnTo>
                    <a:pt x="39" y="107"/>
                  </a:lnTo>
                  <a:lnTo>
                    <a:pt x="44" y="122"/>
                  </a:lnTo>
                  <a:lnTo>
                    <a:pt x="52" y="138"/>
                  </a:lnTo>
                  <a:lnTo>
                    <a:pt x="62" y="154"/>
                  </a:lnTo>
                  <a:lnTo>
                    <a:pt x="76" y="168"/>
                  </a:lnTo>
                  <a:lnTo>
                    <a:pt x="94" y="181"/>
                  </a:lnTo>
                  <a:lnTo>
                    <a:pt x="116" y="189"/>
                  </a:lnTo>
                  <a:lnTo>
                    <a:pt x="144" y="192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60" name="Freeform 670"/>
            <p:cNvSpPr>
              <a:spLocks/>
            </p:cNvSpPr>
            <p:nvPr/>
          </p:nvSpPr>
          <p:spPr bwMode="auto">
            <a:xfrm>
              <a:off x="372" y="702"/>
              <a:ext cx="19" cy="20"/>
            </a:xfrm>
            <a:custGeom>
              <a:avLst/>
              <a:gdLst>
                <a:gd name="T0" fmla="*/ 0 w 19"/>
                <a:gd name="T1" fmla="*/ 8 h 20"/>
                <a:gd name="T2" fmla="*/ 1 w 19"/>
                <a:gd name="T3" fmla="*/ 3 h 20"/>
                <a:gd name="T4" fmla="*/ 3 w 19"/>
                <a:gd name="T5" fmla="*/ 1 h 20"/>
                <a:gd name="T6" fmla="*/ 7 w 19"/>
                <a:gd name="T7" fmla="*/ 0 h 20"/>
                <a:gd name="T8" fmla="*/ 10 w 19"/>
                <a:gd name="T9" fmla="*/ 0 h 20"/>
                <a:gd name="T10" fmla="*/ 13 w 19"/>
                <a:gd name="T11" fmla="*/ 1 h 20"/>
                <a:gd name="T12" fmla="*/ 17 w 19"/>
                <a:gd name="T13" fmla="*/ 3 h 20"/>
                <a:gd name="T14" fmla="*/ 18 w 19"/>
                <a:gd name="T15" fmla="*/ 6 h 20"/>
                <a:gd name="T16" fmla="*/ 19 w 19"/>
                <a:gd name="T17" fmla="*/ 10 h 20"/>
                <a:gd name="T18" fmla="*/ 18 w 19"/>
                <a:gd name="T19" fmla="*/ 15 h 20"/>
                <a:gd name="T20" fmla="*/ 17 w 19"/>
                <a:gd name="T21" fmla="*/ 17 h 20"/>
                <a:gd name="T22" fmla="*/ 13 w 19"/>
                <a:gd name="T23" fmla="*/ 19 h 20"/>
                <a:gd name="T24" fmla="*/ 11 w 19"/>
                <a:gd name="T25" fmla="*/ 20 h 20"/>
                <a:gd name="T26" fmla="*/ 8 w 19"/>
                <a:gd name="T27" fmla="*/ 19 h 20"/>
                <a:gd name="T28" fmla="*/ 3 w 19"/>
                <a:gd name="T29" fmla="*/ 16 h 20"/>
                <a:gd name="T30" fmla="*/ 1 w 19"/>
                <a:gd name="T31" fmla="*/ 13 h 20"/>
                <a:gd name="T32" fmla="*/ 0 w 19"/>
                <a:gd name="T33" fmla="*/ 8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0"/>
                <a:gd name="T53" fmla="*/ 19 w 19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0">
                  <a:moveTo>
                    <a:pt x="0" y="8"/>
                  </a:moveTo>
                  <a:lnTo>
                    <a:pt x="1" y="3"/>
                  </a:lnTo>
                  <a:lnTo>
                    <a:pt x="3" y="1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7" y="3"/>
                  </a:lnTo>
                  <a:lnTo>
                    <a:pt x="18" y="6"/>
                  </a:lnTo>
                  <a:lnTo>
                    <a:pt x="19" y="10"/>
                  </a:lnTo>
                  <a:lnTo>
                    <a:pt x="18" y="15"/>
                  </a:lnTo>
                  <a:lnTo>
                    <a:pt x="17" y="17"/>
                  </a:lnTo>
                  <a:lnTo>
                    <a:pt x="13" y="19"/>
                  </a:lnTo>
                  <a:lnTo>
                    <a:pt x="11" y="20"/>
                  </a:lnTo>
                  <a:lnTo>
                    <a:pt x="8" y="19"/>
                  </a:lnTo>
                  <a:lnTo>
                    <a:pt x="3" y="16"/>
                  </a:lnTo>
                  <a:lnTo>
                    <a:pt x="1" y="13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61" name="Freeform 671"/>
            <p:cNvSpPr>
              <a:spLocks/>
            </p:cNvSpPr>
            <p:nvPr/>
          </p:nvSpPr>
          <p:spPr bwMode="auto">
            <a:xfrm>
              <a:off x="411" y="729"/>
              <a:ext cx="22" cy="22"/>
            </a:xfrm>
            <a:custGeom>
              <a:avLst/>
              <a:gdLst>
                <a:gd name="T0" fmla="*/ 3 w 22"/>
                <a:gd name="T1" fmla="*/ 3 h 22"/>
                <a:gd name="T2" fmla="*/ 6 w 22"/>
                <a:gd name="T3" fmla="*/ 0 h 22"/>
                <a:gd name="T4" fmla="*/ 12 w 22"/>
                <a:gd name="T5" fmla="*/ 0 h 22"/>
                <a:gd name="T6" fmla="*/ 16 w 22"/>
                <a:gd name="T7" fmla="*/ 1 h 22"/>
                <a:gd name="T8" fmla="*/ 20 w 22"/>
                <a:gd name="T9" fmla="*/ 4 h 22"/>
                <a:gd name="T10" fmla="*/ 22 w 22"/>
                <a:gd name="T11" fmla="*/ 7 h 22"/>
                <a:gd name="T12" fmla="*/ 22 w 22"/>
                <a:gd name="T13" fmla="*/ 12 h 22"/>
                <a:gd name="T14" fmla="*/ 22 w 22"/>
                <a:gd name="T15" fmla="*/ 16 h 22"/>
                <a:gd name="T16" fmla="*/ 21 w 22"/>
                <a:gd name="T17" fmla="*/ 19 h 22"/>
                <a:gd name="T18" fmla="*/ 17 w 22"/>
                <a:gd name="T19" fmla="*/ 22 h 22"/>
                <a:gd name="T20" fmla="*/ 12 w 22"/>
                <a:gd name="T21" fmla="*/ 22 h 22"/>
                <a:gd name="T22" fmla="*/ 7 w 22"/>
                <a:gd name="T23" fmla="*/ 19 h 22"/>
                <a:gd name="T24" fmla="*/ 4 w 22"/>
                <a:gd name="T25" fmla="*/ 17 h 22"/>
                <a:gd name="T26" fmla="*/ 2 w 22"/>
                <a:gd name="T27" fmla="*/ 14 h 22"/>
                <a:gd name="T28" fmla="*/ 0 w 22"/>
                <a:gd name="T29" fmla="*/ 9 h 22"/>
                <a:gd name="T30" fmla="*/ 0 w 22"/>
                <a:gd name="T31" fmla="*/ 6 h 22"/>
                <a:gd name="T32" fmla="*/ 3 w 22"/>
                <a:gd name="T33" fmla="*/ 3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3" y="3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4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6"/>
                  </a:lnTo>
                  <a:lnTo>
                    <a:pt x="21" y="19"/>
                  </a:lnTo>
                  <a:lnTo>
                    <a:pt x="17" y="22"/>
                  </a:lnTo>
                  <a:lnTo>
                    <a:pt x="12" y="22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9"/>
                  </a:lnTo>
                  <a:lnTo>
                    <a:pt x="0" y="6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62" name="Freeform 672"/>
            <p:cNvSpPr>
              <a:spLocks/>
            </p:cNvSpPr>
            <p:nvPr/>
          </p:nvSpPr>
          <p:spPr bwMode="auto">
            <a:xfrm>
              <a:off x="364" y="754"/>
              <a:ext cx="20" cy="22"/>
            </a:xfrm>
            <a:custGeom>
              <a:avLst/>
              <a:gdLst>
                <a:gd name="T0" fmla="*/ 2 w 20"/>
                <a:gd name="T1" fmla="*/ 5 h 22"/>
                <a:gd name="T2" fmla="*/ 4 w 20"/>
                <a:gd name="T3" fmla="*/ 2 h 22"/>
                <a:gd name="T4" fmla="*/ 9 w 20"/>
                <a:gd name="T5" fmla="*/ 0 h 22"/>
                <a:gd name="T6" fmla="*/ 13 w 20"/>
                <a:gd name="T7" fmla="*/ 0 h 22"/>
                <a:gd name="T8" fmla="*/ 18 w 20"/>
                <a:gd name="T9" fmla="*/ 2 h 22"/>
                <a:gd name="T10" fmla="*/ 20 w 20"/>
                <a:gd name="T11" fmla="*/ 7 h 22"/>
                <a:gd name="T12" fmla="*/ 20 w 20"/>
                <a:gd name="T13" fmla="*/ 11 h 22"/>
                <a:gd name="T14" fmla="*/ 19 w 20"/>
                <a:gd name="T15" fmla="*/ 16 h 22"/>
                <a:gd name="T16" fmla="*/ 17 w 20"/>
                <a:gd name="T17" fmla="*/ 19 h 22"/>
                <a:gd name="T18" fmla="*/ 13 w 20"/>
                <a:gd name="T19" fmla="*/ 21 h 22"/>
                <a:gd name="T20" fmla="*/ 10 w 20"/>
                <a:gd name="T21" fmla="*/ 22 h 22"/>
                <a:gd name="T22" fmla="*/ 5 w 20"/>
                <a:gd name="T23" fmla="*/ 22 h 22"/>
                <a:gd name="T24" fmla="*/ 2 w 20"/>
                <a:gd name="T25" fmla="*/ 19 h 22"/>
                <a:gd name="T26" fmla="*/ 0 w 20"/>
                <a:gd name="T27" fmla="*/ 16 h 22"/>
                <a:gd name="T28" fmla="*/ 0 w 20"/>
                <a:gd name="T29" fmla="*/ 11 h 22"/>
                <a:gd name="T30" fmla="*/ 1 w 20"/>
                <a:gd name="T31" fmla="*/ 8 h 22"/>
                <a:gd name="T32" fmla="*/ 2 w 20"/>
                <a:gd name="T33" fmla="*/ 5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22"/>
                <a:gd name="T53" fmla="*/ 20 w 20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22">
                  <a:moveTo>
                    <a:pt x="2" y="5"/>
                  </a:moveTo>
                  <a:lnTo>
                    <a:pt x="4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0" y="7"/>
                  </a:lnTo>
                  <a:lnTo>
                    <a:pt x="20" y="11"/>
                  </a:lnTo>
                  <a:lnTo>
                    <a:pt x="19" y="16"/>
                  </a:lnTo>
                  <a:lnTo>
                    <a:pt x="17" y="19"/>
                  </a:lnTo>
                  <a:lnTo>
                    <a:pt x="13" y="21"/>
                  </a:lnTo>
                  <a:lnTo>
                    <a:pt x="10" y="22"/>
                  </a:lnTo>
                  <a:lnTo>
                    <a:pt x="5" y="22"/>
                  </a:lnTo>
                  <a:lnTo>
                    <a:pt x="2" y="19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1" y="8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63" name="Freeform 673"/>
            <p:cNvSpPr>
              <a:spLocks/>
            </p:cNvSpPr>
            <p:nvPr/>
          </p:nvSpPr>
          <p:spPr bwMode="auto">
            <a:xfrm>
              <a:off x="330" y="728"/>
              <a:ext cx="21" cy="22"/>
            </a:xfrm>
            <a:custGeom>
              <a:avLst/>
              <a:gdLst>
                <a:gd name="T0" fmla="*/ 3 w 21"/>
                <a:gd name="T1" fmla="*/ 1 h 22"/>
                <a:gd name="T2" fmla="*/ 1 w 21"/>
                <a:gd name="T3" fmla="*/ 5 h 22"/>
                <a:gd name="T4" fmla="*/ 0 w 21"/>
                <a:gd name="T5" fmla="*/ 9 h 22"/>
                <a:gd name="T6" fmla="*/ 0 w 21"/>
                <a:gd name="T7" fmla="*/ 14 h 22"/>
                <a:gd name="T8" fmla="*/ 1 w 21"/>
                <a:gd name="T9" fmla="*/ 17 h 22"/>
                <a:gd name="T10" fmla="*/ 4 w 21"/>
                <a:gd name="T11" fmla="*/ 19 h 22"/>
                <a:gd name="T12" fmla="*/ 10 w 21"/>
                <a:gd name="T13" fmla="*/ 22 h 22"/>
                <a:gd name="T14" fmla="*/ 15 w 21"/>
                <a:gd name="T15" fmla="*/ 22 h 22"/>
                <a:gd name="T16" fmla="*/ 18 w 21"/>
                <a:gd name="T17" fmla="*/ 19 h 22"/>
                <a:gd name="T18" fmla="*/ 20 w 21"/>
                <a:gd name="T19" fmla="*/ 16 h 22"/>
                <a:gd name="T20" fmla="*/ 21 w 21"/>
                <a:gd name="T21" fmla="*/ 13 h 22"/>
                <a:gd name="T22" fmla="*/ 21 w 21"/>
                <a:gd name="T23" fmla="*/ 9 h 22"/>
                <a:gd name="T24" fmla="*/ 20 w 21"/>
                <a:gd name="T25" fmla="*/ 6 h 22"/>
                <a:gd name="T26" fmla="*/ 17 w 21"/>
                <a:gd name="T27" fmla="*/ 4 h 22"/>
                <a:gd name="T28" fmla="*/ 12 w 21"/>
                <a:gd name="T29" fmla="*/ 1 h 22"/>
                <a:gd name="T30" fmla="*/ 7 w 21"/>
                <a:gd name="T31" fmla="*/ 0 h 22"/>
                <a:gd name="T32" fmla="*/ 3 w 21"/>
                <a:gd name="T33" fmla="*/ 1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3" y="1"/>
                  </a:moveTo>
                  <a:lnTo>
                    <a:pt x="1" y="5"/>
                  </a:lnTo>
                  <a:lnTo>
                    <a:pt x="0" y="9"/>
                  </a:lnTo>
                  <a:lnTo>
                    <a:pt x="0" y="14"/>
                  </a:lnTo>
                  <a:lnTo>
                    <a:pt x="1" y="17"/>
                  </a:lnTo>
                  <a:lnTo>
                    <a:pt x="4" y="19"/>
                  </a:lnTo>
                  <a:lnTo>
                    <a:pt x="10" y="22"/>
                  </a:lnTo>
                  <a:lnTo>
                    <a:pt x="15" y="22"/>
                  </a:lnTo>
                  <a:lnTo>
                    <a:pt x="18" y="19"/>
                  </a:lnTo>
                  <a:lnTo>
                    <a:pt x="20" y="16"/>
                  </a:lnTo>
                  <a:lnTo>
                    <a:pt x="21" y="13"/>
                  </a:lnTo>
                  <a:lnTo>
                    <a:pt x="21" y="9"/>
                  </a:lnTo>
                  <a:lnTo>
                    <a:pt x="20" y="6"/>
                  </a:lnTo>
                  <a:lnTo>
                    <a:pt x="17" y="4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64" name="Freeform 674"/>
            <p:cNvSpPr>
              <a:spLocks/>
            </p:cNvSpPr>
            <p:nvPr/>
          </p:nvSpPr>
          <p:spPr bwMode="auto">
            <a:xfrm>
              <a:off x="317" y="768"/>
              <a:ext cx="18" cy="19"/>
            </a:xfrm>
            <a:custGeom>
              <a:avLst/>
              <a:gdLst>
                <a:gd name="T0" fmla="*/ 0 w 18"/>
                <a:gd name="T1" fmla="*/ 12 h 19"/>
                <a:gd name="T2" fmla="*/ 0 w 18"/>
                <a:gd name="T3" fmla="*/ 9 h 19"/>
                <a:gd name="T4" fmla="*/ 0 w 18"/>
                <a:gd name="T5" fmla="*/ 5 h 19"/>
                <a:gd name="T6" fmla="*/ 3 w 18"/>
                <a:gd name="T7" fmla="*/ 3 h 19"/>
                <a:gd name="T8" fmla="*/ 6 w 18"/>
                <a:gd name="T9" fmla="*/ 1 h 19"/>
                <a:gd name="T10" fmla="*/ 12 w 18"/>
                <a:gd name="T11" fmla="*/ 0 h 19"/>
                <a:gd name="T12" fmla="*/ 15 w 18"/>
                <a:gd name="T13" fmla="*/ 1 h 19"/>
                <a:gd name="T14" fmla="*/ 17 w 18"/>
                <a:gd name="T15" fmla="*/ 3 h 19"/>
                <a:gd name="T16" fmla="*/ 18 w 18"/>
                <a:gd name="T17" fmla="*/ 7 h 19"/>
                <a:gd name="T18" fmla="*/ 18 w 18"/>
                <a:gd name="T19" fmla="*/ 10 h 19"/>
                <a:gd name="T20" fmla="*/ 17 w 18"/>
                <a:gd name="T21" fmla="*/ 14 h 19"/>
                <a:gd name="T22" fmla="*/ 14 w 18"/>
                <a:gd name="T23" fmla="*/ 17 h 19"/>
                <a:gd name="T24" fmla="*/ 12 w 18"/>
                <a:gd name="T25" fmla="*/ 19 h 19"/>
                <a:gd name="T26" fmla="*/ 8 w 18"/>
                <a:gd name="T27" fmla="*/ 19 h 19"/>
                <a:gd name="T28" fmla="*/ 5 w 18"/>
                <a:gd name="T29" fmla="*/ 17 h 19"/>
                <a:gd name="T30" fmla="*/ 1 w 18"/>
                <a:gd name="T31" fmla="*/ 14 h 19"/>
                <a:gd name="T32" fmla="*/ 0 w 18"/>
                <a:gd name="T33" fmla="*/ 12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9"/>
                <a:gd name="T53" fmla="*/ 18 w 18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9">
                  <a:moveTo>
                    <a:pt x="0" y="12"/>
                  </a:moveTo>
                  <a:lnTo>
                    <a:pt x="0" y="9"/>
                  </a:lnTo>
                  <a:lnTo>
                    <a:pt x="0" y="5"/>
                  </a:lnTo>
                  <a:lnTo>
                    <a:pt x="3" y="3"/>
                  </a:lnTo>
                  <a:lnTo>
                    <a:pt x="6" y="1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7" y="3"/>
                  </a:lnTo>
                  <a:lnTo>
                    <a:pt x="18" y="7"/>
                  </a:lnTo>
                  <a:lnTo>
                    <a:pt x="18" y="10"/>
                  </a:lnTo>
                  <a:lnTo>
                    <a:pt x="17" y="14"/>
                  </a:lnTo>
                  <a:lnTo>
                    <a:pt x="14" y="17"/>
                  </a:lnTo>
                  <a:lnTo>
                    <a:pt x="12" y="19"/>
                  </a:lnTo>
                  <a:lnTo>
                    <a:pt x="8" y="19"/>
                  </a:lnTo>
                  <a:lnTo>
                    <a:pt x="5" y="17"/>
                  </a:lnTo>
                  <a:lnTo>
                    <a:pt x="1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65" name="Freeform 675"/>
            <p:cNvSpPr>
              <a:spLocks/>
            </p:cNvSpPr>
            <p:nvPr/>
          </p:nvSpPr>
          <p:spPr bwMode="auto">
            <a:xfrm>
              <a:off x="350" y="797"/>
              <a:ext cx="16" cy="22"/>
            </a:xfrm>
            <a:custGeom>
              <a:avLst/>
              <a:gdLst>
                <a:gd name="T0" fmla="*/ 6 w 16"/>
                <a:gd name="T1" fmla="*/ 22 h 22"/>
                <a:gd name="T2" fmla="*/ 2 w 16"/>
                <a:gd name="T3" fmla="*/ 21 h 22"/>
                <a:gd name="T4" fmla="*/ 0 w 16"/>
                <a:gd name="T5" fmla="*/ 18 h 22"/>
                <a:gd name="T6" fmla="*/ 0 w 16"/>
                <a:gd name="T7" fmla="*/ 15 h 22"/>
                <a:gd name="T8" fmla="*/ 0 w 16"/>
                <a:gd name="T9" fmla="*/ 10 h 22"/>
                <a:gd name="T10" fmla="*/ 1 w 16"/>
                <a:gd name="T11" fmla="*/ 7 h 22"/>
                <a:gd name="T12" fmla="*/ 4 w 16"/>
                <a:gd name="T13" fmla="*/ 4 h 22"/>
                <a:gd name="T14" fmla="*/ 7 w 16"/>
                <a:gd name="T15" fmla="*/ 1 h 22"/>
                <a:gd name="T16" fmla="*/ 10 w 16"/>
                <a:gd name="T17" fmla="*/ 0 h 22"/>
                <a:gd name="T18" fmla="*/ 13 w 16"/>
                <a:gd name="T19" fmla="*/ 1 h 22"/>
                <a:gd name="T20" fmla="*/ 15 w 16"/>
                <a:gd name="T21" fmla="*/ 4 h 22"/>
                <a:gd name="T22" fmla="*/ 16 w 16"/>
                <a:gd name="T23" fmla="*/ 8 h 22"/>
                <a:gd name="T24" fmla="*/ 16 w 16"/>
                <a:gd name="T25" fmla="*/ 12 h 22"/>
                <a:gd name="T26" fmla="*/ 15 w 16"/>
                <a:gd name="T27" fmla="*/ 15 h 22"/>
                <a:gd name="T28" fmla="*/ 13 w 16"/>
                <a:gd name="T29" fmla="*/ 18 h 22"/>
                <a:gd name="T30" fmla="*/ 10 w 16"/>
                <a:gd name="T31" fmla="*/ 21 h 22"/>
                <a:gd name="T32" fmla="*/ 6 w 16"/>
                <a:gd name="T33" fmla="*/ 22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22"/>
                <a:gd name="T53" fmla="*/ 16 w 16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22">
                  <a:moveTo>
                    <a:pt x="6" y="22"/>
                  </a:moveTo>
                  <a:lnTo>
                    <a:pt x="2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5" y="4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15" y="15"/>
                  </a:lnTo>
                  <a:lnTo>
                    <a:pt x="13" y="18"/>
                  </a:lnTo>
                  <a:lnTo>
                    <a:pt x="10" y="21"/>
                  </a:lnTo>
                  <a:lnTo>
                    <a:pt x="6" y="2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66" name="Freeform 676"/>
            <p:cNvSpPr>
              <a:spLocks/>
            </p:cNvSpPr>
            <p:nvPr/>
          </p:nvSpPr>
          <p:spPr bwMode="auto">
            <a:xfrm>
              <a:off x="379" y="777"/>
              <a:ext cx="19" cy="25"/>
            </a:xfrm>
            <a:custGeom>
              <a:avLst/>
              <a:gdLst>
                <a:gd name="T0" fmla="*/ 1 w 19"/>
                <a:gd name="T1" fmla="*/ 13 h 25"/>
                <a:gd name="T2" fmla="*/ 3 w 19"/>
                <a:gd name="T3" fmla="*/ 9 h 25"/>
                <a:gd name="T4" fmla="*/ 5 w 19"/>
                <a:gd name="T5" fmla="*/ 4 h 25"/>
                <a:gd name="T6" fmla="*/ 7 w 19"/>
                <a:gd name="T7" fmla="*/ 1 h 25"/>
                <a:gd name="T8" fmla="*/ 12 w 19"/>
                <a:gd name="T9" fmla="*/ 0 h 25"/>
                <a:gd name="T10" fmla="*/ 17 w 19"/>
                <a:gd name="T11" fmla="*/ 1 h 25"/>
                <a:gd name="T12" fmla="*/ 19 w 19"/>
                <a:gd name="T13" fmla="*/ 4 h 25"/>
                <a:gd name="T14" fmla="*/ 19 w 19"/>
                <a:gd name="T15" fmla="*/ 8 h 25"/>
                <a:gd name="T16" fmla="*/ 19 w 19"/>
                <a:gd name="T17" fmla="*/ 12 h 25"/>
                <a:gd name="T18" fmla="*/ 17 w 19"/>
                <a:gd name="T19" fmla="*/ 17 h 25"/>
                <a:gd name="T20" fmla="*/ 14 w 19"/>
                <a:gd name="T21" fmla="*/ 20 h 25"/>
                <a:gd name="T22" fmla="*/ 10 w 19"/>
                <a:gd name="T23" fmla="*/ 24 h 25"/>
                <a:gd name="T24" fmla="*/ 6 w 19"/>
                <a:gd name="T25" fmla="*/ 25 h 25"/>
                <a:gd name="T26" fmla="*/ 3 w 19"/>
                <a:gd name="T27" fmla="*/ 24 h 25"/>
                <a:gd name="T28" fmla="*/ 1 w 19"/>
                <a:gd name="T29" fmla="*/ 20 h 25"/>
                <a:gd name="T30" fmla="*/ 0 w 19"/>
                <a:gd name="T31" fmla="*/ 17 h 25"/>
                <a:gd name="T32" fmla="*/ 1 w 19"/>
                <a:gd name="T33" fmla="*/ 13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5"/>
                <a:gd name="T53" fmla="*/ 19 w 19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5">
                  <a:moveTo>
                    <a:pt x="1" y="13"/>
                  </a:moveTo>
                  <a:lnTo>
                    <a:pt x="3" y="9"/>
                  </a:lnTo>
                  <a:lnTo>
                    <a:pt x="5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19" y="12"/>
                  </a:lnTo>
                  <a:lnTo>
                    <a:pt x="17" y="17"/>
                  </a:lnTo>
                  <a:lnTo>
                    <a:pt x="14" y="20"/>
                  </a:lnTo>
                  <a:lnTo>
                    <a:pt x="10" y="24"/>
                  </a:lnTo>
                  <a:lnTo>
                    <a:pt x="6" y="25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67" name="Freeform 677"/>
            <p:cNvSpPr>
              <a:spLocks/>
            </p:cNvSpPr>
            <p:nvPr/>
          </p:nvSpPr>
          <p:spPr bwMode="auto">
            <a:xfrm>
              <a:off x="405" y="782"/>
              <a:ext cx="19" cy="20"/>
            </a:xfrm>
            <a:custGeom>
              <a:avLst/>
              <a:gdLst>
                <a:gd name="T0" fmla="*/ 14 w 19"/>
                <a:gd name="T1" fmla="*/ 2 h 20"/>
                <a:gd name="T2" fmla="*/ 17 w 19"/>
                <a:gd name="T3" fmla="*/ 4 h 20"/>
                <a:gd name="T4" fmla="*/ 18 w 19"/>
                <a:gd name="T5" fmla="*/ 7 h 20"/>
                <a:gd name="T6" fmla="*/ 19 w 19"/>
                <a:gd name="T7" fmla="*/ 10 h 20"/>
                <a:gd name="T8" fmla="*/ 18 w 19"/>
                <a:gd name="T9" fmla="*/ 13 h 20"/>
                <a:gd name="T10" fmla="*/ 14 w 19"/>
                <a:gd name="T11" fmla="*/ 16 h 20"/>
                <a:gd name="T12" fmla="*/ 12 w 19"/>
                <a:gd name="T13" fmla="*/ 19 h 20"/>
                <a:gd name="T14" fmla="*/ 9 w 19"/>
                <a:gd name="T15" fmla="*/ 20 h 20"/>
                <a:gd name="T16" fmla="*/ 5 w 19"/>
                <a:gd name="T17" fmla="*/ 20 h 20"/>
                <a:gd name="T18" fmla="*/ 3 w 19"/>
                <a:gd name="T19" fmla="*/ 19 h 20"/>
                <a:gd name="T20" fmla="*/ 1 w 19"/>
                <a:gd name="T21" fmla="*/ 15 h 20"/>
                <a:gd name="T22" fmla="*/ 0 w 19"/>
                <a:gd name="T23" fmla="*/ 12 h 20"/>
                <a:gd name="T24" fmla="*/ 0 w 19"/>
                <a:gd name="T25" fmla="*/ 8 h 20"/>
                <a:gd name="T26" fmla="*/ 2 w 19"/>
                <a:gd name="T27" fmla="*/ 4 h 20"/>
                <a:gd name="T28" fmla="*/ 5 w 19"/>
                <a:gd name="T29" fmla="*/ 2 h 20"/>
                <a:gd name="T30" fmla="*/ 9 w 19"/>
                <a:gd name="T31" fmla="*/ 0 h 20"/>
                <a:gd name="T32" fmla="*/ 14 w 19"/>
                <a:gd name="T33" fmla="*/ 2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0"/>
                <a:gd name="T53" fmla="*/ 19 w 19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0">
                  <a:moveTo>
                    <a:pt x="14" y="2"/>
                  </a:moveTo>
                  <a:lnTo>
                    <a:pt x="17" y="4"/>
                  </a:lnTo>
                  <a:lnTo>
                    <a:pt x="18" y="7"/>
                  </a:lnTo>
                  <a:lnTo>
                    <a:pt x="19" y="10"/>
                  </a:lnTo>
                  <a:lnTo>
                    <a:pt x="18" y="13"/>
                  </a:lnTo>
                  <a:lnTo>
                    <a:pt x="14" y="16"/>
                  </a:lnTo>
                  <a:lnTo>
                    <a:pt x="12" y="19"/>
                  </a:lnTo>
                  <a:lnTo>
                    <a:pt x="9" y="20"/>
                  </a:lnTo>
                  <a:lnTo>
                    <a:pt x="5" y="20"/>
                  </a:lnTo>
                  <a:lnTo>
                    <a:pt x="3" y="19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5" y="2"/>
                  </a:lnTo>
                  <a:lnTo>
                    <a:pt x="9" y="0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68" name="Freeform 678"/>
            <p:cNvSpPr>
              <a:spLocks/>
            </p:cNvSpPr>
            <p:nvPr/>
          </p:nvSpPr>
          <p:spPr bwMode="auto">
            <a:xfrm>
              <a:off x="187" y="810"/>
              <a:ext cx="161" cy="111"/>
            </a:xfrm>
            <a:custGeom>
              <a:avLst/>
              <a:gdLst>
                <a:gd name="T0" fmla="*/ 158 w 161"/>
                <a:gd name="T1" fmla="*/ 11 h 111"/>
                <a:gd name="T2" fmla="*/ 154 w 161"/>
                <a:gd name="T3" fmla="*/ 9 h 111"/>
                <a:gd name="T4" fmla="*/ 153 w 161"/>
                <a:gd name="T5" fmla="*/ 4 h 111"/>
                <a:gd name="T6" fmla="*/ 145 w 161"/>
                <a:gd name="T7" fmla="*/ 12 h 111"/>
                <a:gd name="T8" fmla="*/ 129 w 161"/>
                <a:gd name="T9" fmla="*/ 9 h 111"/>
                <a:gd name="T10" fmla="*/ 95 w 161"/>
                <a:gd name="T11" fmla="*/ 2 h 111"/>
                <a:gd name="T12" fmla="*/ 69 w 161"/>
                <a:gd name="T13" fmla="*/ 1 h 111"/>
                <a:gd name="T14" fmla="*/ 65 w 161"/>
                <a:gd name="T15" fmla="*/ 5 h 111"/>
                <a:gd name="T16" fmla="*/ 87 w 161"/>
                <a:gd name="T17" fmla="*/ 4 h 111"/>
                <a:gd name="T18" fmla="*/ 116 w 161"/>
                <a:gd name="T19" fmla="*/ 11 h 111"/>
                <a:gd name="T20" fmla="*/ 135 w 161"/>
                <a:gd name="T21" fmla="*/ 20 h 111"/>
                <a:gd name="T22" fmla="*/ 133 w 161"/>
                <a:gd name="T23" fmla="*/ 25 h 111"/>
                <a:gd name="T24" fmla="*/ 120 w 161"/>
                <a:gd name="T25" fmla="*/ 31 h 111"/>
                <a:gd name="T26" fmla="*/ 107 w 161"/>
                <a:gd name="T27" fmla="*/ 34 h 111"/>
                <a:gd name="T28" fmla="*/ 82 w 161"/>
                <a:gd name="T29" fmla="*/ 27 h 111"/>
                <a:gd name="T30" fmla="*/ 54 w 161"/>
                <a:gd name="T31" fmla="*/ 25 h 111"/>
                <a:gd name="T32" fmla="*/ 41 w 161"/>
                <a:gd name="T33" fmla="*/ 30 h 111"/>
                <a:gd name="T34" fmla="*/ 50 w 161"/>
                <a:gd name="T35" fmla="*/ 30 h 111"/>
                <a:gd name="T36" fmla="*/ 64 w 161"/>
                <a:gd name="T37" fmla="*/ 30 h 111"/>
                <a:gd name="T38" fmla="*/ 79 w 161"/>
                <a:gd name="T39" fmla="*/ 33 h 111"/>
                <a:gd name="T40" fmla="*/ 99 w 161"/>
                <a:gd name="T41" fmla="*/ 38 h 111"/>
                <a:gd name="T42" fmla="*/ 101 w 161"/>
                <a:gd name="T43" fmla="*/ 45 h 111"/>
                <a:gd name="T44" fmla="*/ 77 w 161"/>
                <a:gd name="T45" fmla="*/ 53 h 111"/>
                <a:gd name="T46" fmla="*/ 54 w 161"/>
                <a:gd name="T47" fmla="*/ 50 h 111"/>
                <a:gd name="T48" fmla="*/ 35 w 161"/>
                <a:gd name="T49" fmla="*/ 45 h 111"/>
                <a:gd name="T50" fmla="*/ 42 w 161"/>
                <a:gd name="T51" fmla="*/ 51 h 111"/>
                <a:gd name="T52" fmla="*/ 60 w 161"/>
                <a:gd name="T53" fmla="*/ 59 h 111"/>
                <a:gd name="T54" fmla="*/ 40 w 161"/>
                <a:gd name="T55" fmla="*/ 65 h 111"/>
                <a:gd name="T56" fmla="*/ 14 w 161"/>
                <a:gd name="T57" fmla="*/ 73 h 111"/>
                <a:gd name="T58" fmla="*/ 0 w 161"/>
                <a:gd name="T59" fmla="*/ 78 h 111"/>
                <a:gd name="T60" fmla="*/ 8 w 161"/>
                <a:gd name="T61" fmla="*/ 79 h 111"/>
                <a:gd name="T62" fmla="*/ 30 w 161"/>
                <a:gd name="T63" fmla="*/ 77 h 111"/>
                <a:gd name="T64" fmla="*/ 56 w 161"/>
                <a:gd name="T65" fmla="*/ 70 h 111"/>
                <a:gd name="T66" fmla="*/ 66 w 161"/>
                <a:gd name="T67" fmla="*/ 74 h 111"/>
                <a:gd name="T68" fmla="*/ 56 w 161"/>
                <a:gd name="T69" fmla="*/ 106 h 111"/>
                <a:gd name="T70" fmla="*/ 57 w 161"/>
                <a:gd name="T71" fmla="*/ 111 h 111"/>
                <a:gd name="T72" fmla="*/ 70 w 161"/>
                <a:gd name="T73" fmla="*/ 87 h 111"/>
                <a:gd name="T74" fmla="*/ 82 w 161"/>
                <a:gd name="T75" fmla="*/ 64 h 111"/>
                <a:gd name="T76" fmla="*/ 97 w 161"/>
                <a:gd name="T77" fmla="*/ 57 h 111"/>
                <a:gd name="T78" fmla="*/ 112 w 161"/>
                <a:gd name="T79" fmla="*/ 51 h 111"/>
                <a:gd name="T80" fmla="*/ 113 w 161"/>
                <a:gd name="T81" fmla="*/ 73 h 111"/>
                <a:gd name="T82" fmla="*/ 107 w 161"/>
                <a:gd name="T83" fmla="*/ 102 h 111"/>
                <a:gd name="T84" fmla="*/ 112 w 161"/>
                <a:gd name="T85" fmla="*/ 96 h 111"/>
                <a:gd name="T86" fmla="*/ 125 w 161"/>
                <a:gd name="T87" fmla="*/ 60 h 111"/>
                <a:gd name="T88" fmla="*/ 136 w 161"/>
                <a:gd name="T89" fmla="*/ 35 h 111"/>
                <a:gd name="T90" fmla="*/ 146 w 161"/>
                <a:gd name="T91" fmla="*/ 25 h 111"/>
                <a:gd name="T92" fmla="*/ 150 w 161"/>
                <a:gd name="T93" fmla="*/ 30 h 111"/>
                <a:gd name="T94" fmla="*/ 146 w 161"/>
                <a:gd name="T95" fmla="*/ 68 h 111"/>
                <a:gd name="T96" fmla="*/ 155 w 161"/>
                <a:gd name="T97" fmla="*/ 47 h 11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1"/>
                <a:gd name="T148" fmla="*/ 0 h 111"/>
                <a:gd name="T149" fmla="*/ 161 w 161"/>
                <a:gd name="T150" fmla="*/ 111 h 11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1" h="111">
                  <a:moveTo>
                    <a:pt x="161" y="13"/>
                  </a:moveTo>
                  <a:lnTo>
                    <a:pt x="160" y="12"/>
                  </a:lnTo>
                  <a:lnTo>
                    <a:pt x="158" y="11"/>
                  </a:lnTo>
                  <a:lnTo>
                    <a:pt x="156" y="11"/>
                  </a:lnTo>
                  <a:lnTo>
                    <a:pt x="155" y="10"/>
                  </a:lnTo>
                  <a:lnTo>
                    <a:pt x="154" y="9"/>
                  </a:lnTo>
                  <a:lnTo>
                    <a:pt x="154" y="6"/>
                  </a:lnTo>
                  <a:lnTo>
                    <a:pt x="153" y="5"/>
                  </a:lnTo>
                  <a:lnTo>
                    <a:pt x="153" y="4"/>
                  </a:lnTo>
                  <a:lnTo>
                    <a:pt x="151" y="8"/>
                  </a:lnTo>
                  <a:lnTo>
                    <a:pt x="148" y="10"/>
                  </a:lnTo>
                  <a:lnTo>
                    <a:pt x="145" y="12"/>
                  </a:lnTo>
                  <a:lnTo>
                    <a:pt x="144" y="13"/>
                  </a:lnTo>
                  <a:lnTo>
                    <a:pt x="137" y="11"/>
                  </a:lnTo>
                  <a:lnTo>
                    <a:pt x="129" y="9"/>
                  </a:lnTo>
                  <a:lnTo>
                    <a:pt x="118" y="6"/>
                  </a:lnTo>
                  <a:lnTo>
                    <a:pt x="107" y="3"/>
                  </a:lnTo>
                  <a:lnTo>
                    <a:pt x="95" y="2"/>
                  </a:lnTo>
                  <a:lnTo>
                    <a:pt x="84" y="1"/>
                  </a:lnTo>
                  <a:lnTo>
                    <a:pt x="76" y="0"/>
                  </a:lnTo>
                  <a:lnTo>
                    <a:pt x="69" y="1"/>
                  </a:lnTo>
                  <a:lnTo>
                    <a:pt x="62" y="3"/>
                  </a:lnTo>
                  <a:lnTo>
                    <a:pt x="61" y="4"/>
                  </a:lnTo>
                  <a:lnTo>
                    <a:pt x="65" y="5"/>
                  </a:lnTo>
                  <a:lnTo>
                    <a:pt x="69" y="4"/>
                  </a:lnTo>
                  <a:lnTo>
                    <a:pt x="78" y="3"/>
                  </a:lnTo>
                  <a:lnTo>
                    <a:pt x="87" y="4"/>
                  </a:lnTo>
                  <a:lnTo>
                    <a:pt x="96" y="5"/>
                  </a:lnTo>
                  <a:lnTo>
                    <a:pt x="107" y="8"/>
                  </a:lnTo>
                  <a:lnTo>
                    <a:pt x="116" y="11"/>
                  </a:lnTo>
                  <a:lnTo>
                    <a:pt x="124" y="13"/>
                  </a:lnTo>
                  <a:lnTo>
                    <a:pt x="130" y="17"/>
                  </a:lnTo>
                  <a:lnTo>
                    <a:pt x="135" y="20"/>
                  </a:lnTo>
                  <a:lnTo>
                    <a:pt x="137" y="22"/>
                  </a:lnTo>
                  <a:lnTo>
                    <a:pt x="136" y="23"/>
                  </a:lnTo>
                  <a:lnTo>
                    <a:pt x="133" y="25"/>
                  </a:lnTo>
                  <a:lnTo>
                    <a:pt x="129" y="27"/>
                  </a:lnTo>
                  <a:lnTo>
                    <a:pt x="125" y="29"/>
                  </a:lnTo>
                  <a:lnTo>
                    <a:pt x="120" y="31"/>
                  </a:lnTo>
                  <a:lnTo>
                    <a:pt x="116" y="34"/>
                  </a:lnTo>
                  <a:lnTo>
                    <a:pt x="112" y="36"/>
                  </a:lnTo>
                  <a:lnTo>
                    <a:pt x="107" y="34"/>
                  </a:lnTo>
                  <a:lnTo>
                    <a:pt x="100" y="31"/>
                  </a:lnTo>
                  <a:lnTo>
                    <a:pt x="91" y="29"/>
                  </a:lnTo>
                  <a:lnTo>
                    <a:pt x="82" y="27"/>
                  </a:lnTo>
                  <a:lnTo>
                    <a:pt x="71" y="26"/>
                  </a:lnTo>
                  <a:lnTo>
                    <a:pt x="62" y="25"/>
                  </a:lnTo>
                  <a:lnTo>
                    <a:pt x="54" y="25"/>
                  </a:lnTo>
                  <a:lnTo>
                    <a:pt x="48" y="27"/>
                  </a:lnTo>
                  <a:lnTo>
                    <a:pt x="43" y="29"/>
                  </a:lnTo>
                  <a:lnTo>
                    <a:pt x="41" y="30"/>
                  </a:lnTo>
                  <a:lnTo>
                    <a:pt x="41" y="31"/>
                  </a:lnTo>
                  <a:lnTo>
                    <a:pt x="47" y="30"/>
                  </a:lnTo>
                  <a:lnTo>
                    <a:pt x="50" y="30"/>
                  </a:lnTo>
                  <a:lnTo>
                    <a:pt x="54" y="30"/>
                  </a:lnTo>
                  <a:lnTo>
                    <a:pt x="59" y="30"/>
                  </a:lnTo>
                  <a:lnTo>
                    <a:pt x="64" y="30"/>
                  </a:lnTo>
                  <a:lnTo>
                    <a:pt x="69" y="30"/>
                  </a:lnTo>
                  <a:lnTo>
                    <a:pt x="74" y="31"/>
                  </a:lnTo>
                  <a:lnTo>
                    <a:pt x="79" y="33"/>
                  </a:lnTo>
                  <a:lnTo>
                    <a:pt x="84" y="34"/>
                  </a:lnTo>
                  <a:lnTo>
                    <a:pt x="92" y="36"/>
                  </a:lnTo>
                  <a:lnTo>
                    <a:pt x="99" y="38"/>
                  </a:lnTo>
                  <a:lnTo>
                    <a:pt x="103" y="39"/>
                  </a:lnTo>
                  <a:lnTo>
                    <a:pt x="107" y="42"/>
                  </a:lnTo>
                  <a:lnTo>
                    <a:pt x="101" y="45"/>
                  </a:lnTo>
                  <a:lnTo>
                    <a:pt x="92" y="48"/>
                  </a:lnTo>
                  <a:lnTo>
                    <a:pt x="83" y="51"/>
                  </a:lnTo>
                  <a:lnTo>
                    <a:pt x="77" y="53"/>
                  </a:lnTo>
                  <a:lnTo>
                    <a:pt x="71" y="54"/>
                  </a:lnTo>
                  <a:lnTo>
                    <a:pt x="64" y="52"/>
                  </a:lnTo>
                  <a:lnTo>
                    <a:pt x="54" y="50"/>
                  </a:lnTo>
                  <a:lnTo>
                    <a:pt x="48" y="47"/>
                  </a:lnTo>
                  <a:lnTo>
                    <a:pt x="41" y="45"/>
                  </a:lnTo>
                  <a:lnTo>
                    <a:pt x="35" y="45"/>
                  </a:lnTo>
                  <a:lnTo>
                    <a:pt x="32" y="46"/>
                  </a:lnTo>
                  <a:lnTo>
                    <a:pt x="35" y="48"/>
                  </a:lnTo>
                  <a:lnTo>
                    <a:pt x="42" y="51"/>
                  </a:lnTo>
                  <a:lnTo>
                    <a:pt x="50" y="53"/>
                  </a:lnTo>
                  <a:lnTo>
                    <a:pt x="56" y="56"/>
                  </a:lnTo>
                  <a:lnTo>
                    <a:pt x="60" y="59"/>
                  </a:lnTo>
                  <a:lnTo>
                    <a:pt x="56" y="60"/>
                  </a:lnTo>
                  <a:lnTo>
                    <a:pt x="49" y="62"/>
                  </a:lnTo>
                  <a:lnTo>
                    <a:pt x="40" y="65"/>
                  </a:lnTo>
                  <a:lnTo>
                    <a:pt x="31" y="68"/>
                  </a:lnTo>
                  <a:lnTo>
                    <a:pt x="22" y="70"/>
                  </a:lnTo>
                  <a:lnTo>
                    <a:pt x="14" y="73"/>
                  </a:lnTo>
                  <a:lnTo>
                    <a:pt x="7" y="76"/>
                  </a:lnTo>
                  <a:lnTo>
                    <a:pt x="3" y="77"/>
                  </a:lnTo>
                  <a:lnTo>
                    <a:pt x="0" y="78"/>
                  </a:lnTo>
                  <a:lnTo>
                    <a:pt x="0" y="79"/>
                  </a:lnTo>
                  <a:lnTo>
                    <a:pt x="2" y="79"/>
                  </a:lnTo>
                  <a:lnTo>
                    <a:pt x="8" y="79"/>
                  </a:lnTo>
                  <a:lnTo>
                    <a:pt x="14" y="79"/>
                  </a:lnTo>
                  <a:lnTo>
                    <a:pt x="22" y="78"/>
                  </a:lnTo>
                  <a:lnTo>
                    <a:pt x="30" y="77"/>
                  </a:lnTo>
                  <a:lnTo>
                    <a:pt x="40" y="74"/>
                  </a:lnTo>
                  <a:lnTo>
                    <a:pt x="48" y="72"/>
                  </a:lnTo>
                  <a:lnTo>
                    <a:pt x="56" y="70"/>
                  </a:lnTo>
                  <a:lnTo>
                    <a:pt x="62" y="68"/>
                  </a:lnTo>
                  <a:lnTo>
                    <a:pt x="67" y="65"/>
                  </a:lnTo>
                  <a:lnTo>
                    <a:pt x="66" y="74"/>
                  </a:lnTo>
                  <a:lnTo>
                    <a:pt x="64" y="87"/>
                  </a:lnTo>
                  <a:lnTo>
                    <a:pt x="60" y="98"/>
                  </a:lnTo>
                  <a:lnTo>
                    <a:pt x="56" y="106"/>
                  </a:lnTo>
                  <a:lnTo>
                    <a:pt x="53" y="110"/>
                  </a:lnTo>
                  <a:lnTo>
                    <a:pt x="54" y="111"/>
                  </a:lnTo>
                  <a:lnTo>
                    <a:pt x="57" y="111"/>
                  </a:lnTo>
                  <a:lnTo>
                    <a:pt x="59" y="107"/>
                  </a:lnTo>
                  <a:lnTo>
                    <a:pt x="64" y="99"/>
                  </a:lnTo>
                  <a:lnTo>
                    <a:pt x="70" y="87"/>
                  </a:lnTo>
                  <a:lnTo>
                    <a:pt x="76" y="74"/>
                  </a:lnTo>
                  <a:lnTo>
                    <a:pt x="78" y="65"/>
                  </a:lnTo>
                  <a:lnTo>
                    <a:pt x="82" y="64"/>
                  </a:lnTo>
                  <a:lnTo>
                    <a:pt x="87" y="62"/>
                  </a:lnTo>
                  <a:lnTo>
                    <a:pt x="92" y="60"/>
                  </a:lnTo>
                  <a:lnTo>
                    <a:pt x="97" y="57"/>
                  </a:lnTo>
                  <a:lnTo>
                    <a:pt x="103" y="55"/>
                  </a:lnTo>
                  <a:lnTo>
                    <a:pt x="108" y="53"/>
                  </a:lnTo>
                  <a:lnTo>
                    <a:pt x="112" y="51"/>
                  </a:lnTo>
                  <a:lnTo>
                    <a:pt x="114" y="50"/>
                  </a:lnTo>
                  <a:lnTo>
                    <a:pt x="114" y="60"/>
                  </a:lnTo>
                  <a:lnTo>
                    <a:pt x="113" y="73"/>
                  </a:lnTo>
                  <a:lnTo>
                    <a:pt x="111" y="87"/>
                  </a:lnTo>
                  <a:lnTo>
                    <a:pt x="109" y="96"/>
                  </a:lnTo>
                  <a:lnTo>
                    <a:pt x="107" y="102"/>
                  </a:lnTo>
                  <a:lnTo>
                    <a:pt x="107" y="103"/>
                  </a:lnTo>
                  <a:lnTo>
                    <a:pt x="109" y="102"/>
                  </a:lnTo>
                  <a:lnTo>
                    <a:pt x="112" y="96"/>
                  </a:lnTo>
                  <a:lnTo>
                    <a:pt x="117" y="87"/>
                  </a:lnTo>
                  <a:lnTo>
                    <a:pt x="121" y="73"/>
                  </a:lnTo>
                  <a:lnTo>
                    <a:pt x="125" y="60"/>
                  </a:lnTo>
                  <a:lnTo>
                    <a:pt x="125" y="46"/>
                  </a:lnTo>
                  <a:lnTo>
                    <a:pt x="131" y="40"/>
                  </a:lnTo>
                  <a:lnTo>
                    <a:pt x="136" y="35"/>
                  </a:lnTo>
                  <a:lnTo>
                    <a:pt x="141" y="30"/>
                  </a:lnTo>
                  <a:lnTo>
                    <a:pt x="144" y="27"/>
                  </a:lnTo>
                  <a:lnTo>
                    <a:pt x="146" y="25"/>
                  </a:lnTo>
                  <a:lnTo>
                    <a:pt x="148" y="25"/>
                  </a:lnTo>
                  <a:lnTo>
                    <a:pt x="150" y="27"/>
                  </a:lnTo>
                  <a:lnTo>
                    <a:pt x="150" y="30"/>
                  </a:lnTo>
                  <a:lnTo>
                    <a:pt x="148" y="40"/>
                  </a:lnTo>
                  <a:lnTo>
                    <a:pt x="147" y="54"/>
                  </a:lnTo>
                  <a:lnTo>
                    <a:pt x="146" y="68"/>
                  </a:lnTo>
                  <a:lnTo>
                    <a:pt x="145" y="78"/>
                  </a:lnTo>
                  <a:lnTo>
                    <a:pt x="151" y="67"/>
                  </a:lnTo>
                  <a:lnTo>
                    <a:pt x="155" y="47"/>
                  </a:lnTo>
                  <a:lnTo>
                    <a:pt x="159" y="28"/>
                  </a:lnTo>
                  <a:lnTo>
                    <a:pt x="161" y="13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69" name="Freeform 679"/>
            <p:cNvSpPr>
              <a:spLocks/>
            </p:cNvSpPr>
            <p:nvPr/>
          </p:nvSpPr>
          <p:spPr bwMode="auto">
            <a:xfrm>
              <a:off x="197" y="614"/>
              <a:ext cx="131" cy="122"/>
            </a:xfrm>
            <a:custGeom>
              <a:avLst/>
              <a:gdLst>
                <a:gd name="T0" fmla="*/ 126 w 131"/>
                <a:gd name="T1" fmla="*/ 120 h 122"/>
                <a:gd name="T2" fmla="*/ 129 w 131"/>
                <a:gd name="T3" fmla="*/ 116 h 122"/>
                <a:gd name="T4" fmla="*/ 125 w 131"/>
                <a:gd name="T5" fmla="*/ 110 h 122"/>
                <a:gd name="T6" fmla="*/ 117 w 131"/>
                <a:gd name="T7" fmla="*/ 99 h 122"/>
                <a:gd name="T8" fmla="*/ 115 w 131"/>
                <a:gd name="T9" fmla="*/ 86 h 122"/>
                <a:gd name="T10" fmla="*/ 111 w 131"/>
                <a:gd name="T11" fmla="*/ 56 h 122"/>
                <a:gd name="T12" fmla="*/ 106 w 131"/>
                <a:gd name="T13" fmla="*/ 42 h 122"/>
                <a:gd name="T14" fmla="*/ 102 w 131"/>
                <a:gd name="T15" fmla="*/ 42 h 122"/>
                <a:gd name="T16" fmla="*/ 104 w 131"/>
                <a:gd name="T17" fmla="*/ 55 h 122"/>
                <a:gd name="T18" fmla="*/ 106 w 131"/>
                <a:gd name="T19" fmla="*/ 80 h 122"/>
                <a:gd name="T20" fmla="*/ 98 w 131"/>
                <a:gd name="T21" fmla="*/ 84 h 122"/>
                <a:gd name="T22" fmla="*/ 84 w 131"/>
                <a:gd name="T23" fmla="*/ 73 h 122"/>
                <a:gd name="T24" fmla="*/ 76 w 131"/>
                <a:gd name="T25" fmla="*/ 62 h 122"/>
                <a:gd name="T26" fmla="*/ 71 w 131"/>
                <a:gd name="T27" fmla="*/ 38 h 122"/>
                <a:gd name="T28" fmla="*/ 69 w 131"/>
                <a:gd name="T29" fmla="*/ 22 h 122"/>
                <a:gd name="T30" fmla="*/ 68 w 131"/>
                <a:gd name="T31" fmla="*/ 9 h 122"/>
                <a:gd name="T32" fmla="*/ 64 w 131"/>
                <a:gd name="T33" fmla="*/ 2 h 122"/>
                <a:gd name="T34" fmla="*/ 64 w 131"/>
                <a:gd name="T35" fmla="*/ 6 h 122"/>
                <a:gd name="T36" fmla="*/ 65 w 131"/>
                <a:gd name="T37" fmla="*/ 18 h 122"/>
                <a:gd name="T38" fmla="*/ 63 w 131"/>
                <a:gd name="T39" fmla="*/ 28 h 122"/>
                <a:gd name="T40" fmla="*/ 63 w 131"/>
                <a:gd name="T41" fmla="*/ 38 h 122"/>
                <a:gd name="T42" fmla="*/ 65 w 131"/>
                <a:gd name="T43" fmla="*/ 55 h 122"/>
                <a:gd name="T44" fmla="*/ 57 w 131"/>
                <a:gd name="T45" fmla="*/ 54 h 122"/>
                <a:gd name="T46" fmla="*/ 39 w 131"/>
                <a:gd name="T47" fmla="*/ 35 h 122"/>
                <a:gd name="T48" fmla="*/ 21 w 131"/>
                <a:gd name="T49" fmla="*/ 16 h 122"/>
                <a:gd name="T50" fmla="*/ 6 w 131"/>
                <a:gd name="T51" fmla="*/ 2 h 122"/>
                <a:gd name="T52" fmla="*/ 8 w 131"/>
                <a:gd name="T53" fmla="*/ 11 h 122"/>
                <a:gd name="T54" fmla="*/ 26 w 131"/>
                <a:gd name="T55" fmla="*/ 35 h 122"/>
                <a:gd name="T56" fmla="*/ 37 w 131"/>
                <a:gd name="T57" fmla="*/ 50 h 122"/>
                <a:gd name="T58" fmla="*/ 54 w 131"/>
                <a:gd name="T59" fmla="*/ 64 h 122"/>
                <a:gd name="T60" fmla="*/ 54 w 131"/>
                <a:gd name="T61" fmla="*/ 69 h 122"/>
                <a:gd name="T62" fmla="*/ 37 w 131"/>
                <a:gd name="T63" fmla="*/ 65 h 122"/>
                <a:gd name="T64" fmla="*/ 27 w 131"/>
                <a:gd name="T65" fmla="*/ 60 h 122"/>
                <a:gd name="T66" fmla="*/ 23 w 131"/>
                <a:gd name="T67" fmla="*/ 61 h 122"/>
                <a:gd name="T68" fmla="*/ 29 w 131"/>
                <a:gd name="T69" fmla="*/ 67 h 122"/>
                <a:gd name="T70" fmla="*/ 40 w 131"/>
                <a:gd name="T71" fmla="*/ 73 h 122"/>
                <a:gd name="T72" fmla="*/ 55 w 131"/>
                <a:gd name="T73" fmla="*/ 79 h 122"/>
                <a:gd name="T74" fmla="*/ 69 w 131"/>
                <a:gd name="T75" fmla="*/ 82 h 122"/>
                <a:gd name="T76" fmla="*/ 82 w 131"/>
                <a:gd name="T77" fmla="*/ 85 h 122"/>
                <a:gd name="T78" fmla="*/ 97 w 131"/>
                <a:gd name="T79" fmla="*/ 95 h 122"/>
                <a:gd name="T80" fmla="*/ 98 w 131"/>
                <a:gd name="T81" fmla="*/ 102 h 122"/>
                <a:gd name="T82" fmla="*/ 87 w 131"/>
                <a:gd name="T83" fmla="*/ 105 h 122"/>
                <a:gd name="T84" fmla="*/ 76 w 131"/>
                <a:gd name="T85" fmla="*/ 106 h 122"/>
                <a:gd name="T86" fmla="*/ 66 w 131"/>
                <a:gd name="T87" fmla="*/ 106 h 122"/>
                <a:gd name="T88" fmla="*/ 56 w 131"/>
                <a:gd name="T89" fmla="*/ 105 h 122"/>
                <a:gd name="T90" fmla="*/ 55 w 131"/>
                <a:gd name="T91" fmla="*/ 108 h 122"/>
                <a:gd name="T92" fmla="*/ 68 w 131"/>
                <a:gd name="T93" fmla="*/ 112 h 122"/>
                <a:gd name="T94" fmla="*/ 83 w 131"/>
                <a:gd name="T95" fmla="*/ 112 h 122"/>
                <a:gd name="T96" fmla="*/ 97 w 131"/>
                <a:gd name="T97" fmla="*/ 112 h 122"/>
                <a:gd name="T98" fmla="*/ 108 w 131"/>
                <a:gd name="T99" fmla="*/ 111 h 122"/>
                <a:gd name="T100" fmla="*/ 117 w 131"/>
                <a:gd name="T101" fmla="*/ 112 h 122"/>
                <a:gd name="T102" fmla="*/ 123 w 131"/>
                <a:gd name="T103" fmla="*/ 119 h 1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1"/>
                <a:gd name="T157" fmla="*/ 0 h 122"/>
                <a:gd name="T158" fmla="*/ 131 w 131"/>
                <a:gd name="T159" fmla="*/ 122 h 1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1" h="122">
                  <a:moveTo>
                    <a:pt x="125" y="122"/>
                  </a:moveTo>
                  <a:lnTo>
                    <a:pt x="126" y="120"/>
                  </a:lnTo>
                  <a:lnTo>
                    <a:pt x="127" y="118"/>
                  </a:lnTo>
                  <a:lnTo>
                    <a:pt x="129" y="116"/>
                  </a:lnTo>
                  <a:lnTo>
                    <a:pt x="131" y="114"/>
                  </a:lnTo>
                  <a:lnTo>
                    <a:pt x="125" y="110"/>
                  </a:lnTo>
                  <a:lnTo>
                    <a:pt x="120" y="105"/>
                  </a:lnTo>
                  <a:lnTo>
                    <a:pt x="117" y="99"/>
                  </a:lnTo>
                  <a:lnTo>
                    <a:pt x="116" y="95"/>
                  </a:lnTo>
                  <a:lnTo>
                    <a:pt x="115" y="86"/>
                  </a:lnTo>
                  <a:lnTo>
                    <a:pt x="114" y="71"/>
                  </a:lnTo>
                  <a:lnTo>
                    <a:pt x="111" y="56"/>
                  </a:lnTo>
                  <a:lnTo>
                    <a:pt x="109" y="46"/>
                  </a:lnTo>
                  <a:lnTo>
                    <a:pt x="106" y="42"/>
                  </a:lnTo>
                  <a:lnTo>
                    <a:pt x="103" y="40"/>
                  </a:lnTo>
                  <a:lnTo>
                    <a:pt x="102" y="42"/>
                  </a:lnTo>
                  <a:lnTo>
                    <a:pt x="103" y="46"/>
                  </a:lnTo>
                  <a:lnTo>
                    <a:pt x="104" y="55"/>
                  </a:lnTo>
                  <a:lnTo>
                    <a:pt x="106" y="68"/>
                  </a:lnTo>
                  <a:lnTo>
                    <a:pt x="106" y="80"/>
                  </a:lnTo>
                  <a:lnTo>
                    <a:pt x="104" y="88"/>
                  </a:lnTo>
                  <a:lnTo>
                    <a:pt x="98" y="84"/>
                  </a:lnTo>
                  <a:lnTo>
                    <a:pt x="91" y="79"/>
                  </a:lnTo>
                  <a:lnTo>
                    <a:pt x="84" y="73"/>
                  </a:lnTo>
                  <a:lnTo>
                    <a:pt x="80" y="69"/>
                  </a:lnTo>
                  <a:lnTo>
                    <a:pt x="76" y="62"/>
                  </a:lnTo>
                  <a:lnTo>
                    <a:pt x="73" y="51"/>
                  </a:lnTo>
                  <a:lnTo>
                    <a:pt x="71" y="38"/>
                  </a:lnTo>
                  <a:lnTo>
                    <a:pt x="69" y="29"/>
                  </a:lnTo>
                  <a:lnTo>
                    <a:pt x="69" y="22"/>
                  </a:lnTo>
                  <a:lnTo>
                    <a:pt x="69" y="16"/>
                  </a:lnTo>
                  <a:lnTo>
                    <a:pt x="68" y="9"/>
                  </a:lnTo>
                  <a:lnTo>
                    <a:pt x="66" y="4"/>
                  </a:lnTo>
                  <a:lnTo>
                    <a:pt x="64" y="2"/>
                  </a:lnTo>
                  <a:lnTo>
                    <a:pt x="64" y="3"/>
                  </a:lnTo>
                  <a:lnTo>
                    <a:pt x="64" y="6"/>
                  </a:lnTo>
                  <a:lnTo>
                    <a:pt x="65" y="12"/>
                  </a:lnTo>
                  <a:lnTo>
                    <a:pt x="65" y="18"/>
                  </a:lnTo>
                  <a:lnTo>
                    <a:pt x="64" y="23"/>
                  </a:lnTo>
                  <a:lnTo>
                    <a:pt x="63" y="28"/>
                  </a:lnTo>
                  <a:lnTo>
                    <a:pt x="63" y="33"/>
                  </a:lnTo>
                  <a:lnTo>
                    <a:pt x="63" y="38"/>
                  </a:lnTo>
                  <a:lnTo>
                    <a:pt x="64" y="47"/>
                  </a:lnTo>
                  <a:lnTo>
                    <a:pt x="65" y="55"/>
                  </a:lnTo>
                  <a:lnTo>
                    <a:pt x="66" y="62"/>
                  </a:lnTo>
                  <a:lnTo>
                    <a:pt x="57" y="54"/>
                  </a:lnTo>
                  <a:lnTo>
                    <a:pt x="48" y="45"/>
                  </a:lnTo>
                  <a:lnTo>
                    <a:pt x="39" y="35"/>
                  </a:lnTo>
                  <a:lnTo>
                    <a:pt x="30" y="25"/>
                  </a:lnTo>
                  <a:lnTo>
                    <a:pt x="21" y="16"/>
                  </a:lnTo>
                  <a:lnTo>
                    <a:pt x="13" y="8"/>
                  </a:lnTo>
                  <a:lnTo>
                    <a:pt x="6" y="2"/>
                  </a:lnTo>
                  <a:lnTo>
                    <a:pt x="0" y="0"/>
                  </a:lnTo>
                  <a:lnTo>
                    <a:pt x="8" y="11"/>
                  </a:lnTo>
                  <a:lnTo>
                    <a:pt x="18" y="23"/>
                  </a:lnTo>
                  <a:lnTo>
                    <a:pt x="26" y="35"/>
                  </a:lnTo>
                  <a:lnTo>
                    <a:pt x="32" y="43"/>
                  </a:lnTo>
                  <a:lnTo>
                    <a:pt x="37" y="50"/>
                  </a:lnTo>
                  <a:lnTo>
                    <a:pt x="46" y="57"/>
                  </a:lnTo>
                  <a:lnTo>
                    <a:pt x="54" y="64"/>
                  </a:lnTo>
                  <a:lnTo>
                    <a:pt x="60" y="69"/>
                  </a:lnTo>
                  <a:lnTo>
                    <a:pt x="54" y="69"/>
                  </a:lnTo>
                  <a:lnTo>
                    <a:pt x="44" y="68"/>
                  </a:lnTo>
                  <a:lnTo>
                    <a:pt x="37" y="65"/>
                  </a:lnTo>
                  <a:lnTo>
                    <a:pt x="31" y="62"/>
                  </a:lnTo>
                  <a:lnTo>
                    <a:pt x="27" y="60"/>
                  </a:lnTo>
                  <a:lnTo>
                    <a:pt x="24" y="60"/>
                  </a:lnTo>
                  <a:lnTo>
                    <a:pt x="23" y="61"/>
                  </a:lnTo>
                  <a:lnTo>
                    <a:pt x="25" y="64"/>
                  </a:lnTo>
                  <a:lnTo>
                    <a:pt x="29" y="67"/>
                  </a:lnTo>
                  <a:lnTo>
                    <a:pt x="34" y="70"/>
                  </a:lnTo>
                  <a:lnTo>
                    <a:pt x="40" y="73"/>
                  </a:lnTo>
                  <a:lnTo>
                    <a:pt x="47" y="76"/>
                  </a:lnTo>
                  <a:lnTo>
                    <a:pt x="55" y="79"/>
                  </a:lnTo>
                  <a:lnTo>
                    <a:pt x="61" y="80"/>
                  </a:lnTo>
                  <a:lnTo>
                    <a:pt x="69" y="82"/>
                  </a:lnTo>
                  <a:lnTo>
                    <a:pt x="75" y="82"/>
                  </a:lnTo>
                  <a:lnTo>
                    <a:pt x="82" y="85"/>
                  </a:lnTo>
                  <a:lnTo>
                    <a:pt x="90" y="89"/>
                  </a:lnTo>
                  <a:lnTo>
                    <a:pt x="97" y="95"/>
                  </a:lnTo>
                  <a:lnTo>
                    <a:pt x="101" y="101"/>
                  </a:lnTo>
                  <a:lnTo>
                    <a:pt x="98" y="102"/>
                  </a:lnTo>
                  <a:lnTo>
                    <a:pt x="93" y="104"/>
                  </a:lnTo>
                  <a:lnTo>
                    <a:pt x="87" y="105"/>
                  </a:lnTo>
                  <a:lnTo>
                    <a:pt x="82" y="105"/>
                  </a:lnTo>
                  <a:lnTo>
                    <a:pt x="76" y="106"/>
                  </a:lnTo>
                  <a:lnTo>
                    <a:pt x="71" y="106"/>
                  </a:lnTo>
                  <a:lnTo>
                    <a:pt x="66" y="106"/>
                  </a:lnTo>
                  <a:lnTo>
                    <a:pt x="61" y="106"/>
                  </a:lnTo>
                  <a:lnTo>
                    <a:pt x="56" y="105"/>
                  </a:lnTo>
                  <a:lnTo>
                    <a:pt x="52" y="106"/>
                  </a:lnTo>
                  <a:lnTo>
                    <a:pt x="55" y="108"/>
                  </a:lnTo>
                  <a:lnTo>
                    <a:pt x="63" y="111"/>
                  </a:lnTo>
                  <a:lnTo>
                    <a:pt x="68" y="112"/>
                  </a:lnTo>
                  <a:lnTo>
                    <a:pt x="75" y="112"/>
                  </a:lnTo>
                  <a:lnTo>
                    <a:pt x="83" y="112"/>
                  </a:lnTo>
                  <a:lnTo>
                    <a:pt x="90" y="112"/>
                  </a:lnTo>
                  <a:lnTo>
                    <a:pt x="97" y="112"/>
                  </a:lnTo>
                  <a:lnTo>
                    <a:pt x="103" y="111"/>
                  </a:lnTo>
                  <a:lnTo>
                    <a:pt x="108" y="111"/>
                  </a:lnTo>
                  <a:lnTo>
                    <a:pt x="111" y="111"/>
                  </a:lnTo>
                  <a:lnTo>
                    <a:pt x="117" y="112"/>
                  </a:lnTo>
                  <a:lnTo>
                    <a:pt x="120" y="114"/>
                  </a:lnTo>
                  <a:lnTo>
                    <a:pt x="123" y="119"/>
                  </a:lnTo>
                  <a:lnTo>
                    <a:pt x="125" y="122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70" name="Freeform 680"/>
            <p:cNvSpPr>
              <a:spLocks/>
            </p:cNvSpPr>
            <p:nvPr/>
          </p:nvSpPr>
          <p:spPr bwMode="auto">
            <a:xfrm>
              <a:off x="390" y="567"/>
              <a:ext cx="79" cy="186"/>
            </a:xfrm>
            <a:custGeom>
              <a:avLst/>
              <a:gdLst>
                <a:gd name="T0" fmla="*/ 8 w 79"/>
                <a:gd name="T1" fmla="*/ 154 h 186"/>
                <a:gd name="T2" fmla="*/ 13 w 79"/>
                <a:gd name="T3" fmla="*/ 146 h 186"/>
                <a:gd name="T4" fmla="*/ 18 w 79"/>
                <a:gd name="T5" fmla="*/ 149 h 186"/>
                <a:gd name="T6" fmla="*/ 21 w 79"/>
                <a:gd name="T7" fmla="*/ 133 h 186"/>
                <a:gd name="T8" fmla="*/ 8 w 79"/>
                <a:gd name="T9" fmla="*/ 106 h 186"/>
                <a:gd name="T10" fmla="*/ 0 w 79"/>
                <a:gd name="T11" fmla="*/ 76 h 186"/>
                <a:gd name="T12" fmla="*/ 3 w 79"/>
                <a:gd name="T13" fmla="*/ 77 h 186"/>
                <a:gd name="T14" fmla="*/ 17 w 79"/>
                <a:gd name="T15" fmla="*/ 108 h 186"/>
                <a:gd name="T16" fmla="*/ 30 w 79"/>
                <a:gd name="T17" fmla="*/ 87 h 186"/>
                <a:gd name="T18" fmla="*/ 29 w 79"/>
                <a:gd name="T19" fmla="*/ 52 h 186"/>
                <a:gd name="T20" fmla="*/ 28 w 79"/>
                <a:gd name="T21" fmla="*/ 22 h 186"/>
                <a:gd name="T22" fmla="*/ 32 w 79"/>
                <a:gd name="T23" fmla="*/ 23 h 186"/>
                <a:gd name="T24" fmla="*/ 33 w 79"/>
                <a:gd name="T25" fmla="*/ 41 h 186"/>
                <a:gd name="T26" fmla="*/ 41 w 79"/>
                <a:gd name="T27" fmla="*/ 41 h 186"/>
                <a:gd name="T28" fmla="*/ 59 w 79"/>
                <a:gd name="T29" fmla="*/ 3 h 186"/>
                <a:gd name="T30" fmla="*/ 63 w 79"/>
                <a:gd name="T31" fmla="*/ 3 h 186"/>
                <a:gd name="T32" fmla="*/ 51 w 79"/>
                <a:gd name="T33" fmla="*/ 29 h 186"/>
                <a:gd name="T34" fmla="*/ 50 w 79"/>
                <a:gd name="T35" fmla="*/ 51 h 186"/>
                <a:gd name="T36" fmla="*/ 67 w 79"/>
                <a:gd name="T37" fmla="*/ 43 h 186"/>
                <a:gd name="T38" fmla="*/ 70 w 79"/>
                <a:gd name="T39" fmla="*/ 43 h 186"/>
                <a:gd name="T40" fmla="*/ 55 w 79"/>
                <a:gd name="T41" fmla="*/ 56 h 186"/>
                <a:gd name="T42" fmla="*/ 41 w 79"/>
                <a:gd name="T43" fmla="*/ 77 h 186"/>
                <a:gd name="T44" fmla="*/ 33 w 79"/>
                <a:gd name="T45" fmla="*/ 115 h 186"/>
                <a:gd name="T46" fmla="*/ 50 w 79"/>
                <a:gd name="T47" fmla="*/ 114 h 186"/>
                <a:gd name="T48" fmla="*/ 67 w 79"/>
                <a:gd name="T49" fmla="*/ 109 h 186"/>
                <a:gd name="T50" fmla="*/ 75 w 79"/>
                <a:gd name="T51" fmla="*/ 104 h 186"/>
                <a:gd name="T52" fmla="*/ 74 w 79"/>
                <a:gd name="T53" fmla="*/ 109 h 186"/>
                <a:gd name="T54" fmla="*/ 61 w 79"/>
                <a:gd name="T55" fmla="*/ 117 h 186"/>
                <a:gd name="T56" fmla="*/ 42 w 79"/>
                <a:gd name="T57" fmla="*/ 125 h 186"/>
                <a:gd name="T58" fmla="*/ 30 w 79"/>
                <a:gd name="T59" fmla="*/ 131 h 186"/>
                <a:gd name="T60" fmla="*/ 27 w 79"/>
                <a:gd name="T61" fmla="*/ 150 h 186"/>
                <a:gd name="T62" fmla="*/ 38 w 79"/>
                <a:gd name="T63" fmla="*/ 153 h 186"/>
                <a:gd name="T64" fmla="*/ 61 w 79"/>
                <a:gd name="T65" fmla="*/ 143 h 186"/>
                <a:gd name="T66" fmla="*/ 77 w 79"/>
                <a:gd name="T67" fmla="*/ 133 h 186"/>
                <a:gd name="T68" fmla="*/ 77 w 79"/>
                <a:gd name="T69" fmla="*/ 137 h 186"/>
                <a:gd name="T70" fmla="*/ 57 w 79"/>
                <a:gd name="T71" fmla="*/ 162 h 186"/>
                <a:gd name="T72" fmla="*/ 49 w 79"/>
                <a:gd name="T73" fmla="*/ 163 h 186"/>
                <a:gd name="T74" fmla="*/ 41 w 79"/>
                <a:gd name="T75" fmla="*/ 155 h 186"/>
                <a:gd name="T76" fmla="*/ 20 w 79"/>
                <a:gd name="T77" fmla="*/ 158 h 186"/>
                <a:gd name="T78" fmla="*/ 17 w 79"/>
                <a:gd name="T79" fmla="*/ 169 h 186"/>
                <a:gd name="T80" fmla="*/ 8 w 79"/>
                <a:gd name="T81" fmla="*/ 180 h 186"/>
                <a:gd name="T82" fmla="*/ 6 w 79"/>
                <a:gd name="T83" fmla="*/ 180 h 186"/>
                <a:gd name="T84" fmla="*/ 12 w 79"/>
                <a:gd name="T85" fmla="*/ 166 h 186"/>
                <a:gd name="T86" fmla="*/ 3 w 79"/>
                <a:gd name="T87" fmla="*/ 159 h 18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9"/>
                <a:gd name="T133" fmla="*/ 0 h 186"/>
                <a:gd name="T134" fmla="*/ 79 w 79"/>
                <a:gd name="T135" fmla="*/ 186 h 18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9" h="186">
                  <a:moveTo>
                    <a:pt x="0" y="161"/>
                  </a:moveTo>
                  <a:lnTo>
                    <a:pt x="4" y="158"/>
                  </a:lnTo>
                  <a:lnTo>
                    <a:pt x="8" y="154"/>
                  </a:lnTo>
                  <a:lnTo>
                    <a:pt x="11" y="149"/>
                  </a:lnTo>
                  <a:lnTo>
                    <a:pt x="12" y="144"/>
                  </a:lnTo>
                  <a:lnTo>
                    <a:pt x="13" y="146"/>
                  </a:lnTo>
                  <a:lnTo>
                    <a:pt x="16" y="148"/>
                  </a:lnTo>
                  <a:lnTo>
                    <a:pt x="17" y="149"/>
                  </a:lnTo>
                  <a:lnTo>
                    <a:pt x="18" y="149"/>
                  </a:lnTo>
                  <a:lnTo>
                    <a:pt x="19" y="145"/>
                  </a:lnTo>
                  <a:lnTo>
                    <a:pt x="20" y="140"/>
                  </a:lnTo>
                  <a:lnTo>
                    <a:pt x="21" y="133"/>
                  </a:lnTo>
                  <a:lnTo>
                    <a:pt x="20" y="128"/>
                  </a:lnTo>
                  <a:lnTo>
                    <a:pt x="15" y="119"/>
                  </a:lnTo>
                  <a:lnTo>
                    <a:pt x="8" y="106"/>
                  </a:lnTo>
                  <a:lnTo>
                    <a:pt x="2" y="91"/>
                  </a:lnTo>
                  <a:lnTo>
                    <a:pt x="0" y="82"/>
                  </a:lnTo>
                  <a:lnTo>
                    <a:pt x="0" y="76"/>
                  </a:lnTo>
                  <a:lnTo>
                    <a:pt x="2" y="74"/>
                  </a:lnTo>
                  <a:lnTo>
                    <a:pt x="3" y="74"/>
                  </a:lnTo>
                  <a:lnTo>
                    <a:pt x="3" y="77"/>
                  </a:lnTo>
                  <a:lnTo>
                    <a:pt x="6" y="85"/>
                  </a:lnTo>
                  <a:lnTo>
                    <a:pt x="10" y="97"/>
                  </a:lnTo>
                  <a:lnTo>
                    <a:pt x="17" y="108"/>
                  </a:lnTo>
                  <a:lnTo>
                    <a:pt x="24" y="114"/>
                  </a:lnTo>
                  <a:lnTo>
                    <a:pt x="27" y="102"/>
                  </a:lnTo>
                  <a:lnTo>
                    <a:pt x="30" y="87"/>
                  </a:lnTo>
                  <a:lnTo>
                    <a:pt x="32" y="73"/>
                  </a:lnTo>
                  <a:lnTo>
                    <a:pt x="32" y="61"/>
                  </a:lnTo>
                  <a:lnTo>
                    <a:pt x="29" y="52"/>
                  </a:lnTo>
                  <a:lnTo>
                    <a:pt x="28" y="40"/>
                  </a:lnTo>
                  <a:lnTo>
                    <a:pt x="27" y="29"/>
                  </a:lnTo>
                  <a:lnTo>
                    <a:pt x="28" y="22"/>
                  </a:lnTo>
                  <a:lnTo>
                    <a:pt x="30" y="20"/>
                  </a:lnTo>
                  <a:lnTo>
                    <a:pt x="32" y="20"/>
                  </a:lnTo>
                  <a:lnTo>
                    <a:pt x="32" y="23"/>
                  </a:lnTo>
                  <a:lnTo>
                    <a:pt x="32" y="27"/>
                  </a:lnTo>
                  <a:lnTo>
                    <a:pt x="32" y="34"/>
                  </a:lnTo>
                  <a:lnTo>
                    <a:pt x="33" y="41"/>
                  </a:lnTo>
                  <a:lnTo>
                    <a:pt x="34" y="48"/>
                  </a:lnTo>
                  <a:lnTo>
                    <a:pt x="36" y="52"/>
                  </a:lnTo>
                  <a:lnTo>
                    <a:pt x="41" y="41"/>
                  </a:lnTo>
                  <a:lnTo>
                    <a:pt x="45" y="25"/>
                  </a:lnTo>
                  <a:lnTo>
                    <a:pt x="51" y="12"/>
                  </a:lnTo>
                  <a:lnTo>
                    <a:pt x="59" y="3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3" y="3"/>
                  </a:lnTo>
                  <a:lnTo>
                    <a:pt x="61" y="6"/>
                  </a:lnTo>
                  <a:lnTo>
                    <a:pt x="57" y="14"/>
                  </a:lnTo>
                  <a:lnTo>
                    <a:pt x="51" y="29"/>
                  </a:lnTo>
                  <a:lnTo>
                    <a:pt x="46" y="43"/>
                  </a:lnTo>
                  <a:lnTo>
                    <a:pt x="44" y="52"/>
                  </a:lnTo>
                  <a:lnTo>
                    <a:pt x="50" y="51"/>
                  </a:lnTo>
                  <a:lnTo>
                    <a:pt x="57" y="49"/>
                  </a:lnTo>
                  <a:lnTo>
                    <a:pt x="62" y="47"/>
                  </a:lnTo>
                  <a:lnTo>
                    <a:pt x="67" y="43"/>
                  </a:lnTo>
                  <a:lnTo>
                    <a:pt x="69" y="42"/>
                  </a:lnTo>
                  <a:lnTo>
                    <a:pt x="71" y="42"/>
                  </a:lnTo>
                  <a:lnTo>
                    <a:pt x="70" y="43"/>
                  </a:lnTo>
                  <a:lnTo>
                    <a:pt x="68" y="47"/>
                  </a:lnTo>
                  <a:lnTo>
                    <a:pt x="62" y="50"/>
                  </a:lnTo>
                  <a:lnTo>
                    <a:pt x="55" y="56"/>
                  </a:lnTo>
                  <a:lnTo>
                    <a:pt x="47" y="60"/>
                  </a:lnTo>
                  <a:lnTo>
                    <a:pt x="43" y="64"/>
                  </a:lnTo>
                  <a:lnTo>
                    <a:pt x="41" y="77"/>
                  </a:lnTo>
                  <a:lnTo>
                    <a:pt x="37" y="92"/>
                  </a:lnTo>
                  <a:lnTo>
                    <a:pt x="35" y="107"/>
                  </a:lnTo>
                  <a:lnTo>
                    <a:pt x="33" y="115"/>
                  </a:lnTo>
                  <a:lnTo>
                    <a:pt x="38" y="115"/>
                  </a:lnTo>
                  <a:lnTo>
                    <a:pt x="44" y="114"/>
                  </a:lnTo>
                  <a:lnTo>
                    <a:pt x="50" y="114"/>
                  </a:lnTo>
                  <a:lnTo>
                    <a:pt x="57" y="112"/>
                  </a:lnTo>
                  <a:lnTo>
                    <a:pt x="61" y="111"/>
                  </a:lnTo>
                  <a:lnTo>
                    <a:pt x="67" y="109"/>
                  </a:lnTo>
                  <a:lnTo>
                    <a:pt x="70" y="108"/>
                  </a:lnTo>
                  <a:lnTo>
                    <a:pt x="72" y="107"/>
                  </a:lnTo>
                  <a:lnTo>
                    <a:pt x="75" y="104"/>
                  </a:lnTo>
                  <a:lnTo>
                    <a:pt x="76" y="104"/>
                  </a:lnTo>
                  <a:lnTo>
                    <a:pt x="76" y="107"/>
                  </a:lnTo>
                  <a:lnTo>
                    <a:pt x="74" y="109"/>
                  </a:lnTo>
                  <a:lnTo>
                    <a:pt x="71" y="111"/>
                  </a:lnTo>
                  <a:lnTo>
                    <a:pt x="67" y="114"/>
                  </a:lnTo>
                  <a:lnTo>
                    <a:pt x="61" y="117"/>
                  </a:lnTo>
                  <a:lnTo>
                    <a:pt x="54" y="119"/>
                  </a:lnTo>
                  <a:lnTo>
                    <a:pt x="47" y="123"/>
                  </a:lnTo>
                  <a:lnTo>
                    <a:pt x="42" y="125"/>
                  </a:lnTo>
                  <a:lnTo>
                    <a:pt x="37" y="126"/>
                  </a:lnTo>
                  <a:lnTo>
                    <a:pt x="34" y="127"/>
                  </a:lnTo>
                  <a:lnTo>
                    <a:pt x="30" y="131"/>
                  </a:lnTo>
                  <a:lnTo>
                    <a:pt x="28" y="137"/>
                  </a:lnTo>
                  <a:lnTo>
                    <a:pt x="27" y="145"/>
                  </a:lnTo>
                  <a:lnTo>
                    <a:pt x="27" y="150"/>
                  </a:lnTo>
                  <a:lnTo>
                    <a:pt x="29" y="152"/>
                  </a:lnTo>
                  <a:lnTo>
                    <a:pt x="33" y="153"/>
                  </a:lnTo>
                  <a:lnTo>
                    <a:pt x="38" y="153"/>
                  </a:lnTo>
                  <a:lnTo>
                    <a:pt x="42" y="152"/>
                  </a:lnTo>
                  <a:lnTo>
                    <a:pt x="52" y="148"/>
                  </a:lnTo>
                  <a:lnTo>
                    <a:pt x="61" y="143"/>
                  </a:lnTo>
                  <a:lnTo>
                    <a:pt x="69" y="138"/>
                  </a:lnTo>
                  <a:lnTo>
                    <a:pt x="74" y="135"/>
                  </a:lnTo>
                  <a:lnTo>
                    <a:pt x="77" y="133"/>
                  </a:lnTo>
                  <a:lnTo>
                    <a:pt x="79" y="132"/>
                  </a:lnTo>
                  <a:lnTo>
                    <a:pt x="79" y="133"/>
                  </a:lnTo>
                  <a:lnTo>
                    <a:pt x="77" y="137"/>
                  </a:lnTo>
                  <a:lnTo>
                    <a:pt x="71" y="145"/>
                  </a:lnTo>
                  <a:lnTo>
                    <a:pt x="63" y="154"/>
                  </a:lnTo>
                  <a:lnTo>
                    <a:pt x="57" y="162"/>
                  </a:lnTo>
                  <a:lnTo>
                    <a:pt x="50" y="168"/>
                  </a:lnTo>
                  <a:lnTo>
                    <a:pt x="50" y="166"/>
                  </a:lnTo>
                  <a:lnTo>
                    <a:pt x="49" y="163"/>
                  </a:lnTo>
                  <a:lnTo>
                    <a:pt x="46" y="161"/>
                  </a:lnTo>
                  <a:lnTo>
                    <a:pt x="45" y="159"/>
                  </a:lnTo>
                  <a:lnTo>
                    <a:pt x="41" y="155"/>
                  </a:lnTo>
                  <a:lnTo>
                    <a:pt x="34" y="154"/>
                  </a:lnTo>
                  <a:lnTo>
                    <a:pt x="26" y="155"/>
                  </a:lnTo>
                  <a:lnTo>
                    <a:pt x="20" y="158"/>
                  </a:lnTo>
                  <a:lnTo>
                    <a:pt x="17" y="161"/>
                  </a:lnTo>
                  <a:lnTo>
                    <a:pt x="17" y="165"/>
                  </a:lnTo>
                  <a:lnTo>
                    <a:pt x="17" y="169"/>
                  </a:lnTo>
                  <a:lnTo>
                    <a:pt x="17" y="172"/>
                  </a:lnTo>
                  <a:lnTo>
                    <a:pt x="12" y="177"/>
                  </a:lnTo>
                  <a:lnTo>
                    <a:pt x="8" y="180"/>
                  </a:lnTo>
                  <a:lnTo>
                    <a:pt x="3" y="184"/>
                  </a:lnTo>
                  <a:lnTo>
                    <a:pt x="1" y="186"/>
                  </a:lnTo>
                  <a:lnTo>
                    <a:pt x="6" y="180"/>
                  </a:lnTo>
                  <a:lnTo>
                    <a:pt x="10" y="175"/>
                  </a:lnTo>
                  <a:lnTo>
                    <a:pt x="12" y="169"/>
                  </a:lnTo>
                  <a:lnTo>
                    <a:pt x="12" y="166"/>
                  </a:lnTo>
                  <a:lnTo>
                    <a:pt x="10" y="162"/>
                  </a:lnTo>
                  <a:lnTo>
                    <a:pt x="7" y="160"/>
                  </a:lnTo>
                  <a:lnTo>
                    <a:pt x="3" y="159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71" name="Freeform 681"/>
            <p:cNvSpPr>
              <a:spLocks/>
            </p:cNvSpPr>
            <p:nvPr/>
          </p:nvSpPr>
          <p:spPr bwMode="auto">
            <a:xfrm>
              <a:off x="373" y="670"/>
              <a:ext cx="13" cy="24"/>
            </a:xfrm>
            <a:custGeom>
              <a:avLst/>
              <a:gdLst>
                <a:gd name="T0" fmla="*/ 13 w 13"/>
                <a:gd name="T1" fmla="*/ 23 h 24"/>
                <a:gd name="T2" fmla="*/ 10 w 13"/>
                <a:gd name="T3" fmla="*/ 22 h 24"/>
                <a:gd name="T4" fmla="*/ 8 w 13"/>
                <a:gd name="T5" fmla="*/ 22 h 24"/>
                <a:gd name="T6" fmla="*/ 4 w 13"/>
                <a:gd name="T7" fmla="*/ 23 h 24"/>
                <a:gd name="T8" fmla="*/ 2 w 13"/>
                <a:gd name="T9" fmla="*/ 24 h 24"/>
                <a:gd name="T10" fmla="*/ 1 w 13"/>
                <a:gd name="T11" fmla="*/ 18 h 24"/>
                <a:gd name="T12" fmla="*/ 0 w 13"/>
                <a:gd name="T13" fmla="*/ 13 h 24"/>
                <a:gd name="T14" fmla="*/ 0 w 13"/>
                <a:gd name="T15" fmla="*/ 8 h 24"/>
                <a:gd name="T16" fmla="*/ 0 w 13"/>
                <a:gd name="T17" fmla="*/ 3 h 24"/>
                <a:gd name="T18" fmla="*/ 0 w 13"/>
                <a:gd name="T19" fmla="*/ 0 h 24"/>
                <a:gd name="T20" fmla="*/ 1 w 13"/>
                <a:gd name="T21" fmla="*/ 0 h 24"/>
                <a:gd name="T22" fmla="*/ 2 w 13"/>
                <a:gd name="T23" fmla="*/ 1 h 24"/>
                <a:gd name="T24" fmla="*/ 2 w 13"/>
                <a:gd name="T25" fmla="*/ 4 h 24"/>
                <a:gd name="T26" fmla="*/ 3 w 13"/>
                <a:gd name="T27" fmla="*/ 8 h 24"/>
                <a:gd name="T28" fmla="*/ 7 w 13"/>
                <a:gd name="T29" fmla="*/ 13 h 24"/>
                <a:gd name="T30" fmla="*/ 10 w 13"/>
                <a:gd name="T31" fmla="*/ 18 h 24"/>
                <a:gd name="T32" fmla="*/ 13 w 13"/>
                <a:gd name="T33" fmla="*/ 23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24"/>
                <a:gd name="T53" fmla="*/ 13 w 1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24">
                  <a:moveTo>
                    <a:pt x="13" y="23"/>
                  </a:moveTo>
                  <a:lnTo>
                    <a:pt x="10" y="22"/>
                  </a:lnTo>
                  <a:lnTo>
                    <a:pt x="8" y="22"/>
                  </a:lnTo>
                  <a:lnTo>
                    <a:pt x="4" y="23"/>
                  </a:lnTo>
                  <a:lnTo>
                    <a:pt x="2" y="24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4"/>
                  </a:lnTo>
                  <a:lnTo>
                    <a:pt x="3" y="8"/>
                  </a:lnTo>
                  <a:lnTo>
                    <a:pt x="7" y="13"/>
                  </a:lnTo>
                  <a:lnTo>
                    <a:pt x="10" y="18"/>
                  </a:lnTo>
                  <a:lnTo>
                    <a:pt x="13" y="23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72" name="Freeform 682"/>
            <p:cNvSpPr>
              <a:spLocks/>
            </p:cNvSpPr>
            <p:nvPr/>
          </p:nvSpPr>
          <p:spPr bwMode="auto">
            <a:xfrm>
              <a:off x="481" y="665"/>
              <a:ext cx="253" cy="154"/>
            </a:xfrm>
            <a:custGeom>
              <a:avLst/>
              <a:gdLst>
                <a:gd name="T0" fmla="*/ 24 w 253"/>
                <a:gd name="T1" fmla="*/ 108 h 154"/>
                <a:gd name="T2" fmla="*/ 48 w 253"/>
                <a:gd name="T3" fmla="*/ 94 h 154"/>
                <a:gd name="T4" fmla="*/ 63 w 253"/>
                <a:gd name="T5" fmla="*/ 56 h 154"/>
                <a:gd name="T6" fmla="*/ 82 w 253"/>
                <a:gd name="T7" fmla="*/ 28 h 154"/>
                <a:gd name="T8" fmla="*/ 106 w 253"/>
                <a:gd name="T9" fmla="*/ 3 h 154"/>
                <a:gd name="T10" fmla="*/ 114 w 253"/>
                <a:gd name="T11" fmla="*/ 1 h 154"/>
                <a:gd name="T12" fmla="*/ 98 w 253"/>
                <a:gd name="T13" fmla="*/ 19 h 154"/>
                <a:gd name="T14" fmla="*/ 75 w 253"/>
                <a:gd name="T15" fmla="*/ 47 h 154"/>
                <a:gd name="T16" fmla="*/ 65 w 253"/>
                <a:gd name="T17" fmla="*/ 76 h 154"/>
                <a:gd name="T18" fmla="*/ 67 w 253"/>
                <a:gd name="T19" fmla="*/ 82 h 154"/>
                <a:gd name="T20" fmla="*/ 84 w 253"/>
                <a:gd name="T21" fmla="*/ 72 h 154"/>
                <a:gd name="T22" fmla="*/ 103 w 253"/>
                <a:gd name="T23" fmla="*/ 60 h 154"/>
                <a:gd name="T24" fmla="*/ 128 w 253"/>
                <a:gd name="T25" fmla="*/ 30 h 154"/>
                <a:gd name="T26" fmla="*/ 164 w 253"/>
                <a:gd name="T27" fmla="*/ 4 h 154"/>
                <a:gd name="T28" fmla="*/ 179 w 253"/>
                <a:gd name="T29" fmla="*/ 2 h 154"/>
                <a:gd name="T30" fmla="*/ 148 w 253"/>
                <a:gd name="T31" fmla="*/ 23 h 154"/>
                <a:gd name="T32" fmla="*/ 118 w 253"/>
                <a:gd name="T33" fmla="*/ 55 h 154"/>
                <a:gd name="T34" fmla="*/ 122 w 253"/>
                <a:gd name="T35" fmla="*/ 62 h 154"/>
                <a:gd name="T36" fmla="*/ 151 w 253"/>
                <a:gd name="T37" fmla="*/ 56 h 154"/>
                <a:gd name="T38" fmla="*/ 182 w 253"/>
                <a:gd name="T39" fmla="*/ 38 h 154"/>
                <a:gd name="T40" fmla="*/ 219 w 253"/>
                <a:gd name="T41" fmla="*/ 21 h 154"/>
                <a:gd name="T42" fmla="*/ 230 w 253"/>
                <a:gd name="T43" fmla="*/ 21 h 154"/>
                <a:gd name="T44" fmla="*/ 201 w 253"/>
                <a:gd name="T45" fmla="*/ 34 h 154"/>
                <a:gd name="T46" fmla="*/ 176 w 253"/>
                <a:gd name="T47" fmla="*/ 53 h 154"/>
                <a:gd name="T48" fmla="*/ 202 w 253"/>
                <a:gd name="T49" fmla="*/ 56 h 154"/>
                <a:gd name="T50" fmla="*/ 239 w 253"/>
                <a:gd name="T51" fmla="*/ 47 h 154"/>
                <a:gd name="T52" fmla="*/ 253 w 253"/>
                <a:gd name="T53" fmla="*/ 43 h 154"/>
                <a:gd name="T54" fmla="*/ 232 w 253"/>
                <a:gd name="T55" fmla="*/ 56 h 154"/>
                <a:gd name="T56" fmla="*/ 189 w 253"/>
                <a:gd name="T57" fmla="*/ 68 h 154"/>
                <a:gd name="T58" fmla="*/ 193 w 253"/>
                <a:gd name="T59" fmla="*/ 80 h 154"/>
                <a:gd name="T60" fmla="*/ 220 w 253"/>
                <a:gd name="T61" fmla="*/ 95 h 154"/>
                <a:gd name="T62" fmla="*/ 232 w 253"/>
                <a:gd name="T63" fmla="*/ 103 h 154"/>
                <a:gd name="T64" fmla="*/ 202 w 253"/>
                <a:gd name="T65" fmla="*/ 94 h 154"/>
                <a:gd name="T66" fmla="*/ 166 w 253"/>
                <a:gd name="T67" fmla="*/ 77 h 154"/>
                <a:gd name="T68" fmla="*/ 147 w 253"/>
                <a:gd name="T69" fmla="*/ 74 h 154"/>
                <a:gd name="T70" fmla="*/ 126 w 253"/>
                <a:gd name="T71" fmla="*/ 77 h 154"/>
                <a:gd name="T72" fmla="*/ 134 w 253"/>
                <a:gd name="T73" fmla="*/ 90 h 154"/>
                <a:gd name="T74" fmla="*/ 155 w 253"/>
                <a:gd name="T75" fmla="*/ 107 h 154"/>
                <a:gd name="T76" fmla="*/ 179 w 253"/>
                <a:gd name="T77" fmla="*/ 121 h 154"/>
                <a:gd name="T78" fmla="*/ 188 w 253"/>
                <a:gd name="T79" fmla="*/ 132 h 154"/>
                <a:gd name="T80" fmla="*/ 154 w 253"/>
                <a:gd name="T81" fmla="*/ 112 h 154"/>
                <a:gd name="T82" fmla="*/ 121 w 253"/>
                <a:gd name="T83" fmla="*/ 90 h 154"/>
                <a:gd name="T84" fmla="*/ 104 w 253"/>
                <a:gd name="T85" fmla="*/ 83 h 154"/>
                <a:gd name="T86" fmla="*/ 73 w 253"/>
                <a:gd name="T87" fmla="*/ 95 h 154"/>
                <a:gd name="T88" fmla="*/ 67 w 253"/>
                <a:gd name="T89" fmla="*/ 104 h 154"/>
                <a:gd name="T90" fmla="*/ 91 w 253"/>
                <a:gd name="T91" fmla="*/ 123 h 154"/>
                <a:gd name="T92" fmla="*/ 125 w 253"/>
                <a:gd name="T93" fmla="*/ 147 h 154"/>
                <a:gd name="T94" fmla="*/ 130 w 253"/>
                <a:gd name="T95" fmla="*/ 154 h 154"/>
                <a:gd name="T96" fmla="*/ 97 w 253"/>
                <a:gd name="T97" fmla="*/ 133 h 154"/>
                <a:gd name="T98" fmla="*/ 61 w 253"/>
                <a:gd name="T99" fmla="*/ 112 h 154"/>
                <a:gd name="T100" fmla="*/ 39 w 253"/>
                <a:gd name="T101" fmla="*/ 115 h 154"/>
                <a:gd name="T102" fmla="*/ 6 w 253"/>
                <a:gd name="T103" fmla="*/ 125 h 154"/>
                <a:gd name="T104" fmla="*/ 5 w 253"/>
                <a:gd name="T105" fmla="*/ 123 h 15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53"/>
                <a:gd name="T160" fmla="*/ 0 h 154"/>
                <a:gd name="T161" fmla="*/ 253 w 253"/>
                <a:gd name="T162" fmla="*/ 154 h 15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53" h="154">
                  <a:moveTo>
                    <a:pt x="10" y="119"/>
                  </a:moveTo>
                  <a:lnTo>
                    <a:pt x="13" y="115"/>
                  </a:lnTo>
                  <a:lnTo>
                    <a:pt x="19" y="112"/>
                  </a:lnTo>
                  <a:lnTo>
                    <a:pt x="24" y="108"/>
                  </a:lnTo>
                  <a:lnTo>
                    <a:pt x="32" y="104"/>
                  </a:lnTo>
                  <a:lnTo>
                    <a:pt x="38" y="100"/>
                  </a:lnTo>
                  <a:lnTo>
                    <a:pt x="45" y="97"/>
                  </a:lnTo>
                  <a:lnTo>
                    <a:pt x="48" y="94"/>
                  </a:lnTo>
                  <a:lnTo>
                    <a:pt x="51" y="91"/>
                  </a:lnTo>
                  <a:lnTo>
                    <a:pt x="53" y="83"/>
                  </a:lnTo>
                  <a:lnTo>
                    <a:pt x="57" y="71"/>
                  </a:lnTo>
                  <a:lnTo>
                    <a:pt x="63" y="56"/>
                  </a:lnTo>
                  <a:lnTo>
                    <a:pt x="69" y="46"/>
                  </a:lnTo>
                  <a:lnTo>
                    <a:pt x="72" y="42"/>
                  </a:lnTo>
                  <a:lnTo>
                    <a:pt x="77" y="35"/>
                  </a:lnTo>
                  <a:lnTo>
                    <a:pt x="82" y="28"/>
                  </a:lnTo>
                  <a:lnTo>
                    <a:pt x="88" y="20"/>
                  </a:lnTo>
                  <a:lnTo>
                    <a:pt x="95" y="13"/>
                  </a:lnTo>
                  <a:lnTo>
                    <a:pt x="100" y="8"/>
                  </a:lnTo>
                  <a:lnTo>
                    <a:pt x="106" y="3"/>
                  </a:lnTo>
                  <a:lnTo>
                    <a:pt x="109" y="1"/>
                  </a:lnTo>
                  <a:lnTo>
                    <a:pt x="114" y="0"/>
                  </a:lnTo>
                  <a:lnTo>
                    <a:pt x="115" y="0"/>
                  </a:lnTo>
                  <a:lnTo>
                    <a:pt x="114" y="1"/>
                  </a:lnTo>
                  <a:lnTo>
                    <a:pt x="112" y="4"/>
                  </a:lnTo>
                  <a:lnTo>
                    <a:pt x="109" y="8"/>
                  </a:lnTo>
                  <a:lnTo>
                    <a:pt x="105" y="12"/>
                  </a:lnTo>
                  <a:lnTo>
                    <a:pt x="98" y="19"/>
                  </a:lnTo>
                  <a:lnTo>
                    <a:pt x="92" y="26"/>
                  </a:lnTo>
                  <a:lnTo>
                    <a:pt x="86" y="34"/>
                  </a:lnTo>
                  <a:lnTo>
                    <a:pt x="80" y="42"/>
                  </a:lnTo>
                  <a:lnTo>
                    <a:pt x="75" y="47"/>
                  </a:lnTo>
                  <a:lnTo>
                    <a:pt x="72" y="52"/>
                  </a:lnTo>
                  <a:lnTo>
                    <a:pt x="69" y="60"/>
                  </a:lnTo>
                  <a:lnTo>
                    <a:pt x="66" y="68"/>
                  </a:lnTo>
                  <a:lnTo>
                    <a:pt x="65" y="76"/>
                  </a:lnTo>
                  <a:lnTo>
                    <a:pt x="64" y="80"/>
                  </a:lnTo>
                  <a:lnTo>
                    <a:pt x="64" y="83"/>
                  </a:lnTo>
                  <a:lnTo>
                    <a:pt x="65" y="83"/>
                  </a:lnTo>
                  <a:lnTo>
                    <a:pt x="67" y="82"/>
                  </a:lnTo>
                  <a:lnTo>
                    <a:pt x="72" y="80"/>
                  </a:lnTo>
                  <a:lnTo>
                    <a:pt x="75" y="78"/>
                  </a:lnTo>
                  <a:lnTo>
                    <a:pt x="79" y="76"/>
                  </a:lnTo>
                  <a:lnTo>
                    <a:pt x="84" y="72"/>
                  </a:lnTo>
                  <a:lnTo>
                    <a:pt x="89" y="69"/>
                  </a:lnTo>
                  <a:lnTo>
                    <a:pt x="94" y="65"/>
                  </a:lnTo>
                  <a:lnTo>
                    <a:pt x="99" y="62"/>
                  </a:lnTo>
                  <a:lnTo>
                    <a:pt x="103" y="60"/>
                  </a:lnTo>
                  <a:lnTo>
                    <a:pt x="106" y="59"/>
                  </a:lnTo>
                  <a:lnTo>
                    <a:pt x="112" y="50"/>
                  </a:lnTo>
                  <a:lnTo>
                    <a:pt x="118" y="39"/>
                  </a:lnTo>
                  <a:lnTo>
                    <a:pt x="128" y="30"/>
                  </a:lnTo>
                  <a:lnTo>
                    <a:pt x="138" y="21"/>
                  </a:lnTo>
                  <a:lnTo>
                    <a:pt x="148" y="14"/>
                  </a:lnTo>
                  <a:lnTo>
                    <a:pt x="157" y="9"/>
                  </a:lnTo>
                  <a:lnTo>
                    <a:pt x="164" y="4"/>
                  </a:lnTo>
                  <a:lnTo>
                    <a:pt x="169" y="2"/>
                  </a:lnTo>
                  <a:lnTo>
                    <a:pt x="175" y="1"/>
                  </a:lnTo>
                  <a:lnTo>
                    <a:pt x="179" y="1"/>
                  </a:lnTo>
                  <a:lnTo>
                    <a:pt x="179" y="2"/>
                  </a:lnTo>
                  <a:lnTo>
                    <a:pt x="174" y="4"/>
                  </a:lnTo>
                  <a:lnTo>
                    <a:pt x="166" y="9"/>
                  </a:lnTo>
                  <a:lnTo>
                    <a:pt x="157" y="16"/>
                  </a:lnTo>
                  <a:lnTo>
                    <a:pt x="148" y="23"/>
                  </a:lnTo>
                  <a:lnTo>
                    <a:pt x="139" y="31"/>
                  </a:lnTo>
                  <a:lnTo>
                    <a:pt x="131" y="40"/>
                  </a:lnTo>
                  <a:lnTo>
                    <a:pt x="124" y="48"/>
                  </a:lnTo>
                  <a:lnTo>
                    <a:pt x="118" y="55"/>
                  </a:lnTo>
                  <a:lnTo>
                    <a:pt x="117" y="60"/>
                  </a:lnTo>
                  <a:lnTo>
                    <a:pt x="117" y="62"/>
                  </a:lnTo>
                  <a:lnTo>
                    <a:pt x="120" y="62"/>
                  </a:lnTo>
                  <a:lnTo>
                    <a:pt x="122" y="62"/>
                  </a:lnTo>
                  <a:lnTo>
                    <a:pt x="128" y="61"/>
                  </a:lnTo>
                  <a:lnTo>
                    <a:pt x="135" y="60"/>
                  </a:lnTo>
                  <a:lnTo>
                    <a:pt x="143" y="57"/>
                  </a:lnTo>
                  <a:lnTo>
                    <a:pt x="151" y="56"/>
                  </a:lnTo>
                  <a:lnTo>
                    <a:pt x="157" y="55"/>
                  </a:lnTo>
                  <a:lnTo>
                    <a:pt x="164" y="50"/>
                  </a:lnTo>
                  <a:lnTo>
                    <a:pt x="172" y="44"/>
                  </a:lnTo>
                  <a:lnTo>
                    <a:pt x="182" y="38"/>
                  </a:lnTo>
                  <a:lnTo>
                    <a:pt x="193" y="33"/>
                  </a:lnTo>
                  <a:lnTo>
                    <a:pt x="203" y="28"/>
                  </a:lnTo>
                  <a:lnTo>
                    <a:pt x="213" y="23"/>
                  </a:lnTo>
                  <a:lnTo>
                    <a:pt x="219" y="21"/>
                  </a:lnTo>
                  <a:lnTo>
                    <a:pt x="224" y="19"/>
                  </a:lnTo>
                  <a:lnTo>
                    <a:pt x="228" y="18"/>
                  </a:lnTo>
                  <a:lnTo>
                    <a:pt x="231" y="19"/>
                  </a:lnTo>
                  <a:lnTo>
                    <a:pt x="230" y="21"/>
                  </a:lnTo>
                  <a:lnTo>
                    <a:pt x="224" y="23"/>
                  </a:lnTo>
                  <a:lnTo>
                    <a:pt x="217" y="26"/>
                  </a:lnTo>
                  <a:lnTo>
                    <a:pt x="209" y="30"/>
                  </a:lnTo>
                  <a:lnTo>
                    <a:pt x="201" y="34"/>
                  </a:lnTo>
                  <a:lnTo>
                    <a:pt x="193" y="38"/>
                  </a:lnTo>
                  <a:lnTo>
                    <a:pt x="186" y="44"/>
                  </a:lnTo>
                  <a:lnTo>
                    <a:pt x="181" y="48"/>
                  </a:lnTo>
                  <a:lnTo>
                    <a:pt x="176" y="53"/>
                  </a:lnTo>
                  <a:lnTo>
                    <a:pt x="174" y="57"/>
                  </a:lnTo>
                  <a:lnTo>
                    <a:pt x="182" y="59"/>
                  </a:lnTo>
                  <a:lnTo>
                    <a:pt x="192" y="57"/>
                  </a:lnTo>
                  <a:lnTo>
                    <a:pt x="202" y="56"/>
                  </a:lnTo>
                  <a:lnTo>
                    <a:pt x="213" y="54"/>
                  </a:lnTo>
                  <a:lnTo>
                    <a:pt x="223" y="52"/>
                  </a:lnTo>
                  <a:lnTo>
                    <a:pt x="232" y="50"/>
                  </a:lnTo>
                  <a:lnTo>
                    <a:pt x="239" y="47"/>
                  </a:lnTo>
                  <a:lnTo>
                    <a:pt x="243" y="46"/>
                  </a:lnTo>
                  <a:lnTo>
                    <a:pt x="249" y="43"/>
                  </a:lnTo>
                  <a:lnTo>
                    <a:pt x="253" y="42"/>
                  </a:lnTo>
                  <a:lnTo>
                    <a:pt x="253" y="43"/>
                  </a:lnTo>
                  <a:lnTo>
                    <a:pt x="250" y="46"/>
                  </a:lnTo>
                  <a:lnTo>
                    <a:pt x="245" y="50"/>
                  </a:lnTo>
                  <a:lnTo>
                    <a:pt x="240" y="53"/>
                  </a:lnTo>
                  <a:lnTo>
                    <a:pt x="232" y="56"/>
                  </a:lnTo>
                  <a:lnTo>
                    <a:pt x="222" y="61"/>
                  </a:lnTo>
                  <a:lnTo>
                    <a:pt x="211" y="64"/>
                  </a:lnTo>
                  <a:lnTo>
                    <a:pt x="200" y="67"/>
                  </a:lnTo>
                  <a:lnTo>
                    <a:pt x="189" y="68"/>
                  </a:lnTo>
                  <a:lnTo>
                    <a:pt x="177" y="68"/>
                  </a:lnTo>
                  <a:lnTo>
                    <a:pt x="181" y="72"/>
                  </a:lnTo>
                  <a:lnTo>
                    <a:pt x="186" y="76"/>
                  </a:lnTo>
                  <a:lnTo>
                    <a:pt x="193" y="80"/>
                  </a:lnTo>
                  <a:lnTo>
                    <a:pt x="201" y="85"/>
                  </a:lnTo>
                  <a:lnTo>
                    <a:pt x="208" y="88"/>
                  </a:lnTo>
                  <a:lnTo>
                    <a:pt x="215" y="93"/>
                  </a:lnTo>
                  <a:lnTo>
                    <a:pt x="220" y="95"/>
                  </a:lnTo>
                  <a:lnTo>
                    <a:pt x="225" y="97"/>
                  </a:lnTo>
                  <a:lnTo>
                    <a:pt x="231" y="99"/>
                  </a:lnTo>
                  <a:lnTo>
                    <a:pt x="233" y="102"/>
                  </a:lnTo>
                  <a:lnTo>
                    <a:pt x="232" y="103"/>
                  </a:lnTo>
                  <a:lnTo>
                    <a:pt x="226" y="102"/>
                  </a:lnTo>
                  <a:lnTo>
                    <a:pt x="220" y="100"/>
                  </a:lnTo>
                  <a:lnTo>
                    <a:pt x="213" y="97"/>
                  </a:lnTo>
                  <a:lnTo>
                    <a:pt x="202" y="94"/>
                  </a:lnTo>
                  <a:lnTo>
                    <a:pt x="192" y="89"/>
                  </a:lnTo>
                  <a:lnTo>
                    <a:pt x="182" y="85"/>
                  </a:lnTo>
                  <a:lnTo>
                    <a:pt x="173" y="81"/>
                  </a:lnTo>
                  <a:lnTo>
                    <a:pt x="166" y="77"/>
                  </a:lnTo>
                  <a:lnTo>
                    <a:pt x="162" y="73"/>
                  </a:lnTo>
                  <a:lnTo>
                    <a:pt x="157" y="73"/>
                  </a:lnTo>
                  <a:lnTo>
                    <a:pt x="152" y="74"/>
                  </a:lnTo>
                  <a:lnTo>
                    <a:pt x="147" y="74"/>
                  </a:lnTo>
                  <a:lnTo>
                    <a:pt x="141" y="74"/>
                  </a:lnTo>
                  <a:lnTo>
                    <a:pt x="135" y="76"/>
                  </a:lnTo>
                  <a:lnTo>
                    <a:pt x="131" y="76"/>
                  </a:lnTo>
                  <a:lnTo>
                    <a:pt x="126" y="77"/>
                  </a:lnTo>
                  <a:lnTo>
                    <a:pt x="123" y="77"/>
                  </a:lnTo>
                  <a:lnTo>
                    <a:pt x="125" y="81"/>
                  </a:lnTo>
                  <a:lnTo>
                    <a:pt x="130" y="86"/>
                  </a:lnTo>
                  <a:lnTo>
                    <a:pt x="134" y="90"/>
                  </a:lnTo>
                  <a:lnTo>
                    <a:pt x="140" y="95"/>
                  </a:lnTo>
                  <a:lnTo>
                    <a:pt x="145" y="99"/>
                  </a:lnTo>
                  <a:lnTo>
                    <a:pt x="150" y="104"/>
                  </a:lnTo>
                  <a:lnTo>
                    <a:pt x="155" y="107"/>
                  </a:lnTo>
                  <a:lnTo>
                    <a:pt x="158" y="110"/>
                  </a:lnTo>
                  <a:lnTo>
                    <a:pt x="165" y="114"/>
                  </a:lnTo>
                  <a:lnTo>
                    <a:pt x="173" y="117"/>
                  </a:lnTo>
                  <a:lnTo>
                    <a:pt x="179" y="121"/>
                  </a:lnTo>
                  <a:lnTo>
                    <a:pt x="184" y="124"/>
                  </a:lnTo>
                  <a:lnTo>
                    <a:pt x="188" y="128"/>
                  </a:lnTo>
                  <a:lnTo>
                    <a:pt x="190" y="131"/>
                  </a:lnTo>
                  <a:lnTo>
                    <a:pt x="188" y="132"/>
                  </a:lnTo>
                  <a:lnTo>
                    <a:pt x="179" y="128"/>
                  </a:lnTo>
                  <a:lnTo>
                    <a:pt x="172" y="123"/>
                  </a:lnTo>
                  <a:lnTo>
                    <a:pt x="163" y="117"/>
                  </a:lnTo>
                  <a:lnTo>
                    <a:pt x="154" y="112"/>
                  </a:lnTo>
                  <a:lnTo>
                    <a:pt x="145" y="106"/>
                  </a:lnTo>
                  <a:lnTo>
                    <a:pt x="134" y="100"/>
                  </a:lnTo>
                  <a:lnTo>
                    <a:pt x="126" y="95"/>
                  </a:lnTo>
                  <a:lnTo>
                    <a:pt x="121" y="90"/>
                  </a:lnTo>
                  <a:lnTo>
                    <a:pt x="116" y="87"/>
                  </a:lnTo>
                  <a:lnTo>
                    <a:pt x="112" y="83"/>
                  </a:lnTo>
                  <a:lnTo>
                    <a:pt x="107" y="82"/>
                  </a:lnTo>
                  <a:lnTo>
                    <a:pt x="104" y="83"/>
                  </a:lnTo>
                  <a:lnTo>
                    <a:pt x="99" y="86"/>
                  </a:lnTo>
                  <a:lnTo>
                    <a:pt x="92" y="88"/>
                  </a:lnTo>
                  <a:lnTo>
                    <a:pt x="82" y="91"/>
                  </a:lnTo>
                  <a:lnTo>
                    <a:pt x="73" y="95"/>
                  </a:lnTo>
                  <a:lnTo>
                    <a:pt x="67" y="97"/>
                  </a:lnTo>
                  <a:lnTo>
                    <a:pt x="66" y="99"/>
                  </a:lnTo>
                  <a:lnTo>
                    <a:pt x="66" y="102"/>
                  </a:lnTo>
                  <a:lnTo>
                    <a:pt x="67" y="104"/>
                  </a:lnTo>
                  <a:lnTo>
                    <a:pt x="72" y="108"/>
                  </a:lnTo>
                  <a:lnTo>
                    <a:pt x="77" y="112"/>
                  </a:lnTo>
                  <a:lnTo>
                    <a:pt x="83" y="116"/>
                  </a:lnTo>
                  <a:lnTo>
                    <a:pt x="91" y="123"/>
                  </a:lnTo>
                  <a:lnTo>
                    <a:pt x="100" y="129"/>
                  </a:lnTo>
                  <a:lnTo>
                    <a:pt x="109" y="136"/>
                  </a:lnTo>
                  <a:lnTo>
                    <a:pt x="118" y="141"/>
                  </a:lnTo>
                  <a:lnTo>
                    <a:pt x="125" y="147"/>
                  </a:lnTo>
                  <a:lnTo>
                    <a:pt x="131" y="149"/>
                  </a:lnTo>
                  <a:lnTo>
                    <a:pt x="135" y="153"/>
                  </a:lnTo>
                  <a:lnTo>
                    <a:pt x="134" y="154"/>
                  </a:lnTo>
                  <a:lnTo>
                    <a:pt x="130" y="154"/>
                  </a:lnTo>
                  <a:lnTo>
                    <a:pt x="121" y="149"/>
                  </a:lnTo>
                  <a:lnTo>
                    <a:pt x="115" y="145"/>
                  </a:lnTo>
                  <a:lnTo>
                    <a:pt x="106" y="139"/>
                  </a:lnTo>
                  <a:lnTo>
                    <a:pt x="97" y="133"/>
                  </a:lnTo>
                  <a:lnTo>
                    <a:pt x="87" y="127"/>
                  </a:lnTo>
                  <a:lnTo>
                    <a:pt x="77" y="121"/>
                  </a:lnTo>
                  <a:lnTo>
                    <a:pt x="67" y="116"/>
                  </a:lnTo>
                  <a:lnTo>
                    <a:pt x="61" y="112"/>
                  </a:lnTo>
                  <a:lnTo>
                    <a:pt x="57" y="111"/>
                  </a:lnTo>
                  <a:lnTo>
                    <a:pt x="54" y="111"/>
                  </a:lnTo>
                  <a:lnTo>
                    <a:pt x="47" y="113"/>
                  </a:lnTo>
                  <a:lnTo>
                    <a:pt x="39" y="115"/>
                  </a:lnTo>
                  <a:lnTo>
                    <a:pt x="30" y="119"/>
                  </a:lnTo>
                  <a:lnTo>
                    <a:pt x="21" y="121"/>
                  </a:lnTo>
                  <a:lnTo>
                    <a:pt x="13" y="124"/>
                  </a:lnTo>
                  <a:lnTo>
                    <a:pt x="6" y="125"/>
                  </a:lnTo>
                  <a:lnTo>
                    <a:pt x="2" y="127"/>
                  </a:lnTo>
                  <a:lnTo>
                    <a:pt x="0" y="127"/>
                  </a:lnTo>
                  <a:lnTo>
                    <a:pt x="1" y="125"/>
                  </a:lnTo>
                  <a:lnTo>
                    <a:pt x="5" y="123"/>
                  </a:lnTo>
                  <a:lnTo>
                    <a:pt x="10" y="119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73" name="Freeform 683"/>
            <p:cNvSpPr>
              <a:spLocks/>
            </p:cNvSpPr>
            <p:nvPr/>
          </p:nvSpPr>
          <p:spPr bwMode="auto">
            <a:xfrm>
              <a:off x="430" y="820"/>
              <a:ext cx="183" cy="154"/>
            </a:xfrm>
            <a:custGeom>
              <a:avLst/>
              <a:gdLst>
                <a:gd name="T0" fmla="*/ 20 w 183"/>
                <a:gd name="T1" fmla="*/ 13 h 154"/>
                <a:gd name="T2" fmla="*/ 44 w 183"/>
                <a:gd name="T3" fmla="*/ 16 h 154"/>
                <a:gd name="T4" fmla="*/ 82 w 183"/>
                <a:gd name="T5" fmla="*/ 10 h 154"/>
                <a:gd name="T6" fmla="*/ 116 w 183"/>
                <a:gd name="T7" fmla="*/ 10 h 154"/>
                <a:gd name="T8" fmla="*/ 128 w 183"/>
                <a:gd name="T9" fmla="*/ 17 h 154"/>
                <a:gd name="T10" fmla="*/ 107 w 183"/>
                <a:gd name="T11" fmla="*/ 16 h 154"/>
                <a:gd name="T12" fmla="*/ 78 w 183"/>
                <a:gd name="T13" fmla="*/ 18 h 154"/>
                <a:gd name="T14" fmla="*/ 49 w 183"/>
                <a:gd name="T15" fmla="*/ 24 h 154"/>
                <a:gd name="T16" fmla="*/ 54 w 183"/>
                <a:gd name="T17" fmla="*/ 30 h 154"/>
                <a:gd name="T18" fmla="*/ 70 w 183"/>
                <a:gd name="T19" fmla="*/ 37 h 154"/>
                <a:gd name="T20" fmla="*/ 80 w 183"/>
                <a:gd name="T21" fmla="*/ 42 h 154"/>
                <a:gd name="T22" fmla="*/ 114 w 183"/>
                <a:gd name="T23" fmla="*/ 41 h 154"/>
                <a:gd name="T24" fmla="*/ 151 w 183"/>
                <a:gd name="T25" fmla="*/ 46 h 154"/>
                <a:gd name="T26" fmla="*/ 171 w 183"/>
                <a:gd name="T27" fmla="*/ 59 h 154"/>
                <a:gd name="T28" fmla="*/ 162 w 183"/>
                <a:gd name="T29" fmla="*/ 58 h 154"/>
                <a:gd name="T30" fmla="*/ 138 w 183"/>
                <a:gd name="T31" fmla="*/ 52 h 154"/>
                <a:gd name="T32" fmla="*/ 106 w 183"/>
                <a:gd name="T33" fmla="*/ 49 h 154"/>
                <a:gd name="T34" fmla="*/ 100 w 183"/>
                <a:gd name="T35" fmla="*/ 57 h 154"/>
                <a:gd name="T36" fmla="*/ 116 w 183"/>
                <a:gd name="T37" fmla="*/ 69 h 154"/>
                <a:gd name="T38" fmla="*/ 141 w 183"/>
                <a:gd name="T39" fmla="*/ 71 h 154"/>
                <a:gd name="T40" fmla="*/ 171 w 183"/>
                <a:gd name="T41" fmla="*/ 84 h 154"/>
                <a:gd name="T42" fmla="*/ 177 w 183"/>
                <a:gd name="T43" fmla="*/ 97 h 154"/>
                <a:gd name="T44" fmla="*/ 157 w 183"/>
                <a:gd name="T45" fmla="*/ 85 h 154"/>
                <a:gd name="T46" fmla="*/ 135 w 183"/>
                <a:gd name="T47" fmla="*/ 79 h 154"/>
                <a:gd name="T48" fmla="*/ 145 w 183"/>
                <a:gd name="T49" fmla="*/ 96 h 154"/>
                <a:gd name="T50" fmla="*/ 166 w 183"/>
                <a:gd name="T51" fmla="*/ 119 h 154"/>
                <a:gd name="T52" fmla="*/ 176 w 183"/>
                <a:gd name="T53" fmla="*/ 131 h 154"/>
                <a:gd name="T54" fmla="*/ 181 w 183"/>
                <a:gd name="T55" fmla="*/ 148 h 154"/>
                <a:gd name="T56" fmla="*/ 171 w 183"/>
                <a:gd name="T57" fmla="*/ 137 h 154"/>
                <a:gd name="T58" fmla="*/ 142 w 183"/>
                <a:gd name="T59" fmla="*/ 103 h 154"/>
                <a:gd name="T60" fmla="*/ 123 w 183"/>
                <a:gd name="T61" fmla="*/ 84 h 154"/>
                <a:gd name="T62" fmla="*/ 117 w 183"/>
                <a:gd name="T63" fmla="*/ 89 h 154"/>
                <a:gd name="T64" fmla="*/ 125 w 183"/>
                <a:gd name="T65" fmla="*/ 114 h 154"/>
                <a:gd name="T66" fmla="*/ 135 w 183"/>
                <a:gd name="T67" fmla="*/ 139 h 154"/>
                <a:gd name="T68" fmla="*/ 129 w 183"/>
                <a:gd name="T69" fmla="*/ 134 h 154"/>
                <a:gd name="T70" fmla="*/ 109 w 183"/>
                <a:gd name="T71" fmla="*/ 89 h 154"/>
                <a:gd name="T72" fmla="*/ 90 w 183"/>
                <a:gd name="T73" fmla="*/ 62 h 154"/>
                <a:gd name="T74" fmla="*/ 77 w 183"/>
                <a:gd name="T75" fmla="*/ 54 h 154"/>
                <a:gd name="T76" fmla="*/ 72 w 183"/>
                <a:gd name="T77" fmla="*/ 59 h 154"/>
                <a:gd name="T78" fmla="*/ 82 w 183"/>
                <a:gd name="T79" fmla="*/ 103 h 154"/>
                <a:gd name="T80" fmla="*/ 95 w 183"/>
                <a:gd name="T81" fmla="*/ 126 h 154"/>
                <a:gd name="T82" fmla="*/ 81 w 183"/>
                <a:gd name="T83" fmla="*/ 112 h 154"/>
                <a:gd name="T84" fmla="*/ 65 w 183"/>
                <a:gd name="T85" fmla="*/ 49 h 154"/>
                <a:gd name="T86" fmla="*/ 43 w 183"/>
                <a:gd name="T87" fmla="*/ 35 h 154"/>
                <a:gd name="T88" fmla="*/ 36 w 183"/>
                <a:gd name="T89" fmla="*/ 50 h 154"/>
                <a:gd name="T90" fmla="*/ 41 w 183"/>
                <a:gd name="T91" fmla="*/ 79 h 154"/>
                <a:gd name="T92" fmla="*/ 48 w 183"/>
                <a:gd name="T93" fmla="*/ 111 h 154"/>
                <a:gd name="T94" fmla="*/ 43 w 183"/>
                <a:gd name="T95" fmla="*/ 107 h 154"/>
                <a:gd name="T96" fmla="*/ 32 w 183"/>
                <a:gd name="T97" fmla="*/ 63 h 154"/>
                <a:gd name="T98" fmla="*/ 17 w 183"/>
                <a:gd name="T99" fmla="*/ 20 h 154"/>
                <a:gd name="T100" fmla="*/ 0 w 183"/>
                <a:gd name="T101" fmla="*/ 2 h 154"/>
                <a:gd name="T102" fmla="*/ 3 w 183"/>
                <a:gd name="T103" fmla="*/ 0 h 15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3"/>
                <a:gd name="T157" fmla="*/ 0 h 154"/>
                <a:gd name="T158" fmla="*/ 183 w 183"/>
                <a:gd name="T159" fmla="*/ 154 h 15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3" h="154">
                  <a:moveTo>
                    <a:pt x="5" y="2"/>
                  </a:moveTo>
                  <a:lnTo>
                    <a:pt x="12" y="8"/>
                  </a:lnTo>
                  <a:lnTo>
                    <a:pt x="20" y="13"/>
                  </a:lnTo>
                  <a:lnTo>
                    <a:pt x="28" y="17"/>
                  </a:lnTo>
                  <a:lnTo>
                    <a:pt x="35" y="18"/>
                  </a:lnTo>
                  <a:lnTo>
                    <a:pt x="44" y="16"/>
                  </a:lnTo>
                  <a:lnTo>
                    <a:pt x="55" y="13"/>
                  </a:lnTo>
                  <a:lnTo>
                    <a:pt x="69" y="11"/>
                  </a:lnTo>
                  <a:lnTo>
                    <a:pt x="82" y="10"/>
                  </a:lnTo>
                  <a:lnTo>
                    <a:pt x="95" y="9"/>
                  </a:lnTo>
                  <a:lnTo>
                    <a:pt x="106" y="9"/>
                  </a:lnTo>
                  <a:lnTo>
                    <a:pt x="116" y="10"/>
                  </a:lnTo>
                  <a:lnTo>
                    <a:pt x="122" y="11"/>
                  </a:lnTo>
                  <a:lnTo>
                    <a:pt x="128" y="15"/>
                  </a:lnTo>
                  <a:lnTo>
                    <a:pt x="128" y="17"/>
                  </a:lnTo>
                  <a:lnTo>
                    <a:pt x="123" y="17"/>
                  </a:lnTo>
                  <a:lnTo>
                    <a:pt x="114" y="16"/>
                  </a:lnTo>
                  <a:lnTo>
                    <a:pt x="107" y="16"/>
                  </a:lnTo>
                  <a:lnTo>
                    <a:pt x="99" y="16"/>
                  </a:lnTo>
                  <a:lnTo>
                    <a:pt x="88" y="17"/>
                  </a:lnTo>
                  <a:lnTo>
                    <a:pt x="78" y="18"/>
                  </a:lnTo>
                  <a:lnTo>
                    <a:pt x="66" y="19"/>
                  </a:lnTo>
                  <a:lnTo>
                    <a:pt x="57" y="21"/>
                  </a:lnTo>
                  <a:lnTo>
                    <a:pt x="49" y="24"/>
                  </a:lnTo>
                  <a:lnTo>
                    <a:pt x="45" y="26"/>
                  </a:lnTo>
                  <a:lnTo>
                    <a:pt x="48" y="28"/>
                  </a:lnTo>
                  <a:lnTo>
                    <a:pt x="54" y="30"/>
                  </a:lnTo>
                  <a:lnTo>
                    <a:pt x="58" y="33"/>
                  </a:lnTo>
                  <a:lnTo>
                    <a:pt x="64" y="35"/>
                  </a:lnTo>
                  <a:lnTo>
                    <a:pt x="70" y="37"/>
                  </a:lnTo>
                  <a:lnTo>
                    <a:pt x="74" y="38"/>
                  </a:lnTo>
                  <a:lnTo>
                    <a:pt x="78" y="41"/>
                  </a:lnTo>
                  <a:lnTo>
                    <a:pt x="80" y="42"/>
                  </a:lnTo>
                  <a:lnTo>
                    <a:pt x="89" y="41"/>
                  </a:lnTo>
                  <a:lnTo>
                    <a:pt x="102" y="40"/>
                  </a:lnTo>
                  <a:lnTo>
                    <a:pt x="114" y="41"/>
                  </a:lnTo>
                  <a:lnTo>
                    <a:pt x="128" y="42"/>
                  </a:lnTo>
                  <a:lnTo>
                    <a:pt x="140" y="44"/>
                  </a:lnTo>
                  <a:lnTo>
                    <a:pt x="151" y="46"/>
                  </a:lnTo>
                  <a:lnTo>
                    <a:pt x="160" y="50"/>
                  </a:lnTo>
                  <a:lnTo>
                    <a:pt x="166" y="53"/>
                  </a:lnTo>
                  <a:lnTo>
                    <a:pt x="171" y="59"/>
                  </a:lnTo>
                  <a:lnTo>
                    <a:pt x="172" y="61"/>
                  </a:lnTo>
                  <a:lnTo>
                    <a:pt x="168" y="60"/>
                  </a:lnTo>
                  <a:lnTo>
                    <a:pt x="162" y="58"/>
                  </a:lnTo>
                  <a:lnTo>
                    <a:pt x="156" y="55"/>
                  </a:lnTo>
                  <a:lnTo>
                    <a:pt x="148" y="53"/>
                  </a:lnTo>
                  <a:lnTo>
                    <a:pt x="138" y="52"/>
                  </a:lnTo>
                  <a:lnTo>
                    <a:pt x="128" y="50"/>
                  </a:lnTo>
                  <a:lnTo>
                    <a:pt x="116" y="49"/>
                  </a:lnTo>
                  <a:lnTo>
                    <a:pt x="106" y="49"/>
                  </a:lnTo>
                  <a:lnTo>
                    <a:pt x="98" y="49"/>
                  </a:lnTo>
                  <a:lnTo>
                    <a:pt x="92" y="50"/>
                  </a:lnTo>
                  <a:lnTo>
                    <a:pt x="100" y="57"/>
                  </a:lnTo>
                  <a:lnTo>
                    <a:pt x="108" y="61"/>
                  </a:lnTo>
                  <a:lnTo>
                    <a:pt x="114" y="66"/>
                  </a:lnTo>
                  <a:lnTo>
                    <a:pt x="116" y="69"/>
                  </a:lnTo>
                  <a:lnTo>
                    <a:pt x="123" y="69"/>
                  </a:lnTo>
                  <a:lnTo>
                    <a:pt x="131" y="70"/>
                  </a:lnTo>
                  <a:lnTo>
                    <a:pt x="141" y="71"/>
                  </a:lnTo>
                  <a:lnTo>
                    <a:pt x="151" y="73"/>
                  </a:lnTo>
                  <a:lnTo>
                    <a:pt x="162" y="78"/>
                  </a:lnTo>
                  <a:lnTo>
                    <a:pt x="171" y="84"/>
                  </a:lnTo>
                  <a:lnTo>
                    <a:pt x="177" y="92"/>
                  </a:lnTo>
                  <a:lnTo>
                    <a:pt x="183" y="102"/>
                  </a:lnTo>
                  <a:lnTo>
                    <a:pt x="177" y="97"/>
                  </a:lnTo>
                  <a:lnTo>
                    <a:pt x="172" y="93"/>
                  </a:lnTo>
                  <a:lnTo>
                    <a:pt x="164" y="89"/>
                  </a:lnTo>
                  <a:lnTo>
                    <a:pt x="157" y="85"/>
                  </a:lnTo>
                  <a:lnTo>
                    <a:pt x="150" y="83"/>
                  </a:lnTo>
                  <a:lnTo>
                    <a:pt x="142" y="80"/>
                  </a:lnTo>
                  <a:lnTo>
                    <a:pt x="135" y="79"/>
                  </a:lnTo>
                  <a:lnTo>
                    <a:pt x="129" y="79"/>
                  </a:lnTo>
                  <a:lnTo>
                    <a:pt x="137" y="88"/>
                  </a:lnTo>
                  <a:lnTo>
                    <a:pt x="145" y="96"/>
                  </a:lnTo>
                  <a:lnTo>
                    <a:pt x="152" y="105"/>
                  </a:lnTo>
                  <a:lnTo>
                    <a:pt x="159" y="112"/>
                  </a:lnTo>
                  <a:lnTo>
                    <a:pt x="166" y="119"/>
                  </a:lnTo>
                  <a:lnTo>
                    <a:pt x="172" y="124"/>
                  </a:lnTo>
                  <a:lnTo>
                    <a:pt x="175" y="129"/>
                  </a:lnTo>
                  <a:lnTo>
                    <a:pt x="176" y="131"/>
                  </a:lnTo>
                  <a:lnTo>
                    <a:pt x="177" y="136"/>
                  </a:lnTo>
                  <a:lnTo>
                    <a:pt x="179" y="141"/>
                  </a:lnTo>
                  <a:lnTo>
                    <a:pt x="181" y="148"/>
                  </a:lnTo>
                  <a:lnTo>
                    <a:pt x="183" y="154"/>
                  </a:lnTo>
                  <a:lnTo>
                    <a:pt x="177" y="146"/>
                  </a:lnTo>
                  <a:lnTo>
                    <a:pt x="171" y="137"/>
                  </a:lnTo>
                  <a:lnTo>
                    <a:pt x="162" y="126"/>
                  </a:lnTo>
                  <a:lnTo>
                    <a:pt x="151" y="114"/>
                  </a:lnTo>
                  <a:lnTo>
                    <a:pt x="142" y="103"/>
                  </a:lnTo>
                  <a:lnTo>
                    <a:pt x="134" y="94"/>
                  </a:lnTo>
                  <a:lnTo>
                    <a:pt x="128" y="87"/>
                  </a:lnTo>
                  <a:lnTo>
                    <a:pt x="123" y="84"/>
                  </a:lnTo>
                  <a:lnTo>
                    <a:pt x="118" y="83"/>
                  </a:lnTo>
                  <a:lnTo>
                    <a:pt x="117" y="85"/>
                  </a:lnTo>
                  <a:lnTo>
                    <a:pt x="117" y="89"/>
                  </a:lnTo>
                  <a:lnTo>
                    <a:pt x="118" y="94"/>
                  </a:lnTo>
                  <a:lnTo>
                    <a:pt x="121" y="102"/>
                  </a:lnTo>
                  <a:lnTo>
                    <a:pt x="125" y="114"/>
                  </a:lnTo>
                  <a:lnTo>
                    <a:pt x="131" y="128"/>
                  </a:lnTo>
                  <a:lnTo>
                    <a:pt x="134" y="136"/>
                  </a:lnTo>
                  <a:lnTo>
                    <a:pt x="135" y="139"/>
                  </a:lnTo>
                  <a:lnTo>
                    <a:pt x="134" y="139"/>
                  </a:lnTo>
                  <a:lnTo>
                    <a:pt x="131" y="138"/>
                  </a:lnTo>
                  <a:lnTo>
                    <a:pt x="129" y="134"/>
                  </a:lnTo>
                  <a:lnTo>
                    <a:pt x="123" y="123"/>
                  </a:lnTo>
                  <a:lnTo>
                    <a:pt x="115" y="106"/>
                  </a:lnTo>
                  <a:lnTo>
                    <a:pt x="109" y="89"/>
                  </a:lnTo>
                  <a:lnTo>
                    <a:pt x="109" y="77"/>
                  </a:lnTo>
                  <a:lnTo>
                    <a:pt x="99" y="69"/>
                  </a:lnTo>
                  <a:lnTo>
                    <a:pt x="90" y="62"/>
                  </a:lnTo>
                  <a:lnTo>
                    <a:pt x="82" y="58"/>
                  </a:lnTo>
                  <a:lnTo>
                    <a:pt x="79" y="55"/>
                  </a:lnTo>
                  <a:lnTo>
                    <a:pt x="77" y="54"/>
                  </a:lnTo>
                  <a:lnTo>
                    <a:pt x="74" y="53"/>
                  </a:lnTo>
                  <a:lnTo>
                    <a:pt x="73" y="54"/>
                  </a:lnTo>
                  <a:lnTo>
                    <a:pt x="72" y="59"/>
                  </a:lnTo>
                  <a:lnTo>
                    <a:pt x="73" y="69"/>
                  </a:lnTo>
                  <a:lnTo>
                    <a:pt x="77" y="86"/>
                  </a:lnTo>
                  <a:lnTo>
                    <a:pt x="82" y="103"/>
                  </a:lnTo>
                  <a:lnTo>
                    <a:pt x="91" y="118"/>
                  </a:lnTo>
                  <a:lnTo>
                    <a:pt x="96" y="123"/>
                  </a:lnTo>
                  <a:lnTo>
                    <a:pt x="95" y="126"/>
                  </a:lnTo>
                  <a:lnTo>
                    <a:pt x="92" y="124"/>
                  </a:lnTo>
                  <a:lnTo>
                    <a:pt x="88" y="121"/>
                  </a:lnTo>
                  <a:lnTo>
                    <a:pt x="81" y="112"/>
                  </a:lnTo>
                  <a:lnTo>
                    <a:pt x="72" y="95"/>
                  </a:lnTo>
                  <a:lnTo>
                    <a:pt x="65" y="72"/>
                  </a:lnTo>
                  <a:lnTo>
                    <a:pt x="65" y="49"/>
                  </a:lnTo>
                  <a:lnTo>
                    <a:pt x="58" y="43"/>
                  </a:lnTo>
                  <a:lnTo>
                    <a:pt x="51" y="38"/>
                  </a:lnTo>
                  <a:lnTo>
                    <a:pt x="43" y="35"/>
                  </a:lnTo>
                  <a:lnTo>
                    <a:pt x="37" y="33"/>
                  </a:lnTo>
                  <a:lnTo>
                    <a:pt x="36" y="40"/>
                  </a:lnTo>
                  <a:lnTo>
                    <a:pt x="36" y="50"/>
                  </a:lnTo>
                  <a:lnTo>
                    <a:pt x="38" y="61"/>
                  </a:lnTo>
                  <a:lnTo>
                    <a:pt x="40" y="70"/>
                  </a:lnTo>
                  <a:lnTo>
                    <a:pt x="41" y="79"/>
                  </a:lnTo>
                  <a:lnTo>
                    <a:pt x="44" y="92"/>
                  </a:lnTo>
                  <a:lnTo>
                    <a:pt x="46" y="104"/>
                  </a:lnTo>
                  <a:lnTo>
                    <a:pt x="48" y="111"/>
                  </a:lnTo>
                  <a:lnTo>
                    <a:pt x="49" y="113"/>
                  </a:lnTo>
                  <a:lnTo>
                    <a:pt x="46" y="112"/>
                  </a:lnTo>
                  <a:lnTo>
                    <a:pt x="43" y="107"/>
                  </a:lnTo>
                  <a:lnTo>
                    <a:pt x="39" y="100"/>
                  </a:lnTo>
                  <a:lnTo>
                    <a:pt x="37" y="85"/>
                  </a:lnTo>
                  <a:lnTo>
                    <a:pt x="32" y="63"/>
                  </a:lnTo>
                  <a:lnTo>
                    <a:pt x="29" y="43"/>
                  </a:lnTo>
                  <a:lnTo>
                    <a:pt x="27" y="30"/>
                  </a:lnTo>
                  <a:lnTo>
                    <a:pt x="17" y="20"/>
                  </a:lnTo>
                  <a:lnTo>
                    <a:pt x="9" y="12"/>
                  </a:lnTo>
                  <a:lnTo>
                    <a:pt x="3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74" name="Freeform 684"/>
            <p:cNvSpPr>
              <a:spLocks/>
            </p:cNvSpPr>
            <p:nvPr/>
          </p:nvSpPr>
          <p:spPr bwMode="auto">
            <a:xfrm>
              <a:off x="334" y="838"/>
              <a:ext cx="127" cy="211"/>
            </a:xfrm>
            <a:custGeom>
              <a:avLst/>
              <a:gdLst>
                <a:gd name="T0" fmla="*/ 57 w 127"/>
                <a:gd name="T1" fmla="*/ 2 h 211"/>
                <a:gd name="T2" fmla="*/ 60 w 127"/>
                <a:gd name="T3" fmla="*/ 25 h 211"/>
                <a:gd name="T4" fmla="*/ 64 w 127"/>
                <a:gd name="T5" fmla="*/ 34 h 211"/>
                <a:gd name="T6" fmla="*/ 73 w 127"/>
                <a:gd name="T7" fmla="*/ 41 h 211"/>
                <a:gd name="T8" fmla="*/ 85 w 127"/>
                <a:gd name="T9" fmla="*/ 52 h 211"/>
                <a:gd name="T10" fmla="*/ 98 w 127"/>
                <a:gd name="T11" fmla="*/ 68 h 211"/>
                <a:gd name="T12" fmla="*/ 113 w 127"/>
                <a:gd name="T13" fmla="*/ 94 h 211"/>
                <a:gd name="T14" fmla="*/ 125 w 127"/>
                <a:gd name="T15" fmla="*/ 113 h 211"/>
                <a:gd name="T16" fmla="*/ 127 w 127"/>
                <a:gd name="T17" fmla="*/ 122 h 211"/>
                <a:gd name="T18" fmla="*/ 124 w 127"/>
                <a:gd name="T19" fmla="*/ 122 h 211"/>
                <a:gd name="T20" fmla="*/ 118 w 127"/>
                <a:gd name="T21" fmla="*/ 112 h 211"/>
                <a:gd name="T22" fmla="*/ 110 w 127"/>
                <a:gd name="T23" fmla="*/ 97 h 211"/>
                <a:gd name="T24" fmla="*/ 99 w 127"/>
                <a:gd name="T25" fmla="*/ 80 h 211"/>
                <a:gd name="T26" fmla="*/ 89 w 127"/>
                <a:gd name="T27" fmla="*/ 66 h 211"/>
                <a:gd name="T28" fmla="*/ 80 w 127"/>
                <a:gd name="T29" fmla="*/ 58 h 211"/>
                <a:gd name="T30" fmla="*/ 72 w 127"/>
                <a:gd name="T31" fmla="*/ 52 h 211"/>
                <a:gd name="T32" fmla="*/ 67 w 127"/>
                <a:gd name="T33" fmla="*/ 62 h 211"/>
                <a:gd name="T34" fmla="*/ 68 w 127"/>
                <a:gd name="T35" fmla="*/ 86 h 211"/>
                <a:gd name="T36" fmla="*/ 75 w 127"/>
                <a:gd name="T37" fmla="*/ 99 h 211"/>
                <a:gd name="T38" fmla="*/ 90 w 127"/>
                <a:gd name="T39" fmla="*/ 112 h 211"/>
                <a:gd name="T40" fmla="*/ 106 w 127"/>
                <a:gd name="T41" fmla="*/ 131 h 211"/>
                <a:gd name="T42" fmla="*/ 117 w 127"/>
                <a:gd name="T43" fmla="*/ 155 h 211"/>
                <a:gd name="T44" fmla="*/ 119 w 127"/>
                <a:gd name="T45" fmla="*/ 173 h 211"/>
                <a:gd name="T46" fmla="*/ 113 w 127"/>
                <a:gd name="T47" fmla="*/ 164 h 211"/>
                <a:gd name="T48" fmla="*/ 105 w 127"/>
                <a:gd name="T49" fmla="*/ 144 h 211"/>
                <a:gd name="T50" fmla="*/ 96 w 127"/>
                <a:gd name="T51" fmla="*/ 130 h 211"/>
                <a:gd name="T52" fmla="*/ 85 w 127"/>
                <a:gd name="T53" fmla="*/ 120 h 211"/>
                <a:gd name="T54" fmla="*/ 75 w 127"/>
                <a:gd name="T55" fmla="*/ 112 h 211"/>
                <a:gd name="T56" fmla="*/ 77 w 127"/>
                <a:gd name="T57" fmla="*/ 129 h 211"/>
                <a:gd name="T58" fmla="*/ 84 w 127"/>
                <a:gd name="T59" fmla="*/ 182 h 211"/>
                <a:gd name="T60" fmla="*/ 82 w 127"/>
                <a:gd name="T61" fmla="*/ 211 h 211"/>
                <a:gd name="T62" fmla="*/ 80 w 127"/>
                <a:gd name="T63" fmla="*/ 207 h 211"/>
                <a:gd name="T64" fmla="*/ 77 w 127"/>
                <a:gd name="T65" fmla="*/ 186 h 211"/>
                <a:gd name="T66" fmla="*/ 66 w 127"/>
                <a:gd name="T67" fmla="*/ 135 h 211"/>
                <a:gd name="T68" fmla="*/ 52 w 127"/>
                <a:gd name="T69" fmla="*/ 127 h 211"/>
                <a:gd name="T70" fmla="*/ 34 w 127"/>
                <a:gd name="T71" fmla="*/ 152 h 211"/>
                <a:gd name="T72" fmla="*/ 28 w 127"/>
                <a:gd name="T73" fmla="*/ 171 h 211"/>
                <a:gd name="T74" fmla="*/ 24 w 127"/>
                <a:gd name="T75" fmla="*/ 167 h 211"/>
                <a:gd name="T76" fmla="*/ 32 w 127"/>
                <a:gd name="T77" fmla="*/ 146 h 211"/>
                <a:gd name="T78" fmla="*/ 49 w 127"/>
                <a:gd name="T79" fmla="*/ 113 h 211"/>
                <a:gd name="T80" fmla="*/ 57 w 127"/>
                <a:gd name="T81" fmla="*/ 89 h 211"/>
                <a:gd name="T82" fmla="*/ 57 w 127"/>
                <a:gd name="T83" fmla="*/ 61 h 211"/>
                <a:gd name="T84" fmla="*/ 50 w 127"/>
                <a:gd name="T85" fmla="*/ 58 h 211"/>
                <a:gd name="T86" fmla="*/ 34 w 127"/>
                <a:gd name="T87" fmla="*/ 72 h 211"/>
                <a:gd name="T88" fmla="*/ 20 w 127"/>
                <a:gd name="T89" fmla="*/ 91 h 211"/>
                <a:gd name="T90" fmla="*/ 8 w 127"/>
                <a:gd name="T91" fmla="*/ 110 h 211"/>
                <a:gd name="T92" fmla="*/ 3 w 127"/>
                <a:gd name="T93" fmla="*/ 123 h 211"/>
                <a:gd name="T94" fmla="*/ 0 w 127"/>
                <a:gd name="T95" fmla="*/ 121 h 211"/>
                <a:gd name="T96" fmla="*/ 4 w 127"/>
                <a:gd name="T97" fmla="*/ 109 h 211"/>
                <a:gd name="T98" fmla="*/ 15 w 127"/>
                <a:gd name="T99" fmla="*/ 88 h 211"/>
                <a:gd name="T100" fmla="*/ 30 w 127"/>
                <a:gd name="T101" fmla="*/ 66 h 211"/>
                <a:gd name="T102" fmla="*/ 46 w 127"/>
                <a:gd name="T103" fmla="*/ 45 h 211"/>
                <a:gd name="T104" fmla="*/ 56 w 127"/>
                <a:gd name="T105" fmla="*/ 33 h 211"/>
                <a:gd name="T106" fmla="*/ 54 w 127"/>
                <a:gd name="T107" fmla="*/ 15 h 211"/>
                <a:gd name="T108" fmla="*/ 52 w 127"/>
                <a:gd name="T109" fmla="*/ 6 h 211"/>
                <a:gd name="T110" fmla="*/ 54 w 127"/>
                <a:gd name="T111" fmla="*/ 2 h 21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7"/>
                <a:gd name="T169" fmla="*/ 0 h 211"/>
                <a:gd name="T170" fmla="*/ 127 w 127"/>
                <a:gd name="T171" fmla="*/ 211 h 21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7" h="211">
                  <a:moveTo>
                    <a:pt x="55" y="0"/>
                  </a:moveTo>
                  <a:lnTo>
                    <a:pt x="57" y="2"/>
                  </a:lnTo>
                  <a:lnTo>
                    <a:pt x="58" y="12"/>
                  </a:lnTo>
                  <a:lnTo>
                    <a:pt x="60" y="25"/>
                  </a:lnTo>
                  <a:lnTo>
                    <a:pt x="62" y="32"/>
                  </a:lnTo>
                  <a:lnTo>
                    <a:pt x="64" y="34"/>
                  </a:lnTo>
                  <a:lnTo>
                    <a:pt x="67" y="36"/>
                  </a:lnTo>
                  <a:lnTo>
                    <a:pt x="73" y="41"/>
                  </a:lnTo>
                  <a:lnTo>
                    <a:pt x="79" y="45"/>
                  </a:lnTo>
                  <a:lnTo>
                    <a:pt x="85" y="52"/>
                  </a:lnTo>
                  <a:lnTo>
                    <a:pt x="92" y="59"/>
                  </a:lnTo>
                  <a:lnTo>
                    <a:pt x="98" y="68"/>
                  </a:lnTo>
                  <a:lnTo>
                    <a:pt x="103" y="77"/>
                  </a:lnTo>
                  <a:lnTo>
                    <a:pt x="113" y="94"/>
                  </a:lnTo>
                  <a:lnTo>
                    <a:pt x="120" y="105"/>
                  </a:lnTo>
                  <a:lnTo>
                    <a:pt x="125" y="113"/>
                  </a:lnTo>
                  <a:lnTo>
                    <a:pt x="127" y="119"/>
                  </a:lnTo>
                  <a:lnTo>
                    <a:pt x="127" y="122"/>
                  </a:lnTo>
                  <a:lnTo>
                    <a:pt x="126" y="123"/>
                  </a:lnTo>
                  <a:lnTo>
                    <a:pt x="124" y="122"/>
                  </a:lnTo>
                  <a:lnTo>
                    <a:pt x="120" y="117"/>
                  </a:lnTo>
                  <a:lnTo>
                    <a:pt x="118" y="112"/>
                  </a:lnTo>
                  <a:lnTo>
                    <a:pt x="115" y="105"/>
                  </a:lnTo>
                  <a:lnTo>
                    <a:pt x="110" y="97"/>
                  </a:lnTo>
                  <a:lnTo>
                    <a:pt x="105" y="88"/>
                  </a:lnTo>
                  <a:lnTo>
                    <a:pt x="99" y="80"/>
                  </a:lnTo>
                  <a:lnTo>
                    <a:pt x="93" y="72"/>
                  </a:lnTo>
                  <a:lnTo>
                    <a:pt x="89" y="66"/>
                  </a:lnTo>
                  <a:lnTo>
                    <a:pt x="85" y="62"/>
                  </a:lnTo>
                  <a:lnTo>
                    <a:pt x="80" y="58"/>
                  </a:lnTo>
                  <a:lnTo>
                    <a:pt x="75" y="54"/>
                  </a:lnTo>
                  <a:lnTo>
                    <a:pt x="72" y="52"/>
                  </a:lnTo>
                  <a:lnTo>
                    <a:pt x="68" y="51"/>
                  </a:lnTo>
                  <a:lnTo>
                    <a:pt x="67" y="62"/>
                  </a:lnTo>
                  <a:lnTo>
                    <a:pt x="67" y="74"/>
                  </a:lnTo>
                  <a:lnTo>
                    <a:pt x="68" y="86"/>
                  </a:lnTo>
                  <a:lnTo>
                    <a:pt x="69" y="94"/>
                  </a:lnTo>
                  <a:lnTo>
                    <a:pt x="75" y="99"/>
                  </a:lnTo>
                  <a:lnTo>
                    <a:pt x="82" y="104"/>
                  </a:lnTo>
                  <a:lnTo>
                    <a:pt x="90" y="112"/>
                  </a:lnTo>
                  <a:lnTo>
                    <a:pt x="98" y="121"/>
                  </a:lnTo>
                  <a:lnTo>
                    <a:pt x="106" y="131"/>
                  </a:lnTo>
                  <a:lnTo>
                    <a:pt x="113" y="143"/>
                  </a:lnTo>
                  <a:lnTo>
                    <a:pt x="117" y="155"/>
                  </a:lnTo>
                  <a:lnTo>
                    <a:pt x="119" y="169"/>
                  </a:lnTo>
                  <a:lnTo>
                    <a:pt x="119" y="173"/>
                  </a:lnTo>
                  <a:lnTo>
                    <a:pt x="117" y="172"/>
                  </a:lnTo>
                  <a:lnTo>
                    <a:pt x="113" y="164"/>
                  </a:lnTo>
                  <a:lnTo>
                    <a:pt x="108" y="152"/>
                  </a:lnTo>
                  <a:lnTo>
                    <a:pt x="105" y="144"/>
                  </a:lnTo>
                  <a:lnTo>
                    <a:pt x="101" y="137"/>
                  </a:lnTo>
                  <a:lnTo>
                    <a:pt x="96" y="130"/>
                  </a:lnTo>
                  <a:lnTo>
                    <a:pt x="91" y="125"/>
                  </a:lnTo>
                  <a:lnTo>
                    <a:pt x="85" y="120"/>
                  </a:lnTo>
                  <a:lnTo>
                    <a:pt x="80" y="116"/>
                  </a:lnTo>
                  <a:lnTo>
                    <a:pt x="75" y="112"/>
                  </a:lnTo>
                  <a:lnTo>
                    <a:pt x="71" y="111"/>
                  </a:lnTo>
                  <a:lnTo>
                    <a:pt x="77" y="129"/>
                  </a:lnTo>
                  <a:lnTo>
                    <a:pt x="82" y="154"/>
                  </a:lnTo>
                  <a:lnTo>
                    <a:pt x="84" y="182"/>
                  </a:lnTo>
                  <a:lnTo>
                    <a:pt x="83" y="205"/>
                  </a:lnTo>
                  <a:lnTo>
                    <a:pt x="82" y="211"/>
                  </a:lnTo>
                  <a:lnTo>
                    <a:pt x="81" y="211"/>
                  </a:lnTo>
                  <a:lnTo>
                    <a:pt x="80" y="207"/>
                  </a:lnTo>
                  <a:lnTo>
                    <a:pt x="80" y="202"/>
                  </a:lnTo>
                  <a:lnTo>
                    <a:pt x="77" y="186"/>
                  </a:lnTo>
                  <a:lnTo>
                    <a:pt x="73" y="160"/>
                  </a:lnTo>
                  <a:lnTo>
                    <a:pt x="66" y="135"/>
                  </a:lnTo>
                  <a:lnTo>
                    <a:pt x="62" y="120"/>
                  </a:lnTo>
                  <a:lnTo>
                    <a:pt x="52" y="127"/>
                  </a:lnTo>
                  <a:lnTo>
                    <a:pt x="42" y="138"/>
                  </a:lnTo>
                  <a:lnTo>
                    <a:pt x="34" y="152"/>
                  </a:lnTo>
                  <a:lnTo>
                    <a:pt x="30" y="167"/>
                  </a:lnTo>
                  <a:lnTo>
                    <a:pt x="28" y="171"/>
                  </a:lnTo>
                  <a:lnTo>
                    <a:pt x="25" y="171"/>
                  </a:lnTo>
                  <a:lnTo>
                    <a:pt x="24" y="167"/>
                  </a:lnTo>
                  <a:lnTo>
                    <a:pt x="25" y="159"/>
                  </a:lnTo>
                  <a:lnTo>
                    <a:pt x="32" y="146"/>
                  </a:lnTo>
                  <a:lnTo>
                    <a:pt x="41" y="129"/>
                  </a:lnTo>
                  <a:lnTo>
                    <a:pt x="49" y="113"/>
                  </a:lnTo>
                  <a:lnTo>
                    <a:pt x="56" y="103"/>
                  </a:lnTo>
                  <a:lnTo>
                    <a:pt x="57" y="89"/>
                  </a:lnTo>
                  <a:lnTo>
                    <a:pt x="58" y="75"/>
                  </a:lnTo>
                  <a:lnTo>
                    <a:pt x="57" y="61"/>
                  </a:lnTo>
                  <a:lnTo>
                    <a:pt x="57" y="53"/>
                  </a:lnTo>
                  <a:lnTo>
                    <a:pt x="50" y="58"/>
                  </a:lnTo>
                  <a:lnTo>
                    <a:pt x="42" y="65"/>
                  </a:lnTo>
                  <a:lnTo>
                    <a:pt x="34" y="72"/>
                  </a:lnTo>
                  <a:lnTo>
                    <a:pt x="26" y="82"/>
                  </a:lnTo>
                  <a:lnTo>
                    <a:pt x="20" y="91"/>
                  </a:lnTo>
                  <a:lnTo>
                    <a:pt x="13" y="101"/>
                  </a:lnTo>
                  <a:lnTo>
                    <a:pt x="8" y="110"/>
                  </a:lnTo>
                  <a:lnTo>
                    <a:pt x="5" y="119"/>
                  </a:lnTo>
                  <a:lnTo>
                    <a:pt x="3" y="123"/>
                  </a:lnTo>
                  <a:lnTo>
                    <a:pt x="1" y="123"/>
                  </a:lnTo>
                  <a:lnTo>
                    <a:pt x="0" y="121"/>
                  </a:lnTo>
                  <a:lnTo>
                    <a:pt x="1" y="114"/>
                  </a:lnTo>
                  <a:lnTo>
                    <a:pt x="4" y="109"/>
                  </a:lnTo>
                  <a:lnTo>
                    <a:pt x="8" y="100"/>
                  </a:lnTo>
                  <a:lnTo>
                    <a:pt x="15" y="88"/>
                  </a:lnTo>
                  <a:lnTo>
                    <a:pt x="22" y="77"/>
                  </a:lnTo>
                  <a:lnTo>
                    <a:pt x="30" y="66"/>
                  </a:lnTo>
                  <a:lnTo>
                    <a:pt x="38" y="54"/>
                  </a:lnTo>
                  <a:lnTo>
                    <a:pt x="46" y="45"/>
                  </a:lnTo>
                  <a:lnTo>
                    <a:pt x="52" y="40"/>
                  </a:lnTo>
                  <a:lnTo>
                    <a:pt x="56" y="33"/>
                  </a:lnTo>
                  <a:lnTo>
                    <a:pt x="56" y="23"/>
                  </a:lnTo>
                  <a:lnTo>
                    <a:pt x="54" y="15"/>
                  </a:lnTo>
                  <a:lnTo>
                    <a:pt x="52" y="9"/>
                  </a:lnTo>
                  <a:lnTo>
                    <a:pt x="52" y="6"/>
                  </a:lnTo>
                  <a:lnTo>
                    <a:pt x="52" y="5"/>
                  </a:lnTo>
                  <a:lnTo>
                    <a:pt x="54" y="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75" name="Freeform 685"/>
            <p:cNvSpPr>
              <a:spLocks/>
            </p:cNvSpPr>
            <p:nvPr/>
          </p:nvSpPr>
          <p:spPr bwMode="auto">
            <a:xfrm>
              <a:off x="462" y="565"/>
              <a:ext cx="153" cy="219"/>
            </a:xfrm>
            <a:custGeom>
              <a:avLst/>
              <a:gdLst>
                <a:gd name="T0" fmla="*/ 5 w 153"/>
                <a:gd name="T1" fmla="*/ 208 h 219"/>
                <a:gd name="T2" fmla="*/ 17 w 153"/>
                <a:gd name="T3" fmla="*/ 179 h 219"/>
                <a:gd name="T4" fmla="*/ 26 w 153"/>
                <a:gd name="T5" fmla="*/ 159 h 219"/>
                <a:gd name="T6" fmla="*/ 39 w 153"/>
                <a:gd name="T7" fmla="*/ 130 h 219"/>
                <a:gd name="T8" fmla="*/ 37 w 153"/>
                <a:gd name="T9" fmla="*/ 117 h 219"/>
                <a:gd name="T10" fmla="*/ 29 w 153"/>
                <a:gd name="T11" fmla="*/ 105 h 219"/>
                <a:gd name="T12" fmla="*/ 28 w 153"/>
                <a:gd name="T13" fmla="*/ 92 h 219"/>
                <a:gd name="T14" fmla="*/ 30 w 153"/>
                <a:gd name="T15" fmla="*/ 95 h 219"/>
                <a:gd name="T16" fmla="*/ 36 w 153"/>
                <a:gd name="T17" fmla="*/ 103 h 219"/>
                <a:gd name="T18" fmla="*/ 45 w 153"/>
                <a:gd name="T19" fmla="*/ 109 h 219"/>
                <a:gd name="T20" fmla="*/ 53 w 153"/>
                <a:gd name="T21" fmla="*/ 104 h 219"/>
                <a:gd name="T22" fmla="*/ 65 w 153"/>
                <a:gd name="T23" fmla="*/ 91 h 219"/>
                <a:gd name="T24" fmla="*/ 76 w 153"/>
                <a:gd name="T25" fmla="*/ 77 h 219"/>
                <a:gd name="T26" fmla="*/ 83 w 153"/>
                <a:gd name="T27" fmla="*/ 66 h 219"/>
                <a:gd name="T28" fmla="*/ 85 w 153"/>
                <a:gd name="T29" fmla="*/ 54 h 219"/>
                <a:gd name="T30" fmla="*/ 79 w 153"/>
                <a:gd name="T31" fmla="*/ 28 h 219"/>
                <a:gd name="T32" fmla="*/ 71 w 153"/>
                <a:gd name="T33" fmla="*/ 14 h 219"/>
                <a:gd name="T34" fmla="*/ 70 w 153"/>
                <a:gd name="T35" fmla="*/ 10 h 219"/>
                <a:gd name="T36" fmla="*/ 79 w 153"/>
                <a:gd name="T37" fmla="*/ 19 h 219"/>
                <a:gd name="T38" fmla="*/ 90 w 153"/>
                <a:gd name="T39" fmla="*/ 44 h 219"/>
                <a:gd name="T40" fmla="*/ 99 w 153"/>
                <a:gd name="T41" fmla="*/ 41 h 219"/>
                <a:gd name="T42" fmla="*/ 116 w 153"/>
                <a:gd name="T43" fmla="*/ 10 h 219"/>
                <a:gd name="T44" fmla="*/ 128 w 153"/>
                <a:gd name="T45" fmla="*/ 0 h 219"/>
                <a:gd name="T46" fmla="*/ 128 w 153"/>
                <a:gd name="T47" fmla="*/ 3 h 219"/>
                <a:gd name="T48" fmla="*/ 119 w 153"/>
                <a:gd name="T49" fmla="*/ 18 h 219"/>
                <a:gd name="T50" fmla="*/ 102 w 153"/>
                <a:gd name="T51" fmla="*/ 53 h 219"/>
                <a:gd name="T52" fmla="*/ 103 w 153"/>
                <a:gd name="T53" fmla="*/ 60 h 219"/>
                <a:gd name="T54" fmla="*/ 118 w 153"/>
                <a:gd name="T55" fmla="*/ 55 h 219"/>
                <a:gd name="T56" fmla="*/ 130 w 153"/>
                <a:gd name="T57" fmla="*/ 52 h 219"/>
                <a:gd name="T58" fmla="*/ 139 w 153"/>
                <a:gd name="T59" fmla="*/ 48 h 219"/>
                <a:gd name="T60" fmla="*/ 148 w 153"/>
                <a:gd name="T61" fmla="*/ 42 h 219"/>
                <a:gd name="T62" fmla="*/ 153 w 153"/>
                <a:gd name="T63" fmla="*/ 42 h 219"/>
                <a:gd name="T64" fmla="*/ 145 w 153"/>
                <a:gd name="T65" fmla="*/ 49 h 219"/>
                <a:gd name="T66" fmla="*/ 132 w 153"/>
                <a:gd name="T67" fmla="*/ 58 h 219"/>
                <a:gd name="T68" fmla="*/ 114 w 153"/>
                <a:gd name="T69" fmla="*/ 67 h 219"/>
                <a:gd name="T70" fmla="*/ 98 w 153"/>
                <a:gd name="T71" fmla="*/ 72 h 219"/>
                <a:gd name="T72" fmla="*/ 86 w 153"/>
                <a:gd name="T73" fmla="*/ 78 h 219"/>
                <a:gd name="T74" fmla="*/ 73 w 153"/>
                <a:gd name="T75" fmla="*/ 95 h 219"/>
                <a:gd name="T76" fmla="*/ 73 w 153"/>
                <a:gd name="T77" fmla="*/ 103 h 219"/>
                <a:gd name="T78" fmla="*/ 79 w 153"/>
                <a:gd name="T79" fmla="*/ 106 h 219"/>
                <a:gd name="T80" fmla="*/ 76 w 153"/>
                <a:gd name="T81" fmla="*/ 110 h 219"/>
                <a:gd name="T82" fmla="*/ 70 w 153"/>
                <a:gd name="T83" fmla="*/ 116 h 219"/>
                <a:gd name="T84" fmla="*/ 65 w 153"/>
                <a:gd name="T85" fmla="*/ 117 h 219"/>
                <a:gd name="T86" fmla="*/ 62 w 153"/>
                <a:gd name="T87" fmla="*/ 117 h 219"/>
                <a:gd name="T88" fmla="*/ 58 w 153"/>
                <a:gd name="T89" fmla="*/ 121 h 219"/>
                <a:gd name="T90" fmla="*/ 48 w 153"/>
                <a:gd name="T91" fmla="*/ 140 h 219"/>
                <a:gd name="T92" fmla="*/ 36 w 153"/>
                <a:gd name="T93" fmla="*/ 165 h 219"/>
                <a:gd name="T94" fmla="*/ 29 w 153"/>
                <a:gd name="T95" fmla="*/ 188 h 219"/>
                <a:gd name="T96" fmla="*/ 25 w 153"/>
                <a:gd name="T97" fmla="*/ 200 h 219"/>
                <a:gd name="T98" fmla="*/ 21 w 153"/>
                <a:gd name="T99" fmla="*/ 210 h 219"/>
                <a:gd name="T100" fmla="*/ 15 w 153"/>
                <a:gd name="T101" fmla="*/ 214 h 219"/>
                <a:gd name="T102" fmla="*/ 4 w 153"/>
                <a:gd name="T103" fmla="*/ 217 h 21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53"/>
                <a:gd name="T157" fmla="*/ 0 h 219"/>
                <a:gd name="T158" fmla="*/ 153 w 153"/>
                <a:gd name="T159" fmla="*/ 219 h 21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53" h="219">
                  <a:moveTo>
                    <a:pt x="0" y="219"/>
                  </a:moveTo>
                  <a:lnTo>
                    <a:pt x="5" y="208"/>
                  </a:lnTo>
                  <a:lnTo>
                    <a:pt x="12" y="194"/>
                  </a:lnTo>
                  <a:lnTo>
                    <a:pt x="17" y="179"/>
                  </a:lnTo>
                  <a:lnTo>
                    <a:pt x="22" y="169"/>
                  </a:lnTo>
                  <a:lnTo>
                    <a:pt x="26" y="159"/>
                  </a:lnTo>
                  <a:lnTo>
                    <a:pt x="32" y="144"/>
                  </a:lnTo>
                  <a:lnTo>
                    <a:pt x="39" y="130"/>
                  </a:lnTo>
                  <a:lnTo>
                    <a:pt x="42" y="122"/>
                  </a:lnTo>
                  <a:lnTo>
                    <a:pt x="37" y="117"/>
                  </a:lnTo>
                  <a:lnTo>
                    <a:pt x="32" y="111"/>
                  </a:lnTo>
                  <a:lnTo>
                    <a:pt x="29" y="105"/>
                  </a:lnTo>
                  <a:lnTo>
                    <a:pt x="28" y="97"/>
                  </a:lnTo>
                  <a:lnTo>
                    <a:pt x="28" y="92"/>
                  </a:lnTo>
                  <a:lnTo>
                    <a:pt x="29" y="92"/>
                  </a:lnTo>
                  <a:lnTo>
                    <a:pt x="30" y="95"/>
                  </a:lnTo>
                  <a:lnTo>
                    <a:pt x="32" y="100"/>
                  </a:lnTo>
                  <a:lnTo>
                    <a:pt x="36" y="103"/>
                  </a:lnTo>
                  <a:lnTo>
                    <a:pt x="40" y="106"/>
                  </a:lnTo>
                  <a:lnTo>
                    <a:pt x="45" y="109"/>
                  </a:lnTo>
                  <a:lnTo>
                    <a:pt x="48" y="110"/>
                  </a:lnTo>
                  <a:lnTo>
                    <a:pt x="53" y="104"/>
                  </a:lnTo>
                  <a:lnTo>
                    <a:pt x="59" y="99"/>
                  </a:lnTo>
                  <a:lnTo>
                    <a:pt x="65" y="91"/>
                  </a:lnTo>
                  <a:lnTo>
                    <a:pt x="71" y="84"/>
                  </a:lnTo>
                  <a:lnTo>
                    <a:pt x="76" y="77"/>
                  </a:lnTo>
                  <a:lnTo>
                    <a:pt x="81" y="71"/>
                  </a:lnTo>
                  <a:lnTo>
                    <a:pt x="83" y="66"/>
                  </a:lnTo>
                  <a:lnTo>
                    <a:pt x="85" y="62"/>
                  </a:lnTo>
                  <a:lnTo>
                    <a:pt x="85" y="54"/>
                  </a:lnTo>
                  <a:lnTo>
                    <a:pt x="83" y="41"/>
                  </a:lnTo>
                  <a:lnTo>
                    <a:pt x="79" y="28"/>
                  </a:lnTo>
                  <a:lnTo>
                    <a:pt x="74" y="19"/>
                  </a:lnTo>
                  <a:lnTo>
                    <a:pt x="71" y="14"/>
                  </a:lnTo>
                  <a:lnTo>
                    <a:pt x="68" y="10"/>
                  </a:lnTo>
                  <a:lnTo>
                    <a:pt x="70" y="10"/>
                  </a:lnTo>
                  <a:lnTo>
                    <a:pt x="73" y="12"/>
                  </a:lnTo>
                  <a:lnTo>
                    <a:pt x="79" y="19"/>
                  </a:lnTo>
                  <a:lnTo>
                    <a:pt x="85" y="32"/>
                  </a:lnTo>
                  <a:lnTo>
                    <a:pt x="90" y="44"/>
                  </a:lnTo>
                  <a:lnTo>
                    <a:pt x="92" y="54"/>
                  </a:lnTo>
                  <a:lnTo>
                    <a:pt x="99" y="41"/>
                  </a:lnTo>
                  <a:lnTo>
                    <a:pt x="108" y="25"/>
                  </a:lnTo>
                  <a:lnTo>
                    <a:pt x="116" y="10"/>
                  </a:lnTo>
                  <a:lnTo>
                    <a:pt x="124" y="2"/>
                  </a:lnTo>
                  <a:lnTo>
                    <a:pt x="128" y="0"/>
                  </a:lnTo>
                  <a:lnTo>
                    <a:pt x="130" y="0"/>
                  </a:lnTo>
                  <a:lnTo>
                    <a:pt x="128" y="3"/>
                  </a:lnTo>
                  <a:lnTo>
                    <a:pt x="125" y="7"/>
                  </a:lnTo>
                  <a:lnTo>
                    <a:pt x="119" y="18"/>
                  </a:lnTo>
                  <a:lnTo>
                    <a:pt x="111" y="36"/>
                  </a:lnTo>
                  <a:lnTo>
                    <a:pt x="102" y="53"/>
                  </a:lnTo>
                  <a:lnTo>
                    <a:pt x="97" y="62"/>
                  </a:lnTo>
                  <a:lnTo>
                    <a:pt x="103" y="60"/>
                  </a:lnTo>
                  <a:lnTo>
                    <a:pt x="111" y="58"/>
                  </a:lnTo>
                  <a:lnTo>
                    <a:pt x="118" y="55"/>
                  </a:lnTo>
                  <a:lnTo>
                    <a:pt x="124" y="53"/>
                  </a:lnTo>
                  <a:lnTo>
                    <a:pt x="130" y="52"/>
                  </a:lnTo>
                  <a:lnTo>
                    <a:pt x="135" y="50"/>
                  </a:lnTo>
                  <a:lnTo>
                    <a:pt x="139" y="48"/>
                  </a:lnTo>
                  <a:lnTo>
                    <a:pt x="142" y="45"/>
                  </a:lnTo>
                  <a:lnTo>
                    <a:pt x="148" y="42"/>
                  </a:lnTo>
                  <a:lnTo>
                    <a:pt x="152" y="41"/>
                  </a:lnTo>
                  <a:lnTo>
                    <a:pt x="153" y="42"/>
                  </a:lnTo>
                  <a:lnTo>
                    <a:pt x="150" y="45"/>
                  </a:lnTo>
                  <a:lnTo>
                    <a:pt x="145" y="49"/>
                  </a:lnTo>
                  <a:lnTo>
                    <a:pt x="140" y="52"/>
                  </a:lnTo>
                  <a:lnTo>
                    <a:pt x="132" y="58"/>
                  </a:lnTo>
                  <a:lnTo>
                    <a:pt x="123" y="62"/>
                  </a:lnTo>
                  <a:lnTo>
                    <a:pt x="114" y="67"/>
                  </a:lnTo>
                  <a:lnTo>
                    <a:pt x="105" y="70"/>
                  </a:lnTo>
                  <a:lnTo>
                    <a:pt x="98" y="72"/>
                  </a:lnTo>
                  <a:lnTo>
                    <a:pt x="93" y="74"/>
                  </a:lnTo>
                  <a:lnTo>
                    <a:pt x="86" y="78"/>
                  </a:lnTo>
                  <a:lnTo>
                    <a:pt x="79" y="86"/>
                  </a:lnTo>
                  <a:lnTo>
                    <a:pt x="73" y="95"/>
                  </a:lnTo>
                  <a:lnTo>
                    <a:pt x="71" y="101"/>
                  </a:lnTo>
                  <a:lnTo>
                    <a:pt x="73" y="103"/>
                  </a:lnTo>
                  <a:lnTo>
                    <a:pt x="75" y="105"/>
                  </a:lnTo>
                  <a:lnTo>
                    <a:pt x="79" y="106"/>
                  </a:lnTo>
                  <a:lnTo>
                    <a:pt x="81" y="106"/>
                  </a:lnTo>
                  <a:lnTo>
                    <a:pt x="76" y="110"/>
                  </a:lnTo>
                  <a:lnTo>
                    <a:pt x="73" y="112"/>
                  </a:lnTo>
                  <a:lnTo>
                    <a:pt x="70" y="116"/>
                  </a:lnTo>
                  <a:lnTo>
                    <a:pt x="67" y="118"/>
                  </a:lnTo>
                  <a:lnTo>
                    <a:pt x="65" y="117"/>
                  </a:lnTo>
                  <a:lnTo>
                    <a:pt x="63" y="117"/>
                  </a:lnTo>
                  <a:lnTo>
                    <a:pt x="62" y="117"/>
                  </a:lnTo>
                  <a:lnTo>
                    <a:pt x="58" y="121"/>
                  </a:lnTo>
                  <a:lnTo>
                    <a:pt x="54" y="130"/>
                  </a:lnTo>
                  <a:lnTo>
                    <a:pt x="48" y="140"/>
                  </a:lnTo>
                  <a:lnTo>
                    <a:pt x="41" y="153"/>
                  </a:lnTo>
                  <a:lnTo>
                    <a:pt x="36" y="165"/>
                  </a:lnTo>
                  <a:lnTo>
                    <a:pt x="31" y="177"/>
                  </a:lnTo>
                  <a:lnTo>
                    <a:pt x="29" y="188"/>
                  </a:lnTo>
                  <a:lnTo>
                    <a:pt x="28" y="196"/>
                  </a:lnTo>
                  <a:lnTo>
                    <a:pt x="25" y="200"/>
                  </a:lnTo>
                  <a:lnTo>
                    <a:pt x="23" y="205"/>
                  </a:lnTo>
                  <a:lnTo>
                    <a:pt x="21" y="210"/>
                  </a:lnTo>
                  <a:lnTo>
                    <a:pt x="19" y="212"/>
                  </a:lnTo>
                  <a:lnTo>
                    <a:pt x="15" y="214"/>
                  </a:lnTo>
                  <a:lnTo>
                    <a:pt x="9" y="216"/>
                  </a:lnTo>
                  <a:lnTo>
                    <a:pt x="4" y="217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76" name="Freeform 686"/>
            <p:cNvSpPr>
              <a:spLocks/>
            </p:cNvSpPr>
            <p:nvPr/>
          </p:nvSpPr>
          <p:spPr bwMode="auto">
            <a:xfrm>
              <a:off x="239" y="913"/>
              <a:ext cx="99" cy="169"/>
            </a:xfrm>
            <a:custGeom>
              <a:avLst/>
              <a:gdLst>
                <a:gd name="T0" fmla="*/ 65 w 99"/>
                <a:gd name="T1" fmla="*/ 10 h 169"/>
                <a:gd name="T2" fmla="*/ 55 w 99"/>
                <a:gd name="T3" fmla="*/ 29 h 169"/>
                <a:gd name="T4" fmla="*/ 47 w 99"/>
                <a:gd name="T5" fmla="*/ 35 h 169"/>
                <a:gd name="T6" fmla="*/ 31 w 99"/>
                <a:gd name="T7" fmla="*/ 41 h 169"/>
                <a:gd name="T8" fmla="*/ 15 w 99"/>
                <a:gd name="T9" fmla="*/ 50 h 169"/>
                <a:gd name="T10" fmla="*/ 4 w 99"/>
                <a:gd name="T11" fmla="*/ 58 h 169"/>
                <a:gd name="T12" fmla="*/ 0 w 99"/>
                <a:gd name="T13" fmla="*/ 64 h 169"/>
                <a:gd name="T14" fmla="*/ 1 w 99"/>
                <a:gd name="T15" fmla="*/ 65 h 169"/>
                <a:gd name="T16" fmla="*/ 8 w 99"/>
                <a:gd name="T17" fmla="*/ 62 h 169"/>
                <a:gd name="T18" fmla="*/ 18 w 99"/>
                <a:gd name="T19" fmla="*/ 55 h 169"/>
                <a:gd name="T20" fmla="*/ 32 w 99"/>
                <a:gd name="T21" fmla="*/ 48 h 169"/>
                <a:gd name="T22" fmla="*/ 44 w 99"/>
                <a:gd name="T23" fmla="*/ 43 h 169"/>
                <a:gd name="T24" fmla="*/ 47 w 99"/>
                <a:gd name="T25" fmla="*/ 50 h 169"/>
                <a:gd name="T26" fmla="*/ 42 w 99"/>
                <a:gd name="T27" fmla="*/ 72 h 169"/>
                <a:gd name="T28" fmla="*/ 36 w 99"/>
                <a:gd name="T29" fmla="*/ 84 h 169"/>
                <a:gd name="T30" fmla="*/ 26 w 99"/>
                <a:gd name="T31" fmla="*/ 95 h 169"/>
                <a:gd name="T32" fmla="*/ 14 w 99"/>
                <a:gd name="T33" fmla="*/ 107 h 169"/>
                <a:gd name="T34" fmla="*/ 6 w 99"/>
                <a:gd name="T35" fmla="*/ 116 h 169"/>
                <a:gd name="T36" fmla="*/ 4 w 99"/>
                <a:gd name="T37" fmla="*/ 123 h 169"/>
                <a:gd name="T38" fmla="*/ 6 w 99"/>
                <a:gd name="T39" fmla="*/ 125 h 169"/>
                <a:gd name="T40" fmla="*/ 14 w 99"/>
                <a:gd name="T41" fmla="*/ 115 h 169"/>
                <a:gd name="T42" fmla="*/ 34 w 99"/>
                <a:gd name="T43" fmla="*/ 97 h 169"/>
                <a:gd name="T44" fmla="*/ 42 w 99"/>
                <a:gd name="T45" fmla="*/ 105 h 169"/>
                <a:gd name="T46" fmla="*/ 45 w 99"/>
                <a:gd name="T47" fmla="*/ 150 h 169"/>
                <a:gd name="T48" fmla="*/ 49 w 99"/>
                <a:gd name="T49" fmla="*/ 167 h 169"/>
                <a:gd name="T50" fmla="*/ 50 w 99"/>
                <a:gd name="T51" fmla="*/ 167 h 169"/>
                <a:gd name="T52" fmla="*/ 50 w 99"/>
                <a:gd name="T53" fmla="*/ 147 h 169"/>
                <a:gd name="T54" fmla="*/ 49 w 99"/>
                <a:gd name="T55" fmla="*/ 98 h 169"/>
                <a:gd name="T56" fmla="*/ 52 w 99"/>
                <a:gd name="T57" fmla="*/ 82 h 169"/>
                <a:gd name="T58" fmla="*/ 55 w 99"/>
                <a:gd name="T59" fmla="*/ 84 h 169"/>
                <a:gd name="T60" fmla="*/ 60 w 99"/>
                <a:gd name="T61" fmla="*/ 97 h 169"/>
                <a:gd name="T62" fmla="*/ 81 w 99"/>
                <a:gd name="T63" fmla="*/ 121 h 169"/>
                <a:gd name="T64" fmla="*/ 92 w 99"/>
                <a:gd name="T65" fmla="*/ 127 h 169"/>
                <a:gd name="T66" fmla="*/ 87 w 99"/>
                <a:gd name="T67" fmla="*/ 120 h 169"/>
                <a:gd name="T68" fmla="*/ 77 w 99"/>
                <a:gd name="T69" fmla="*/ 106 h 169"/>
                <a:gd name="T70" fmla="*/ 62 w 99"/>
                <a:gd name="T71" fmla="*/ 86 h 169"/>
                <a:gd name="T72" fmla="*/ 58 w 99"/>
                <a:gd name="T73" fmla="*/ 70 h 169"/>
                <a:gd name="T74" fmla="*/ 59 w 99"/>
                <a:gd name="T75" fmla="*/ 50 h 169"/>
                <a:gd name="T76" fmla="*/ 61 w 99"/>
                <a:gd name="T77" fmla="*/ 42 h 169"/>
                <a:gd name="T78" fmla="*/ 65 w 99"/>
                <a:gd name="T79" fmla="*/ 44 h 169"/>
                <a:gd name="T80" fmla="*/ 75 w 99"/>
                <a:gd name="T81" fmla="*/ 54 h 169"/>
                <a:gd name="T82" fmla="*/ 92 w 99"/>
                <a:gd name="T83" fmla="*/ 70 h 169"/>
                <a:gd name="T84" fmla="*/ 99 w 99"/>
                <a:gd name="T85" fmla="*/ 75 h 169"/>
                <a:gd name="T86" fmla="*/ 92 w 99"/>
                <a:gd name="T87" fmla="*/ 65 h 169"/>
                <a:gd name="T88" fmla="*/ 83 w 99"/>
                <a:gd name="T89" fmla="*/ 54 h 169"/>
                <a:gd name="T90" fmla="*/ 73 w 99"/>
                <a:gd name="T91" fmla="*/ 42 h 169"/>
                <a:gd name="T92" fmla="*/ 69 w 99"/>
                <a:gd name="T93" fmla="*/ 34 h 169"/>
                <a:gd name="T94" fmla="*/ 69 w 99"/>
                <a:gd name="T95" fmla="*/ 17 h 169"/>
                <a:gd name="T96" fmla="*/ 75 w 99"/>
                <a:gd name="T97" fmla="*/ 2 h 169"/>
                <a:gd name="T98" fmla="*/ 73 w 99"/>
                <a:gd name="T99" fmla="*/ 0 h 1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9"/>
                <a:gd name="T151" fmla="*/ 0 h 169"/>
                <a:gd name="T152" fmla="*/ 99 w 99"/>
                <a:gd name="T153" fmla="*/ 169 h 1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9" h="169">
                  <a:moveTo>
                    <a:pt x="69" y="3"/>
                  </a:moveTo>
                  <a:lnTo>
                    <a:pt x="65" y="10"/>
                  </a:lnTo>
                  <a:lnTo>
                    <a:pt x="59" y="20"/>
                  </a:lnTo>
                  <a:lnTo>
                    <a:pt x="55" y="29"/>
                  </a:lnTo>
                  <a:lnTo>
                    <a:pt x="52" y="35"/>
                  </a:lnTo>
                  <a:lnTo>
                    <a:pt x="47" y="35"/>
                  </a:lnTo>
                  <a:lnTo>
                    <a:pt x="40" y="37"/>
                  </a:lnTo>
                  <a:lnTo>
                    <a:pt x="31" y="41"/>
                  </a:lnTo>
                  <a:lnTo>
                    <a:pt x="23" y="45"/>
                  </a:lnTo>
                  <a:lnTo>
                    <a:pt x="15" y="50"/>
                  </a:lnTo>
                  <a:lnTo>
                    <a:pt x="8" y="54"/>
                  </a:lnTo>
                  <a:lnTo>
                    <a:pt x="4" y="58"/>
                  </a:lnTo>
                  <a:lnTo>
                    <a:pt x="1" y="61"/>
                  </a:lnTo>
                  <a:lnTo>
                    <a:pt x="0" y="64"/>
                  </a:lnTo>
                  <a:lnTo>
                    <a:pt x="0" y="65"/>
                  </a:lnTo>
                  <a:lnTo>
                    <a:pt x="1" y="65"/>
                  </a:lnTo>
                  <a:lnTo>
                    <a:pt x="5" y="63"/>
                  </a:lnTo>
                  <a:lnTo>
                    <a:pt x="8" y="62"/>
                  </a:lnTo>
                  <a:lnTo>
                    <a:pt x="13" y="59"/>
                  </a:lnTo>
                  <a:lnTo>
                    <a:pt x="18" y="55"/>
                  </a:lnTo>
                  <a:lnTo>
                    <a:pt x="25" y="52"/>
                  </a:lnTo>
                  <a:lnTo>
                    <a:pt x="32" y="48"/>
                  </a:lnTo>
                  <a:lnTo>
                    <a:pt x="39" y="45"/>
                  </a:lnTo>
                  <a:lnTo>
                    <a:pt x="44" y="43"/>
                  </a:lnTo>
                  <a:lnTo>
                    <a:pt x="49" y="42"/>
                  </a:lnTo>
                  <a:lnTo>
                    <a:pt x="47" y="50"/>
                  </a:lnTo>
                  <a:lnTo>
                    <a:pt x="44" y="61"/>
                  </a:lnTo>
                  <a:lnTo>
                    <a:pt x="42" y="72"/>
                  </a:lnTo>
                  <a:lnTo>
                    <a:pt x="41" y="79"/>
                  </a:lnTo>
                  <a:lnTo>
                    <a:pt x="36" y="84"/>
                  </a:lnTo>
                  <a:lnTo>
                    <a:pt x="32" y="88"/>
                  </a:lnTo>
                  <a:lnTo>
                    <a:pt x="26" y="95"/>
                  </a:lnTo>
                  <a:lnTo>
                    <a:pt x="19" y="101"/>
                  </a:lnTo>
                  <a:lnTo>
                    <a:pt x="14" y="107"/>
                  </a:lnTo>
                  <a:lnTo>
                    <a:pt x="9" y="112"/>
                  </a:lnTo>
                  <a:lnTo>
                    <a:pt x="6" y="116"/>
                  </a:lnTo>
                  <a:lnTo>
                    <a:pt x="4" y="120"/>
                  </a:lnTo>
                  <a:lnTo>
                    <a:pt x="4" y="123"/>
                  </a:lnTo>
                  <a:lnTo>
                    <a:pt x="4" y="125"/>
                  </a:lnTo>
                  <a:lnTo>
                    <a:pt x="6" y="125"/>
                  </a:lnTo>
                  <a:lnTo>
                    <a:pt x="8" y="122"/>
                  </a:lnTo>
                  <a:lnTo>
                    <a:pt x="14" y="115"/>
                  </a:lnTo>
                  <a:lnTo>
                    <a:pt x="24" y="105"/>
                  </a:lnTo>
                  <a:lnTo>
                    <a:pt x="34" y="97"/>
                  </a:lnTo>
                  <a:lnTo>
                    <a:pt x="41" y="92"/>
                  </a:lnTo>
                  <a:lnTo>
                    <a:pt x="42" y="105"/>
                  </a:lnTo>
                  <a:lnTo>
                    <a:pt x="43" y="128"/>
                  </a:lnTo>
                  <a:lnTo>
                    <a:pt x="45" y="150"/>
                  </a:lnTo>
                  <a:lnTo>
                    <a:pt x="48" y="163"/>
                  </a:lnTo>
                  <a:lnTo>
                    <a:pt x="49" y="167"/>
                  </a:lnTo>
                  <a:lnTo>
                    <a:pt x="50" y="169"/>
                  </a:lnTo>
                  <a:lnTo>
                    <a:pt x="50" y="167"/>
                  </a:lnTo>
                  <a:lnTo>
                    <a:pt x="51" y="162"/>
                  </a:lnTo>
                  <a:lnTo>
                    <a:pt x="50" y="147"/>
                  </a:lnTo>
                  <a:lnTo>
                    <a:pt x="50" y="122"/>
                  </a:lnTo>
                  <a:lnTo>
                    <a:pt x="49" y="98"/>
                  </a:lnTo>
                  <a:lnTo>
                    <a:pt x="51" y="84"/>
                  </a:lnTo>
                  <a:lnTo>
                    <a:pt x="52" y="82"/>
                  </a:lnTo>
                  <a:lnTo>
                    <a:pt x="53" y="82"/>
                  </a:lnTo>
                  <a:lnTo>
                    <a:pt x="55" y="84"/>
                  </a:lnTo>
                  <a:lnTo>
                    <a:pt x="56" y="88"/>
                  </a:lnTo>
                  <a:lnTo>
                    <a:pt x="60" y="97"/>
                  </a:lnTo>
                  <a:lnTo>
                    <a:pt x="70" y="109"/>
                  </a:lnTo>
                  <a:lnTo>
                    <a:pt x="81" y="121"/>
                  </a:lnTo>
                  <a:lnTo>
                    <a:pt x="89" y="127"/>
                  </a:lnTo>
                  <a:lnTo>
                    <a:pt x="92" y="127"/>
                  </a:lnTo>
                  <a:lnTo>
                    <a:pt x="91" y="124"/>
                  </a:lnTo>
                  <a:lnTo>
                    <a:pt x="87" y="120"/>
                  </a:lnTo>
                  <a:lnTo>
                    <a:pt x="83" y="114"/>
                  </a:lnTo>
                  <a:lnTo>
                    <a:pt x="77" y="106"/>
                  </a:lnTo>
                  <a:lnTo>
                    <a:pt x="69" y="96"/>
                  </a:lnTo>
                  <a:lnTo>
                    <a:pt x="62" y="86"/>
                  </a:lnTo>
                  <a:lnTo>
                    <a:pt x="58" y="78"/>
                  </a:lnTo>
                  <a:lnTo>
                    <a:pt x="58" y="70"/>
                  </a:lnTo>
                  <a:lnTo>
                    <a:pt x="58" y="60"/>
                  </a:lnTo>
                  <a:lnTo>
                    <a:pt x="59" y="50"/>
                  </a:lnTo>
                  <a:lnTo>
                    <a:pt x="60" y="44"/>
                  </a:lnTo>
                  <a:lnTo>
                    <a:pt x="61" y="42"/>
                  </a:lnTo>
                  <a:lnTo>
                    <a:pt x="62" y="42"/>
                  </a:lnTo>
                  <a:lnTo>
                    <a:pt x="65" y="44"/>
                  </a:lnTo>
                  <a:lnTo>
                    <a:pt x="68" y="47"/>
                  </a:lnTo>
                  <a:lnTo>
                    <a:pt x="75" y="54"/>
                  </a:lnTo>
                  <a:lnTo>
                    <a:pt x="83" y="62"/>
                  </a:lnTo>
                  <a:lnTo>
                    <a:pt x="92" y="70"/>
                  </a:lnTo>
                  <a:lnTo>
                    <a:pt x="98" y="75"/>
                  </a:lnTo>
                  <a:lnTo>
                    <a:pt x="99" y="75"/>
                  </a:lnTo>
                  <a:lnTo>
                    <a:pt x="96" y="70"/>
                  </a:lnTo>
                  <a:lnTo>
                    <a:pt x="92" y="65"/>
                  </a:lnTo>
                  <a:lnTo>
                    <a:pt x="87" y="60"/>
                  </a:lnTo>
                  <a:lnTo>
                    <a:pt x="83" y="54"/>
                  </a:lnTo>
                  <a:lnTo>
                    <a:pt x="77" y="47"/>
                  </a:lnTo>
                  <a:lnTo>
                    <a:pt x="73" y="42"/>
                  </a:lnTo>
                  <a:lnTo>
                    <a:pt x="70" y="38"/>
                  </a:lnTo>
                  <a:lnTo>
                    <a:pt x="69" y="34"/>
                  </a:lnTo>
                  <a:lnTo>
                    <a:pt x="68" y="26"/>
                  </a:lnTo>
                  <a:lnTo>
                    <a:pt x="69" y="17"/>
                  </a:lnTo>
                  <a:lnTo>
                    <a:pt x="73" y="8"/>
                  </a:lnTo>
                  <a:lnTo>
                    <a:pt x="75" y="2"/>
                  </a:lnTo>
                  <a:lnTo>
                    <a:pt x="75" y="0"/>
                  </a:lnTo>
                  <a:lnTo>
                    <a:pt x="73" y="0"/>
                  </a:lnTo>
                  <a:lnTo>
                    <a:pt x="69" y="3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77" name="Freeform 687"/>
            <p:cNvSpPr>
              <a:spLocks/>
            </p:cNvSpPr>
            <p:nvPr/>
          </p:nvSpPr>
          <p:spPr bwMode="auto">
            <a:xfrm>
              <a:off x="587" y="837"/>
              <a:ext cx="196" cy="155"/>
            </a:xfrm>
            <a:custGeom>
              <a:avLst/>
              <a:gdLst>
                <a:gd name="T0" fmla="*/ 3 w 196"/>
                <a:gd name="T1" fmla="*/ 16 h 155"/>
                <a:gd name="T2" fmla="*/ 15 w 196"/>
                <a:gd name="T3" fmla="*/ 25 h 155"/>
                <a:gd name="T4" fmla="*/ 23 w 196"/>
                <a:gd name="T5" fmla="*/ 30 h 155"/>
                <a:gd name="T6" fmla="*/ 39 w 196"/>
                <a:gd name="T7" fmla="*/ 37 h 155"/>
                <a:gd name="T8" fmla="*/ 43 w 196"/>
                <a:gd name="T9" fmla="*/ 56 h 155"/>
                <a:gd name="T10" fmla="*/ 44 w 196"/>
                <a:gd name="T11" fmla="*/ 87 h 155"/>
                <a:gd name="T12" fmla="*/ 48 w 196"/>
                <a:gd name="T13" fmla="*/ 103 h 155"/>
                <a:gd name="T14" fmla="*/ 50 w 196"/>
                <a:gd name="T15" fmla="*/ 98 h 155"/>
                <a:gd name="T16" fmla="*/ 49 w 196"/>
                <a:gd name="T17" fmla="*/ 83 h 155"/>
                <a:gd name="T18" fmla="*/ 52 w 196"/>
                <a:gd name="T19" fmla="*/ 51 h 155"/>
                <a:gd name="T20" fmla="*/ 57 w 196"/>
                <a:gd name="T21" fmla="*/ 44 h 155"/>
                <a:gd name="T22" fmla="*/ 66 w 196"/>
                <a:gd name="T23" fmla="*/ 53 h 155"/>
                <a:gd name="T24" fmla="*/ 77 w 196"/>
                <a:gd name="T25" fmla="*/ 63 h 155"/>
                <a:gd name="T26" fmla="*/ 86 w 196"/>
                <a:gd name="T27" fmla="*/ 71 h 155"/>
                <a:gd name="T28" fmla="*/ 92 w 196"/>
                <a:gd name="T29" fmla="*/ 90 h 155"/>
                <a:gd name="T30" fmla="*/ 101 w 196"/>
                <a:gd name="T31" fmla="*/ 138 h 155"/>
                <a:gd name="T32" fmla="*/ 110 w 196"/>
                <a:gd name="T33" fmla="*/ 155 h 155"/>
                <a:gd name="T34" fmla="*/ 110 w 196"/>
                <a:gd name="T35" fmla="*/ 147 h 155"/>
                <a:gd name="T36" fmla="*/ 104 w 196"/>
                <a:gd name="T37" fmla="*/ 128 h 155"/>
                <a:gd name="T38" fmla="*/ 99 w 196"/>
                <a:gd name="T39" fmla="*/ 92 h 155"/>
                <a:gd name="T40" fmla="*/ 108 w 196"/>
                <a:gd name="T41" fmla="*/ 84 h 155"/>
                <a:gd name="T42" fmla="*/ 135 w 196"/>
                <a:gd name="T43" fmla="*/ 98 h 155"/>
                <a:gd name="T44" fmla="*/ 164 w 196"/>
                <a:gd name="T45" fmla="*/ 115 h 155"/>
                <a:gd name="T46" fmla="*/ 188 w 196"/>
                <a:gd name="T47" fmla="*/ 129 h 155"/>
                <a:gd name="T48" fmla="*/ 195 w 196"/>
                <a:gd name="T49" fmla="*/ 135 h 155"/>
                <a:gd name="T50" fmla="*/ 194 w 196"/>
                <a:gd name="T51" fmla="*/ 130 h 155"/>
                <a:gd name="T52" fmla="*/ 182 w 196"/>
                <a:gd name="T53" fmla="*/ 120 h 155"/>
                <a:gd name="T54" fmla="*/ 160 w 196"/>
                <a:gd name="T55" fmla="*/ 105 h 155"/>
                <a:gd name="T56" fmla="*/ 133 w 196"/>
                <a:gd name="T57" fmla="*/ 88 h 155"/>
                <a:gd name="T58" fmla="*/ 110 w 196"/>
                <a:gd name="T59" fmla="*/ 76 h 155"/>
                <a:gd name="T60" fmla="*/ 99 w 196"/>
                <a:gd name="T61" fmla="*/ 70 h 155"/>
                <a:gd name="T62" fmla="*/ 105 w 196"/>
                <a:gd name="T63" fmla="*/ 69 h 155"/>
                <a:gd name="T64" fmla="*/ 119 w 196"/>
                <a:gd name="T65" fmla="*/ 64 h 155"/>
                <a:gd name="T66" fmla="*/ 139 w 196"/>
                <a:gd name="T67" fmla="*/ 61 h 155"/>
                <a:gd name="T68" fmla="*/ 163 w 196"/>
                <a:gd name="T69" fmla="*/ 60 h 155"/>
                <a:gd name="T70" fmla="*/ 182 w 196"/>
                <a:gd name="T71" fmla="*/ 62 h 155"/>
                <a:gd name="T72" fmla="*/ 196 w 196"/>
                <a:gd name="T73" fmla="*/ 67 h 155"/>
                <a:gd name="T74" fmla="*/ 193 w 196"/>
                <a:gd name="T75" fmla="*/ 61 h 155"/>
                <a:gd name="T76" fmla="*/ 181 w 196"/>
                <a:gd name="T77" fmla="*/ 56 h 155"/>
                <a:gd name="T78" fmla="*/ 159 w 196"/>
                <a:gd name="T79" fmla="*/ 55 h 155"/>
                <a:gd name="T80" fmla="*/ 130 w 196"/>
                <a:gd name="T81" fmla="*/ 56 h 155"/>
                <a:gd name="T82" fmla="*/ 108 w 196"/>
                <a:gd name="T83" fmla="*/ 58 h 155"/>
                <a:gd name="T84" fmla="*/ 99 w 196"/>
                <a:gd name="T85" fmla="*/ 56 h 155"/>
                <a:gd name="T86" fmla="*/ 88 w 196"/>
                <a:gd name="T87" fmla="*/ 51 h 155"/>
                <a:gd name="T88" fmla="*/ 76 w 196"/>
                <a:gd name="T89" fmla="*/ 43 h 155"/>
                <a:gd name="T90" fmla="*/ 67 w 196"/>
                <a:gd name="T91" fmla="*/ 35 h 155"/>
                <a:gd name="T92" fmla="*/ 70 w 196"/>
                <a:gd name="T93" fmla="*/ 29 h 155"/>
                <a:gd name="T94" fmla="*/ 86 w 196"/>
                <a:gd name="T95" fmla="*/ 21 h 155"/>
                <a:gd name="T96" fmla="*/ 102 w 196"/>
                <a:gd name="T97" fmla="*/ 12 h 155"/>
                <a:gd name="T98" fmla="*/ 117 w 196"/>
                <a:gd name="T99" fmla="*/ 6 h 155"/>
                <a:gd name="T100" fmla="*/ 126 w 196"/>
                <a:gd name="T101" fmla="*/ 3 h 155"/>
                <a:gd name="T102" fmla="*/ 119 w 196"/>
                <a:gd name="T103" fmla="*/ 0 h 155"/>
                <a:gd name="T104" fmla="*/ 105 w 196"/>
                <a:gd name="T105" fmla="*/ 4 h 155"/>
                <a:gd name="T106" fmla="*/ 91 w 196"/>
                <a:gd name="T107" fmla="*/ 10 h 155"/>
                <a:gd name="T108" fmla="*/ 74 w 196"/>
                <a:gd name="T109" fmla="*/ 19 h 155"/>
                <a:gd name="T110" fmla="*/ 60 w 196"/>
                <a:gd name="T111" fmla="*/ 25 h 155"/>
                <a:gd name="T112" fmla="*/ 52 w 196"/>
                <a:gd name="T113" fmla="*/ 29 h 155"/>
                <a:gd name="T114" fmla="*/ 42 w 196"/>
                <a:gd name="T115" fmla="*/ 28 h 155"/>
                <a:gd name="T116" fmla="*/ 31 w 196"/>
                <a:gd name="T117" fmla="*/ 23 h 155"/>
                <a:gd name="T118" fmla="*/ 20 w 196"/>
                <a:gd name="T119" fmla="*/ 18 h 155"/>
                <a:gd name="T120" fmla="*/ 10 w 196"/>
                <a:gd name="T121" fmla="*/ 15 h 155"/>
                <a:gd name="T122" fmla="*/ 2 w 196"/>
                <a:gd name="T123" fmla="*/ 12 h 15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96"/>
                <a:gd name="T187" fmla="*/ 0 h 155"/>
                <a:gd name="T188" fmla="*/ 196 w 196"/>
                <a:gd name="T189" fmla="*/ 155 h 15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96" h="155">
                  <a:moveTo>
                    <a:pt x="0" y="12"/>
                  </a:moveTo>
                  <a:lnTo>
                    <a:pt x="3" y="16"/>
                  </a:lnTo>
                  <a:lnTo>
                    <a:pt x="9" y="20"/>
                  </a:lnTo>
                  <a:lnTo>
                    <a:pt x="15" y="25"/>
                  </a:lnTo>
                  <a:lnTo>
                    <a:pt x="18" y="28"/>
                  </a:lnTo>
                  <a:lnTo>
                    <a:pt x="23" y="30"/>
                  </a:lnTo>
                  <a:lnTo>
                    <a:pt x="31" y="34"/>
                  </a:lnTo>
                  <a:lnTo>
                    <a:pt x="39" y="37"/>
                  </a:lnTo>
                  <a:lnTo>
                    <a:pt x="43" y="42"/>
                  </a:lnTo>
                  <a:lnTo>
                    <a:pt x="43" y="56"/>
                  </a:lnTo>
                  <a:lnTo>
                    <a:pt x="43" y="72"/>
                  </a:lnTo>
                  <a:lnTo>
                    <a:pt x="44" y="87"/>
                  </a:lnTo>
                  <a:lnTo>
                    <a:pt x="45" y="98"/>
                  </a:lnTo>
                  <a:lnTo>
                    <a:pt x="48" y="103"/>
                  </a:lnTo>
                  <a:lnTo>
                    <a:pt x="49" y="102"/>
                  </a:lnTo>
                  <a:lnTo>
                    <a:pt x="50" y="98"/>
                  </a:lnTo>
                  <a:lnTo>
                    <a:pt x="49" y="93"/>
                  </a:lnTo>
                  <a:lnTo>
                    <a:pt x="49" y="83"/>
                  </a:lnTo>
                  <a:lnTo>
                    <a:pt x="50" y="67"/>
                  </a:lnTo>
                  <a:lnTo>
                    <a:pt x="52" y="51"/>
                  </a:lnTo>
                  <a:lnTo>
                    <a:pt x="53" y="42"/>
                  </a:lnTo>
                  <a:lnTo>
                    <a:pt x="57" y="44"/>
                  </a:lnTo>
                  <a:lnTo>
                    <a:pt x="61" y="49"/>
                  </a:lnTo>
                  <a:lnTo>
                    <a:pt x="66" y="53"/>
                  </a:lnTo>
                  <a:lnTo>
                    <a:pt x="71" y="59"/>
                  </a:lnTo>
                  <a:lnTo>
                    <a:pt x="77" y="63"/>
                  </a:lnTo>
                  <a:lnTo>
                    <a:pt x="83" y="68"/>
                  </a:lnTo>
                  <a:lnTo>
                    <a:pt x="86" y="71"/>
                  </a:lnTo>
                  <a:lnTo>
                    <a:pt x="90" y="72"/>
                  </a:lnTo>
                  <a:lnTo>
                    <a:pt x="92" y="90"/>
                  </a:lnTo>
                  <a:lnTo>
                    <a:pt x="95" y="114"/>
                  </a:lnTo>
                  <a:lnTo>
                    <a:pt x="101" y="138"/>
                  </a:lnTo>
                  <a:lnTo>
                    <a:pt x="107" y="152"/>
                  </a:lnTo>
                  <a:lnTo>
                    <a:pt x="110" y="155"/>
                  </a:lnTo>
                  <a:lnTo>
                    <a:pt x="111" y="153"/>
                  </a:lnTo>
                  <a:lnTo>
                    <a:pt x="110" y="147"/>
                  </a:lnTo>
                  <a:lnTo>
                    <a:pt x="108" y="140"/>
                  </a:lnTo>
                  <a:lnTo>
                    <a:pt x="104" y="128"/>
                  </a:lnTo>
                  <a:lnTo>
                    <a:pt x="101" y="110"/>
                  </a:lnTo>
                  <a:lnTo>
                    <a:pt x="99" y="92"/>
                  </a:lnTo>
                  <a:lnTo>
                    <a:pt x="99" y="79"/>
                  </a:lnTo>
                  <a:lnTo>
                    <a:pt x="108" y="84"/>
                  </a:lnTo>
                  <a:lnTo>
                    <a:pt x="120" y="90"/>
                  </a:lnTo>
                  <a:lnTo>
                    <a:pt x="135" y="98"/>
                  </a:lnTo>
                  <a:lnTo>
                    <a:pt x="150" y="107"/>
                  </a:lnTo>
                  <a:lnTo>
                    <a:pt x="164" y="115"/>
                  </a:lnTo>
                  <a:lnTo>
                    <a:pt x="178" y="123"/>
                  </a:lnTo>
                  <a:lnTo>
                    <a:pt x="188" y="129"/>
                  </a:lnTo>
                  <a:lnTo>
                    <a:pt x="193" y="132"/>
                  </a:lnTo>
                  <a:lnTo>
                    <a:pt x="195" y="135"/>
                  </a:lnTo>
                  <a:lnTo>
                    <a:pt x="196" y="134"/>
                  </a:lnTo>
                  <a:lnTo>
                    <a:pt x="194" y="130"/>
                  </a:lnTo>
                  <a:lnTo>
                    <a:pt x="188" y="124"/>
                  </a:lnTo>
                  <a:lnTo>
                    <a:pt x="182" y="120"/>
                  </a:lnTo>
                  <a:lnTo>
                    <a:pt x="172" y="113"/>
                  </a:lnTo>
                  <a:lnTo>
                    <a:pt x="160" y="105"/>
                  </a:lnTo>
                  <a:lnTo>
                    <a:pt x="146" y="97"/>
                  </a:lnTo>
                  <a:lnTo>
                    <a:pt x="133" y="88"/>
                  </a:lnTo>
                  <a:lnTo>
                    <a:pt x="120" y="81"/>
                  </a:lnTo>
                  <a:lnTo>
                    <a:pt x="110" y="76"/>
                  </a:lnTo>
                  <a:lnTo>
                    <a:pt x="103" y="72"/>
                  </a:lnTo>
                  <a:lnTo>
                    <a:pt x="99" y="70"/>
                  </a:lnTo>
                  <a:lnTo>
                    <a:pt x="100" y="69"/>
                  </a:lnTo>
                  <a:lnTo>
                    <a:pt x="105" y="69"/>
                  </a:lnTo>
                  <a:lnTo>
                    <a:pt x="112" y="67"/>
                  </a:lnTo>
                  <a:lnTo>
                    <a:pt x="119" y="64"/>
                  </a:lnTo>
                  <a:lnTo>
                    <a:pt x="129" y="62"/>
                  </a:lnTo>
                  <a:lnTo>
                    <a:pt x="139" y="61"/>
                  </a:lnTo>
                  <a:lnTo>
                    <a:pt x="152" y="60"/>
                  </a:lnTo>
                  <a:lnTo>
                    <a:pt x="163" y="60"/>
                  </a:lnTo>
                  <a:lnTo>
                    <a:pt x="175" y="61"/>
                  </a:lnTo>
                  <a:lnTo>
                    <a:pt x="182" y="62"/>
                  </a:lnTo>
                  <a:lnTo>
                    <a:pt x="189" y="64"/>
                  </a:lnTo>
                  <a:lnTo>
                    <a:pt x="196" y="67"/>
                  </a:lnTo>
                  <a:lnTo>
                    <a:pt x="196" y="66"/>
                  </a:lnTo>
                  <a:lnTo>
                    <a:pt x="193" y="61"/>
                  </a:lnTo>
                  <a:lnTo>
                    <a:pt x="187" y="58"/>
                  </a:lnTo>
                  <a:lnTo>
                    <a:pt x="181" y="56"/>
                  </a:lnTo>
                  <a:lnTo>
                    <a:pt x="171" y="56"/>
                  </a:lnTo>
                  <a:lnTo>
                    <a:pt x="159" y="55"/>
                  </a:lnTo>
                  <a:lnTo>
                    <a:pt x="145" y="55"/>
                  </a:lnTo>
                  <a:lnTo>
                    <a:pt x="130" y="56"/>
                  </a:lnTo>
                  <a:lnTo>
                    <a:pt x="118" y="56"/>
                  </a:lnTo>
                  <a:lnTo>
                    <a:pt x="108" y="58"/>
                  </a:lnTo>
                  <a:lnTo>
                    <a:pt x="102" y="58"/>
                  </a:lnTo>
                  <a:lnTo>
                    <a:pt x="99" y="56"/>
                  </a:lnTo>
                  <a:lnTo>
                    <a:pt x="93" y="54"/>
                  </a:lnTo>
                  <a:lnTo>
                    <a:pt x="88" y="51"/>
                  </a:lnTo>
                  <a:lnTo>
                    <a:pt x="82" y="46"/>
                  </a:lnTo>
                  <a:lnTo>
                    <a:pt x="76" y="43"/>
                  </a:lnTo>
                  <a:lnTo>
                    <a:pt x="71" y="38"/>
                  </a:lnTo>
                  <a:lnTo>
                    <a:pt x="67" y="35"/>
                  </a:lnTo>
                  <a:lnTo>
                    <a:pt x="65" y="33"/>
                  </a:lnTo>
                  <a:lnTo>
                    <a:pt x="70" y="29"/>
                  </a:lnTo>
                  <a:lnTo>
                    <a:pt x="78" y="26"/>
                  </a:lnTo>
                  <a:lnTo>
                    <a:pt x="86" y="21"/>
                  </a:lnTo>
                  <a:lnTo>
                    <a:pt x="94" y="17"/>
                  </a:lnTo>
                  <a:lnTo>
                    <a:pt x="102" y="12"/>
                  </a:lnTo>
                  <a:lnTo>
                    <a:pt x="110" y="8"/>
                  </a:lnTo>
                  <a:lnTo>
                    <a:pt x="117" y="6"/>
                  </a:lnTo>
                  <a:lnTo>
                    <a:pt x="121" y="4"/>
                  </a:lnTo>
                  <a:lnTo>
                    <a:pt x="126" y="3"/>
                  </a:lnTo>
                  <a:lnTo>
                    <a:pt x="125" y="1"/>
                  </a:lnTo>
                  <a:lnTo>
                    <a:pt x="119" y="0"/>
                  </a:lnTo>
                  <a:lnTo>
                    <a:pt x="111" y="2"/>
                  </a:lnTo>
                  <a:lnTo>
                    <a:pt x="105" y="4"/>
                  </a:lnTo>
                  <a:lnTo>
                    <a:pt x="99" y="7"/>
                  </a:lnTo>
                  <a:lnTo>
                    <a:pt x="91" y="10"/>
                  </a:lnTo>
                  <a:lnTo>
                    <a:pt x="82" y="15"/>
                  </a:lnTo>
                  <a:lnTo>
                    <a:pt x="74" y="19"/>
                  </a:lnTo>
                  <a:lnTo>
                    <a:pt x="66" y="23"/>
                  </a:lnTo>
                  <a:lnTo>
                    <a:pt x="60" y="25"/>
                  </a:lnTo>
                  <a:lnTo>
                    <a:pt x="57" y="27"/>
                  </a:lnTo>
                  <a:lnTo>
                    <a:pt x="52" y="29"/>
                  </a:lnTo>
                  <a:lnTo>
                    <a:pt x="48" y="29"/>
                  </a:lnTo>
                  <a:lnTo>
                    <a:pt x="42" y="28"/>
                  </a:lnTo>
                  <a:lnTo>
                    <a:pt x="35" y="25"/>
                  </a:lnTo>
                  <a:lnTo>
                    <a:pt x="31" y="23"/>
                  </a:lnTo>
                  <a:lnTo>
                    <a:pt x="26" y="20"/>
                  </a:lnTo>
                  <a:lnTo>
                    <a:pt x="20" y="18"/>
                  </a:lnTo>
                  <a:lnTo>
                    <a:pt x="16" y="16"/>
                  </a:lnTo>
                  <a:lnTo>
                    <a:pt x="10" y="15"/>
                  </a:lnTo>
                  <a:lnTo>
                    <a:pt x="6" y="13"/>
                  </a:lnTo>
                  <a:lnTo>
                    <a:pt x="2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4" name="AutoShape 4"/>
          <p:cNvSpPr>
            <a:spLocks noChangeArrowheads="1"/>
          </p:cNvSpPr>
          <p:nvPr/>
        </p:nvSpPr>
        <p:spPr bwMode="auto">
          <a:xfrm>
            <a:off x="2438400" y="4876800"/>
            <a:ext cx="457200" cy="4381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6" name="AutoShape 351"/>
          <p:cNvSpPr>
            <a:spLocks noChangeArrowheads="1"/>
          </p:cNvSpPr>
          <p:nvPr/>
        </p:nvSpPr>
        <p:spPr bwMode="auto">
          <a:xfrm>
            <a:off x="6705600" y="5486400"/>
            <a:ext cx="457200" cy="4381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8" name="AutoShape 344"/>
          <p:cNvSpPr>
            <a:spLocks noChangeArrowheads="1"/>
          </p:cNvSpPr>
          <p:nvPr/>
        </p:nvSpPr>
        <p:spPr bwMode="auto">
          <a:xfrm>
            <a:off x="1828800" y="5962650"/>
            <a:ext cx="457200" cy="4381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9" name="AutoShape 351"/>
          <p:cNvSpPr>
            <a:spLocks noChangeArrowheads="1"/>
          </p:cNvSpPr>
          <p:nvPr/>
        </p:nvSpPr>
        <p:spPr bwMode="auto">
          <a:xfrm>
            <a:off x="1066800" y="4419600"/>
            <a:ext cx="457200" cy="4381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1" name="TextBox 670"/>
          <p:cNvSpPr txBox="1"/>
          <p:nvPr/>
        </p:nvSpPr>
        <p:spPr>
          <a:xfrm>
            <a:off x="61999" y="3049005"/>
            <a:ext cx="8913150" cy="246986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2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Làm đồng hồ để bàn</a:t>
            </a:r>
            <a:endParaRPr lang="en-US" sz="32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5172074"/>
            <a:ext cx="45720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057400" y="152400"/>
            <a:ext cx="5159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/>
              <a:t>TRƯỜNG TIỂU HỌC ÁI MỘ A</a:t>
            </a:r>
            <a:endParaRPr lang="en-US" sz="2800" b="1" dirty="0"/>
          </a:p>
        </p:txBody>
      </p:sp>
      <p:sp>
        <p:nvSpPr>
          <p:cNvPr id="657" name="TextBox 656"/>
          <p:cNvSpPr txBox="1"/>
          <p:nvPr/>
        </p:nvSpPr>
        <p:spPr>
          <a:xfrm>
            <a:off x="1397100" y="2362200"/>
            <a:ext cx="6747899" cy="18288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giảng trực tuyến lớp 3</a:t>
            </a:r>
          </a:p>
          <a:p>
            <a:pPr algn="ctr"/>
            <a:r>
              <a:rPr lang="vi-V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Tuần 29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173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ublic\Documents\Khungsa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838200"/>
            <a:ext cx="8685212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2057400" y="0"/>
            <a:ext cx="480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 1: 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Cắt giấy</a:t>
            </a:r>
          </a:p>
        </p:txBody>
      </p:sp>
      <p:sp>
        <p:nvSpPr>
          <p:cNvPr id="2" name="Rectangle 1"/>
          <p:cNvSpPr/>
          <p:nvPr/>
        </p:nvSpPr>
        <p:spPr>
          <a:xfrm>
            <a:off x="239713" y="838200"/>
            <a:ext cx="8685212" cy="5905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ublic\Documents\Desau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838200"/>
            <a:ext cx="8685212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3363" y="846138"/>
            <a:ext cx="8685212" cy="5905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72" name="TextBox 10"/>
          <p:cNvSpPr txBox="1">
            <a:spLocks noChangeArrowheads="1"/>
          </p:cNvSpPr>
          <p:nvPr/>
        </p:nvSpPr>
        <p:spPr bwMode="auto">
          <a:xfrm>
            <a:off x="2057400" y="0"/>
            <a:ext cx="480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 1: 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Cắt giấy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Documents\Chansa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016000"/>
            <a:ext cx="364807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Public\Documents\Matsa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066800"/>
            <a:ext cx="50863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2057400" y="0"/>
            <a:ext cx="480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 1: 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Cắt giấy</a:t>
            </a:r>
          </a:p>
        </p:txBody>
      </p:sp>
      <p:sp>
        <p:nvSpPr>
          <p:cNvPr id="2" name="Rectangle 1"/>
          <p:cNvSpPr/>
          <p:nvPr/>
        </p:nvSpPr>
        <p:spPr>
          <a:xfrm>
            <a:off x="146050" y="1066800"/>
            <a:ext cx="5086350" cy="2971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34000" y="1016000"/>
            <a:ext cx="3648075" cy="369411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2E89E92-7EBF-47BF-8D91-321EFD393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81000"/>
            <a:ext cx="2362200" cy="3657600"/>
          </a:xfrm>
          <a:prstGeom prst="rect">
            <a:avLst/>
          </a:prstGeom>
          <a:solidFill>
            <a:srgbClr val="BBE0E3"/>
          </a:solidFill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Khung đồng hồ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9814FD7-2982-44AB-BFE9-140543B85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800600"/>
            <a:ext cx="2362200" cy="1447800"/>
          </a:xfrm>
          <a:prstGeom prst="rect">
            <a:avLst/>
          </a:prstGeom>
          <a:solidFill>
            <a:srgbClr val="FFFFFF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Mặt đồng hồ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0792C27-1040-4043-82B2-5FE6B6B5F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4419600"/>
            <a:ext cx="2057400" cy="2133600"/>
          </a:xfrm>
          <a:prstGeom prst="rect">
            <a:avLst/>
          </a:prstGeom>
          <a:solidFill>
            <a:srgbClr val="FF33CC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Chân đỡ đồng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hồ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58CAEBD-AE4B-4B9B-A4C4-DB2BECC73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81000"/>
            <a:ext cx="2362200" cy="36576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825B3776-156B-4A85-8966-77949F3839C3}"/>
              </a:ext>
            </a:extLst>
          </p:cNvPr>
          <p:cNvSpPr>
            <a:spLocks/>
          </p:cNvSpPr>
          <p:nvPr/>
        </p:nvSpPr>
        <p:spPr bwMode="auto">
          <a:xfrm>
            <a:off x="838200" y="414338"/>
            <a:ext cx="228600" cy="3581400"/>
          </a:xfrm>
          <a:prstGeom prst="leftBrace">
            <a:avLst>
              <a:gd name="adj1" fmla="val 130556"/>
              <a:gd name="adj2" fmla="val 49250"/>
            </a:avLst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D046570C-D199-4A57-9638-2E2EEFE320C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0138" y="4148138"/>
            <a:ext cx="2438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BA386D16-8B53-4EEC-93BA-E042BC34F47B}"/>
              </a:ext>
            </a:extLst>
          </p:cNvPr>
          <p:cNvSpPr>
            <a:spLocks/>
          </p:cNvSpPr>
          <p:nvPr/>
        </p:nvSpPr>
        <p:spPr bwMode="auto">
          <a:xfrm rot="10800000">
            <a:off x="7239000" y="400050"/>
            <a:ext cx="304800" cy="3609975"/>
          </a:xfrm>
          <a:prstGeom prst="leftBrace">
            <a:avLst>
              <a:gd name="adj1" fmla="val 84496"/>
              <a:gd name="adj2" fmla="val 50444"/>
            </a:avLst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11" name="Line 9">
            <a:extLst>
              <a:ext uri="{FF2B5EF4-FFF2-40B4-BE49-F238E27FC236}">
                <a16:creationId xmlns:a16="http://schemas.microsoft.com/office/drawing/2014/main" id="{404F9294-379E-42F5-B3FA-7D045A09F81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62513" y="4114800"/>
            <a:ext cx="2438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3E3F7BB2-0709-4CC3-813F-56EC8CF073F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4800600"/>
            <a:ext cx="0" cy="1447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13" name="Line 11">
            <a:extLst>
              <a:ext uri="{FF2B5EF4-FFF2-40B4-BE49-F238E27FC236}">
                <a16:creationId xmlns:a16="http://schemas.microsoft.com/office/drawing/2014/main" id="{F542B76F-6DCF-4561-9BF8-494AA1DBA3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38250" y="6324600"/>
            <a:ext cx="2452688" cy="285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6900EB48-5287-4414-B858-7887FD22B8EC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4419600"/>
            <a:ext cx="0" cy="2133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1BDFB8EA-4067-4541-9192-9FCEDAF94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9812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24 ô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2B3C5BA8-1BB2-40F9-97BE-1487767D6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291263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14 ô</a:t>
            </a: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4E44AE90-6170-4295-9E07-9C49F76BC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8747" y="4953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10 ô</a:t>
            </a:r>
          </a:p>
        </p:txBody>
      </p:sp>
      <p:sp>
        <p:nvSpPr>
          <p:cNvPr id="18" name="Text Box 16">
            <a:extLst>
              <a:ext uri="{FF2B5EF4-FFF2-40B4-BE49-F238E27FC236}">
                <a16:creationId xmlns:a16="http://schemas.microsoft.com/office/drawing/2014/main" id="{59E0F3EB-6BF0-4010-91B4-12AF0F684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1816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8 ô</a:t>
            </a:r>
          </a:p>
        </p:txBody>
      </p:sp>
      <p:sp>
        <p:nvSpPr>
          <p:cNvPr id="19" name="Text Box 17">
            <a:extLst>
              <a:ext uri="{FF2B5EF4-FFF2-40B4-BE49-F238E27FC236}">
                <a16:creationId xmlns:a16="http://schemas.microsoft.com/office/drawing/2014/main" id="{F80BDE24-52EF-4924-96C3-7933A0358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191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16 ô</a:t>
            </a:r>
          </a:p>
        </p:txBody>
      </p:sp>
      <p:sp>
        <p:nvSpPr>
          <p:cNvPr id="20" name="Text Box 18">
            <a:extLst>
              <a:ext uri="{FF2B5EF4-FFF2-40B4-BE49-F238E27FC236}">
                <a16:creationId xmlns:a16="http://schemas.microsoft.com/office/drawing/2014/main" id="{ADE720A6-7181-49DD-A044-8CF72130C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905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24 ô</a:t>
            </a:r>
          </a:p>
        </p:txBody>
      </p:sp>
      <p:sp>
        <p:nvSpPr>
          <p:cNvPr id="21" name="Text Box 19">
            <a:extLst>
              <a:ext uri="{FF2B5EF4-FFF2-40B4-BE49-F238E27FC236}">
                <a16:creationId xmlns:a16="http://schemas.microsoft.com/office/drawing/2014/main" id="{03C0E0F7-0434-4D9B-80FA-1EB17CCF9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191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16 ô</a:t>
            </a:r>
          </a:p>
        </p:txBody>
      </p:sp>
      <p:sp>
        <p:nvSpPr>
          <p:cNvPr id="22" name="Text Box 20">
            <a:extLst>
              <a:ext uri="{FF2B5EF4-FFF2-40B4-BE49-F238E27FC236}">
                <a16:creationId xmlns:a16="http://schemas.microsoft.com/office/drawing/2014/main" id="{FBBB1DAC-E0E7-4D9F-9DAF-1EE712026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1868488"/>
            <a:ext cx="1857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Đế đồng hồ</a:t>
            </a:r>
          </a:p>
        </p:txBody>
      </p:sp>
    </p:spTree>
    <p:extLst>
      <p:ext uri="{BB962C8B-B14F-4D97-AF65-F5344CB8AC3E}">
        <p14:creationId xmlns:p14="http://schemas.microsoft.com/office/powerpoint/2010/main" val="30741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4"/>
          <p:cNvSpPr txBox="1">
            <a:spLocks noChangeArrowheads="1"/>
          </p:cNvSpPr>
          <p:nvPr/>
        </p:nvSpPr>
        <p:spPr bwMode="auto">
          <a:xfrm>
            <a:off x="152400" y="9525"/>
            <a:ext cx="883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TextBox 9"/>
          <p:cNvSpPr txBox="1">
            <a:spLocks noChangeArrowheads="1"/>
          </p:cNvSpPr>
          <p:nvPr/>
        </p:nvSpPr>
        <p:spPr bwMode="auto">
          <a:xfrm>
            <a:off x="2699792" y="471488"/>
            <a:ext cx="525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3200" b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TextBox 24"/>
          <p:cNvSpPr txBox="1">
            <a:spLocks noChangeArrowheads="1"/>
          </p:cNvSpPr>
          <p:nvPr/>
        </p:nvSpPr>
        <p:spPr bwMode="auto">
          <a:xfrm>
            <a:off x="4572000" y="1371600"/>
            <a:ext cx="4443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Arial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dirty="0">
                <a:latin typeface="Arial" charset="0"/>
              </a:rPr>
              <a:t>.</a:t>
            </a:r>
          </a:p>
        </p:txBody>
      </p:sp>
      <p:sp>
        <p:nvSpPr>
          <p:cNvPr id="5125" name="TextBox 25"/>
          <p:cNvSpPr txBox="1">
            <a:spLocks noChangeArrowheads="1"/>
          </p:cNvSpPr>
          <p:nvPr/>
        </p:nvSpPr>
        <p:spPr bwMode="auto">
          <a:xfrm>
            <a:off x="4556125" y="1981200"/>
            <a:ext cx="45878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Arial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Arial" charset="0"/>
              </a:rPr>
              <a:t>.</a:t>
            </a:r>
          </a:p>
        </p:txBody>
      </p:sp>
      <p:pic>
        <p:nvPicPr>
          <p:cNvPr id="5126" name="Picture 19" descr="E:\Lam dong ho de ban\Snap3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49300"/>
            <a:ext cx="4403725" cy="591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20" descr="E:\Lam dong ho de ban\Snap5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13" y="3435350"/>
            <a:ext cx="42672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4"/>
          <p:cNvSpPr txBox="1">
            <a:spLocks noChangeArrowheads="1"/>
          </p:cNvSpPr>
          <p:nvPr/>
        </p:nvSpPr>
        <p:spPr bwMode="auto">
          <a:xfrm>
            <a:off x="0" y="-26988"/>
            <a:ext cx="9137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FF0000"/>
                </a:solidFill>
                <a:latin typeface="Arial" charset="0"/>
              </a:rPr>
              <a:t>Bước 2: 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Làm các bộ phận khung, mặt, đế, chân đồng hồ</a:t>
            </a:r>
          </a:p>
        </p:txBody>
      </p:sp>
      <p:sp>
        <p:nvSpPr>
          <p:cNvPr id="10243" name="TextBox 9"/>
          <p:cNvSpPr txBox="1">
            <a:spLocks noChangeArrowheads="1"/>
          </p:cNvSpPr>
          <p:nvPr/>
        </p:nvSpPr>
        <p:spPr bwMode="auto">
          <a:xfrm>
            <a:off x="2054225" y="420688"/>
            <a:ext cx="4803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C00FF"/>
                </a:solidFill>
                <a:latin typeface="Arial" charset="0"/>
              </a:rPr>
              <a:t>a. Làm khung đồng hồ</a:t>
            </a:r>
          </a:p>
        </p:txBody>
      </p:sp>
      <p:sp>
        <p:nvSpPr>
          <p:cNvPr id="6148" name="TextBox 39"/>
          <p:cNvSpPr txBox="1">
            <a:spLocks noChangeArrowheads="1"/>
          </p:cNvSpPr>
          <p:nvPr/>
        </p:nvSpPr>
        <p:spPr bwMode="auto">
          <a:xfrm>
            <a:off x="4806950" y="1905000"/>
            <a:ext cx="4191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3200" dirty="0">
                <a:latin typeface="Arial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149" name="Picture 28" descr="E:\Lam dong ho de ban\Snap6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800600" cy="358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9" descr="E:\Lam dong ho de ban\Snap7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4038600"/>
            <a:ext cx="4572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"/>
          <p:cNvSpPr txBox="1">
            <a:spLocks noChangeArrowheads="1"/>
          </p:cNvSpPr>
          <p:nvPr/>
        </p:nvSpPr>
        <p:spPr bwMode="auto">
          <a:xfrm>
            <a:off x="152400" y="0"/>
            <a:ext cx="883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 2: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 các bộ phận khung, mặt, đế, chân đồng hồ</a:t>
            </a:r>
          </a:p>
        </p:txBody>
      </p:sp>
      <p:sp>
        <p:nvSpPr>
          <p:cNvPr id="11267" name="TextBox 11"/>
          <p:cNvSpPr txBox="1">
            <a:spLocks noChangeArrowheads="1"/>
          </p:cNvSpPr>
          <p:nvPr/>
        </p:nvSpPr>
        <p:spPr bwMode="auto">
          <a:xfrm>
            <a:off x="533400" y="457200"/>
            <a:ext cx="464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CC00FF"/>
                </a:solidFill>
                <a:latin typeface="Arial" charset="0"/>
              </a:rPr>
              <a:t>a. Làm mặt đồng hồ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152400" y="1162050"/>
            <a:ext cx="533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3600" dirty="0">
                <a:latin typeface="Arial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Arial" charset="0"/>
              </a:rPr>
              <a:t>.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228600" y="3046413"/>
            <a:ext cx="51054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3600" dirty="0">
                <a:latin typeface="Arial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3, 6, 9, 12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152400" y="5302250"/>
            <a:ext cx="533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3600" dirty="0">
                <a:latin typeface="Arial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217" name="Picture 49" descr="E:\Lam dong ho de ban\Snap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817563"/>
            <a:ext cx="3581400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8" name="Picture 50" descr="E:\Lam dong ho de ban\Snap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5" y="2933700"/>
            <a:ext cx="33623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9" name="Picture 51" descr="E:\Lam dong ho de ban\Snap1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5" y="4991100"/>
            <a:ext cx="33623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4"/>
          <p:cNvSpPr txBox="1">
            <a:spLocks noChangeArrowheads="1"/>
          </p:cNvSpPr>
          <p:nvPr/>
        </p:nvSpPr>
        <p:spPr bwMode="auto">
          <a:xfrm>
            <a:off x="152400" y="0"/>
            <a:ext cx="883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TextBox 7"/>
          <p:cNvSpPr txBox="1">
            <a:spLocks noChangeArrowheads="1"/>
          </p:cNvSpPr>
          <p:nvPr/>
        </p:nvSpPr>
        <p:spPr bwMode="auto">
          <a:xfrm>
            <a:off x="2095500" y="406400"/>
            <a:ext cx="4991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CC00FF"/>
                </a:solidFill>
                <a:latin typeface="Arial" charset="0"/>
              </a:rPr>
              <a:t>a</a:t>
            </a:r>
            <a:r>
              <a:rPr 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3200" b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E:\Lam dong ho de ban\Desaudo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3886200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E:\Lam dong ho de ban\Gapd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2076450"/>
            <a:ext cx="46863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E:\Lam dong ho de ban\Dexo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175" y="5486400"/>
            <a:ext cx="4652963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267200" y="1041400"/>
            <a:ext cx="4800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2800" dirty="0">
                <a:latin typeface="Arial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 ô 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mép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114800" y="4041775"/>
            <a:ext cx="49530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2600" dirty="0">
                <a:latin typeface="Arial" charset="0"/>
              </a:rPr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1,5 ô.</a:t>
            </a:r>
          </a:p>
          <a:p>
            <a:pPr algn="just" eaLnBrk="1" hangingPunct="1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vuốt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152400" y="0"/>
            <a:ext cx="883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TextBox 7"/>
          <p:cNvSpPr txBox="1">
            <a:spLocks noChangeArrowheads="1"/>
          </p:cNvSpPr>
          <p:nvPr/>
        </p:nvSpPr>
        <p:spPr bwMode="auto">
          <a:xfrm>
            <a:off x="609600" y="482600"/>
            <a:ext cx="624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3200" b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E:\Lam dong ho de ban\Chandoxo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3035300"/>
            <a:ext cx="108585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6200" y="1987550"/>
            <a:ext cx="3505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2800" dirty="0">
                <a:latin typeface="Arial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2,5 ô 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mép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Arial" charset="0"/>
              </a:rPr>
              <a:t>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8425" y="5327650"/>
            <a:ext cx="3200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2800" dirty="0">
                <a:latin typeface="Arial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ô,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244" name="Picture 28" descr="E:\Lam dong ho de ban\Snap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3" y="5181600"/>
            <a:ext cx="42227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 descr="E:\Lam dong ho de ban\Snap22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990600"/>
            <a:ext cx="40449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152400" y="0"/>
            <a:ext cx="883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TextBox 7"/>
          <p:cNvSpPr txBox="1">
            <a:spLocks noChangeArrowheads="1"/>
          </p:cNvSpPr>
          <p:nvPr/>
        </p:nvSpPr>
        <p:spPr bwMode="auto">
          <a:xfrm>
            <a:off x="1600200" y="344488"/>
            <a:ext cx="609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CC00FF"/>
                </a:solidFill>
                <a:latin typeface="Arial" charset="0"/>
              </a:rPr>
              <a:t>a. </a:t>
            </a:r>
            <a:r>
              <a:rPr 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endParaRPr lang="en-US" sz="3200" b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0675" y="914400"/>
            <a:ext cx="7604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dirty="0">
                <a:latin typeface="Arial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mép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 ô.</a:t>
            </a:r>
          </a:p>
        </p:txBody>
      </p:sp>
      <p:pic>
        <p:nvPicPr>
          <p:cNvPr id="10267" name="Picture 27" descr="E:\Lam dong ho de ban\Snap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87513"/>
            <a:ext cx="8156575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8" name="Picture 28" descr="E:\Lam dong ho de ban\Snap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7400"/>
            <a:ext cx="7162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/>
        </p:nvSpPr>
        <p:spPr>
          <a:xfrm>
            <a:off x="1277938" y="2266950"/>
            <a:ext cx="1160462" cy="1160463"/>
          </a:xfrm>
          <a:prstGeom prst="ellipse">
            <a:avLst/>
          </a:prstGeom>
          <a:solidFill>
            <a:srgbClr val="EBA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089275" y="2276475"/>
            <a:ext cx="1160463" cy="1162050"/>
          </a:xfrm>
          <a:prstGeom prst="ellipse">
            <a:avLst/>
          </a:prstGeom>
          <a:solidFill>
            <a:srgbClr val="965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899025" y="2266950"/>
            <a:ext cx="1162050" cy="1160463"/>
          </a:xfrm>
          <a:prstGeom prst="ellipse">
            <a:avLst/>
          </a:prstGeom>
          <a:solidFill>
            <a:srgbClr val="06A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710363" y="2266950"/>
            <a:ext cx="1160462" cy="1160463"/>
          </a:xfrm>
          <a:prstGeom prst="ellipse">
            <a:avLst/>
          </a:prstGeom>
          <a:solidFill>
            <a:srgbClr val="F46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>
              <a:solidFill>
                <a:prstClr val="white"/>
              </a:solidFill>
            </a:endParaRPr>
          </a:p>
        </p:txBody>
      </p:sp>
      <p:pic>
        <p:nvPicPr>
          <p:cNvPr id="3078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3" y="2381250"/>
            <a:ext cx="814387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2425700"/>
            <a:ext cx="814387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2439988"/>
            <a:ext cx="814388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38" y="2468563"/>
            <a:ext cx="814387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: Rounded Corners 27"/>
          <p:cNvSpPr/>
          <p:nvPr/>
        </p:nvSpPr>
        <p:spPr>
          <a:xfrm>
            <a:off x="1058863" y="3429000"/>
            <a:ext cx="1600200" cy="17319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A9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hangingPunct="1">
              <a:defRPr/>
            </a:pPr>
            <a:r>
              <a:rPr lang="en-US" altLang="zh-CN" sz="2400">
                <a:solidFill>
                  <a:srgbClr val="10253F"/>
                </a:solidFill>
                <a:latin typeface="Toaato"/>
                <a:ea typeface="SimSun" pitchFamily="2" charset="-122"/>
                <a:sym typeface="+mn-ea"/>
              </a:rPr>
              <a:t>Chuẩn bị đầy đủ sách vở, đồ dùng</a:t>
            </a:r>
            <a:endParaRPr lang="zh-CN" altLang="en-US" sz="2400">
              <a:solidFill>
                <a:srgbClr val="10253F"/>
              </a:solidFill>
              <a:latin typeface="Toaato"/>
              <a:ea typeface="SimSun" pitchFamily="2" charset="-122"/>
              <a:sym typeface="+mn-ea"/>
            </a:endParaRPr>
          </a:p>
        </p:txBody>
      </p:sp>
      <p:sp>
        <p:nvSpPr>
          <p:cNvPr id="29" name="Rectangle: Rounded Corners 28"/>
          <p:cNvSpPr/>
          <p:nvPr/>
        </p:nvSpPr>
        <p:spPr>
          <a:xfrm>
            <a:off x="2870200" y="3429000"/>
            <a:ext cx="1598613" cy="17319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65DB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hangingPunct="1">
              <a:lnSpc>
                <a:spcPct val="120000"/>
              </a:lnSpc>
              <a:defRPr/>
            </a:pPr>
            <a:r>
              <a:rPr lang="en-US" altLang="zh-CN" sz="2400">
                <a:solidFill>
                  <a:srgbClr val="10253F"/>
                </a:solidFill>
                <a:latin typeface="Toaato"/>
                <a:ea typeface="SimSun" pitchFamily="2" charset="-122"/>
                <a:sym typeface="+mn-ea"/>
              </a:rPr>
              <a:t>Tập trung lắng nghe</a:t>
            </a:r>
            <a:endParaRPr lang="zh-CN" altLang="en-US" sz="2400">
              <a:solidFill>
                <a:srgbClr val="10253F"/>
              </a:solidFill>
              <a:latin typeface="Toaato"/>
              <a:ea typeface="SimSun" pitchFamily="2" charset="-122"/>
              <a:sym typeface="+mn-ea"/>
            </a:endParaRPr>
          </a:p>
        </p:txBody>
      </p:sp>
      <p:sp>
        <p:nvSpPr>
          <p:cNvPr id="30" name="Rectangle: Rounded Corners 29"/>
          <p:cNvSpPr/>
          <p:nvPr/>
        </p:nvSpPr>
        <p:spPr>
          <a:xfrm>
            <a:off x="4679950" y="3429000"/>
            <a:ext cx="1600200" cy="17319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6A99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hangingPunct="1">
              <a:lnSpc>
                <a:spcPct val="120000"/>
              </a:lnSpc>
              <a:defRPr/>
            </a:pPr>
            <a:r>
              <a:rPr lang="en-US" altLang="zh-CN" sz="2400">
                <a:solidFill>
                  <a:srgbClr val="10253F"/>
                </a:solidFill>
                <a:latin typeface="Toaato"/>
                <a:ea typeface="SimSun" pitchFamily="2" charset="-122"/>
                <a:sym typeface="+mn-ea"/>
              </a:rPr>
              <a:t>Chủ động ghi chép</a:t>
            </a:r>
            <a:endParaRPr lang="zh-CN" altLang="en-US" sz="2400">
              <a:solidFill>
                <a:srgbClr val="10253F"/>
              </a:solidFill>
              <a:latin typeface="Toaato"/>
              <a:ea typeface="SimSun" pitchFamily="2" charset="-122"/>
              <a:sym typeface="+mn-ea"/>
            </a:endParaRPr>
          </a:p>
        </p:txBody>
      </p:sp>
      <p:sp>
        <p:nvSpPr>
          <p:cNvPr id="31" name="Rectangle: Rounded Corners 30"/>
          <p:cNvSpPr/>
          <p:nvPr/>
        </p:nvSpPr>
        <p:spPr>
          <a:xfrm>
            <a:off x="6491288" y="3429000"/>
            <a:ext cx="1598612" cy="17319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468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hangingPunct="1">
              <a:defRPr/>
            </a:pPr>
            <a:r>
              <a:rPr lang="en-US" altLang="zh-CN" sz="2400">
                <a:solidFill>
                  <a:srgbClr val="10253F"/>
                </a:solidFill>
                <a:latin typeface="Toaato"/>
                <a:ea typeface="SimSun" pitchFamily="2" charset="-122"/>
                <a:sym typeface="+mn-ea"/>
              </a:rPr>
              <a:t>Thực hành yêu cầu của giáo viên</a:t>
            </a:r>
            <a:endParaRPr lang="zh-CN" altLang="en-US" sz="2400">
              <a:solidFill>
                <a:srgbClr val="10253F"/>
              </a:solidFill>
              <a:latin typeface="Toaato"/>
              <a:ea typeface="SimSun" pitchFamily="2" charset="-122"/>
              <a:sym typeface="+mn-ea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1325563"/>
            <a:ext cx="9144000" cy="0"/>
          </a:xfrm>
          <a:prstGeom prst="line">
            <a:avLst/>
          </a:prstGeom>
          <a:ln w="76200">
            <a:solidFill>
              <a:srgbClr val="257A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"/>
          <p:cNvSpPr txBox="1"/>
          <p:nvPr/>
        </p:nvSpPr>
        <p:spPr>
          <a:xfrm>
            <a:off x="1374775" y="1071563"/>
            <a:ext cx="6394450" cy="511175"/>
          </a:xfrm>
          <a:prstGeom prst="roundRect">
            <a:avLst/>
          </a:prstGeom>
          <a:solidFill>
            <a:srgbClr val="257A1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/>
          <a:p>
            <a:pPr algn="ctr" defTabSz="685800" eaLnBrk="1" hangingPunct="1">
              <a:defRPr/>
            </a:pPr>
            <a:r>
              <a:rPr lang="en-US" altLang="zh-CN" sz="2400" b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+mn-lt"/>
              </a:rPr>
              <a:t>YÊU CẦU THAM GIA TIẾT HỌC</a:t>
            </a:r>
            <a:endParaRPr lang="zh-CN" altLang="en-US" sz="2400" b="1">
              <a:solidFill>
                <a:srgbClr val="FFFFFF"/>
              </a:solidFill>
              <a:latin typeface="Times New Roman" pitchFamily="18" charset="0"/>
              <a:ea typeface="SimSun" pitchFamily="2" charset="-122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8059027"/>
      </p:ext>
    </p:extLst>
  </p:cSld>
  <p:clrMapOvr>
    <a:masterClrMapping/>
  </p:clrMapOvr>
  <p:transition spd="slow"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6" descr="E:\Lam dong ho de ban\Dexo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881563"/>
            <a:ext cx="73152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152400" y="9525"/>
            <a:ext cx="883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 3: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 thành đồng hồ hoàn chỉnh</a:t>
            </a:r>
          </a:p>
        </p:txBody>
      </p:sp>
      <p:sp>
        <p:nvSpPr>
          <p:cNvPr id="15364" name="TextBox 7"/>
          <p:cNvSpPr txBox="1">
            <a:spLocks noChangeArrowheads="1"/>
          </p:cNvSpPr>
          <p:nvPr/>
        </p:nvSpPr>
        <p:spPr bwMode="auto">
          <a:xfrm>
            <a:off x="1600200" y="406400"/>
            <a:ext cx="609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CC00FF"/>
                </a:solidFill>
                <a:latin typeface="Arial" charset="0"/>
              </a:rPr>
              <a:t>a. Dán khung đồng hồ vào đế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0" y="10160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dirty="0">
                <a:latin typeface="Arial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mép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Arial" charset="0"/>
              </a:rPr>
              <a:t>.</a:t>
            </a:r>
          </a:p>
        </p:txBody>
      </p:sp>
      <p:pic>
        <p:nvPicPr>
          <p:cNvPr id="30" name="Picture 29" descr="E:\Lam dong ho de ban\Snap16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1662113"/>
            <a:ext cx="6950075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152400" y="9525"/>
            <a:ext cx="883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TextBox 7"/>
          <p:cNvSpPr txBox="1">
            <a:spLocks noChangeArrowheads="1"/>
          </p:cNvSpPr>
          <p:nvPr/>
        </p:nvSpPr>
        <p:spPr bwMode="auto">
          <a:xfrm>
            <a:off x="1162050" y="344488"/>
            <a:ext cx="701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CC00FF"/>
                </a:solidFill>
                <a:latin typeface="Arial" charset="0"/>
              </a:rPr>
              <a:t>a</a:t>
            </a:r>
            <a:r>
              <a:rPr 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ỡ </a:t>
            </a:r>
            <a:r>
              <a:rPr 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endParaRPr lang="en-US" sz="3200" b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371475" y="838200"/>
            <a:ext cx="8778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2800" dirty="0">
                <a:latin typeface="Arial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316" name="Picture 28" descr="E:\Lam dong ho de ban\Snap20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79600"/>
            <a:ext cx="1905000" cy="480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7" name="Picture 29" descr="E:\Lam dong ho de ban\Snap19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219325"/>
            <a:ext cx="7134225" cy="456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429000" y="2219325"/>
            <a:ext cx="365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FF00"/>
                </a:solidFill>
              </a:rPr>
              <a:t>Mặt sau lưng đồng hồ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5945188" y="3743325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FF00"/>
                </a:solidFill>
              </a:rPr>
              <a:t>Chân đỡ đồng hồ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6248400" y="5353050"/>
            <a:ext cx="23002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FF00"/>
                </a:solidFill>
              </a:rPr>
              <a:t>Phần 2 ô dán </a:t>
            </a:r>
          </a:p>
          <a:p>
            <a:pPr eaLnBrk="1" hangingPunct="1"/>
            <a:r>
              <a:rPr lang="en-US" sz="2400" b="1">
                <a:solidFill>
                  <a:srgbClr val="FFFF00"/>
                </a:solidFill>
              </a:rPr>
              <a:t>vào đế đồng hồ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105400" y="3973513"/>
            <a:ext cx="838200" cy="0"/>
          </a:xfrm>
          <a:prstGeom prst="straightConnector1">
            <a:avLst/>
          </a:prstGeom>
          <a:ln w="50800">
            <a:solidFill>
              <a:srgbClr val="CC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5459413" y="5608638"/>
            <a:ext cx="838200" cy="0"/>
          </a:xfrm>
          <a:prstGeom prst="straightConnector1">
            <a:avLst/>
          </a:prstGeom>
          <a:ln w="50800">
            <a:solidFill>
              <a:srgbClr val="CC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381000" y="1295400"/>
            <a:ext cx="8778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2800" dirty="0">
                <a:latin typeface="Arial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3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3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4900"/>
                            </p:stCondLst>
                            <p:childTnLst>
                              <p:par>
                                <p:cTn id="5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13" grpId="0"/>
      <p:bldP spid="52" grpId="0"/>
      <p:bldP spid="53" grpId="0"/>
      <p:bldP spid="5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>
            <a:extLst>
              <a:ext uri="{FF2B5EF4-FFF2-40B4-BE49-F238E27FC236}">
                <a16:creationId xmlns:a16="http://schemas.microsoft.com/office/drawing/2014/main" id="{7D108E5C-8350-49F4-97FC-4E3D8668E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295400"/>
            <a:ext cx="7239000" cy="6794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</a:rPr>
              <a:t>Thực hành làm đồng hồ để bàn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3DA555C4-965A-4579-ADC4-942B283FA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81000"/>
            <a:ext cx="2362200" cy="36576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/>
              <a:t>Khung đồng hồ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2B2C6FB3-DAF8-4CA8-AFD9-DAD9F1193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800600"/>
            <a:ext cx="2362200" cy="1447800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/>
              <a:t>Mặt đồng hồ</a:t>
            </a:r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1FB0E849-4BE3-48A5-90A5-AE42FB6E4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4419600"/>
            <a:ext cx="2057400" cy="2133600"/>
          </a:xfrm>
          <a:prstGeom prst="rect">
            <a:avLst/>
          </a:prstGeom>
          <a:solidFill>
            <a:srgbClr val="FF33CC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/>
              <a:t>Chân đỡ đồng </a:t>
            </a:r>
          </a:p>
          <a:p>
            <a:pPr algn="ctr" eaLnBrk="1" hangingPunct="1"/>
            <a:r>
              <a:rPr lang="en-US" altLang="en-US" sz="2000" b="1"/>
              <a:t>hồ</a:t>
            </a:r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7CB85035-E6AC-4518-83E6-4813239E1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81000"/>
            <a:ext cx="2362200" cy="36576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9462" name="AutoShape 6">
            <a:extLst>
              <a:ext uri="{FF2B5EF4-FFF2-40B4-BE49-F238E27FC236}">
                <a16:creationId xmlns:a16="http://schemas.microsoft.com/office/drawing/2014/main" id="{F6482658-DD8D-4FCC-B902-B462D69379BD}"/>
              </a:ext>
            </a:extLst>
          </p:cNvPr>
          <p:cNvSpPr>
            <a:spLocks/>
          </p:cNvSpPr>
          <p:nvPr/>
        </p:nvSpPr>
        <p:spPr bwMode="auto">
          <a:xfrm>
            <a:off x="838200" y="414338"/>
            <a:ext cx="228600" cy="3581400"/>
          </a:xfrm>
          <a:prstGeom prst="leftBrace">
            <a:avLst>
              <a:gd name="adj1" fmla="val 130556"/>
              <a:gd name="adj2" fmla="val 49250"/>
            </a:avLst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3" name="Line 7">
            <a:extLst>
              <a:ext uri="{FF2B5EF4-FFF2-40B4-BE49-F238E27FC236}">
                <a16:creationId xmlns:a16="http://schemas.microsoft.com/office/drawing/2014/main" id="{8DB3BF01-6CD4-41EF-AB71-C66675EE858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0138" y="4148138"/>
            <a:ext cx="2438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4" name="AutoShape 8">
            <a:extLst>
              <a:ext uri="{FF2B5EF4-FFF2-40B4-BE49-F238E27FC236}">
                <a16:creationId xmlns:a16="http://schemas.microsoft.com/office/drawing/2014/main" id="{1D08584C-8D19-49D3-87D4-BC59D5857AC3}"/>
              </a:ext>
            </a:extLst>
          </p:cNvPr>
          <p:cNvSpPr>
            <a:spLocks/>
          </p:cNvSpPr>
          <p:nvPr/>
        </p:nvSpPr>
        <p:spPr bwMode="auto">
          <a:xfrm rot="10800000">
            <a:off x="7239000" y="400050"/>
            <a:ext cx="304800" cy="3609975"/>
          </a:xfrm>
          <a:prstGeom prst="leftBrace">
            <a:avLst>
              <a:gd name="adj1" fmla="val 84496"/>
              <a:gd name="adj2" fmla="val 50444"/>
            </a:avLst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5" name="Line 9">
            <a:extLst>
              <a:ext uri="{FF2B5EF4-FFF2-40B4-BE49-F238E27FC236}">
                <a16:creationId xmlns:a16="http://schemas.microsoft.com/office/drawing/2014/main" id="{4546306E-2F72-4F23-BDDF-2B5E7D43EFD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62513" y="4114800"/>
            <a:ext cx="2438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Line 10">
            <a:extLst>
              <a:ext uri="{FF2B5EF4-FFF2-40B4-BE49-F238E27FC236}">
                <a16:creationId xmlns:a16="http://schemas.microsoft.com/office/drawing/2014/main" id="{5A93BF08-B687-4F68-AB94-58F7057E9E0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4800600"/>
            <a:ext cx="0" cy="1447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Line 11">
            <a:extLst>
              <a:ext uri="{FF2B5EF4-FFF2-40B4-BE49-F238E27FC236}">
                <a16:creationId xmlns:a16="http://schemas.microsoft.com/office/drawing/2014/main" id="{8846CE86-B56F-4E0A-836A-0492691F2C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38250" y="6324600"/>
            <a:ext cx="2452688" cy="285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8" name="Line 12">
            <a:extLst>
              <a:ext uri="{FF2B5EF4-FFF2-40B4-BE49-F238E27FC236}">
                <a16:creationId xmlns:a16="http://schemas.microsoft.com/office/drawing/2014/main" id="{9362DF41-0DDE-439E-BDD4-00C76E0215F2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4419600"/>
            <a:ext cx="0" cy="2133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" name="Text Box 13">
            <a:extLst>
              <a:ext uri="{FF2B5EF4-FFF2-40B4-BE49-F238E27FC236}">
                <a16:creationId xmlns:a16="http://schemas.microsoft.com/office/drawing/2014/main" id="{57626ECE-A3C9-4719-A1AC-FC2109E00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9812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24 ô</a:t>
            </a:r>
          </a:p>
        </p:txBody>
      </p:sp>
      <p:sp>
        <p:nvSpPr>
          <p:cNvPr id="19470" name="Text Box 14">
            <a:extLst>
              <a:ext uri="{FF2B5EF4-FFF2-40B4-BE49-F238E27FC236}">
                <a16:creationId xmlns:a16="http://schemas.microsoft.com/office/drawing/2014/main" id="{8A6D2DEB-DC9C-4226-BABD-85E270C23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291263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14 ô</a:t>
            </a:r>
          </a:p>
        </p:txBody>
      </p:sp>
      <p:sp>
        <p:nvSpPr>
          <p:cNvPr id="19471" name="Text Box 15">
            <a:extLst>
              <a:ext uri="{FF2B5EF4-FFF2-40B4-BE49-F238E27FC236}">
                <a16:creationId xmlns:a16="http://schemas.microsoft.com/office/drawing/2014/main" id="{4AC008D3-1F82-493E-A4AD-F44914A80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0292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10 ô</a:t>
            </a:r>
          </a:p>
        </p:txBody>
      </p:sp>
      <p:sp>
        <p:nvSpPr>
          <p:cNvPr id="19472" name="Text Box 16">
            <a:extLst>
              <a:ext uri="{FF2B5EF4-FFF2-40B4-BE49-F238E27FC236}">
                <a16:creationId xmlns:a16="http://schemas.microsoft.com/office/drawing/2014/main" id="{ED55D976-CB7F-4D9E-9259-67697CA04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1816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8 ô</a:t>
            </a:r>
          </a:p>
        </p:txBody>
      </p:sp>
      <p:sp>
        <p:nvSpPr>
          <p:cNvPr id="19473" name="Text Box 17">
            <a:extLst>
              <a:ext uri="{FF2B5EF4-FFF2-40B4-BE49-F238E27FC236}">
                <a16:creationId xmlns:a16="http://schemas.microsoft.com/office/drawing/2014/main" id="{27B444C0-1404-4798-9887-FFF834451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191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16 ô</a:t>
            </a:r>
          </a:p>
        </p:txBody>
      </p:sp>
      <p:sp>
        <p:nvSpPr>
          <p:cNvPr id="19474" name="Text Box 18">
            <a:extLst>
              <a:ext uri="{FF2B5EF4-FFF2-40B4-BE49-F238E27FC236}">
                <a16:creationId xmlns:a16="http://schemas.microsoft.com/office/drawing/2014/main" id="{1E7E6A88-0E9F-4EA6-A507-575C7CA81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905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24 ô</a:t>
            </a:r>
          </a:p>
        </p:txBody>
      </p:sp>
      <p:sp>
        <p:nvSpPr>
          <p:cNvPr id="19475" name="Text Box 19">
            <a:extLst>
              <a:ext uri="{FF2B5EF4-FFF2-40B4-BE49-F238E27FC236}">
                <a16:creationId xmlns:a16="http://schemas.microsoft.com/office/drawing/2014/main" id="{1678376F-B140-4FCF-8B41-784EE1FA4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191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16 ô</a:t>
            </a:r>
          </a:p>
        </p:txBody>
      </p:sp>
      <p:sp>
        <p:nvSpPr>
          <p:cNvPr id="19476" name="Text Box 20">
            <a:extLst>
              <a:ext uri="{FF2B5EF4-FFF2-40B4-BE49-F238E27FC236}">
                <a16:creationId xmlns:a16="http://schemas.microsoft.com/office/drawing/2014/main" id="{1340EF62-E6E9-4D9D-A40E-F65E7054A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1868488"/>
            <a:ext cx="1857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Đế đồng hồ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40">
            <a:extLst>
              <a:ext uri="{FF2B5EF4-FFF2-40B4-BE49-F238E27FC236}">
                <a16:creationId xmlns:a16="http://schemas.microsoft.com/office/drawing/2014/main" id="{4A82C2D2-EE8C-465E-8167-55BD7EB467CE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4343400"/>
            <a:ext cx="4114800" cy="2324100"/>
            <a:chOff x="240" y="336"/>
            <a:chExt cx="5472" cy="3416"/>
          </a:xfrm>
        </p:grpSpPr>
        <p:grpSp>
          <p:nvGrpSpPr>
            <p:cNvPr id="20596" name="Group 22">
              <a:extLst>
                <a:ext uri="{FF2B5EF4-FFF2-40B4-BE49-F238E27FC236}">
                  <a16:creationId xmlns:a16="http://schemas.microsoft.com/office/drawing/2014/main" id="{DB93404D-9292-4B04-850C-8F20DE8F18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" y="1200"/>
              <a:ext cx="4320" cy="2496"/>
              <a:chOff x="432" y="960"/>
              <a:chExt cx="4944" cy="2784"/>
            </a:xfrm>
          </p:grpSpPr>
          <p:grpSp>
            <p:nvGrpSpPr>
              <p:cNvPr id="20609" name="Group 23">
                <a:extLst>
                  <a:ext uri="{FF2B5EF4-FFF2-40B4-BE49-F238E27FC236}">
                    <a16:creationId xmlns:a16="http://schemas.microsoft.com/office/drawing/2014/main" id="{98C48B5B-5CC4-4A65-A8B9-87BF73C46C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" y="3072"/>
                <a:ext cx="4944" cy="672"/>
                <a:chOff x="432" y="1728"/>
                <a:chExt cx="4386" cy="816"/>
              </a:xfrm>
            </p:grpSpPr>
            <p:sp>
              <p:nvSpPr>
                <p:cNvPr id="20611" name="AutoShape 24">
                  <a:extLst>
                    <a:ext uri="{FF2B5EF4-FFF2-40B4-BE49-F238E27FC236}">
                      <a16:creationId xmlns:a16="http://schemas.microsoft.com/office/drawing/2014/main" id="{2882B596-156E-4EA9-98BA-68045BEBC5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4146" y="1392"/>
                  <a:ext cx="336" cy="1008"/>
                </a:xfrm>
                <a:prstGeom prst="rtTriangle">
                  <a:avLst/>
                </a:prstGeom>
                <a:solidFill>
                  <a:srgbClr val="FFFF99"/>
                </a:solidFill>
                <a:ln w="2857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612" name="Rectangle 25">
                  <a:extLst>
                    <a:ext uri="{FF2B5EF4-FFF2-40B4-BE49-F238E27FC236}">
                      <a16:creationId xmlns:a16="http://schemas.microsoft.com/office/drawing/2014/main" id="{2E5FB02C-48D0-435C-9A62-5B3BEF490E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2" y="2112"/>
                  <a:ext cx="3264" cy="432"/>
                </a:xfrm>
                <a:prstGeom prst="rect">
                  <a:avLst/>
                </a:prstGeom>
                <a:solidFill>
                  <a:srgbClr val="FFFF00"/>
                </a:solidFill>
                <a:ln w="2857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613" name="AutoShape 26">
                  <a:extLst>
                    <a:ext uri="{FF2B5EF4-FFF2-40B4-BE49-F238E27FC236}">
                      <a16:creationId xmlns:a16="http://schemas.microsoft.com/office/drawing/2014/main" id="{55D1CDF8-CEAC-4B1B-9A61-E0633E8B4E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2" y="1728"/>
                  <a:ext cx="4368" cy="384"/>
                </a:xfrm>
                <a:prstGeom prst="parallelogram">
                  <a:avLst>
                    <a:gd name="adj" fmla="val 284375"/>
                  </a:avLst>
                </a:prstGeom>
                <a:solidFill>
                  <a:srgbClr val="FFFF00"/>
                </a:solidFill>
                <a:ln w="2857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20610" name="Rectangle 27">
                <a:extLst>
                  <a:ext uri="{FF2B5EF4-FFF2-40B4-BE49-F238E27FC236}">
                    <a16:creationId xmlns:a16="http://schemas.microsoft.com/office/drawing/2014/main" id="{172E4A9D-A32F-49EC-8893-84075BAE36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960"/>
                <a:ext cx="3744" cy="2256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0597" name="Group 28">
              <a:extLst>
                <a:ext uri="{FF2B5EF4-FFF2-40B4-BE49-F238E27FC236}">
                  <a16:creationId xmlns:a16="http://schemas.microsoft.com/office/drawing/2014/main" id="{0F5D04D2-FCC8-4843-9F51-4ED2EF5766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1296"/>
              <a:ext cx="768" cy="1872"/>
              <a:chOff x="432" y="1200"/>
              <a:chExt cx="768" cy="1872"/>
            </a:xfrm>
          </p:grpSpPr>
          <p:sp>
            <p:nvSpPr>
              <p:cNvPr id="20607" name="Rectangle 29">
                <a:extLst>
                  <a:ext uri="{FF2B5EF4-FFF2-40B4-BE49-F238E27FC236}">
                    <a16:creationId xmlns:a16="http://schemas.microsoft.com/office/drawing/2014/main" id="{28FC0E60-F613-435A-ADAF-3FC952DEE5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-24" y="1848"/>
                <a:ext cx="1872" cy="576"/>
              </a:xfrm>
              <a:prstGeom prst="rect">
                <a:avLst/>
              </a:prstGeom>
              <a:solidFill>
                <a:srgbClr val="FF66FF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608" name="AutoShape 30">
                <a:extLst>
                  <a:ext uri="{FF2B5EF4-FFF2-40B4-BE49-F238E27FC236}">
                    <a16:creationId xmlns:a16="http://schemas.microsoft.com/office/drawing/2014/main" id="{B200A855-D80B-4789-A44F-E534C35E90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" y="1200"/>
                <a:ext cx="765" cy="576"/>
              </a:xfrm>
              <a:prstGeom prst="parallelogram">
                <a:avLst>
                  <a:gd name="adj" fmla="val 33203"/>
                </a:avLst>
              </a:prstGeom>
              <a:solidFill>
                <a:srgbClr val="FF66FF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20598" name="Rectangle 31">
              <a:extLst>
                <a:ext uri="{FF2B5EF4-FFF2-40B4-BE49-F238E27FC236}">
                  <a16:creationId xmlns:a16="http://schemas.microsoft.com/office/drawing/2014/main" id="{7575C11C-E4D6-4704-B50C-5911D47BCCB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424" y="2136"/>
              <a:ext cx="1872" cy="576"/>
            </a:xfrm>
            <a:prstGeom prst="rect">
              <a:avLst/>
            </a:prstGeom>
            <a:solidFill>
              <a:srgbClr val="FF66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99" name="AutoShape 32">
              <a:extLst>
                <a:ext uri="{FF2B5EF4-FFF2-40B4-BE49-F238E27FC236}">
                  <a16:creationId xmlns:a16="http://schemas.microsoft.com/office/drawing/2014/main" id="{4BEF2957-E4FF-4BC9-A63D-89192F03BD5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796" y="3068"/>
              <a:ext cx="144" cy="440"/>
            </a:xfrm>
            <a:prstGeom prst="rtTriangle">
              <a:avLst/>
            </a:prstGeom>
            <a:solidFill>
              <a:srgbClr val="FF66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600" name="Text Box 33">
              <a:extLst>
                <a:ext uri="{FF2B5EF4-FFF2-40B4-BE49-F238E27FC236}">
                  <a16:creationId xmlns:a16="http://schemas.microsoft.com/office/drawing/2014/main" id="{62EF62FE-82DB-4EC6-9CED-1D131C2CA5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" y="672"/>
              <a:ext cx="814" cy="10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/>
                <a:t>Bôi hồ</a:t>
              </a:r>
            </a:p>
          </p:txBody>
        </p:sp>
        <p:sp>
          <p:nvSpPr>
            <p:cNvPr id="20601" name="Line 34">
              <a:extLst>
                <a:ext uri="{FF2B5EF4-FFF2-40B4-BE49-F238E27FC236}">
                  <a16:creationId xmlns:a16="http://schemas.microsoft.com/office/drawing/2014/main" id="{6A04FA48-947E-4B80-B29B-E61442BB14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912"/>
              <a:ext cx="384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2" name="Line 35">
              <a:extLst>
                <a:ext uri="{FF2B5EF4-FFF2-40B4-BE49-F238E27FC236}">
                  <a16:creationId xmlns:a16="http://schemas.microsoft.com/office/drawing/2014/main" id="{0BF9274D-3743-432D-A3F4-0D74E984B3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912"/>
              <a:ext cx="528" cy="20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3" name="Text Box 36">
              <a:extLst>
                <a:ext uri="{FF2B5EF4-FFF2-40B4-BE49-F238E27FC236}">
                  <a16:creationId xmlns:a16="http://schemas.microsoft.com/office/drawing/2014/main" id="{134EB162-62B7-45C1-951B-3E7A0DCD74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8" y="336"/>
              <a:ext cx="2979" cy="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000" b="1"/>
            </a:p>
          </p:txBody>
        </p:sp>
        <p:sp>
          <p:nvSpPr>
            <p:cNvPr id="20604" name="Text Box 37">
              <a:extLst>
                <a:ext uri="{FF2B5EF4-FFF2-40B4-BE49-F238E27FC236}">
                  <a16:creationId xmlns:a16="http://schemas.microsoft.com/office/drawing/2014/main" id="{44430AA1-AD1E-4D4E-A41E-EFA49BC18D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3169"/>
              <a:ext cx="1058" cy="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000" b="1"/>
            </a:p>
          </p:txBody>
        </p:sp>
        <p:sp>
          <p:nvSpPr>
            <p:cNvPr id="20605" name="Line 38">
              <a:extLst>
                <a:ext uri="{FF2B5EF4-FFF2-40B4-BE49-F238E27FC236}">
                  <a16:creationId xmlns:a16="http://schemas.microsoft.com/office/drawing/2014/main" id="{CBDD48C0-A968-4706-B9D2-5D2D907586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120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6" name="Text Box 39">
              <a:extLst>
                <a:ext uri="{FF2B5EF4-FFF2-40B4-BE49-F238E27FC236}">
                  <a16:creationId xmlns:a16="http://schemas.microsoft.com/office/drawing/2014/main" id="{FB5E6937-D6F0-469A-93B7-2A4B9E700C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5" y="1199"/>
              <a:ext cx="912" cy="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000" b="1"/>
            </a:p>
          </p:txBody>
        </p:sp>
      </p:grpSp>
      <p:grpSp>
        <p:nvGrpSpPr>
          <p:cNvPr id="20483" name="Group 78">
            <a:extLst>
              <a:ext uri="{FF2B5EF4-FFF2-40B4-BE49-F238E27FC236}">
                <a16:creationId xmlns:a16="http://schemas.microsoft.com/office/drawing/2014/main" id="{B2C5486A-89F7-4A7D-B8E7-080E08562E4D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228600"/>
            <a:ext cx="2133600" cy="2362200"/>
            <a:chOff x="1056" y="240"/>
            <a:chExt cx="2928" cy="3840"/>
          </a:xfrm>
        </p:grpSpPr>
        <p:sp>
          <p:nvSpPr>
            <p:cNvPr id="20559" name="Rectangle 41">
              <a:extLst>
                <a:ext uri="{FF2B5EF4-FFF2-40B4-BE49-F238E27FC236}">
                  <a16:creationId xmlns:a16="http://schemas.microsoft.com/office/drawing/2014/main" id="{91DD6F9E-A82F-417A-8F89-0AAB68FE1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240"/>
              <a:ext cx="2928" cy="384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60" name="Rectangle 42">
              <a:extLst>
                <a:ext uri="{FF2B5EF4-FFF2-40B4-BE49-F238E27FC236}">
                  <a16:creationId xmlns:a16="http://schemas.microsoft.com/office/drawing/2014/main" id="{920D7E39-D2C4-418D-8BCC-824C68FCE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240"/>
              <a:ext cx="2928" cy="304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20561" name="Group 43">
              <a:extLst>
                <a:ext uri="{FF2B5EF4-FFF2-40B4-BE49-F238E27FC236}">
                  <a16:creationId xmlns:a16="http://schemas.microsoft.com/office/drawing/2014/main" id="{B8A6E259-180C-4C22-8110-D0C6566F72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6" y="2145"/>
              <a:ext cx="2928" cy="657"/>
              <a:chOff x="1200" y="2640"/>
              <a:chExt cx="3388" cy="832"/>
            </a:xfrm>
          </p:grpSpPr>
          <p:pic>
            <p:nvPicPr>
              <p:cNvPr id="20592" name="Picture 44">
                <a:extLst>
                  <a:ext uri="{FF2B5EF4-FFF2-40B4-BE49-F238E27FC236}">
                    <a16:creationId xmlns:a16="http://schemas.microsoft.com/office/drawing/2014/main" id="{E8CF1A0C-3D4C-4822-A879-F7EF24A6EF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2" y="2640"/>
                <a:ext cx="1056" cy="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93" name="Picture 45">
                <a:extLst>
                  <a:ext uri="{FF2B5EF4-FFF2-40B4-BE49-F238E27FC236}">
                    <a16:creationId xmlns:a16="http://schemas.microsoft.com/office/drawing/2014/main" id="{0A24375F-E404-47B0-8DD8-80DCCA86FE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0" y="2640"/>
                <a:ext cx="1056" cy="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94" name="Picture 46">
                <a:extLst>
                  <a:ext uri="{FF2B5EF4-FFF2-40B4-BE49-F238E27FC236}">
                    <a16:creationId xmlns:a16="http://schemas.microsoft.com/office/drawing/2014/main" id="{64EE54C4-714E-4558-8D0A-5C38815E9E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2640"/>
                <a:ext cx="1056" cy="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95" name="Picture 47">
                <a:extLst>
                  <a:ext uri="{FF2B5EF4-FFF2-40B4-BE49-F238E27FC236}">
                    <a16:creationId xmlns:a16="http://schemas.microsoft.com/office/drawing/2014/main" id="{DE005C85-EF3F-43B0-9CEB-7EDBDAC4C9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" y="2640"/>
                <a:ext cx="220" cy="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562" name="Group 48">
              <a:extLst>
                <a:ext uri="{FF2B5EF4-FFF2-40B4-BE49-F238E27FC236}">
                  <a16:creationId xmlns:a16="http://schemas.microsoft.com/office/drawing/2014/main" id="{5EA2BCEF-E4A6-45C9-8412-E54AA79291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6" y="1507"/>
              <a:ext cx="2928" cy="656"/>
              <a:chOff x="1200" y="2640"/>
              <a:chExt cx="3388" cy="832"/>
            </a:xfrm>
          </p:grpSpPr>
          <p:pic>
            <p:nvPicPr>
              <p:cNvPr id="20588" name="Picture 49">
                <a:extLst>
                  <a:ext uri="{FF2B5EF4-FFF2-40B4-BE49-F238E27FC236}">
                    <a16:creationId xmlns:a16="http://schemas.microsoft.com/office/drawing/2014/main" id="{079CCF9B-5306-4CD0-9CAE-AEC3384199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2" y="2640"/>
                <a:ext cx="1056" cy="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89" name="Picture 50">
                <a:extLst>
                  <a:ext uri="{FF2B5EF4-FFF2-40B4-BE49-F238E27FC236}">
                    <a16:creationId xmlns:a16="http://schemas.microsoft.com/office/drawing/2014/main" id="{3D9ABE86-3540-45DB-A097-E38C1CF64F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0" y="2640"/>
                <a:ext cx="1056" cy="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90" name="Picture 51">
                <a:extLst>
                  <a:ext uri="{FF2B5EF4-FFF2-40B4-BE49-F238E27FC236}">
                    <a16:creationId xmlns:a16="http://schemas.microsoft.com/office/drawing/2014/main" id="{E6B55F7F-6C37-4F80-9F35-6B987A6B43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2640"/>
                <a:ext cx="1056" cy="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91" name="Picture 52">
                <a:extLst>
                  <a:ext uri="{FF2B5EF4-FFF2-40B4-BE49-F238E27FC236}">
                    <a16:creationId xmlns:a16="http://schemas.microsoft.com/office/drawing/2014/main" id="{FF581070-AFFC-45E4-B1C2-FD3F603D67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" y="2640"/>
                <a:ext cx="220" cy="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563" name="Group 53">
              <a:extLst>
                <a:ext uri="{FF2B5EF4-FFF2-40B4-BE49-F238E27FC236}">
                  <a16:creationId xmlns:a16="http://schemas.microsoft.com/office/drawing/2014/main" id="{45E54DB1-EB38-47D7-A474-B4E07AC966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6" y="884"/>
              <a:ext cx="2928" cy="656"/>
              <a:chOff x="1200" y="2640"/>
              <a:chExt cx="3388" cy="832"/>
            </a:xfrm>
          </p:grpSpPr>
          <p:pic>
            <p:nvPicPr>
              <p:cNvPr id="20584" name="Picture 54">
                <a:extLst>
                  <a:ext uri="{FF2B5EF4-FFF2-40B4-BE49-F238E27FC236}">
                    <a16:creationId xmlns:a16="http://schemas.microsoft.com/office/drawing/2014/main" id="{CF4A305D-EABD-49F2-9715-16EF70953A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2" y="2640"/>
                <a:ext cx="1056" cy="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85" name="Picture 55">
                <a:extLst>
                  <a:ext uri="{FF2B5EF4-FFF2-40B4-BE49-F238E27FC236}">
                    <a16:creationId xmlns:a16="http://schemas.microsoft.com/office/drawing/2014/main" id="{4683EF8C-6762-4A25-AC90-D6D2F85617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0" y="2640"/>
                <a:ext cx="1056" cy="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86" name="Picture 56">
                <a:extLst>
                  <a:ext uri="{FF2B5EF4-FFF2-40B4-BE49-F238E27FC236}">
                    <a16:creationId xmlns:a16="http://schemas.microsoft.com/office/drawing/2014/main" id="{F652FBEE-B983-492C-812D-EE57094367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2640"/>
                <a:ext cx="1056" cy="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87" name="Picture 57">
                <a:extLst>
                  <a:ext uri="{FF2B5EF4-FFF2-40B4-BE49-F238E27FC236}">
                    <a16:creationId xmlns:a16="http://schemas.microsoft.com/office/drawing/2014/main" id="{8244A326-19EF-42FF-A3DE-1EF517F9E1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" y="2640"/>
                <a:ext cx="220" cy="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564" name="Group 58">
              <a:extLst>
                <a:ext uri="{FF2B5EF4-FFF2-40B4-BE49-F238E27FC236}">
                  <a16:creationId xmlns:a16="http://schemas.microsoft.com/office/drawing/2014/main" id="{D74D4FED-FE1B-4256-8315-8726619CFA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6" y="240"/>
              <a:ext cx="2928" cy="656"/>
              <a:chOff x="1200" y="2640"/>
              <a:chExt cx="3388" cy="832"/>
            </a:xfrm>
          </p:grpSpPr>
          <p:pic>
            <p:nvPicPr>
              <p:cNvPr id="20580" name="Picture 59">
                <a:extLst>
                  <a:ext uri="{FF2B5EF4-FFF2-40B4-BE49-F238E27FC236}">
                    <a16:creationId xmlns:a16="http://schemas.microsoft.com/office/drawing/2014/main" id="{7B290C28-177C-4334-8ED8-FDE2A98F21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2" y="2640"/>
                <a:ext cx="1056" cy="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81" name="Picture 60">
                <a:extLst>
                  <a:ext uri="{FF2B5EF4-FFF2-40B4-BE49-F238E27FC236}">
                    <a16:creationId xmlns:a16="http://schemas.microsoft.com/office/drawing/2014/main" id="{5FE3A9BB-AD2B-4CB9-8D6E-16A24BB6F4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0" y="2640"/>
                <a:ext cx="1056" cy="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82" name="Picture 61">
                <a:extLst>
                  <a:ext uri="{FF2B5EF4-FFF2-40B4-BE49-F238E27FC236}">
                    <a16:creationId xmlns:a16="http://schemas.microsoft.com/office/drawing/2014/main" id="{89AB1A93-36BC-4CD5-B15D-F9865A2D35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2640"/>
                <a:ext cx="1056" cy="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83" name="Picture 62">
                <a:extLst>
                  <a:ext uri="{FF2B5EF4-FFF2-40B4-BE49-F238E27FC236}">
                    <a16:creationId xmlns:a16="http://schemas.microsoft.com/office/drawing/2014/main" id="{184A2E1F-FBB2-4042-BC45-D32CBD9D29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" y="2640"/>
                <a:ext cx="220" cy="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565" name="Group 63">
              <a:extLst>
                <a:ext uri="{FF2B5EF4-FFF2-40B4-BE49-F238E27FC236}">
                  <a16:creationId xmlns:a16="http://schemas.microsoft.com/office/drawing/2014/main" id="{15D4DD2C-972E-4D10-8DB3-25DA0C7950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6" y="2780"/>
              <a:ext cx="2928" cy="656"/>
              <a:chOff x="1200" y="2640"/>
              <a:chExt cx="3388" cy="832"/>
            </a:xfrm>
          </p:grpSpPr>
          <p:pic>
            <p:nvPicPr>
              <p:cNvPr id="20576" name="Picture 64">
                <a:extLst>
                  <a:ext uri="{FF2B5EF4-FFF2-40B4-BE49-F238E27FC236}">
                    <a16:creationId xmlns:a16="http://schemas.microsoft.com/office/drawing/2014/main" id="{D2506E9F-06FB-485A-B850-F87C7EEB1F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2" y="2640"/>
                <a:ext cx="1056" cy="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77" name="Picture 65">
                <a:extLst>
                  <a:ext uri="{FF2B5EF4-FFF2-40B4-BE49-F238E27FC236}">
                    <a16:creationId xmlns:a16="http://schemas.microsoft.com/office/drawing/2014/main" id="{A54E9E0A-5D08-4804-81B2-0B52C980ED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0" y="2640"/>
                <a:ext cx="1056" cy="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78" name="Picture 66">
                <a:extLst>
                  <a:ext uri="{FF2B5EF4-FFF2-40B4-BE49-F238E27FC236}">
                    <a16:creationId xmlns:a16="http://schemas.microsoft.com/office/drawing/2014/main" id="{A2990434-D561-4A5D-85C6-F49F6EC205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2640"/>
                <a:ext cx="1056" cy="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79" name="Picture 67">
                <a:extLst>
                  <a:ext uri="{FF2B5EF4-FFF2-40B4-BE49-F238E27FC236}">
                    <a16:creationId xmlns:a16="http://schemas.microsoft.com/office/drawing/2014/main" id="{7F0FAF48-07A6-4652-A64F-40E3CDE07B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" y="2640"/>
                <a:ext cx="220" cy="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566" name="Group 68">
              <a:extLst>
                <a:ext uri="{FF2B5EF4-FFF2-40B4-BE49-F238E27FC236}">
                  <a16:creationId xmlns:a16="http://schemas.microsoft.com/office/drawing/2014/main" id="{175DB6A2-EF4D-40F5-A557-C010AB1E1F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6" y="3408"/>
              <a:ext cx="2928" cy="656"/>
              <a:chOff x="1200" y="2640"/>
              <a:chExt cx="3388" cy="832"/>
            </a:xfrm>
          </p:grpSpPr>
          <p:pic>
            <p:nvPicPr>
              <p:cNvPr id="20572" name="Picture 69">
                <a:extLst>
                  <a:ext uri="{FF2B5EF4-FFF2-40B4-BE49-F238E27FC236}">
                    <a16:creationId xmlns:a16="http://schemas.microsoft.com/office/drawing/2014/main" id="{BBA01A36-4847-469C-ADCE-049FC85BC7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2" y="2640"/>
                <a:ext cx="1056" cy="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73" name="Picture 70">
                <a:extLst>
                  <a:ext uri="{FF2B5EF4-FFF2-40B4-BE49-F238E27FC236}">
                    <a16:creationId xmlns:a16="http://schemas.microsoft.com/office/drawing/2014/main" id="{E36E874B-9F69-42B2-9745-0A3408C3FE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0" y="2640"/>
                <a:ext cx="1056" cy="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74" name="Picture 71">
                <a:extLst>
                  <a:ext uri="{FF2B5EF4-FFF2-40B4-BE49-F238E27FC236}">
                    <a16:creationId xmlns:a16="http://schemas.microsoft.com/office/drawing/2014/main" id="{B5F62B52-7D3B-451E-90F0-25A6A824F3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2640"/>
                <a:ext cx="1056" cy="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75" name="Picture 72">
                <a:extLst>
                  <a:ext uri="{FF2B5EF4-FFF2-40B4-BE49-F238E27FC236}">
                    <a16:creationId xmlns:a16="http://schemas.microsoft.com/office/drawing/2014/main" id="{29840E48-381A-44A9-9319-51D995F114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" y="2640"/>
                <a:ext cx="220" cy="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567" name="Rectangle 73">
              <a:extLst>
                <a:ext uri="{FF2B5EF4-FFF2-40B4-BE49-F238E27FC236}">
                  <a16:creationId xmlns:a16="http://schemas.microsoft.com/office/drawing/2014/main" id="{D91B3415-FD97-4656-8884-DC810A459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240"/>
              <a:ext cx="2928" cy="384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68" name="Line 74">
              <a:extLst>
                <a:ext uri="{FF2B5EF4-FFF2-40B4-BE49-F238E27FC236}">
                  <a16:creationId xmlns:a16="http://schemas.microsoft.com/office/drawing/2014/main" id="{0D1602E4-B0DD-4EAE-AFCF-954FDE6A7D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3099"/>
              <a:ext cx="292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9" name="Line 75">
              <a:extLst>
                <a:ext uri="{FF2B5EF4-FFF2-40B4-BE49-F238E27FC236}">
                  <a16:creationId xmlns:a16="http://schemas.microsoft.com/office/drawing/2014/main" id="{2F49747E-1D05-432F-8082-78CA177F19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2151"/>
              <a:ext cx="292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0" name="Line 76">
              <a:extLst>
                <a:ext uri="{FF2B5EF4-FFF2-40B4-BE49-F238E27FC236}">
                  <a16:creationId xmlns:a16="http://schemas.microsoft.com/office/drawing/2014/main" id="{48E1407C-E644-4576-9D93-A8456DA046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200"/>
              <a:ext cx="292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1" name="Line 77">
              <a:extLst>
                <a:ext uri="{FF2B5EF4-FFF2-40B4-BE49-F238E27FC236}">
                  <a16:creationId xmlns:a16="http://schemas.microsoft.com/office/drawing/2014/main" id="{7668548E-0C65-4A30-AB33-5141FAB32C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8" y="2832"/>
              <a:ext cx="0" cy="43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4" name="Rectangle 79">
            <a:extLst>
              <a:ext uri="{FF2B5EF4-FFF2-40B4-BE49-F238E27FC236}">
                <a16:creationId xmlns:a16="http://schemas.microsoft.com/office/drawing/2014/main" id="{2FA200CE-123D-492E-A96A-DC17310A2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2988" y="2905125"/>
            <a:ext cx="1925637" cy="8382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5" name="Line 80">
            <a:extLst>
              <a:ext uri="{FF2B5EF4-FFF2-40B4-BE49-F238E27FC236}">
                <a16:creationId xmlns:a16="http://schemas.microsoft.com/office/drawing/2014/main" id="{70EDA6FF-C023-4DD7-BDA2-7AB1421CDF2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13150" y="3081338"/>
            <a:ext cx="192563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6" name="Line 81">
            <a:extLst>
              <a:ext uri="{FF2B5EF4-FFF2-40B4-BE49-F238E27FC236}">
                <a16:creationId xmlns:a16="http://schemas.microsoft.com/office/drawing/2014/main" id="{F6380EFE-002A-43E4-B69C-FE50A0C5463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13150" y="3606800"/>
            <a:ext cx="192563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7" name="Line 82">
            <a:extLst>
              <a:ext uri="{FF2B5EF4-FFF2-40B4-BE49-F238E27FC236}">
                <a16:creationId xmlns:a16="http://schemas.microsoft.com/office/drawing/2014/main" id="{88943EF1-83B1-42B8-90BA-364EC33F826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2895600"/>
            <a:ext cx="25400" cy="3175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Line 83">
            <a:extLst>
              <a:ext uri="{FF2B5EF4-FFF2-40B4-BE49-F238E27FC236}">
                <a16:creationId xmlns:a16="http://schemas.microsoft.com/office/drawing/2014/main" id="{07FAA890-5432-4F3D-AB66-B2AA8BDF18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0" y="3502025"/>
            <a:ext cx="25400" cy="2317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489" name="Group 90">
            <a:extLst>
              <a:ext uri="{FF2B5EF4-FFF2-40B4-BE49-F238E27FC236}">
                <a16:creationId xmlns:a16="http://schemas.microsoft.com/office/drawing/2014/main" id="{293768F5-798E-4EE3-A69D-7EF85301B262}"/>
              </a:ext>
            </a:extLst>
          </p:cNvPr>
          <p:cNvGrpSpPr>
            <a:grpSpLocks/>
          </p:cNvGrpSpPr>
          <p:nvPr/>
        </p:nvGrpSpPr>
        <p:grpSpPr bwMode="auto">
          <a:xfrm>
            <a:off x="3521075" y="3976688"/>
            <a:ext cx="2354263" cy="366712"/>
            <a:chOff x="432" y="1728"/>
            <a:chExt cx="4386" cy="816"/>
          </a:xfrm>
        </p:grpSpPr>
        <p:sp>
          <p:nvSpPr>
            <p:cNvPr id="20556" name="AutoShape 91">
              <a:extLst>
                <a:ext uri="{FF2B5EF4-FFF2-40B4-BE49-F238E27FC236}">
                  <a16:creationId xmlns:a16="http://schemas.microsoft.com/office/drawing/2014/main" id="{AC24DC77-A7A4-4715-9F20-1EF3D0B550A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146" y="1392"/>
              <a:ext cx="336" cy="1008"/>
            </a:xfrm>
            <a:prstGeom prst="rtTriangle">
              <a:avLst/>
            </a:prstGeom>
            <a:solidFill>
              <a:srgbClr val="FFFF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57" name="Rectangle 92">
              <a:extLst>
                <a:ext uri="{FF2B5EF4-FFF2-40B4-BE49-F238E27FC236}">
                  <a16:creationId xmlns:a16="http://schemas.microsoft.com/office/drawing/2014/main" id="{204554D2-B0F5-4A94-B527-F8AAB80E62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2112"/>
              <a:ext cx="3264" cy="43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58" name="AutoShape 93">
              <a:extLst>
                <a:ext uri="{FF2B5EF4-FFF2-40B4-BE49-F238E27FC236}">
                  <a16:creationId xmlns:a16="http://schemas.microsoft.com/office/drawing/2014/main" id="{F752DE12-A664-4DA3-9AE8-56114CA805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728"/>
              <a:ext cx="4368" cy="384"/>
            </a:xfrm>
            <a:prstGeom prst="parallelogram">
              <a:avLst>
                <a:gd name="adj" fmla="val 284375"/>
              </a:avLst>
            </a:prstGeom>
            <a:solidFill>
              <a:srgbClr val="FFFF00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0490" name="Group 134">
            <a:extLst>
              <a:ext uri="{FF2B5EF4-FFF2-40B4-BE49-F238E27FC236}">
                <a16:creationId xmlns:a16="http://schemas.microsoft.com/office/drawing/2014/main" id="{9E261FAB-7B19-404D-9D9B-2D8DFBD9DF23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4648200"/>
            <a:ext cx="3124200" cy="1981200"/>
            <a:chOff x="432" y="2208"/>
            <a:chExt cx="2592" cy="1536"/>
          </a:xfrm>
        </p:grpSpPr>
        <p:grpSp>
          <p:nvGrpSpPr>
            <p:cNvPr id="20536" name="Group 112">
              <a:extLst>
                <a:ext uri="{FF2B5EF4-FFF2-40B4-BE49-F238E27FC236}">
                  <a16:creationId xmlns:a16="http://schemas.microsoft.com/office/drawing/2014/main" id="{D1A56669-8231-4FB5-8790-0C7B28AE3F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" y="3373"/>
              <a:ext cx="2592" cy="371"/>
              <a:chOff x="432" y="1728"/>
              <a:chExt cx="4386" cy="816"/>
            </a:xfrm>
          </p:grpSpPr>
          <p:sp>
            <p:nvSpPr>
              <p:cNvPr id="20553" name="AutoShape 113">
                <a:extLst>
                  <a:ext uri="{FF2B5EF4-FFF2-40B4-BE49-F238E27FC236}">
                    <a16:creationId xmlns:a16="http://schemas.microsoft.com/office/drawing/2014/main" id="{D4BBCBDE-71BE-4CD2-A6EC-9E1C66F0E4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4146" y="1392"/>
                <a:ext cx="336" cy="1008"/>
              </a:xfrm>
              <a:prstGeom prst="rtTriangle">
                <a:avLst/>
              </a:prstGeom>
              <a:solidFill>
                <a:srgbClr val="FFFF99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54" name="Rectangle 114">
                <a:extLst>
                  <a:ext uri="{FF2B5EF4-FFF2-40B4-BE49-F238E27FC236}">
                    <a16:creationId xmlns:a16="http://schemas.microsoft.com/office/drawing/2014/main" id="{4E6AD350-09E6-46A6-AD74-F43A540738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" y="2112"/>
                <a:ext cx="3264" cy="432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55" name="AutoShape 115">
                <a:extLst>
                  <a:ext uri="{FF2B5EF4-FFF2-40B4-BE49-F238E27FC236}">
                    <a16:creationId xmlns:a16="http://schemas.microsoft.com/office/drawing/2014/main" id="{72DAD8D8-6A7D-489F-9888-555EA96AE3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" y="1728"/>
                <a:ext cx="4368" cy="384"/>
              </a:xfrm>
              <a:prstGeom prst="parallelogram">
                <a:avLst>
                  <a:gd name="adj" fmla="val 284375"/>
                </a:avLst>
              </a:prstGeom>
              <a:solidFill>
                <a:srgbClr val="FFFF00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0537" name="Group 133">
              <a:extLst>
                <a:ext uri="{FF2B5EF4-FFF2-40B4-BE49-F238E27FC236}">
                  <a16:creationId xmlns:a16="http://schemas.microsoft.com/office/drawing/2014/main" id="{0D068D2B-67BC-4E1A-B184-374F448070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" y="2208"/>
              <a:ext cx="1963" cy="1245"/>
              <a:chOff x="720" y="2208"/>
              <a:chExt cx="1963" cy="1245"/>
            </a:xfrm>
          </p:grpSpPr>
          <p:grpSp>
            <p:nvGrpSpPr>
              <p:cNvPr id="20538" name="Group 117">
                <a:extLst>
                  <a:ext uri="{FF2B5EF4-FFF2-40B4-BE49-F238E27FC236}">
                    <a16:creationId xmlns:a16="http://schemas.microsoft.com/office/drawing/2014/main" id="{23A16382-95B9-48D6-8AAB-C5C06E32B5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20" y="2208"/>
                <a:ext cx="1963" cy="1245"/>
                <a:chOff x="960" y="672"/>
                <a:chExt cx="3744" cy="2256"/>
              </a:xfrm>
            </p:grpSpPr>
            <p:sp>
              <p:nvSpPr>
                <p:cNvPr id="20551" name="Rectangle 118">
                  <a:extLst>
                    <a:ext uri="{FF2B5EF4-FFF2-40B4-BE49-F238E27FC236}">
                      <a16:creationId xmlns:a16="http://schemas.microsoft.com/office/drawing/2014/main" id="{B6054F03-3E1C-433B-A590-A5EBDE9DA6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0" y="672"/>
                  <a:ext cx="3744" cy="2256"/>
                </a:xfrm>
                <a:prstGeom prst="rect">
                  <a:avLst/>
                </a:prstGeom>
                <a:solidFill>
                  <a:schemeClr val="accent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552" name="Rectangle 119">
                  <a:extLst>
                    <a:ext uri="{FF2B5EF4-FFF2-40B4-BE49-F238E27FC236}">
                      <a16:creationId xmlns:a16="http://schemas.microsoft.com/office/drawing/2014/main" id="{FB1E7EAE-C997-45DE-A660-2CFCD4D55B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960"/>
                  <a:ext cx="3072" cy="16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20539" name="Text Box 120">
                <a:extLst>
                  <a:ext uri="{FF2B5EF4-FFF2-40B4-BE49-F238E27FC236}">
                    <a16:creationId xmlns:a16="http://schemas.microsoft.com/office/drawing/2014/main" id="{0DAEFF3A-E77F-4D4D-A93C-D9BE1CDAC6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8" y="2420"/>
                <a:ext cx="489" cy="3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b="1"/>
                  <a:t>12</a:t>
                </a:r>
              </a:p>
            </p:txBody>
          </p:sp>
          <p:sp>
            <p:nvSpPr>
              <p:cNvPr id="20540" name="Line 121">
                <a:extLst>
                  <a:ext uri="{FF2B5EF4-FFF2-40B4-BE49-F238E27FC236}">
                    <a16:creationId xmlns:a16="http://schemas.microsoft.com/office/drawing/2014/main" id="{0283E45B-662E-4EE6-9639-4554FA1356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1" y="2824"/>
                <a:ext cx="10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1" name="Line 122">
                <a:extLst>
                  <a:ext uri="{FF2B5EF4-FFF2-40B4-BE49-F238E27FC236}">
                    <a16:creationId xmlns:a16="http://schemas.microsoft.com/office/drawing/2014/main" id="{1227EEBE-91F9-45BC-802D-4098222F1B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6" y="2824"/>
                <a:ext cx="10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2" name="Line 123">
                <a:extLst>
                  <a:ext uri="{FF2B5EF4-FFF2-40B4-BE49-F238E27FC236}">
                    <a16:creationId xmlns:a16="http://schemas.microsoft.com/office/drawing/2014/main" id="{B0BB2474-D3DB-4B0F-8C02-3A55ECA2FA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6" y="3215"/>
                <a:ext cx="0" cy="7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3" name="Line 124">
                <a:extLst>
                  <a:ext uri="{FF2B5EF4-FFF2-40B4-BE49-F238E27FC236}">
                    <a16:creationId xmlns:a16="http://schemas.microsoft.com/office/drawing/2014/main" id="{8F12526A-8638-4D0F-9AC2-0BD9203950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4" y="2367"/>
                <a:ext cx="0" cy="7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4" name="Text Box 125">
                <a:extLst>
                  <a:ext uri="{FF2B5EF4-FFF2-40B4-BE49-F238E27FC236}">
                    <a16:creationId xmlns:a16="http://schemas.microsoft.com/office/drawing/2014/main" id="{8481E32D-91BC-492E-BA3C-597D61599E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4" y="2688"/>
                <a:ext cx="203" cy="3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b="1"/>
                  <a:t>9</a:t>
                </a:r>
              </a:p>
            </p:txBody>
          </p:sp>
          <p:sp>
            <p:nvSpPr>
              <p:cNvPr id="20545" name="Text Box 126">
                <a:extLst>
                  <a:ext uri="{FF2B5EF4-FFF2-40B4-BE49-F238E27FC236}">
                    <a16:creationId xmlns:a16="http://schemas.microsoft.com/office/drawing/2014/main" id="{EB99EABC-9B67-4CE0-B87D-70375137D5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79" y="2688"/>
                <a:ext cx="202" cy="3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b="1"/>
                  <a:t>3</a:t>
                </a:r>
              </a:p>
            </p:txBody>
          </p:sp>
          <p:sp>
            <p:nvSpPr>
              <p:cNvPr id="20546" name="Text Box 127">
                <a:extLst>
                  <a:ext uri="{FF2B5EF4-FFF2-40B4-BE49-F238E27FC236}">
                    <a16:creationId xmlns:a16="http://schemas.microsoft.com/office/drawing/2014/main" id="{03295557-BFE3-4926-8C78-9A093AA105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4" y="2976"/>
                <a:ext cx="201" cy="3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b="1"/>
                  <a:t>6</a:t>
                </a:r>
              </a:p>
            </p:txBody>
          </p:sp>
          <p:sp>
            <p:nvSpPr>
              <p:cNvPr id="20547" name="Line 128">
                <a:extLst>
                  <a:ext uri="{FF2B5EF4-FFF2-40B4-BE49-F238E27FC236}">
                    <a16:creationId xmlns:a16="http://schemas.microsoft.com/office/drawing/2014/main" id="{C3BD5206-241D-4907-BE90-8173B124AC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51" y="2817"/>
                <a:ext cx="403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8" name="AutoShape 129">
                <a:extLst>
                  <a:ext uri="{FF2B5EF4-FFF2-40B4-BE49-F238E27FC236}">
                    <a16:creationId xmlns:a16="http://schemas.microsoft.com/office/drawing/2014/main" id="{C292991E-70E5-4B19-A328-D0080B364E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433955">
                <a:off x="1617" y="2677"/>
                <a:ext cx="352" cy="79"/>
              </a:xfrm>
              <a:prstGeom prst="diamond">
                <a:avLst/>
              </a:prstGeom>
              <a:solidFill>
                <a:srgbClr val="FF00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49" name="Line 130">
                <a:extLst>
                  <a:ext uri="{FF2B5EF4-FFF2-40B4-BE49-F238E27FC236}">
                    <a16:creationId xmlns:a16="http://schemas.microsoft.com/office/drawing/2014/main" id="{6D01D4B9-0DE3-4F26-92AA-504D11519C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99" y="2817"/>
                <a:ext cx="352" cy="13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0" name="AutoShape 131">
                <a:extLst>
                  <a:ext uri="{FF2B5EF4-FFF2-40B4-BE49-F238E27FC236}">
                    <a16:creationId xmlns:a16="http://schemas.microsoft.com/office/drawing/2014/main" id="{1C7C9FE3-0939-48E5-8A1A-80863D6C82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5" y="2791"/>
                <a:ext cx="76" cy="79"/>
              </a:xfrm>
              <a:prstGeom prst="flowChartConnec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20491" name="AutoShape 132">
            <a:extLst>
              <a:ext uri="{FF2B5EF4-FFF2-40B4-BE49-F238E27FC236}">
                <a16:creationId xmlns:a16="http://schemas.microsoft.com/office/drawing/2014/main" id="{791CA8A4-A86F-41D0-A8BC-BAD6291CF20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957513" y="6019800"/>
            <a:ext cx="127000" cy="279400"/>
          </a:xfrm>
          <a:prstGeom prst="rtTriangle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0492" name="Group 136">
            <a:extLst>
              <a:ext uri="{FF2B5EF4-FFF2-40B4-BE49-F238E27FC236}">
                <a16:creationId xmlns:a16="http://schemas.microsoft.com/office/drawing/2014/main" id="{22015D27-BEF6-437C-A3B5-3DFD7A689C47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590800"/>
            <a:ext cx="2590800" cy="1524000"/>
            <a:chOff x="864" y="144"/>
            <a:chExt cx="4080" cy="2256"/>
          </a:xfrm>
        </p:grpSpPr>
        <p:sp>
          <p:nvSpPr>
            <p:cNvPr id="20534" name="Rectangle 137">
              <a:extLst>
                <a:ext uri="{FF2B5EF4-FFF2-40B4-BE49-F238E27FC236}">
                  <a16:creationId xmlns:a16="http://schemas.microsoft.com/office/drawing/2014/main" id="{7EBE6F24-EFB0-4E22-B032-0DA66718D3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44"/>
              <a:ext cx="3744" cy="2256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35" name="AutoShape 138">
              <a:extLst>
                <a:ext uri="{FF2B5EF4-FFF2-40B4-BE49-F238E27FC236}">
                  <a16:creationId xmlns:a16="http://schemas.microsoft.com/office/drawing/2014/main" id="{A476ECC7-43A6-4F98-A6A8-16C19F5D7E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608" y="2064"/>
              <a:ext cx="336" cy="336"/>
            </a:xfrm>
            <a:prstGeom prst="rtTriangl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0493" name="Rectangle 140">
            <a:extLst>
              <a:ext uri="{FF2B5EF4-FFF2-40B4-BE49-F238E27FC236}">
                <a16:creationId xmlns:a16="http://schemas.microsoft.com/office/drawing/2014/main" id="{FE599E2B-CD8D-4862-96A2-91A1596DB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52400"/>
            <a:ext cx="2378075" cy="19812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/>
              <a:t>Khung </a:t>
            </a:r>
          </a:p>
        </p:txBody>
      </p:sp>
      <p:sp>
        <p:nvSpPr>
          <p:cNvPr id="20494" name="Line 142">
            <a:extLst>
              <a:ext uri="{FF2B5EF4-FFF2-40B4-BE49-F238E27FC236}">
                <a16:creationId xmlns:a16="http://schemas.microsoft.com/office/drawing/2014/main" id="{5D0C3D32-BC56-497B-8270-40C58EBAB2C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752600"/>
            <a:ext cx="23622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495" name="Group 180">
            <a:extLst>
              <a:ext uri="{FF2B5EF4-FFF2-40B4-BE49-F238E27FC236}">
                <a16:creationId xmlns:a16="http://schemas.microsoft.com/office/drawing/2014/main" id="{3C5CEFBE-0368-43AF-B780-5B507DADA0AC}"/>
              </a:ext>
            </a:extLst>
          </p:cNvPr>
          <p:cNvGrpSpPr>
            <a:grpSpLocks/>
          </p:cNvGrpSpPr>
          <p:nvPr/>
        </p:nvGrpSpPr>
        <p:grpSpPr bwMode="auto">
          <a:xfrm>
            <a:off x="6181725" y="533400"/>
            <a:ext cx="2962275" cy="1646238"/>
            <a:chOff x="3606" y="1515"/>
            <a:chExt cx="2011" cy="1106"/>
          </a:xfrm>
        </p:grpSpPr>
        <p:grpSp>
          <p:nvGrpSpPr>
            <p:cNvPr id="20519" name="Group 164">
              <a:extLst>
                <a:ext uri="{FF2B5EF4-FFF2-40B4-BE49-F238E27FC236}">
                  <a16:creationId xmlns:a16="http://schemas.microsoft.com/office/drawing/2014/main" id="{8B00585A-0944-4F8E-8A2B-315CB3C5FC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6" y="1632"/>
              <a:ext cx="1050" cy="989"/>
              <a:chOff x="3499" y="1536"/>
              <a:chExt cx="1050" cy="989"/>
            </a:xfrm>
          </p:grpSpPr>
          <p:sp>
            <p:nvSpPr>
              <p:cNvPr id="20525" name="Rectangle 143">
                <a:extLst>
                  <a:ext uri="{FF2B5EF4-FFF2-40B4-BE49-F238E27FC236}">
                    <a16:creationId xmlns:a16="http://schemas.microsoft.com/office/drawing/2014/main" id="{FFB26A1E-1220-4958-B06F-05E123165A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9" y="1557"/>
                <a:ext cx="1048" cy="968"/>
              </a:xfrm>
              <a:prstGeom prst="rect">
                <a:avLst/>
              </a:prstGeom>
              <a:solidFill>
                <a:srgbClr val="FF66FF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20526" name="Group 144">
                <a:extLst>
                  <a:ext uri="{FF2B5EF4-FFF2-40B4-BE49-F238E27FC236}">
                    <a16:creationId xmlns:a16="http://schemas.microsoft.com/office/drawing/2014/main" id="{7D3DED2F-4B5E-46CA-A3C2-5E193B5EAE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1536"/>
                <a:ext cx="1045" cy="975"/>
                <a:chOff x="1392" y="984"/>
                <a:chExt cx="2346" cy="2256"/>
              </a:xfrm>
            </p:grpSpPr>
            <p:pic>
              <p:nvPicPr>
                <p:cNvPr id="20532" name="Picture 145">
                  <a:extLst>
                    <a:ext uri="{FF2B5EF4-FFF2-40B4-BE49-F238E27FC236}">
                      <a16:creationId xmlns:a16="http://schemas.microsoft.com/office/drawing/2014/main" id="{29ECAD5A-3F17-41EC-9DBA-13713CFCF6C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92" y="2112"/>
                  <a:ext cx="2346" cy="11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533" name="Picture 146">
                  <a:extLst>
                    <a:ext uri="{FF2B5EF4-FFF2-40B4-BE49-F238E27FC236}">
                      <a16:creationId xmlns:a16="http://schemas.microsoft.com/office/drawing/2014/main" id="{110414F9-F7A5-43B8-92C1-F8B40DC61CD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92" y="984"/>
                  <a:ext cx="2346" cy="11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0527" name="Rectangle 147">
                <a:extLst>
                  <a:ext uri="{FF2B5EF4-FFF2-40B4-BE49-F238E27FC236}">
                    <a16:creationId xmlns:a16="http://schemas.microsoft.com/office/drawing/2014/main" id="{7D118E0D-DB5A-49CB-AE68-40124F4B4A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9" y="1540"/>
                <a:ext cx="1048" cy="985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28" name="Line 148">
                <a:extLst>
                  <a:ext uri="{FF2B5EF4-FFF2-40B4-BE49-F238E27FC236}">
                    <a16:creationId xmlns:a16="http://schemas.microsoft.com/office/drawing/2014/main" id="{65C3E42A-399E-459A-AF4A-5BA445C17A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99" y="2279"/>
                <a:ext cx="104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9" name="Line 149">
                <a:extLst>
                  <a:ext uri="{FF2B5EF4-FFF2-40B4-BE49-F238E27FC236}">
                    <a16:creationId xmlns:a16="http://schemas.microsoft.com/office/drawing/2014/main" id="{FD21CFB3-A59E-4FD6-9B5A-624F24A58D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99" y="1794"/>
                <a:ext cx="104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0" name="Line 150">
                <a:extLst>
                  <a:ext uri="{FF2B5EF4-FFF2-40B4-BE49-F238E27FC236}">
                    <a16:creationId xmlns:a16="http://schemas.microsoft.com/office/drawing/2014/main" id="{83EB9D8D-F900-4B41-89C7-37927D0ABE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99" y="2032"/>
                <a:ext cx="104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1" name="Line 151">
                <a:extLst>
                  <a:ext uri="{FF2B5EF4-FFF2-40B4-BE49-F238E27FC236}">
                    <a16:creationId xmlns:a16="http://schemas.microsoft.com/office/drawing/2014/main" id="{EE194991-BDA3-4C97-A9B2-6A64B548EA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69" y="2197"/>
                <a:ext cx="0" cy="184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20" name="Rectangle 152">
              <a:extLst>
                <a:ext uri="{FF2B5EF4-FFF2-40B4-BE49-F238E27FC236}">
                  <a16:creationId xmlns:a16="http://schemas.microsoft.com/office/drawing/2014/main" id="{5D3776F5-676C-4C8B-B4EB-BA51090A3F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371" y="1938"/>
              <a:ext cx="1091" cy="246"/>
            </a:xfrm>
            <a:prstGeom prst="rect">
              <a:avLst/>
            </a:prstGeom>
            <a:solidFill>
              <a:srgbClr val="FF66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21" name="Line 156">
              <a:extLst>
                <a:ext uri="{FF2B5EF4-FFF2-40B4-BE49-F238E27FC236}">
                  <a16:creationId xmlns:a16="http://schemas.microsoft.com/office/drawing/2014/main" id="{A79F3FF5-8B87-44D3-A716-41EDFF1190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52" y="1776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522" name="Group 159">
              <a:extLst>
                <a:ext uri="{FF2B5EF4-FFF2-40B4-BE49-F238E27FC236}">
                  <a16:creationId xmlns:a16="http://schemas.microsoft.com/office/drawing/2014/main" id="{E3955C72-493F-44B5-BDAF-6FCC7F8398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2" y="1792"/>
              <a:ext cx="385" cy="800"/>
              <a:chOff x="3888" y="912"/>
              <a:chExt cx="864" cy="1872"/>
            </a:xfrm>
          </p:grpSpPr>
          <p:sp>
            <p:nvSpPr>
              <p:cNvPr id="20523" name="Rectangle 160">
                <a:extLst>
                  <a:ext uri="{FF2B5EF4-FFF2-40B4-BE49-F238E27FC236}">
                    <a16:creationId xmlns:a16="http://schemas.microsoft.com/office/drawing/2014/main" id="{81E6480D-F676-461A-A309-87F5D13BB4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240" y="1560"/>
                <a:ext cx="1872" cy="576"/>
              </a:xfrm>
              <a:prstGeom prst="rect">
                <a:avLst/>
              </a:prstGeom>
              <a:solidFill>
                <a:srgbClr val="FF66FF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24" name="AutoShape 161">
                <a:extLst>
                  <a:ext uri="{FF2B5EF4-FFF2-40B4-BE49-F238E27FC236}">
                    <a16:creationId xmlns:a16="http://schemas.microsoft.com/office/drawing/2014/main" id="{9F78F6DD-9CA9-42ED-8001-BC96BE1C9C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4" y="942"/>
                <a:ext cx="288" cy="576"/>
              </a:xfrm>
              <a:prstGeom prst="rtTriangle">
                <a:avLst/>
              </a:prstGeom>
              <a:solidFill>
                <a:schemeClr val="accent1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20496" name="Group 179">
            <a:extLst>
              <a:ext uri="{FF2B5EF4-FFF2-40B4-BE49-F238E27FC236}">
                <a16:creationId xmlns:a16="http://schemas.microsoft.com/office/drawing/2014/main" id="{4511BE3A-1D5A-47E6-8D5E-379F04CCF9A7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3095625"/>
            <a:ext cx="1905000" cy="1247775"/>
            <a:chOff x="1872" y="1728"/>
            <a:chExt cx="1611" cy="910"/>
          </a:xfrm>
        </p:grpSpPr>
        <p:sp>
          <p:nvSpPr>
            <p:cNvPr id="20506" name="Rectangle 166">
              <a:extLst>
                <a:ext uri="{FF2B5EF4-FFF2-40B4-BE49-F238E27FC236}">
                  <a16:creationId xmlns:a16="http://schemas.microsoft.com/office/drawing/2014/main" id="{81C19FCD-4C4A-4101-AFF9-FB36A158C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1728"/>
              <a:ext cx="1606" cy="8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07" name="Text Box 167">
              <a:extLst>
                <a:ext uri="{FF2B5EF4-FFF2-40B4-BE49-F238E27FC236}">
                  <a16:creationId xmlns:a16="http://schemas.microsoft.com/office/drawing/2014/main" id="{84B1F16B-8D8D-4BFA-A13D-D3C4BD1CC2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1775"/>
              <a:ext cx="565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/>
                <a:t>12</a:t>
              </a:r>
            </a:p>
          </p:txBody>
        </p:sp>
        <p:sp>
          <p:nvSpPr>
            <p:cNvPr id="20508" name="Line 168">
              <a:extLst>
                <a:ext uri="{FF2B5EF4-FFF2-40B4-BE49-F238E27FC236}">
                  <a16:creationId xmlns:a16="http://schemas.microsoft.com/office/drawing/2014/main" id="{ED3541CA-D743-4D88-BA4A-BCFDBBDAD5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190"/>
              <a:ext cx="1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9" name="Line 169">
              <a:extLst>
                <a:ext uri="{FF2B5EF4-FFF2-40B4-BE49-F238E27FC236}">
                  <a16:creationId xmlns:a16="http://schemas.microsoft.com/office/drawing/2014/main" id="{98077B45-1744-4EEE-BC0A-265D49BED0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3" y="2190"/>
              <a:ext cx="1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0" name="Line 170">
              <a:extLst>
                <a:ext uri="{FF2B5EF4-FFF2-40B4-BE49-F238E27FC236}">
                  <a16:creationId xmlns:a16="http://schemas.microsoft.com/office/drawing/2014/main" id="{CD85F29F-5EF9-48DD-8F6C-9042B8968E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64" y="2544"/>
              <a:ext cx="0" cy="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1" name="Line 171">
              <a:extLst>
                <a:ext uri="{FF2B5EF4-FFF2-40B4-BE49-F238E27FC236}">
                  <a16:creationId xmlns:a16="http://schemas.microsoft.com/office/drawing/2014/main" id="{7E0059B7-C533-4BEE-9948-7ADF887446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63" y="1776"/>
              <a:ext cx="0" cy="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2" name="Text Box 172">
              <a:extLst>
                <a:ext uri="{FF2B5EF4-FFF2-40B4-BE49-F238E27FC236}">
                  <a16:creationId xmlns:a16="http://schemas.microsoft.com/office/drawing/2014/main" id="{36248116-9D19-4235-9B57-6CB507251F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5" y="2064"/>
              <a:ext cx="200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/>
                <a:t>9</a:t>
              </a:r>
            </a:p>
          </p:txBody>
        </p:sp>
        <p:sp>
          <p:nvSpPr>
            <p:cNvPr id="20513" name="Text Box 173">
              <a:extLst>
                <a:ext uri="{FF2B5EF4-FFF2-40B4-BE49-F238E27FC236}">
                  <a16:creationId xmlns:a16="http://schemas.microsoft.com/office/drawing/2014/main" id="{38ACDA1B-376B-4D96-8231-EDB58FC68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6" y="2064"/>
              <a:ext cx="201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/>
                <a:t>3</a:t>
              </a:r>
            </a:p>
          </p:txBody>
        </p:sp>
        <p:sp>
          <p:nvSpPr>
            <p:cNvPr id="20514" name="Text Box 174">
              <a:extLst>
                <a:ext uri="{FF2B5EF4-FFF2-40B4-BE49-F238E27FC236}">
                  <a16:creationId xmlns:a16="http://schemas.microsoft.com/office/drawing/2014/main" id="{2EB3BAA2-800B-47AB-8CE7-1DE1B7C787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5" y="2304"/>
              <a:ext cx="200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/>
                <a:t>6</a:t>
              </a:r>
            </a:p>
          </p:txBody>
        </p:sp>
        <p:sp>
          <p:nvSpPr>
            <p:cNvPr id="20515" name="Line 175">
              <a:extLst>
                <a:ext uri="{FF2B5EF4-FFF2-40B4-BE49-F238E27FC236}">
                  <a16:creationId xmlns:a16="http://schemas.microsoft.com/office/drawing/2014/main" id="{ED732633-B73B-4AB6-8A73-2D22ABB887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0" y="2184"/>
              <a:ext cx="401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6" name="AutoShape 176">
              <a:extLst>
                <a:ext uri="{FF2B5EF4-FFF2-40B4-BE49-F238E27FC236}">
                  <a16:creationId xmlns:a16="http://schemas.microsoft.com/office/drawing/2014/main" id="{3FE07348-B51E-455E-841F-026EAD4F520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433955">
              <a:off x="2595" y="2056"/>
              <a:ext cx="352" cy="72"/>
            </a:xfrm>
            <a:prstGeom prst="diamond">
              <a:avLst/>
            </a:prstGeom>
            <a:solidFill>
              <a:srgbClr val="FF00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17" name="Line 177">
              <a:extLst>
                <a:ext uri="{FF2B5EF4-FFF2-40B4-BE49-F238E27FC236}">
                  <a16:creationId xmlns:a16="http://schemas.microsoft.com/office/drawing/2014/main" id="{EC74D5EC-6DC6-4DA9-B538-D23E7601B7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78" y="2184"/>
              <a:ext cx="352" cy="12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8" name="AutoShape 178">
              <a:extLst>
                <a:ext uri="{FF2B5EF4-FFF2-40B4-BE49-F238E27FC236}">
                  <a16:creationId xmlns:a16="http://schemas.microsoft.com/office/drawing/2014/main" id="{A11D8C22-1323-4EBC-81C6-23B52C8D5F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4" y="2160"/>
              <a:ext cx="75" cy="72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0497" name="Line 181">
            <a:extLst>
              <a:ext uri="{FF2B5EF4-FFF2-40B4-BE49-F238E27FC236}">
                <a16:creationId xmlns:a16="http://schemas.microsoft.com/office/drawing/2014/main" id="{C5DAB5DB-FE3D-479B-A629-798C466D788A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2438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8" name="Line 182">
            <a:extLst>
              <a:ext uri="{FF2B5EF4-FFF2-40B4-BE49-F238E27FC236}">
                <a16:creationId xmlns:a16="http://schemas.microsoft.com/office/drawing/2014/main" id="{1401AC4D-DC3E-4889-86DE-B139A1BF14FB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1676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9" name="Line 183">
            <a:extLst>
              <a:ext uri="{FF2B5EF4-FFF2-40B4-BE49-F238E27FC236}">
                <a16:creationId xmlns:a16="http://schemas.microsoft.com/office/drawing/2014/main" id="{4E8E3E39-8B48-4800-8D39-71F3A0342AE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22098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0" name="Line 184">
            <a:extLst>
              <a:ext uri="{FF2B5EF4-FFF2-40B4-BE49-F238E27FC236}">
                <a16:creationId xmlns:a16="http://schemas.microsoft.com/office/drawing/2014/main" id="{F88882D7-4C62-4402-8813-4E0ECEC344D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41910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1" name="Line 185">
            <a:extLst>
              <a:ext uri="{FF2B5EF4-FFF2-40B4-BE49-F238E27FC236}">
                <a16:creationId xmlns:a16="http://schemas.microsoft.com/office/drawing/2014/main" id="{E32B5BEA-EF3B-4E8E-A0CE-86D6C735BC27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26670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2" name="Line 186">
            <a:extLst>
              <a:ext uri="{FF2B5EF4-FFF2-40B4-BE49-F238E27FC236}">
                <a16:creationId xmlns:a16="http://schemas.microsoft.com/office/drawing/2014/main" id="{BD7BFF55-1E72-4F2F-9FCB-A05E2C98E777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2438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3" name="Text Box 189">
            <a:extLst>
              <a:ext uri="{FF2B5EF4-FFF2-40B4-BE49-F238E27FC236}">
                <a16:creationId xmlns:a16="http://schemas.microsoft.com/office/drawing/2014/main" id="{ACED1A19-E85A-4952-A22C-07130F570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1325" y="849313"/>
            <a:ext cx="549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/>
              <a:t>Đế</a:t>
            </a:r>
          </a:p>
        </p:txBody>
      </p:sp>
      <p:sp>
        <p:nvSpPr>
          <p:cNvPr id="20504" name="Text Box 190">
            <a:extLst>
              <a:ext uri="{FF2B5EF4-FFF2-40B4-BE49-F238E27FC236}">
                <a16:creationId xmlns:a16="http://schemas.microsoft.com/office/drawing/2014/main" id="{0EBC77BD-0842-40BE-B1D5-643626BBD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04800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/>
              <a:t>Chân đỡ</a:t>
            </a:r>
          </a:p>
        </p:txBody>
      </p:sp>
      <p:sp>
        <p:nvSpPr>
          <p:cNvPr id="20505" name="Text Box 191">
            <a:extLst>
              <a:ext uri="{FF2B5EF4-FFF2-40B4-BE49-F238E27FC236}">
                <a16:creationId xmlns:a16="http://schemas.microsoft.com/office/drawing/2014/main" id="{929AC4BA-5D8F-4389-A038-435DC3548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713038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/>
              <a:t>Mặt đồng hồ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400" y="533400"/>
            <a:ext cx="89154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8000" b="1" dirty="0">
                <a:solidFill>
                  <a:srgbClr val="FF0000"/>
                </a:solidFill>
                <a:latin typeface="Arial" charset="0"/>
              </a:rPr>
              <a:t>- </a:t>
            </a:r>
            <a:r>
              <a:rPr lang="en-US" sz="8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Action Button: Forward or Next 5">
            <a:hlinkClick r:id="rId2" action="ppaction://hlinksldjump" highlightClick="1"/>
          </p:cNvPr>
          <p:cNvSpPr/>
          <p:nvPr/>
        </p:nvSpPr>
        <p:spPr>
          <a:xfrm>
            <a:off x="7772400" y="6164263"/>
            <a:ext cx="762000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49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E:\Lam dong ho de ban\Snap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762000"/>
            <a:ext cx="8555037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24228" y="62730"/>
            <a:ext cx="81788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 CÔNG- LỚP 3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1600" y="3236496"/>
            <a:ext cx="8352874" cy="838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GB" sz="4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GB" sz="4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GB" sz="4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4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GB" sz="4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GB" sz="4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GB" sz="4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36523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E:\Lam dong ho de ban\hadh\DongHoDeBa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190500"/>
            <a:ext cx="504825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350" y="130175"/>
            <a:ext cx="48704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loại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đồng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hồ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bàn</a:t>
            </a:r>
            <a:endParaRPr lang="en-US" sz="3200" b="1" dirty="0">
              <a:solidFill>
                <a:srgbClr val="FF0000"/>
              </a:solidFill>
              <a:latin typeface="Arial" charset="0"/>
            </a:endParaRPr>
          </a:p>
          <a:p>
            <a:pPr algn="ctr" eaLnBrk="1" hangingPunct="1"/>
            <a:r>
              <a:rPr lang="en-US" sz="3200" b="1" dirty="0">
                <a:solidFill>
                  <a:srgbClr val="CC00FF"/>
                </a:solidFill>
                <a:latin typeface="Arial" charset="0"/>
              </a:rPr>
              <a:t>(</a:t>
            </a:r>
            <a:r>
              <a:rPr lang="en-US" sz="3200" b="1" dirty="0" err="1">
                <a:solidFill>
                  <a:srgbClr val="CC00FF"/>
                </a:solidFill>
                <a:latin typeface="Arial" charset="0"/>
              </a:rPr>
              <a:t>nhìn</a:t>
            </a:r>
            <a:r>
              <a:rPr lang="en-US" sz="3200" b="1" dirty="0">
                <a:solidFill>
                  <a:srgbClr val="CC00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CC00FF"/>
                </a:solidFill>
                <a:latin typeface="Arial" charset="0"/>
              </a:rPr>
              <a:t>từ</a:t>
            </a:r>
            <a:r>
              <a:rPr lang="en-US" sz="3200" b="1" dirty="0">
                <a:solidFill>
                  <a:srgbClr val="CC00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CC00FF"/>
                </a:solidFill>
                <a:latin typeface="Arial" charset="0"/>
              </a:rPr>
              <a:t>bên</a:t>
            </a:r>
            <a:r>
              <a:rPr lang="en-US" sz="3200" b="1" dirty="0">
                <a:solidFill>
                  <a:srgbClr val="CC00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CC00FF"/>
                </a:solidFill>
                <a:latin typeface="Arial" charset="0"/>
              </a:rPr>
              <a:t>ngoài</a:t>
            </a:r>
            <a:r>
              <a:rPr lang="en-US" sz="3200" b="1" dirty="0">
                <a:solidFill>
                  <a:srgbClr val="CC00FF"/>
                </a:solidFill>
                <a:latin typeface="Arial" charset="0"/>
              </a:rPr>
              <a:t>)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0325" y="1255713"/>
            <a:ext cx="3657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Chúng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những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bộ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phận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400" y="2348880"/>
            <a:ext cx="3657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2800" b="1" dirty="0">
                <a:solidFill>
                  <a:srgbClr val="FF00FF"/>
                </a:solidFill>
                <a:latin typeface="Arial" charset="0"/>
              </a:rPr>
              <a:t>- </a:t>
            </a:r>
            <a:r>
              <a:rPr lang="en-US" sz="2800" b="1" dirty="0" err="1">
                <a:solidFill>
                  <a:srgbClr val="FF00FF"/>
                </a:solidFill>
                <a:latin typeface="Arial" charset="0"/>
              </a:rPr>
              <a:t>Có</a:t>
            </a:r>
            <a:r>
              <a:rPr lang="en-US" sz="2800" b="1" dirty="0">
                <a:solidFill>
                  <a:srgbClr val="FF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Arial" charset="0"/>
              </a:rPr>
              <a:t>các</a:t>
            </a:r>
            <a:r>
              <a:rPr lang="en-US" sz="2800" b="1" dirty="0">
                <a:solidFill>
                  <a:srgbClr val="FF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Arial" charset="0"/>
              </a:rPr>
              <a:t>bộ</a:t>
            </a:r>
            <a:r>
              <a:rPr lang="en-US" sz="2800" b="1" dirty="0">
                <a:solidFill>
                  <a:srgbClr val="FF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Arial" charset="0"/>
              </a:rPr>
              <a:t>phận</a:t>
            </a:r>
            <a:r>
              <a:rPr lang="en-US" sz="2800" b="1" dirty="0">
                <a:solidFill>
                  <a:srgbClr val="FF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Arial" charset="0"/>
              </a:rPr>
              <a:t>chính</a:t>
            </a:r>
            <a:r>
              <a:rPr lang="en-US" sz="2800" b="1" dirty="0">
                <a:solidFill>
                  <a:srgbClr val="FF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Arial" charset="0"/>
              </a:rPr>
              <a:t>như</a:t>
            </a:r>
            <a:r>
              <a:rPr lang="en-US" sz="2800" b="1" dirty="0">
                <a:solidFill>
                  <a:srgbClr val="FF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khung</a:t>
            </a:r>
            <a:r>
              <a:rPr lang="en-US" sz="2800" b="1" dirty="0">
                <a:solidFill>
                  <a:srgbClr val="FF00FF"/>
                </a:solidFill>
                <a:latin typeface="Arial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mặt</a:t>
            </a:r>
            <a:r>
              <a:rPr lang="en-US" sz="2800" b="1" dirty="0">
                <a:solidFill>
                  <a:srgbClr val="FF00FF"/>
                </a:solidFill>
                <a:latin typeface="Arial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chân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đế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đỡ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đồng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hồ</a:t>
            </a:r>
            <a:r>
              <a:rPr lang="en-US" sz="2800" b="1" dirty="0">
                <a:solidFill>
                  <a:srgbClr val="FF00FF"/>
                </a:solidFill>
                <a:latin typeface="Arial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399" y="4437112"/>
            <a:ext cx="35655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Kim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GB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E:\Lam dong ho de ban\hadh\dhdbccd  (3)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25" y="1752600"/>
            <a:ext cx="3876675" cy="507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 descr="E:\Lam dong ho de ban\hadh\dhdbccbt  (1)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1576388"/>
            <a:ext cx="3368675" cy="528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05000" y="14288"/>
            <a:ext cx="586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Các bộ phận chính của đồng hồ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56050" y="3763963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0000FF"/>
                </a:solidFill>
                <a:latin typeface="Arial" charset="0"/>
              </a:rPr>
              <a:t>Mặt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751263" y="1752600"/>
            <a:ext cx="1552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0000FF"/>
                </a:solidFill>
                <a:latin typeface="Arial" charset="0"/>
              </a:rPr>
              <a:t>Khung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660775" y="4760913"/>
            <a:ext cx="18732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0000FF"/>
                </a:solidFill>
                <a:latin typeface="Arial" charset="0"/>
              </a:rPr>
              <a:t>Chân đỡ</a:t>
            </a:r>
          </a:p>
          <a:p>
            <a:pPr algn="ctr" eaLnBrk="1" hangingPunct="1"/>
            <a:r>
              <a:rPr lang="en-US" sz="2800" b="1">
                <a:solidFill>
                  <a:srgbClr val="0000FF"/>
                </a:solidFill>
                <a:latin typeface="Arial" charset="0"/>
              </a:rPr>
              <a:t>Đế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2895600" y="2244725"/>
            <a:ext cx="1698625" cy="1519238"/>
          </a:xfrm>
          <a:prstGeom prst="straightConnector1">
            <a:avLst/>
          </a:prstGeom>
          <a:ln w="508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590800" y="4057650"/>
            <a:ext cx="1604963" cy="606425"/>
          </a:xfrm>
          <a:prstGeom prst="straightConnector1">
            <a:avLst/>
          </a:prstGeom>
          <a:ln w="508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895600" y="5638800"/>
            <a:ext cx="1739900" cy="914400"/>
          </a:xfrm>
          <a:prstGeom prst="straightConnector1">
            <a:avLst/>
          </a:prstGeom>
          <a:ln w="508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635500" y="5638800"/>
            <a:ext cx="1689100" cy="762000"/>
          </a:xfrm>
          <a:prstGeom prst="straightConnector1">
            <a:avLst/>
          </a:prstGeom>
          <a:ln w="508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879975" y="3956050"/>
            <a:ext cx="1673225" cy="69850"/>
          </a:xfrm>
          <a:prstGeom prst="straightConnector1">
            <a:avLst/>
          </a:prstGeom>
          <a:ln w="508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97400" y="2259013"/>
            <a:ext cx="1346200" cy="1017587"/>
          </a:xfrm>
          <a:prstGeom prst="straightConnector1">
            <a:avLst/>
          </a:prstGeom>
          <a:ln w="508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5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GB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5400" dirty="0" err="1">
                <a:latin typeface="Times New Roman" pitchFamily="18" charset="0"/>
                <a:cs typeface="Times New Roman" pitchFamily="18" charset="0"/>
              </a:rPr>
              <a:t>tiêu</a:t>
            </a:r>
            <a:endParaRPr lang="en-GB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ü"/>
            </a:pP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công</a:t>
            </a:r>
            <a:endParaRPr lang="en-GB" sz="36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cách</a:t>
            </a:r>
            <a:endParaRPr lang="en-GB" sz="36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endParaRPr lang="en-GB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en-GB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65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E:\Lam dong ho de ban\Snap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762000"/>
            <a:ext cx="8555037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3400" y="76200"/>
            <a:ext cx="7848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FF0000"/>
                </a:solidFill>
                <a:latin typeface="Arial" charset="0"/>
              </a:rPr>
              <a:t>Đồng hồ để bàn </a:t>
            </a:r>
            <a:r>
              <a:rPr lang="en-US" sz="3200" b="1">
                <a:solidFill>
                  <a:srgbClr val="CC00FF"/>
                </a:solidFill>
                <a:latin typeface="Arial" charset="0"/>
              </a:rPr>
              <a:t>(nhìn từ mặt trước)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450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3">
            <a:extLst>
              <a:ext uri="{FF2B5EF4-FFF2-40B4-BE49-F238E27FC236}">
                <a16:creationId xmlns:a16="http://schemas.microsoft.com/office/drawing/2014/main" id="{DF7ED0B6-D8E7-45F8-89F6-E06236ED9C76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1752600"/>
            <a:ext cx="6858000" cy="3962400"/>
            <a:chOff x="432" y="960"/>
            <a:chExt cx="4944" cy="2784"/>
          </a:xfrm>
        </p:grpSpPr>
        <p:grpSp>
          <p:nvGrpSpPr>
            <p:cNvPr id="16399" name="Group 2">
              <a:extLst>
                <a:ext uri="{FF2B5EF4-FFF2-40B4-BE49-F238E27FC236}">
                  <a16:creationId xmlns:a16="http://schemas.microsoft.com/office/drawing/2014/main" id="{005244C2-2FFA-4096-9EFF-4F72BABDEB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" y="3072"/>
              <a:ext cx="4944" cy="672"/>
              <a:chOff x="432" y="1728"/>
              <a:chExt cx="4386" cy="816"/>
            </a:xfrm>
          </p:grpSpPr>
          <p:sp>
            <p:nvSpPr>
              <p:cNvPr id="16401" name="AutoShape 3">
                <a:extLst>
                  <a:ext uri="{FF2B5EF4-FFF2-40B4-BE49-F238E27FC236}">
                    <a16:creationId xmlns:a16="http://schemas.microsoft.com/office/drawing/2014/main" id="{C4103CA5-E0D8-4BAB-B33D-2A968A4BE4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4146" y="1392"/>
                <a:ext cx="336" cy="1008"/>
              </a:xfrm>
              <a:prstGeom prst="rtTriangle">
                <a:avLst/>
              </a:prstGeom>
              <a:solidFill>
                <a:srgbClr val="FFFF99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02" name="Rectangle 4">
                <a:extLst>
                  <a:ext uri="{FF2B5EF4-FFF2-40B4-BE49-F238E27FC236}">
                    <a16:creationId xmlns:a16="http://schemas.microsoft.com/office/drawing/2014/main" id="{C7F68B2F-2BFC-492D-A117-B28A0FC49E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" y="2112"/>
                <a:ext cx="3264" cy="432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03" name="AutoShape 5">
                <a:extLst>
                  <a:ext uri="{FF2B5EF4-FFF2-40B4-BE49-F238E27FC236}">
                    <a16:creationId xmlns:a16="http://schemas.microsoft.com/office/drawing/2014/main" id="{D6B23273-FDA9-4776-9C27-9B4FC37B93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" y="1728"/>
                <a:ext cx="4368" cy="384"/>
              </a:xfrm>
              <a:prstGeom prst="parallelogram">
                <a:avLst>
                  <a:gd name="adj" fmla="val 284375"/>
                </a:avLst>
              </a:prstGeom>
              <a:solidFill>
                <a:srgbClr val="FFFF00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6400" name="Rectangle 8">
              <a:extLst>
                <a:ext uri="{FF2B5EF4-FFF2-40B4-BE49-F238E27FC236}">
                  <a16:creationId xmlns:a16="http://schemas.microsoft.com/office/drawing/2014/main" id="{CF576221-8233-49CF-9E60-B5512F2E93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960"/>
              <a:ext cx="3744" cy="2256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5385" name="Rectangle 25">
            <a:extLst>
              <a:ext uri="{FF2B5EF4-FFF2-40B4-BE49-F238E27FC236}">
                <a16:creationId xmlns:a16="http://schemas.microsoft.com/office/drawing/2014/main" id="{E8189007-AD28-4DB8-9F54-2AD3A2AC06F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695700" y="3238500"/>
            <a:ext cx="2971800" cy="914400"/>
          </a:xfrm>
          <a:prstGeom prst="rect">
            <a:avLst/>
          </a:prstGeom>
          <a:solidFill>
            <a:srgbClr val="FF66FF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87" name="AutoShape 27">
            <a:extLst>
              <a:ext uri="{FF2B5EF4-FFF2-40B4-BE49-F238E27FC236}">
                <a16:creationId xmlns:a16="http://schemas.microsoft.com/office/drawing/2014/main" id="{612F3E82-1E62-4E51-86DB-482EA2D0935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873750" y="4718050"/>
            <a:ext cx="228600" cy="698500"/>
          </a:xfrm>
          <a:prstGeom prst="rtTriangle">
            <a:avLst/>
          </a:prstGeom>
          <a:solidFill>
            <a:srgbClr val="FF66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91" name="Line 31">
            <a:extLst>
              <a:ext uri="{FF2B5EF4-FFF2-40B4-BE49-F238E27FC236}">
                <a16:creationId xmlns:a16="http://schemas.microsoft.com/office/drawing/2014/main" id="{67B94ECA-9B7E-44B2-92CE-EB88C04C7A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23999" y="3323587"/>
            <a:ext cx="3200401" cy="5063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Text Box 32">
            <a:extLst>
              <a:ext uri="{FF2B5EF4-FFF2-40B4-BE49-F238E27FC236}">
                <a16:creationId xmlns:a16="http://schemas.microsoft.com/office/drawing/2014/main" id="{F68C5350-9A89-4296-A618-AAC00FD9A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81000"/>
            <a:ext cx="472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Mặt sau đồng hồ</a:t>
            </a:r>
          </a:p>
        </p:txBody>
      </p:sp>
      <p:sp>
        <p:nvSpPr>
          <p:cNvPr id="15393" name="Text Box 33">
            <a:extLst>
              <a:ext uri="{FF2B5EF4-FFF2-40B4-BE49-F238E27FC236}">
                <a16:creationId xmlns:a16="http://schemas.microsoft.com/office/drawing/2014/main" id="{3D6153B0-A88C-450A-A6D0-5BE8394A3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182" y="36957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Chân đỡ</a:t>
            </a:r>
          </a:p>
        </p:txBody>
      </p:sp>
      <p:sp>
        <p:nvSpPr>
          <p:cNvPr id="15394" name="Line 34">
            <a:extLst>
              <a:ext uri="{FF2B5EF4-FFF2-40B4-BE49-F238E27FC236}">
                <a16:creationId xmlns:a16="http://schemas.microsoft.com/office/drawing/2014/main" id="{2A199C5E-C4BB-4187-9CF5-F2ED79A1CD7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17526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5" name="Text Box 35">
            <a:extLst>
              <a:ext uri="{FF2B5EF4-FFF2-40B4-BE49-F238E27FC236}">
                <a16:creationId xmlns:a16="http://schemas.microsoft.com/office/drawing/2014/main" id="{33EBDDE0-7EE3-4E29-9FE0-600D5EB3E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7526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1 ô</a:t>
            </a:r>
          </a:p>
        </p:txBody>
      </p:sp>
    </p:spTree>
    <p:extLst>
      <p:ext uri="{BB962C8B-B14F-4D97-AF65-F5344CB8AC3E}">
        <p14:creationId xmlns:p14="http://schemas.microsoft.com/office/powerpoint/2010/main" val="258608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5" grpId="0" animBg="1"/>
      <p:bldP spid="15387" grpId="0" animBg="1"/>
      <p:bldP spid="15393" grpId="0"/>
      <p:bldP spid="153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228600"/>
            <a:ext cx="89916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Các bước làm </a:t>
            </a:r>
            <a:r>
              <a:rPr lang="vi-VN" sz="5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đồng hồ để bàn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61925" y="1735138"/>
            <a:ext cx="47244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000" b="1" dirty="0" err="1">
                <a:solidFill>
                  <a:srgbClr val="FF0000"/>
                </a:solidFill>
                <a:latin typeface="Arial" charset="0"/>
              </a:rPr>
              <a:t>Bước</a:t>
            </a:r>
            <a:r>
              <a:rPr lang="en-US" sz="4000" b="1" dirty="0">
                <a:solidFill>
                  <a:srgbClr val="FF0000"/>
                </a:solidFill>
                <a:latin typeface="Arial" charset="0"/>
              </a:rPr>
              <a:t> 1: </a:t>
            </a:r>
            <a:r>
              <a:rPr lang="en-US" sz="4000" b="1" dirty="0" err="1">
                <a:solidFill>
                  <a:srgbClr val="0000FF"/>
                </a:solidFill>
                <a:latin typeface="Arial" charset="0"/>
              </a:rPr>
              <a:t>Cắt</a:t>
            </a:r>
            <a:r>
              <a:rPr lang="en-US" sz="4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 charset="0"/>
              </a:rPr>
              <a:t>giấy</a:t>
            </a:r>
            <a:endParaRPr lang="en-US" sz="40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52400" y="3324225"/>
            <a:ext cx="8763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000" b="1" dirty="0" err="1">
                <a:solidFill>
                  <a:srgbClr val="FF0000"/>
                </a:solidFill>
                <a:latin typeface="Arial" charset="0"/>
              </a:rPr>
              <a:t>Bước</a:t>
            </a:r>
            <a:r>
              <a:rPr lang="en-US" sz="4000" b="1" dirty="0">
                <a:solidFill>
                  <a:srgbClr val="FF0000"/>
                </a:solidFill>
                <a:latin typeface="Arial" charset="0"/>
              </a:rPr>
              <a:t> 2: </a:t>
            </a:r>
            <a:r>
              <a:rPr lang="en-US" sz="4000" b="1" dirty="0" err="1">
                <a:solidFill>
                  <a:srgbClr val="0000FF"/>
                </a:solidFill>
                <a:latin typeface="Arial" charset="0"/>
              </a:rPr>
              <a:t>Làm</a:t>
            </a:r>
            <a:r>
              <a:rPr lang="en-US" sz="4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 charset="0"/>
              </a:rPr>
              <a:t>các</a:t>
            </a:r>
            <a:r>
              <a:rPr lang="en-US" sz="4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 charset="0"/>
              </a:rPr>
              <a:t>bộ</a:t>
            </a:r>
            <a:r>
              <a:rPr lang="en-US" sz="4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 charset="0"/>
              </a:rPr>
              <a:t>phận</a:t>
            </a:r>
            <a:r>
              <a:rPr lang="en-US" sz="4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 charset="0"/>
              </a:rPr>
              <a:t>khung</a:t>
            </a:r>
            <a:r>
              <a:rPr lang="en-US" sz="4000" b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Arial" charset="0"/>
              </a:rPr>
              <a:t>mặt</a:t>
            </a:r>
            <a:r>
              <a:rPr lang="en-US" sz="4000" b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Arial" charset="0"/>
              </a:rPr>
              <a:t>đế</a:t>
            </a:r>
            <a:r>
              <a:rPr lang="en-US" sz="4000" b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Arial" charset="0"/>
              </a:rPr>
              <a:t>chân</a:t>
            </a:r>
            <a:r>
              <a:rPr lang="en-US" sz="4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 charset="0"/>
              </a:rPr>
              <a:t>đỡ</a:t>
            </a:r>
            <a:r>
              <a:rPr lang="en-US" sz="4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 charset="0"/>
              </a:rPr>
              <a:t>đồng</a:t>
            </a:r>
            <a:r>
              <a:rPr lang="en-US" sz="4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 charset="0"/>
              </a:rPr>
              <a:t>hồ</a:t>
            </a:r>
            <a:endParaRPr lang="en-US" sz="40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76200" y="5387975"/>
            <a:ext cx="8991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000" b="1" dirty="0" err="1">
                <a:solidFill>
                  <a:srgbClr val="FF0000"/>
                </a:solidFill>
                <a:latin typeface="Arial" charset="0"/>
              </a:rPr>
              <a:t>Bước</a:t>
            </a:r>
            <a:r>
              <a:rPr lang="en-US" sz="4000" b="1" dirty="0">
                <a:solidFill>
                  <a:srgbClr val="FF0000"/>
                </a:solidFill>
                <a:latin typeface="Arial" charset="0"/>
              </a:rPr>
              <a:t> 3: </a:t>
            </a:r>
            <a:r>
              <a:rPr lang="en-US" sz="4000" b="1" dirty="0" err="1">
                <a:solidFill>
                  <a:srgbClr val="0000FF"/>
                </a:solidFill>
                <a:latin typeface="Arial" charset="0"/>
              </a:rPr>
              <a:t>Làm</a:t>
            </a:r>
            <a:r>
              <a:rPr lang="en-US" sz="4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 charset="0"/>
              </a:rPr>
              <a:t>thành</a:t>
            </a:r>
            <a:r>
              <a:rPr lang="en-US" sz="4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 charset="0"/>
              </a:rPr>
              <a:t>đồng</a:t>
            </a:r>
            <a:r>
              <a:rPr lang="en-US" sz="4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 charset="0"/>
              </a:rPr>
              <a:t>hồ</a:t>
            </a:r>
            <a:r>
              <a:rPr lang="en-US" sz="4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 charset="0"/>
              </a:rPr>
              <a:t>hoàn</a:t>
            </a:r>
            <a:r>
              <a:rPr lang="en-US" sz="4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 charset="0"/>
              </a:rPr>
              <a:t>chỉnh</a:t>
            </a:r>
            <a:endParaRPr lang="en-US" sz="4000" b="1" dirty="0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472057589"/>
</p:tagLst>
</file>

<file path=ppt/theme/theme1.xml><?xml version="1.0" encoding="utf-8"?>
<a:theme xmlns:a="http://schemas.openxmlformats.org/drawingml/2006/main" name="Bai 15 Lam dong ho de 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Bai 15 Lam dong ho de ban</Template>
  <TotalTime>241</TotalTime>
  <Words>727</Words>
  <Application>Microsoft Office PowerPoint</Application>
  <PresentationFormat>On-screen Show (4:3)</PresentationFormat>
  <Paragraphs>112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SimSun</vt:lpstr>
      <vt:lpstr>Arial</vt:lpstr>
      <vt:lpstr>Calibri</vt:lpstr>
      <vt:lpstr>Times New Roman</vt:lpstr>
      <vt:lpstr>Toaato</vt:lpstr>
      <vt:lpstr>Wingdings</vt:lpstr>
      <vt:lpstr>Bai 15 Lam dong ho de ban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Mục tiêu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THỦ CÔNG- LỚP 3A4</dc:title>
  <dc:creator>Windows User</dc:creator>
  <cp:lastModifiedBy>Admin</cp:lastModifiedBy>
  <cp:revision>24</cp:revision>
  <dcterms:created xsi:type="dcterms:W3CDTF">2019-03-09T01:11:41Z</dcterms:created>
  <dcterms:modified xsi:type="dcterms:W3CDTF">2022-04-04T03:00:00Z</dcterms:modified>
</cp:coreProperties>
</file>