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63" r:id="rId3"/>
    <p:sldId id="264" r:id="rId4"/>
    <p:sldId id="267" r:id="rId5"/>
    <p:sldId id="266" r:id="rId6"/>
    <p:sldId id="261" r:id="rId7"/>
    <p:sldId id="270" r:id="rId8"/>
    <p:sldId id="268" r:id="rId9"/>
    <p:sldId id="260" r:id="rId10"/>
    <p:sldId id="259" r:id="rId11"/>
    <p:sldId id="258" r:id="rId12"/>
    <p:sldId id="257" r:id="rId13"/>
    <p:sldId id="274" r:id="rId14"/>
    <p:sldId id="275" r:id="rId15"/>
    <p:sldId id="271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6F996-6F7C-4692-A25C-E8AB1276B05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DB28D-409E-436A-8AE5-56E7E02A3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6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9752-2D6D-47E1-8788-0A77C913519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C418-5CD2-43DD-921F-7461940F2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9752-2D6D-47E1-8788-0A77C913519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C418-5CD2-43DD-921F-7461940F2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0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9752-2D6D-47E1-8788-0A77C913519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C418-5CD2-43DD-921F-7461940F2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87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17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9752-2D6D-47E1-8788-0A77C913519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C418-5CD2-43DD-921F-7461940F2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5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9752-2D6D-47E1-8788-0A77C913519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C418-5CD2-43DD-921F-7461940F2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4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9752-2D6D-47E1-8788-0A77C913519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C418-5CD2-43DD-921F-7461940F2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4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9752-2D6D-47E1-8788-0A77C913519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C418-5CD2-43DD-921F-7461940F2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5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9752-2D6D-47E1-8788-0A77C913519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C418-5CD2-43DD-921F-7461940F2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9752-2D6D-47E1-8788-0A77C913519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C418-5CD2-43DD-921F-7461940F2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4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9752-2D6D-47E1-8788-0A77C913519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C418-5CD2-43DD-921F-7461940F2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4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9752-2D6D-47E1-8788-0A77C913519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C418-5CD2-43DD-921F-7461940F2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9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59752-2D6D-47E1-8788-0A77C913519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C418-5CD2-43DD-921F-7461940F2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5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7924" y="884012"/>
            <a:ext cx="7609497" cy="25146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TRẢI NGHIỆM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91421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6600" y="5763490"/>
            <a:ext cx="228600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inhthangpc.VN\Desktop\banner-chua-bo-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59" y="1302330"/>
            <a:ext cx="7119941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97865" y="415882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sóc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Hà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Nội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276600" y="5791200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Chùa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Bồ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Đề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6600" y="5410200"/>
            <a:ext cx="21336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Minhthangpc.VN\Desktop\ho-guom-ha-n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962895"/>
            <a:ext cx="7143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3429000" y="5529590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Gươm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73035" y="5681987"/>
            <a:ext cx="3886200" cy="7742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Minhthangpc.VN\Desktop\Vuon-Hoa-Ngoc-Lam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5740"/>
            <a:ext cx="6781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514600" y="5778972"/>
            <a:ext cx="381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Vườn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Ngọc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Lâm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96490" y="5491278"/>
            <a:ext cx="2438400" cy="7017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Minhthangpc.VN\Desktop\20200519095540-b9b6_w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04460"/>
            <a:ext cx="6400800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3276600" y="5546698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Tai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Trâu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2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676400"/>
            <a:ext cx="9694717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436416" y="2279055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Muốn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giữ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xung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luôn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xanh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sạch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đẹp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chăm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sóc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chung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1107" y="702135"/>
            <a:ext cx="90913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3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Thảo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luận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thiết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xung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380994" y="1627935"/>
            <a:ext cx="87075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Minhthangpc.VN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58932"/>
            <a:ext cx="8077200" cy="38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6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nhthangpc.VN\Desktop\Vuon-Hoa-Ngoc-Lam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5740"/>
            <a:ext cx="6781800" cy="458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52400" y="5295682"/>
            <a:ext cx="8686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Vườn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vứt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rác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bừa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bãi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giẫm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nát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cỏ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vặt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bẻ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cành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,…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trồng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thêm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xanh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tưới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3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ho-guom-ha-n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67705"/>
            <a:ext cx="7143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250380" y="5735780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ồ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vứt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rác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xuống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="" xmlns:a16="http://schemas.microsoft.com/office/drawing/2014/main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9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6927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279055"/>
            <a:ext cx="9694717" cy="26670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353286" y="2828451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chăm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sóc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vực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chung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ở.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200401"/>
            <a:ext cx="9144000" cy="367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069130" y="1870370"/>
            <a:ext cx="1251470" cy="1143000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49200" y="1944771"/>
            <a:ext cx="5417150" cy="943904"/>
          </a:xfrm>
          <a:prstGeom prst="roundRect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cảnh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quê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=""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872800" y="213150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椭圆 2730"/>
          <p:cNvSpPr/>
          <p:nvPr/>
        </p:nvSpPr>
        <p:spPr>
          <a:xfrm>
            <a:off x="331373" y="313659"/>
            <a:ext cx="659227" cy="66309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8" name="1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079" y="68233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94" y="212724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Minhthangpc.VN\Desktop\z3288929443728_7a9ebd5487c1ea647377a1a738f83df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1" t="11964" r="25310" b="11315"/>
          <a:stretch/>
        </p:blipFill>
        <p:spPr bwMode="auto">
          <a:xfrm rot="16200000">
            <a:off x="3671454" y="-3671454"/>
            <a:ext cx="1801094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6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676400"/>
            <a:ext cx="9694717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436416" y="2279055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luôn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xanh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sạch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đẹp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chăm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sóc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chung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8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6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59325" y="813330"/>
            <a:ext cx="4365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0" y="1573213"/>
            <a:ext cx="9051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79962" y="2863708"/>
            <a:ext cx="9123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0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.</a:t>
            </a:r>
            <a:endParaRPr lang="en-US" alt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59325" y="1561282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chăm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sóc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xung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chung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giữ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gìn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4724400"/>
            <a:ext cx="9134398" cy="212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1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7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="" xmlns:a16="http://schemas.microsoft.com/office/drawing/2014/main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22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A CHƠI VƯỜN HOA - Karaoke - Nhạc Karaoke Thiếu Nhi Beat Chuẩn Dành Cho Bé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228600"/>
            <a:ext cx="868679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676400"/>
            <a:ext cx="9694717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436416" y="2279055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khu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vực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chung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chung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tất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mọi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cũng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quyền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cũng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trách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nhiệm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giữ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gìn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="" xmlns:a16="http://schemas.microsoft.com/office/drawing/2014/main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5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1107" y="702135"/>
            <a:ext cx="9091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2. Chia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sóc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quê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380994" y="1129155"/>
            <a:ext cx="87075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sóc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thích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lí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sóc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" t="6240" r="3557" b="4777"/>
          <a:stretch/>
        </p:blipFill>
        <p:spPr bwMode="auto">
          <a:xfrm>
            <a:off x="380994" y="2286000"/>
            <a:ext cx="8056420" cy="400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380</Words>
  <Application>Microsoft Office PowerPoint</Application>
  <PresentationFormat>On-screen Show (4:3)</PresentationFormat>
  <Paragraphs>36</Paragraphs>
  <Slides>21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30</cp:revision>
  <dcterms:created xsi:type="dcterms:W3CDTF">2022-04-02T08:39:39Z</dcterms:created>
  <dcterms:modified xsi:type="dcterms:W3CDTF">2022-04-02T09:39:29Z</dcterms:modified>
</cp:coreProperties>
</file>