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2"/>
  </p:notesMasterIdLst>
  <p:sldIdLst>
    <p:sldId id="366" r:id="rId3"/>
    <p:sldId id="367" r:id="rId4"/>
    <p:sldId id="350" r:id="rId5"/>
    <p:sldId id="352" r:id="rId6"/>
    <p:sldId id="259" r:id="rId7"/>
    <p:sldId id="361" r:id="rId8"/>
    <p:sldId id="353" r:id="rId9"/>
    <p:sldId id="334" r:id="rId10"/>
    <p:sldId id="336" r:id="rId11"/>
    <p:sldId id="362" r:id="rId12"/>
    <p:sldId id="355" r:id="rId13"/>
    <p:sldId id="333" r:id="rId14"/>
    <p:sldId id="337" r:id="rId15"/>
    <p:sldId id="338" r:id="rId16"/>
    <p:sldId id="342" r:id="rId17"/>
    <p:sldId id="363" r:id="rId18"/>
    <p:sldId id="356" r:id="rId19"/>
    <p:sldId id="257" r:id="rId20"/>
    <p:sldId id="347" r:id="rId21"/>
    <p:sldId id="346" r:id="rId22"/>
    <p:sldId id="314" r:id="rId23"/>
    <p:sldId id="348" r:id="rId24"/>
    <p:sldId id="358" r:id="rId25"/>
    <p:sldId id="313" r:id="rId26"/>
    <p:sldId id="359" r:id="rId27"/>
    <p:sldId id="360" r:id="rId28"/>
    <p:sldId id="364" r:id="rId29"/>
    <p:sldId id="365" r:id="rId30"/>
    <p:sldId id="349" r:id="rId31"/>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B9A"/>
    <a:srgbClr val="7AE3EE"/>
    <a:srgbClr val="0000CC"/>
    <a:srgbClr val="004821"/>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434" autoAdjust="0"/>
  </p:normalViewPr>
  <p:slideViewPr>
    <p:cSldViewPr>
      <p:cViewPr>
        <p:scale>
          <a:sx n="84" d="100"/>
          <a:sy n="84" d="100"/>
        </p:scale>
        <p:origin x="-90" y="-312"/>
      </p:cViewPr>
      <p:guideLst>
        <p:guide orient="horz" pos="1620"/>
        <p:guide pos="2880"/>
      </p:guideLst>
    </p:cSldViewPr>
  </p:slideViewPr>
  <p:outlineViewPr>
    <p:cViewPr>
      <p:scale>
        <a:sx n="33" d="100"/>
        <a:sy n="33" d="100"/>
      </p:scale>
      <p:origin x="0" y="-1650"/>
    </p:cViewPr>
  </p:outlin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F927D-97D4-4E74-AB37-997DDBB715F4}" type="datetimeFigureOut">
              <a:rPr lang="zh-CN" altLang="en-US" smtClean="0"/>
              <a:pPr/>
              <a:t>2022/4/19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5CA27-7180-4F6B-A84E-BE3F55DF1844}" type="slidenum">
              <a:rPr lang="zh-CN" altLang="en-US" smtClean="0"/>
              <a:pPr/>
              <a:t>‹#›</a:t>
            </a:fld>
            <a:endParaRPr lang="zh-CN" altLang="en-US"/>
          </a:p>
        </p:txBody>
      </p:sp>
    </p:spTree>
    <p:extLst>
      <p:ext uri="{BB962C8B-B14F-4D97-AF65-F5344CB8AC3E}">
        <p14:creationId xmlns:p14="http://schemas.microsoft.com/office/powerpoint/2010/main" val="67798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15CA27-7180-4F6B-A84E-BE3F55DF1844}" type="slidenum">
              <a:rPr lang="zh-CN" altLang="en-US" smtClean="0"/>
              <a:pPr/>
              <a:t>5</a:t>
            </a:fld>
            <a:endParaRPr lang="zh-CN" altLang="en-US"/>
          </a:p>
        </p:txBody>
      </p:sp>
    </p:spTree>
    <p:extLst>
      <p:ext uri="{BB962C8B-B14F-4D97-AF65-F5344CB8AC3E}">
        <p14:creationId xmlns:p14="http://schemas.microsoft.com/office/powerpoint/2010/main" val="237927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15CA27-7180-4F6B-A84E-BE3F55DF1844}" type="slidenum">
              <a:rPr lang="zh-CN" altLang="en-US" smtClean="0"/>
              <a:pPr/>
              <a:t>12</a:t>
            </a:fld>
            <a:endParaRPr lang="zh-CN" altLang="en-US"/>
          </a:p>
        </p:txBody>
      </p:sp>
    </p:spTree>
    <p:extLst>
      <p:ext uri="{BB962C8B-B14F-4D97-AF65-F5344CB8AC3E}">
        <p14:creationId xmlns:p14="http://schemas.microsoft.com/office/powerpoint/2010/main" val="237927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15CA27-7180-4F6B-A84E-BE3F55DF1844}" type="slidenum">
              <a:rPr lang="zh-CN" altLang="en-US" smtClean="0"/>
              <a:pPr/>
              <a:t>18</a:t>
            </a:fld>
            <a:endParaRPr lang="zh-CN" altLang="en-US"/>
          </a:p>
        </p:txBody>
      </p:sp>
    </p:spTree>
    <p:extLst>
      <p:ext uri="{BB962C8B-B14F-4D97-AF65-F5344CB8AC3E}">
        <p14:creationId xmlns:p14="http://schemas.microsoft.com/office/powerpoint/2010/main" val="259356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15CA27-7180-4F6B-A84E-BE3F55DF1844}" type="slidenum">
              <a:rPr lang="zh-CN" altLang="en-US" smtClean="0"/>
              <a:pPr/>
              <a:t>19</a:t>
            </a:fld>
            <a:endParaRPr lang="zh-CN" altLang="en-US"/>
          </a:p>
        </p:txBody>
      </p:sp>
    </p:spTree>
    <p:extLst>
      <p:ext uri="{BB962C8B-B14F-4D97-AF65-F5344CB8AC3E}">
        <p14:creationId xmlns:p14="http://schemas.microsoft.com/office/powerpoint/2010/main" val="259356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42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pPr/>
              <a:t>2022/4/19</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pPr/>
              <a:t>‹#›</a:t>
            </a:fld>
            <a:endParaRPr lang="zh-CN" altLang="en-US"/>
          </a:p>
        </p:txBody>
      </p:sp>
    </p:spTree>
    <p:extLst>
      <p:ext uri="{BB962C8B-B14F-4D97-AF65-F5344CB8AC3E}">
        <p14:creationId xmlns:p14="http://schemas.microsoft.com/office/powerpoint/2010/main" val="2150945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pPr/>
              <a:t>2022/4/19</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pPr/>
              <a:t>‹#›</a:t>
            </a:fld>
            <a:endParaRPr lang="zh-CN" altLang="en-US"/>
          </a:p>
        </p:txBody>
      </p:sp>
    </p:spTree>
    <p:extLst>
      <p:ext uri="{BB962C8B-B14F-4D97-AF65-F5344CB8AC3E}">
        <p14:creationId xmlns:p14="http://schemas.microsoft.com/office/powerpoint/2010/main" val="3162373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7DB6A78E-A6A1-4FC7-80C7-614CA0CBECE6}" type="datetimeFigureOut">
              <a:rPr lang="en-US" smtClean="0"/>
              <a:pPr/>
              <a:t>4/19/2022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629ED7F7-A522-4CE5-B136-F2C656BEDF52}" type="slidenum">
              <a:rPr lang="en-US" smtClean="0"/>
              <a:pPr/>
              <a:t>‹#›</a:t>
            </a:fld>
            <a:endParaRPr lang="en-US"/>
          </a:p>
        </p:txBody>
      </p:sp>
    </p:spTree>
    <p:extLst>
      <p:ext uri="{BB962C8B-B14F-4D97-AF65-F5344CB8AC3E}">
        <p14:creationId xmlns:p14="http://schemas.microsoft.com/office/powerpoint/2010/main" val="3775336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979"/>
            <a:ext cx="7498080" cy="85725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1435608" y="1085850"/>
            <a:ext cx="7498080" cy="360045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4729162"/>
            <a:ext cx="2133600" cy="357188"/>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5715000" y="4729162"/>
            <a:ext cx="2895600" cy="357188"/>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3648" y="4729162"/>
            <a:ext cx="457200" cy="357188"/>
          </a:xfrm>
          <a:prstGeom prst="rect">
            <a:avLst/>
          </a:prstGeom>
        </p:spPr>
        <p:txBody>
          <a:bodyPr/>
          <a:lstStyle/>
          <a:p>
            <a:pPr>
              <a:defRPr/>
            </a:pPr>
            <a:fld id="{EFBF85DD-4464-46D7-B47B-91BDAEE449A5}"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728C79CC-3EDA-445D-B5CB-4D2FB83E636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4B6456-FF1E-4300-A067-F1B66905EA96}" type="slidenum">
              <a:rPr lang="en-US"/>
              <a:pPr>
                <a:defRPr/>
              </a:pPr>
              <a:t>‹#›</a:t>
            </a:fld>
            <a:endParaRPr lang="en-US"/>
          </a:p>
        </p:txBody>
      </p:sp>
    </p:spTree>
    <p:extLst>
      <p:ext uri="{BB962C8B-B14F-4D97-AF65-F5344CB8AC3E}">
        <p14:creationId xmlns:p14="http://schemas.microsoft.com/office/powerpoint/2010/main" val="4030657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6CB9C-F9F4-4A25-9E94-186522AB23CF}" type="slidenum">
              <a:rPr lang="en-US"/>
              <a:pPr>
                <a:defRPr/>
              </a:pPr>
              <a:t>‹#›</a:t>
            </a:fld>
            <a:endParaRPr lang="en-US"/>
          </a:p>
        </p:txBody>
      </p:sp>
    </p:spTree>
    <p:extLst>
      <p:ext uri="{BB962C8B-B14F-4D97-AF65-F5344CB8AC3E}">
        <p14:creationId xmlns:p14="http://schemas.microsoft.com/office/powerpoint/2010/main" val="488171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6F11FB-A1DE-4397-9164-F86ACE88F1BE}" type="slidenum">
              <a:rPr lang="en-US"/>
              <a:pPr>
                <a:defRPr/>
              </a:pPr>
              <a:t>‹#›</a:t>
            </a:fld>
            <a:endParaRPr lang="en-US"/>
          </a:p>
        </p:txBody>
      </p:sp>
    </p:spTree>
    <p:extLst>
      <p:ext uri="{BB962C8B-B14F-4D97-AF65-F5344CB8AC3E}">
        <p14:creationId xmlns:p14="http://schemas.microsoft.com/office/powerpoint/2010/main" val="3168199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1CDA57-BDCD-4C91-827C-B610485B6D97}" type="slidenum">
              <a:rPr lang="en-US"/>
              <a:pPr>
                <a:defRPr/>
              </a:pPr>
              <a:t>‹#›</a:t>
            </a:fld>
            <a:endParaRPr lang="en-US"/>
          </a:p>
        </p:txBody>
      </p:sp>
    </p:spTree>
    <p:extLst>
      <p:ext uri="{BB962C8B-B14F-4D97-AF65-F5344CB8AC3E}">
        <p14:creationId xmlns:p14="http://schemas.microsoft.com/office/powerpoint/2010/main" val="1993274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9B70A2-6A8B-4571-9290-39FDB2C5F9CB}" type="slidenum">
              <a:rPr lang="en-US"/>
              <a:pPr>
                <a:defRPr/>
              </a:pPr>
              <a:t>‹#›</a:t>
            </a:fld>
            <a:endParaRPr lang="en-US"/>
          </a:p>
        </p:txBody>
      </p:sp>
    </p:spTree>
    <p:extLst>
      <p:ext uri="{BB962C8B-B14F-4D97-AF65-F5344CB8AC3E}">
        <p14:creationId xmlns:p14="http://schemas.microsoft.com/office/powerpoint/2010/main" val="408797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201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0ADA57-5888-4F3F-BB21-4AA524BC1883}" type="slidenum">
              <a:rPr lang="en-US"/>
              <a:pPr>
                <a:defRPr/>
              </a:pPr>
              <a:t>‹#›</a:t>
            </a:fld>
            <a:endParaRPr lang="en-US"/>
          </a:p>
        </p:txBody>
      </p:sp>
    </p:spTree>
    <p:extLst>
      <p:ext uri="{BB962C8B-B14F-4D97-AF65-F5344CB8AC3E}">
        <p14:creationId xmlns:p14="http://schemas.microsoft.com/office/powerpoint/2010/main" val="3183632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3A571D-1DEE-4D53-928F-8C8102126C53}" type="slidenum">
              <a:rPr lang="en-US"/>
              <a:pPr>
                <a:defRPr/>
              </a:pPr>
              <a:t>‹#›</a:t>
            </a:fld>
            <a:endParaRPr lang="en-US"/>
          </a:p>
        </p:txBody>
      </p:sp>
    </p:spTree>
    <p:extLst>
      <p:ext uri="{BB962C8B-B14F-4D97-AF65-F5344CB8AC3E}">
        <p14:creationId xmlns:p14="http://schemas.microsoft.com/office/powerpoint/2010/main" val="1074627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275BA0-A762-460D-B28F-54D65AF27A54}" type="slidenum">
              <a:rPr lang="en-US"/>
              <a:pPr>
                <a:defRPr/>
              </a:pPr>
              <a:t>‹#›</a:t>
            </a:fld>
            <a:endParaRPr lang="en-US"/>
          </a:p>
        </p:txBody>
      </p:sp>
    </p:spTree>
    <p:extLst>
      <p:ext uri="{BB962C8B-B14F-4D97-AF65-F5344CB8AC3E}">
        <p14:creationId xmlns:p14="http://schemas.microsoft.com/office/powerpoint/2010/main" val="3216688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25A91E-1A04-4A05-86F5-0ED88CFCB092}" type="slidenum">
              <a:rPr lang="en-US"/>
              <a:pPr>
                <a:defRPr/>
              </a:pPr>
              <a:t>‹#›</a:t>
            </a:fld>
            <a:endParaRPr lang="en-US"/>
          </a:p>
        </p:txBody>
      </p:sp>
    </p:spTree>
    <p:extLst>
      <p:ext uri="{BB962C8B-B14F-4D97-AF65-F5344CB8AC3E}">
        <p14:creationId xmlns:p14="http://schemas.microsoft.com/office/powerpoint/2010/main" val="1842939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845BB2-6CB0-4B6B-89B1-0EE0E6824A45}" type="slidenum">
              <a:rPr lang="en-US"/>
              <a:pPr>
                <a:defRPr/>
              </a:pPr>
              <a:t>‹#›</a:t>
            </a:fld>
            <a:endParaRPr lang="en-US"/>
          </a:p>
        </p:txBody>
      </p:sp>
    </p:spTree>
    <p:extLst>
      <p:ext uri="{BB962C8B-B14F-4D97-AF65-F5344CB8AC3E}">
        <p14:creationId xmlns:p14="http://schemas.microsoft.com/office/powerpoint/2010/main" val="2186851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601BA0-1080-4759-8177-299D12F108F6}" type="slidenum">
              <a:rPr lang="en-US"/>
              <a:pPr>
                <a:defRPr/>
              </a:pPr>
              <a:t>‹#›</a:t>
            </a:fld>
            <a:endParaRPr lang="en-US"/>
          </a:p>
        </p:txBody>
      </p:sp>
    </p:spTree>
    <p:extLst>
      <p:ext uri="{BB962C8B-B14F-4D97-AF65-F5344CB8AC3E}">
        <p14:creationId xmlns:p14="http://schemas.microsoft.com/office/powerpoint/2010/main" val="322974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pPr/>
              <a:t>2022/4/19</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pPr/>
              <a:t>‹#›</a:t>
            </a:fld>
            <a:endParaRPr lang="zh-CN" altLang="en-US"/>
          </a:p>
        </p:txBody>
      </p:sp>
    </p:spTree>
    <p:extLst>
      <p:ext uri="{BB962C8B-B14F-4D97-AF65-F5344CB8AC3E}">
        <p14:creationId xmlns:p14="http://schemas.microsoft.com/office/powerpoint/2010/main" val="67062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pPr/>
              <a:t>2022/4/19</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pPr/>
              <a:t>‹#›</a:t>
            </a:fld>
            <a:endParaRPr lang="zh-CN" altLang="en-US"/>
          </a:p>
        </p:txBody>
      </p:sp>
    </p:spTree>
    <p:extLst>
      <p:ext uri="{BB962C8B-B14F-4D97-AF65-F5344CB8AC3E}">
        <p14:creationId xmlns:p14="http://schemas.microsoft.com/office/powerpoint/2010/main" val="2153838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pPr/>
              <a:t>2022/4/19</a:t>
            </a:fld>
            <a:endParaRPr lang="zh-CN" altLang="en-US"/>
          </a:p>
        </p:txBody>
      </p:sp>
      <p:sp>
        <p:nvSpPr>
          <p:cNvPr id="8" name="页脚占位符 7"/>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pPr/>
              <a:t>‹#›</a:t>
            </a:fld>
            <a:endParaRPr lang="zh-CN" altLang="en-US"/>
          </a:p>
        </p:txBody>
      </p:sp>
    </p:spTree>
    <p:extLst>
      <p:ext uri="{BB962C8B-B14F-4D97-AF65-F5344CB8AC3E}">
        <p14:creationId xmlns:p14="http://schemas.microsoft.com/office/powerpoint/2010/main" val="3139644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pPr/>
              <a:t>2022/4/19</a:t>
            </a:fld>
            <a:endParaRPr lang="zh-CN" altLang="en-US"/>
          </a:p>
        </p:txBody>
      </p:sp>
      <p:sp>
        <p:nvSpPr>
          <p:cNvPr id="4" name="页脚占位符 3"/>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pPr/>
              <a:t>‹#›</a:t>
            </a:fld>
            <a:endParaRPr lang="zh-CN" altLang="en-US"/>
          </a:p>
        </p:txBody>
      </p:sp>
    </p:spTree>
    <p:extLst>
      <p:ext uri="{BB962C8B-B14F-4D97-AF65-F5344CB8AC3E}">
        <p14:creationId xmlns:p14="http://schemas.microsoft.com/office/powerpoint/2010/main" val="2826232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pPr/>
              <a:t>2022/4/19</a:t>
            </a:fld>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pPr/>
              <a:t>‹#›</a:t>
            </a:fld>
            <a:endParaRPr lang="zh-CN" altLang="en-US"/>
          </a:p>
        </p:txBody>
      </p:sp>
    </p:spTree>
    <p:extLst>
      <p:ext uri="{BB962C8B-B14F-4D97-AF65-F5344CB8AC3E}">
        <p14:creationId xmlns:p14="http://schemas.microsoft.com/office/powerpoint/2010/main" val="770114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5"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pPr/>
              <a:t>2022/4/19</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pPr/>
              <a:t>‹#›</a:t>
            </a:fld>
            <a:endParaRPr lang="zh-CN" altLang="en-US"/>
          </a:p>
        </p:txBody>
      </p:sp>
    </p:spTree>
    <p:extLst>
      <p:ext uri="{BB962C8B-B14F-4D97-AF65-F5344CB8AC3E}">
        <p14:creationId xmlns:p14="http://schemas.microsoft.com/office/powerpoint/2010/main" val="2039608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83D34A37-F7C6-4CD6-B1EF-B622F1DA6BBD}" type="datetimeFigureOut">
              <a:rPr lang="zh-CN" altLang="en-US" smtClean="0"/>
              <a:pPr/>
              <a:t>2022/4/19</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D32ED739-09CA-4559-B218-CEE8A5F10ABE}" type="slidenum">
              <a:rPr lang="zh-CN" altLang="en-US" smtClean="0"/>
              <a:pPr/>
              <a:t>‹#›</a:t>
            </a:fld>
            <a:endParaRPr lang="zh-CN" altLang="en-US"/>
          </a:p>
        </p:txBody>
      </p:sp>
    </p:spTree>
    <p:extLst>
      <p:ext uri="{BB962C8B-B14F-4D97-AF65-F5344CB8AC3E}">
        <p14:creationId xmlns:p14="http://schemas.microsoft.com/office/powerpoint/2010/main" val="2444363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1372"/>
            <a:ext cx="9144000" cy="5140757"/>
          </a:xfrm>
          <a:prstGeom prst="rect">
            <a:avLst/>
          </a:prstGeom>
        </p:spPr>
      </p:pic>
      <p:pic>
        <p:nvPicPr>
          <p:cNvPr id="11" name="图片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512" y="121005"/>
            <a:ext cx="964637" cy="578537"/>
          </a:xfrm>
          <a:prstGeom prst="rect">
            <a:avLst/>
          </a:prstGeom>
        </p:spPr>
      </p:pic>
    </p:spTree>
    <p:extLst>
      <p:ext uri="{BB962C8B-B14F-4D97-AF65-F5344CB8AC3E}">
        <p14:creationId xmlns:p14="http://schemas.microsoft.com/office/powerpoint/2010/main" val="2446971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68580" tIns="34290" rIns="68580" bIns="34290" numCol="1" anchor="t" anchorCtr="0" compatLnSpc="1">
            <a:prstTxWarp prst="textNoShape">
              <a:avLst/>
            </a:prstTxWarp>
          </a:bodyPr>
          <a:lstStyle>
            <a:lvl1pPr>
              <a:defRPr sz="1100">
                <a:solidFill>
                  <a:srgbClr val="000000"/>
                </a:solidFill>
                <a:latin typeface="Arial" charset="0"/>
              </a:defRPr>
            </a:lvl1pPr>
          </a:lstStyle>
          <a:p>
            <a:pPr defTabSz="6858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68580" tIns="34290" rIns="68580" bIns="34290" numCol="1" anchor="t" anchorCtr="0" compatLnSpc="1">
            <a:prstTxWarp prst="textNoShape">
              <a:avLst/>
            </a:prstTxWarp>
          </a:bodyPr>
          <a:lstStyle>
            <a:lvl1pPr algn="ctr">
              <a:defRPr sz="1100">
                <a:solidFill>
                  <a:srgbClr val="000000"/>
                </a:solidFill>
                <a:latin typeface="Arial" charset="0"/>
              </a:defRPr>
            </a:lvl1pPr>
          </a:lstStyle>
          <a:p>
            <a:pPr defTabSz="6858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68580" tIns="34290" rIns="68580" bIns="34290" numCol="1" anchor="t" anchorCtr="0" compatLnSpc="1">
            <a:prstTxWarp prst="textNoShape">
              <a:avLst/>
            </a:prstTxWarp>
          </a:bodyPr>
          <a:lstStyle>
            <a:lvl1pPr algn="r">
              <a:defRPr sz="1100">
                <a:solidFill>
                  <a:srgbClr val="000000"/>
                </a:solidFill>
                <a:latin typeface="Arial" charset="0"/>
              </a:defRPr>
            </a:lvl1pPr>
          </a:lstStyle>
          <a:p>
            <a:pPr defTabSz="685800" fontAlgn="base">
              <a:spcBef>
                <a:spcPct val="0"/>
              </a:spcBef>
              <a:spcAft>
                <a:spcPct val="0"/>
              </a:spcAft>
              <a:defRPr/>
            </a:pPr>
            <a:fld id="{2B351A51-FED0-41E2-8A17-ABF4382CA36F}" type="slidenum">
              <a:rPr lang="en-US"/>
              <a:pPr defTabSz="685800" fontAlgn="base">
                <a:spcBef>
                  <a:spcPct val="0"/>
                </a:spcBef>
                <a:spcAft>
                  <a:spcPct val="0"/>
                </a:spcAft>
                <a:defRPr/>
              </a:pPr>
              <a:t>‹#›</a:t>
            </a:fld>
            <a:endParaRPr lang="en-US"/>
          </a:p>
        </p:txBody>
      </p:sp>
    </p:spTree>
    <p:extLst>
      <p:ext uri="{BB962C8B-B14F-4D97-AF65-F5344CB8AC3E}">
        <p14:creationId xmlns:p14="http://schemas.microsoft.com/office/powerpoint/2010/main" val="3790814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627205" y="2049962"/>
            <a:ext cx="1824040" cy="1460715"/>
          </a:xfrm>
          <a:prstGeom prst="rect">
            <a:avLst/>
          </a:prstGeom>
        </p:spPr>
        <p:txBody>
          <a:bodyPr wrap="none" lIns="68579" tIns="34289" rIns="68579" bIns="34289" fromWordArt="1">
            <a:prstTxWarp prst="textPlain">
              <a:avLst>
                <a:gd name="adj" fmla="val 50000"/>
              </a:avLst>
            </a:prstTxWarp>
          </a:bodyPr>
          <a:lstStyle/>
          <a:p>
            <a:pPr algn="ctr" defTabSz="685783" fontAlgn="base">
              <a:spcBef>
                <a:spcPct val="0"/>
              </a:spcBef>
              <a:spcAft>
                <a:spcPct val="0"/>
              </a:spcAft>
              <a:defRPr/>
            </a:pPr>
            <a:r>
              <a:rPr lang="en-US" sz="1400" b="1" kern="10" dirty="0" err="1">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Bài</a:t>
            </a:r>
            <a:r>
              <a:rPr lang="en-US" sz="1400" b="1" kern="10" dirty="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a:t>
            </a:r>
            <a:endParaRPr lang="en-US" sz="1400" kern="10" dirty="0">
              <a:ln w="9525">
                <a:solidFill>
                  <a:srgbClr val="FF00FF"/>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14" name="WordArt 5"/>
          <p:cNvSpPr>
            <a:spLocks noChangeArrowheads="1" noChangeShapeType="1" noTextEdit="1"/>
          </p:cNvSpPr>
          <p:nvPr/>
        </p:nvSpPr>
        <p:spPr bwMode="auto">
          <a:xfrm>
            <a:off x="2895600" y="1335885"/>
            <a:ext cx="3276600" cy="479822"/>
          </a:xfrm>
          <a:prstGeom prst="rect">
            <a:avLst/>
          </a:prstGeom>
        </p:spPr>
        <p:txBody>
          <a:bodyPr wrap="none" lIns="68579" tIns="34289" rIns="68579" bIns="34289" fromWordArt="1">
            <a:prstTxWarp prst="textPlain">
              <a:avLst>
                <a:gd name="adj" fmla="val 50000"/>
              </a:avLst>
            </a:prstTxWarp>
          </a:bodyPr>
          <a:lstStyle/>
          <a:p>
            <a:pPr algn="ctr" defTabSz="685783" fontAlgn="base">
              <a:spcBef>
                <a:spcPct val="0"/>
              </a:spcBef>
              <a:spcAft>
                <a:spcPct val="0"/>
              </a:spcAft>
            </a:pPr>
            <a:r>
              <a:rPr lang="vi-VN" sz="1400"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PHÂN </a:t>
            </a:r>
            <a:r>
              <a:rPr lang="vi-VN" sz="1400" kern="10" dirty="0" smtClean="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MÔN:LTVC– </a:t>
            </a:r>
            <a:r>
              <a:rPr lang="vi-VN" sz="1400" kern="10" dirty="0">
                <a:ln w="12700">
                  <a:solidFill>
                    <a:srgbClr val="FF0000"/>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LỚP :4 – Tuần 29</a:t>
            </a:r>
          </a:p>
        </p:txBody>
      </p:sp>
      <p:pic>
        <p:nvPicPr>
          <p:cNvPr id="2" name="Picture 10"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74295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5"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14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29160">
            <a:off x="-155574" y="-58341"/>
            <a:ext cx="1719263" cy="119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382142">
            <a:off x="7772402" y="-171847"/>
            <a:ext cx="1257301"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5"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752468">
            <a:off x="158128" y="3733801"/>
            <a:ext cx="1263253"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6"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003096">
            <a:off x="7761489" y="3887987"/>
            <a:ext cx="123467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21"/>
          <p:cNvSpPr>
            <a:spLocks noChangeArrowheads="1"/>
          </p:cNvSpPr>
          <p:nvPr/>
        </p:nvSpPr>
        <p:spPr bwMode="auto">
          <a:xfrm>
            <a:off x="6248403" y="1828804"/>
            <a:ext cx="574675" cy="364331"/>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lIns="68579" tIns="34289" rIns="68579" bIns="34289" anchor="ctr"/>
          <a:lstStyle/>
          <a:p>
            <a:pPr defTabSz="685783" fontAlgn="base">
              <a:spcBef>
                <a:spcPct val="0"/>
              </a:spcBef>
              <a:spcAft>
                <a:spcPct val="0"/>
              </a:spcAft>
            </a:pPr>
            <a:endParaRPr lang="vi-VN" altLang="vi-VN" sz="1400">
              <a:solidFill>
                <a:srgbClr val="000000"/>
              </a:solidFill>
            </a:endParaRPr>
          </a:p>
        </p:txBody>
      </p:sp>
      <p:sp>
        <p:nvSpPr>
          <p:cNvPr id="23" name="AutoShape 22"/>
          <p:cNvSpPr>
            <a:spLocks noChangeArrowheads="1"/>
          </p:cNvSpPr>
          <p:nvPr/>
        </p:nvSpPr>
        <p:spPr bwMode="auto">
          <a:xfrm>
            <a:off x="2357441" y="1875238"/>
            <a:ext cx="574675" cy="364331"/>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lIns="68579" tIns="34289" rIns="68579" bIns="34289" anchor="ctr"/>
          <a:lstStyle/>
          <a:p>
            <a:pPr defTabSz="685783" fontAlgn="base">
              <a:spcBef>
                <a:spcPct val="0"/>
              </a:spcBef>
              <a:spcAft>
                <a:spcPct val="0"/>
              </a:spcAft>
            </a:pPr>
            <a:endParaRPr lang="vi-VN" altLang="vi-VN" sz="1400">
              <a:solidFill>
                <a:srgbClr val="000000"/>
              </a:solidFill>
            </a:endParaRPr>
          </a:p>
        </p:txBody>
      </p:sp>
      <p:pic>
        <p:nvPicPr>
          <p:cNvPr id="2061" name="Picture 15"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291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WordArt 38"/>
          <p:cNvSpPr>
            <a:spLocks noChangeArrowheads="1" noChangeShapeType="1" noTextEdit="1"/>
          </p:cNvSpPr>
          <p:nvPr/>
        </p:nvSpPr>
        <p:spPr bwMode="auto">
          <a:xfrm>
            <a:off x="1447800" y="267892"/>
            <a:ext cx="6413500" cy="432197"/>
          </a:xfrm>
          <a:prstGeom prst="rect">
            <a:avLst/>
          </a:prstGeom>
        </p:spPr>
        <p:txBody>
          <a:bodyPr wrap="none" lIns="68579" tIns="34289" rIns="68579" bIns="34289" fromWordArt="1">
            <a:prstTxWarp prst="textPlain">
              <a:avLst>
                <a:gd name="adj" fmla="val 50000"/>
              </a:avLst>
            </a:prstTxWarp>
          </a:bodyPr>
          <a:lstStyle/>
          <a:p>
            <a:pPr algn="ctr" defTabSz="685783" fontAlgn="base">
              <a:spcBef>
                <a:spcPct val="0"/>
              </a:spcBef>
              <a:spcAft>
                <a:spcPct val="0"/>
              </a:spcAft>
            </a:pPr>
            <a:r>
              <a:rPr lang="vi-VN" sz="2700"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ÁI MỘ A</a:t>
            </a:r>
          </a:p>
        </p:txBody>
      </p:sp>
      <p:sp>
        <p:nvSpPr>
          <p:cNvPr id="3" name="Rectangle 2"/>
          <p:cNvSpPr/>
          <p:nvPr/>
        </p:nvSpPr>
        <p:spPr>
          <a:xfrm>
            <a:off x="2318819" y="2387084"/>
            <a:ext cx="4506362" cy="369332"/>
          </a:xfrm>
          <a:prstGeom prst="rect">
            <a:avLst/>
          </a:prstGeom>
        </p:spPr>
        <p:txBody>
          <a:bodyPr wrap="none">
            <a:spAutoFit/>
          </a:bodyPr>
          <a:lstStyle/>
          <a:p>
            <a:pPr algn="ctr"/>
            <a:r>
              <a:rPr lang="en-US" altLang="en-US" b="1" dirty="0" err="1">
                <a:solidFill>
                  <a:prstClr val="white"/>
                </a:solidFill>
                <a:latin typeface="Times New Roman" pitchFamily="18" charset="0"/>
                <a:cs typeface="Times New Roman" pitchFamily="18" charset="0"/>
              </a:rPr>
              <a:t>Giữ</a:t>
            </a:r>
            <a:r>
              <a:rPr lang="en-US" altLang="en-US" b="1" dirty="0">
                <a:solidFill>
                  <a:prstClr val="white"/>
                </a:solidFill>
                <a:latin typeface="Times New Roman" pitchFamily="18" charset="0"/>
                <a:cs typeface="Times New Roman" pitchFamily="18" charset="0"/>
              </a:rPr>
              <a:t> </a:t>
            </a:r>
            <a:r>
              <a:rPr lang="en-US" altLang="en-US" b="1" dirty="0" err="1">
                <a:solidFill>
                  <a:prstClr val="white"/>
                </a:solidFill>
                <a:latin typeface="Times New Roman" pitchFamily="18" charset="0"/>
                <a:cs typeface="Times New Roman" pitchFamily="18" charset="0"/>
              </a:rPr>
              <a:t>phép</a:t>
            </a:r>
            <a:r>
              <a:rPr lang="en-US" altLang="en-US" b="1" dirty="0">
                <a:solidFill>
                  <a:prstClr val="white"/>
                </a:solidFill>
                <a:latin typeface="Times New Roman" pitchFamily="18" charset="0"/>
                <a:cs typeface="Times New Roman" pitchFamily="18" charset="0"/>
              </a:rPr>
              <a:t> </a:t>
            </a:r>
            <a:r>
              <a:rPr lang="en-US" altLang="en-US" b="1" dirty="0" err="1">
                <a:solidFill>
                  <a:prstClr val="white"/>
                </a:solidFill>
                <a:latin typeface="Times New Roman" pitchFamily="18" charset="0"/>
                <a:cs typeface="Times New Roman" pitchFamily="18" charset="0"/>
              </a:rPr>
              <a:t>lịch</a:t>
            </a:r>
            <a:r>
              <a:rPr lang="en-US" altLang="en-US" b="1" dirty="0">
                <a:solidFill>
                  <a:prstClr val="white"/>
                </a:solidFill>
                <a:latin typeface="Times New Roman" pitchFamily="18" charset="0"/>
                <a:cs typeface="Times New Roman" pitchFamily="18" charset="0"/>
              </a:rPr>
              <a:t> </a:t>
            </a:r>
            <a:r>
              <a:rPr lang="en-US" altLang="en-US" b="1" dirty="0" err="1">
                <a:solidFill>
                  <a:prstClr val="white"/>
                </a:solidFill>
                <a:latin typeface="Times New Roman" pitchFamily="18" charset="0"/>
                <a:cs typeface="Times New Roman" pitchFamily="18" charset="0"/>
              </a:rPr>
              <a:t>sự</a:t>
            </a:r>
            <a:r>
              <a:rPr lang="en-US" altLang="en-US" b="1" dirty="0">
                <a:solidFill>
                  <a:prstClr val="white"/>
                </a:solidFill>
                <a:latin typeface="Times New Roman" pitchFamily="18" charset="0"/>
                <a:cs typeface="Times New Roman" pitchFamily="18" charset="0"/>
              </a:rPr>
              <a:t> </a:t>
            </a:r>
            <a:r>
              <a:rPr lang="en-US" altLang="en-US" b="1" dirty="0" err="1">
                <a:solidFill>
                  <a:prstClr val="white"/>
                </a:solidFill>
                <a:latin typeface="Times New Roman" pitchFamily="18" charset="0"/>
                <a:cs typeface="Times New Roman" pitchFamily="18" charset="0"/>
              </a:rPr>
              <a:t>khi</a:t>
            </a:r>
            <a:r>
              <a:rPr lang="en-US" altLang="en-US" b="1" dirty="0">
                <a:solidFill>
                  <a:prstClr val="white"/>
                </a:solidFill>
                <a:latin typeface="Times New Roman" pitchFamily="18" charset="0"/>
                <a:cs typeface="Times New Roman" pitchFamily="18" charset="0"/>
              </a:rPr>
              <a:t> </a:t>
            </a:r>
            <a:r>
              <a:rPr lang="en-US" altLang="en-US" b="1" dirty="0" err="1">
                <a:solidFill>
                  <a:prstClr val="white"/>
                </a:solidFill>
                <a:latin typeface="Times New Roman" pitchFamily="18" charset="0"/>
                <a:cs typeface="Times New Roman" pitchFamily="18" charset="0"/>
              </a:rPr>
              <a:t>bày</a:t>
            </a:r>
            <a:r>
              <a:rPr lang="en-US" altLang="en-US" b="1" dirty="0">
                <a:solidFill>
                  <a:prstClr val="white"/>
                </a:solidFill>
                <a:latin typeface="Times New Roman" pitchFamily="18" charset="0"/>
                <a:cs typeface="Times New Roman" pitchFamily="18" charset="0"/>
              </a:rPr>
              <a:t> </a:t>
            </a:r>
            <a:r>
              <a:rPr lang="en-US" altLang="en-US" b="1" dirty="0" err="1">
                <a:solidFill>
                  <a:prstClr val="white"/>
                </a:solidFill>
                <a:latin typeface="Times New Roman" pitchFamily="18" charset="0"/>
                <a:cs typeface="Times New Roman" pitchFamily="18" charset="0"/>
              </a:rPr>
              <a:t>tỏ</a:t>
            </a:r>
            <a:r>
              <a:rPr lang="en-US" altLang="en-US" b="1" dirty="0">
                <a:solidFill>
                  <a:prstClr val="white"/>
                </a:solidFill>
                <a:latin typeface="Times New Roman" pitchFamily="18" charset="0"/>
                <a:cs typeface="Times New Roman" pitchFamily="18" charset="0"/>
              </a:rPr>
              <a:t> </a:t>
            </a:r>
            <a:r>
              <a:rPr lang="en-US" altLang="en-US" b="1" dirty="0" err="1">
                <a:solidFill>
                  <a:prstClr val="white"/>
                </a:solidFill>
                <a:latin typeface="Times New Roman" pitchFamily="18" charset="0"/>
                <a:cs typeface="Times New Roman" pitchFamily="18" charset="0"/>
              </a:rPr>
              <a:t>yêu</a:t>
            </a:r>
            <a:r>
              <a:rPr lang="en-US" altLang="en-US" b="1" dirty="0">
                <a:solidFill>
                  <a:prstClr val="white"/>
                </a:solidFill>
                <a:latin typeface="Times New Roman" pitchFamily="18" charset="0"/>
                <a:cs typeface="Times New Roman" pitchFamily="18" charset="0"/>
              </a:rPr>
              <a:t> </a:t>
            </a:r>
            <a:r>
              <a:rPr lang="en-US" altLang="en-US" b="1" dirty="0" err="1">
                <a:solidFill>
                  <a:prstClr val="white"/>
                </a:solidFill>
                <a:latin typeface="Times New Roman" pitchFamily="18" charset="0"/>
                <a:cs typeface="Times New Roman" pitchFamily="18" charset="0"/>
              </a:rPr>
              <a:t>cầu</a:t>
            </a:r>
            <a:r>
              <a:rPr lang="en-US" altLang="en-US" b="1" dirty="0">
                <a:solidFill>
                  <a:prstClr val="white"/>
                </a:solidFill>
                <a:latin typeface="Times New Roman" pitchFamily="18" charset="0"/>
                <a:cs typeface="Times New Roman" pitchFamily="18" charset="0"/>
              </a:rPr>
              <a:t>, </a:t>
            </a:r>
            <a:r>
              <a:rPr lang="en-US" altLang="en-US" b="1" dirty="0" err="1">
                <a:solidFill>
                  <a:prstClr val="white"/>
                </a:solidFill>
                <a:latin typeface="Times New Roman" pitchFamily="18" charset="0"/>
                <a:cs typeface="Times New Roman" pitchFamily="18" charset="0"/>
              </a:rPr>
              <a:t>đề</a:t>
            </a:r>
            <a:r>
              <a:rPr lang="en-US" altLang="en-US" b="1" dirty="0">
                <a:solidFill>
                  <a:prstClr val="white"/>
                </a:solidFill>
                <a:latin typeface="Times New Roman" pitchFamily="18" charset="0"/>
                <a:cs typeface="Times New Roman" pitchFamily="18" charset="0"/>
              </a:rPr>
              <a:t> </a:t>
            </a:r>
            <a:r>
              <a:rPr lang="en-US" altLang="en-US" b="1" dirty="0" err="1">
                <a:solidFill>
                  <a:prstClr val="white"/>
                </a:solidFill>
                <a:latin typeface="Times New Roman" pitchFamily="18" charset="0"/>
                <a:cs typeface="Times New Roman" pitchFamily="18" charset="0"/>
              </a:rPr>
              <a:t>nghị</a:t>
            </a:r>
            <a:endParaRPr lang="en-US" altLang="en-US" dirty="0">
              <a:solidFill>
                <a:prstClr val="white"/>
              </a:solidFill>
              <a:latin typeface="Times New Roman" pitchFamily="18" charset="0"/>
              <a:cs typeface="Times New Roman" pitchFamily="18" charset="0"/>
            </a:endParaRPr>
          </a:p>
        </p:txBody>
      </p:sp>
      <p:sp>
        <p:nvSpPr>
          <p:cNvPr id="17" name="TextBox 16"/>
          <p:cNvSpPr txBox="1"/>
          <p:nvPr/>
        </p:nvSpPr>
        <p:spPr>
          <a:xfrm>
            <a:off x="2819756" y="2025786"/>
            <a:ext cx="5996952" cy="2585323"/>
          </a:xfrm>
          <a:prstGeom prst="rect">
            <a:avLst/>
          </a:prstGeom>
          <a:noFill/>
        </p:spPr>
        <p:txBody>
          <a:bodyPr wrap="square" rtlCol="0">
            <a:spAutoFit/>
          </a:bodyPr>
          <a:lstStyle/>
          <a:p>
            <a:pPr algn="ctr"/>
            <a:r>
              <a:rPr 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Giữ</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phép</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lịch</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sự</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khi</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bày</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tỏ</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yêu</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cầu</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đề</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nghị</a:t>
            </a:r>
            <a:endParaRPr lang="en-US" altLang="en-US" sz="5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9997933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0" fill="hold"/>
                                        <p:tgtEl>
                                          <p:spTgt spid="14"/>
                                        </p:tgtEl>
                                        <p:attrNameLst>
                                          <p:attrName>ppt_w</p:attrName>
                                        </p:attrNameLst>
                                      </p:cBhvr>
                                      <p:tavLst>
                                        <p:tav tm="0">
                                          <p:val>
                                            <p:fltVal val="0"/>
                                          </p:val>
                                        </p:tav>
                                        <p:tav tm="100000">
                                          <p:val>
                                            <p:strVal val="#ppt_w"/>
                                          </p:val>
                                        </p:tav>
                                      </p:tavLst>
                                    </p:anim>
                                    <p:anim calcmode="lin" valueType="num">
                                      <p:cBhvr>
                                        <p:cTn id="8" dur="3000" fill="hold"/>
                                        <p:tgtEl>
                                          <p:spTgt spid="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9" presetClass="entr" presetSubtype="0" repeatCount="indefinite"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2000"/>
                                        <p:tgtEl>
                                          <p:spTgt spid="22"/>
                                        </p:tgtEl>
                                      </p:cBhvr>
                                    </p:animEffect>
                                  </p:childTnLst>
                                </p:cTn>
                              </p:par>
                            </p:childTnLst>
                          </p:cTn>
                        </p:par>
                        <p:par>
                          <p:cTn id="13" fill="hold" nodeType="afterGroup">
                            <p:stCondLst>
                              <p:cond delay="5000"/>
                            </p:stCondLst>
                            <p:childTnLst>
                              <p:par>
                                <p:cTn id="14" presetID="9" presetClass="entr" presetSubtype="0" repeatCount="indefinite"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2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48750" l="42969" r="100000"/>
                    </a14:imgEffect>
                  </a14:imgLayer>
                </a14:imgProps>
              </a:ext>
            </a:extLst>
          </a:blip>
          <a:stretch>
            <a:fillRect/>
          </a:stretch>
        </p:blipFill>
        <p:spPr>
          <a:xfrm>
            <a:off x="-432955" y="1809750"/>
            <a:ext cx="3505200" cy="3505200"/>
          </a:xfrm>
          <a:prstGeom prst="rect">
            <a:avLst/>
          </a:prstGeom>
        </p:spPr>
      </p:pic>
      <p:sp>
        <p:nvSpPr>
          <p:cNvPr id="2" name="TextBox 1"/>
          <p:cNvSpPr txBox="1"/>
          <p:nvPr/>
        </p:nvSpPr>
        <p:spPr>
          <a:xfrm>
            <a:off x="228600" y="1278081"/>
            <a:ext cx="8915400" cy="1200329"/>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Vậy</a:t>
            </a:r>
            <a:r>
              <a:rPr lang="en-US" sz="3600" b="1" dirty="0" smtClean="0">
                <a:latin typeface="Times New Roman" panose="02020603050405020304" pitchFamily="18" charset="0"/>
                <a:cs typeface="Times New Roman" panose="02020603050405020304" pitchFamily="18" charset="0"/>
              </a:rPr>
              <a:t> qua </a:t>
            </a:r>
            <a:r>
              <a:rPr lang="en-US" sz="3600" b="1" dirty="0" err="1" smtClean="0">
                <a:latin typeface="Times New Roman" panose="02020603050405020304" pitchFamily="18" charset="0"/>
                <a:cs typeface="Times New Roman" panose="02020603050405020304" pitchFamily="18" charset="0"/>
              </a:rPr>
              <a:t>mẩu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chuyện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trên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có</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nhận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xét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gì</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nghị</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hai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bạn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Hoa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Hùng</a:t>
            </a:r>
            <a:endParaRPr lang="en-US" sz="36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3">
                    <a14:imgEffect>
                      <a14:backgroundRemoval t="625" b="96719" l="0" r="100000"/>
                    </a14:imgEffect>
                  </a14:imgLayer>
                </a14:imgProps>
              </a:ext>
            </a:extLst>
          </a:blip>
          <a:stretch>
            <a:fillRect/>
          </a:stretch>
        </p:blipFill>
        <p:spPr>
          <a:xfrm>
            <a:off x="-876052" y="1809750"/>
            <a:ext cx="3657600" cy="3657600"/>
          </a:xfrm>
          <a:prstGeom prst="rect">
            <a:avLst/>
          </a:prstGeom>
        </p:spPr>
      </p:pic>
      <p:sp>
        <p:nvSpPr>
          <p:cNvPr id="5" name="Oval 4"/>
          <p:cNvSpPr/>
          <p:nvPr/>
        </p:nvSpPr>
        <p:spPr>
          <a:xfrm>
            <a:off x="1794164" y="3077620"/>
            <a:ext cx="152400" cy="171271"/>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4302605">
            <a:off x="2610182" y="1388510"/>
            <a:ext cx="2809613" cy="4685486"/>
          </a:xfrm>
          <a:custGeom>
            <a:avLst/>
            <a:gdLst>
              <a:gd name="connsiteX0" fmla="*/ 1264795 w 1570499"/>
              <a:gd name="connsiteY0" fmla="*/ 2035318 h 2732926"/>
              <a:gd name="connsiteX1" fmla="*/ 163484 w 1570499"/>
              <a:gd name="connsiteY1" fmla="*/ 2683527 h 2732926"/>
              <a:gd name="connsiteX2" fmla="*/ 305704 w 1570499"/>
              <a:gd name="connsiteY2" fmla="*/ 1413552 h 2732926"/>
              <a:gd name="connsiteX3" fmla="*/ 585408 w 1570499"/>
              <a:gd name="connsiteY3" fmla="*/ 1064661 h 2732926"/>
              <a:gd name="connsiteX4" fmla="*/ 695515 w 1570499"/>
              <a:gd name="connsiteY4" fmla="*/ 966002 h 2732926"/>
              <a:gd name="connsiteX5" fmla="*/ 966718 w 1570499"/>
              <a:gd name="connsiteY5" fmla="*/ 0 h 2732926"/>
              <a:gd name="connsiteX6" fmla="*/ 1168956 w 1570499"/>
              <a:gd name="connsiteY6" fmla="*/ 720355 h 2732926"/>
              <a:gd name="connsiteX7" fmla="*/ 1171493 w 1570499"/>
              <a:gd name="connsiteY7" fmla="*/ 719704 h 2732926"/>
              <a:gd name="connsiteX8" fmla="*/ 1407015 w 1570499"/>
              <a:gd name="connsiteY8" fmla="*/ 765343 h 2732926"/>
              <a:gd name="connsiteX9" fmla="*/ 1264795 w 1570499"/>
              <a:gd name="connsiteY9" fmla="*/ 2035318 h 27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0499" h="2732926">
                <a:moveTo>
                  <a:pt x="1264795" y="2035318"/>
                </a:moveTo>
                <a:cubicBezTo>
                  <a:pt x="921404" y="2565009"/>
                  <a:pt x="428330" y="2855223"/>
                  <a:pt x="163484" y="2683527"/>
                </a:cubicBezTo>
                <a:cubicBezTo>
                  <a:pt x="-101362" y="2511831"/>
                  <a:pt x="-37688" y="1943244"/>
                  <a:pt x="305704" y="1413552"/>
                </a:cubicBezTo>
                <a:cubicBezTo>
                  <a:pt x="391552" y="1281129"/>
                  <a:pt x="486755" y="1163674"/>
                  <a:pt x="585408" y="1064661"/>
                </a:cubicBezTo>
                <a:lnTo>
                  <a:pt x="695515" y="966002"/>
                </a:lnTo>
                <a:lnTo>
                  <a:pt x="966718" y="0"/>
                </a:lnTo>
                <a:lnTo>
                  <a:pt x="1168956" y="720355"/>
                </a:lnTo>
                <a:lnTo>
                  <a:pt x="1171493" y="719704"/>
                </a:lnTo>
                <a:cubicBezTo>
                  <a:pt x="1260328" y="708365"/>
                  <a:pt x="1340804" y="722419"/>
                  <a:pt x="1407015" y="765343"/>
                </a:cubicBezTo>
                <a:cubicBezTo>
                  <a:pt x="1671861" y="937039"/>
                  <a:pt x="1608187" y="1505626"/>
                  <a:pt x="1264795" y="2035318"/>
                </a:cubicBezTo>
                <a:close/>
              </a:path>
            </a:pathLst>
          </a:custGeom>
          <a:solidFill>
            <a:srgbClr val="7AE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732245" y="2800350"/>
            <a:ext cx="3908110" cy="1200329"/>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Em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hãy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định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lịch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lịch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633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plus(in)">
                                      <p:cBhvr>
                                        <p:cTn id="29" dur="2000"/>
                                        <p:tgtEl>
                                          <p:spTgt spid="9"/>
                                        </p:tgtEl>
                                      </p:cBhvr>
                                    </p:animEffect>
                                  </p:childTnLst>
                                </p:cTn>
                              </p:par>
                              <p:par>
                                <p:cTn id="30" presetID="1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plus(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03" name="Group 35"/>
          <p:cNvGraphicFramePr>
            <a:graphicFrameLocks noGrp="1"/>
          </p:cNvGraphicFramePr>
          <p:nvPr>
            <p:extLst>
              <p:ext uri="{D42A27DB-BD31-4B8C-83A1-F6EECF244321}">
                <p14:modId xmlns:p14="http://schemas.microsoft.com/office/powerpoint/2010/main" val="2561128064"/>
              </p:ext>
            </p:extLst>
          </p:nvPr>
        </p:nvGraphicFramePr>
        <p:xfrm>
          <a:off x="381000" y="1200150"/>
          <a:ext cx="8458200" cy="2590800"/>
        </p:xfrm>
        <a:graphic>
          <a:graphicData uri="http://schemas.openxmlformats.org/drawingml/2006/table">
            <a:tbl>
              <a:tblPr/>
              <a:tblGrid>
                <a:gridCol w="4800600">
                  <a:extLst>
                    <a:ext uri="{9D8B030D-6E8A-4147-A177-3AD203B41FA5}">
                      <a16:colId xmlns="" xmlns:a16="http://schemas.microsoft.com/office/drawing/2014/main" val="20000"/>
                    </a:ext>
                  </a:extLst>
                </a:gridCol>
                <a:gridCol w="3657600">
                  <a:extLst>
                    <a:ext uri="{9D8B030D-6E8A-4147-A177-3AD203B41FA5}">
                      <a16:colId xmlns="" xmlns:a16="http://schemas.microsoft.com/office/drawing/2014/main" val="20001"/>
                    </a:ext>
                  </a:extLst>
                </a:gridCol>
              </a:tblGrid>
              <a:tr h="4583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1" u="none" strike="noStrike" cap="none" normalizeH="0" baseline="0" dirty="0" smtClean="0">
                          <a:ln>
                            <a:noFill/>
                          </a:ln>
                          <a:solidFill>
                            <a:srgbClr val="FF0000"/>
                          </a:solidFill>
                          <a:effectLst/>
                          <a:latin typeface="+mj-lt"/>
                          <a:cs typeface="Arial" charset="0"/>
                        </a:rPr>
                        <a:t>Câu nêu yêu cầu, đề nghị</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1" u="none" strike="noStrike" cap="none" normalizeH="0" baseline="0" smtClean="0">
                          <a:ln>
                            <a:noFill/>
                          </a:ln>
                          <a:solidFill>
                            <a:srgbClr val="FF0000"/>
                          </a:solidFill>
                          <a:effectLst/>
                          <a:latin typeface="+mj-lt"/>
                          <a:cs typeface="Arial" charset="0"/>
                        </a:rPr>
                        <a:t>Nhận xét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62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j-lt"/>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j-lt"/>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6319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j-lt"/>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0721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j-lt"/>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6163" name="Rectangle 19"/>
          <p:cNvSpPr>
            <a:spLocks noChangeArrowheads="1"/>
          </p:cNvSpPr>
          <p:nvPr/>
        </p:nvSpPr>
        <p:spPr bwMode="auto">
          <a:xfrm>
            <a:off x="381000" y="2412207"/>
            <a:ext cx="4724400" cy="830997"/>
          </a:xfrm>
          <a:prstGeom prst="rect">
            <a:avLst/>
          </a:prstGeom>
          <a:noFill/>
          <a:ln w="9525">
            <a:noFill/>
            <a:miter lim="800000"/>
            <a:headEnd/>
            <a:tailEnd/>
          </a:ln>
        </p:spPr>
        <p:txBody>
          <a:bodyPr>
            <a:spAutoFit/>
          </a:bodyPr>
          <a:lstStyle/>
          <a:p>
            <a:r>
              <a:rPr lang="vi-VN" sz="2400" b="1" dirty="0">
                <a:latin typeface="Times New Roman" pitchFamily="18" charset="0"/>
                <a:cs typeface="Times New Roman" pitchFamily="18" charset="0"/>
              </a:rPr>
              <a:t>Vậy cho mượn cái bơm, tôi</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bơm lấy vậy.</a:t>
            </a:r>
          </a:p>
        </p:txBody>
      </p:sp>
      <p:sp>
        <p:nvSpPr>
          <p:cNvPr id="58388" name="Rectangle 20"/>
          <p:cNvSpPr>
            <a:spLocks noChangeArrowheads="1"/>
          </p:cNvSpPr>
          <p:nvPr/>
        </p:nvSpPr>
        <p:spPr bwMode="auto">
          <a:xfrm>
            <a:off x="5181600" y="1669257"/>
            <a:ext cx="3733800" cy="830997"/>
          </a:xfrm>
          <a:prstGeom prst="rect">
            <a:avLst/>
          </a:prstGeom>
          <a:noFill/>
          <a:ln w="9525">
            <a:noFill/>
            <a:miter lim="800000"/>
            <a:headEnd/>
            <a:tailEnd/>
          </a:ln>
        </p:spPr>
        <p:txBody>
          <a:bodyPr wrap="square">
            <a:spAutoFit/>
          </a:bodyPr>
          <a:lstStyle/>
          <a:p>
            <a:pPr algn="just">
              <a:spcBef>
                <a:spcPct val="20000"/>
              </a:spcBef>
            </a:pPr>
            <a:r>
              <a:rPr lang="vi-VN" sz="2400" b="1" dirty="0">
                <a:latin typeface="Times New Roman" pitchFamily="18" charset="0"/>
                <a:cs typeface="Times New Roman" pitchFamily="18" charset="0"/>
              </a:rPr>
              <a:t>Yêu cầu bất lịch sự với bác Hai</a:t>
            </a:r>
          </a:p>
        </p:txBody>
      </p:sp>
      <p:sp>
        <p:nvSpPr>
          <p:cNvPr id="58389" name="Rectangle 21"/>
          <p:cNvSpPr>
            <a:spLocks noChangeArrowheads="1"/>
          </p:cNvSpPr>
          <p:nvPr/>
        </p:nvSpPr>
        <p:spPr bwMode="auto">
          <a:xfrm>
            <a:off x="5181600" y="2571750"/>
            <a:ext cx="3657600" cy="461665"/>
          </a:xfrm>
          <a:prstGeom prst="rect">
            <a:avLst/>
          </a:prstGeom>
          <a:noFill/>
          <a:ln w="9525">
            <a:noFill/>
            <a:miter lim="800000"/>
            <a:headEnd/>
            <a:tailEnd/>
          </a:ln>
        </p:spPr>
        <p:txBody>
          <a:bodyPr>
            <a:spAutoFit/>
          </a:bodyPr>
          <a:lstStyle/>
          <a:p>
            <a:pPr algn="just">
              <a:spcBef>
                <a:spcPct val="20000"/>
              </a:spcBef>
            </a:pPr>
            <a:r>
              <a:rPr lang="vi-VN" sz="2400" b="1" dirty="0">
                <a:latin typeface="Times New Roman" pitchFamily="18" charset="0"/>
                <a:cs typeface="Times New Roman" pitchFamily="18" charset="0"/>
              </a:rPr>
              <a:t>Yêu cầu bất lịch sự</a:t>
            </a:r>
          </a:p>
        </p:txBody>
      </p:sp>
      <p:sp>
        <p:nvSpPr>
          <p:cNvPr id="6166" name="Rectangle 22"/>
          <p:cNvSpPr>
            <a:spLocks noChangeArrowheads="1"/>
          </p:cNvSpPr>
          <p:nvPr/>
        </p:nvSpPr>
        <p:spPr bwMode="auto">
          <a:xfrm>
            <a:off x="381000" y="3212307"/>
            <a:ext cx="5029200" cy="461665"/>
          </a:xfrm>
          <a:prstGeom prst="rect">
            <a:avLst/>
          </a:prstGeom>
          <a:noFill/>
          <a:ln w="9525">
            <a:noFill/>
            <a:miter lim="800000"/>
            <a:headEnd/>
            <a:tailEnd/>
          </a:ln>
        </p:spPr>
        <p:txBody>
          <a:bodyPr>
            <a:spAutoFit/>
          </a:bodyPr>
          <a:lstStyle/>
          <a:p>
            <a:pPr>
              <a:spcBef>
                <a:spcPct val="20000"/>
              </a:spcBef>
            </a:pPr>
            <a:r>
              <a:rPr lang="vi-VN" sz="2400" b="1" dirty="0">
                <a:latin typeface="Times New Roman" pitchFamily="18" charset="0"/>
                <a:cs typeface="Times New Roman" pitchFamily="18" charset="0"/>
              </a:rPr>
              <a:t>Bác ơi, cho cháu mượn cái</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bơm nhé.</a:t>
            </a:r>
            <a:r>
              <a:rPr lang="en-US" sz="2400" b="1" dirty="0">
                <a:latin typeface="Times New Roman" pitchFamily="18" charset="0"/>
                <a:cs typeface="Times New Roman" pitchFamily="18" charset="0"/>
              </a:rPr>
              <a:t> </a:t>
            </a:r>
            <a:endParaRPr lang="vi-VN" sz="2400" b="1" dirty="0">
              <a:latin typeface="Times New Roman" pitchFamily="18" charset="0"/>
              <a:cs typeface="Times New Roman" pitchFamily="18" charset="0"/>
            </a:endParaRPr>
          </a:p>
        </p:txBody>
      </p:sp>
      <p:sp>
        <p:nvSpPr>
          <p:cNvPr id="58391" name="Rectangle 23"/>
          <p:cNvSpPr>
            <a:spLocks noChangeArrowheads="1"/>
          </p:cNvSpPr>
          <p:nvPr/>
        </p:nvSpPr>
        <p:spPr bwMode="auto">
          <a:xfrm>
            <a:off x="5181600" y="3314700"/>
            <a:ext cx="3657600" cy="461665"/>
          </a:xfrm>
          <a:prstGeom prst="rect">
            <a:avLst/>
          </a:prstGeom>
          <a:noFill/>
          <a:ln w="9525">
            <a:noFill/>
            <a:miter lim="800000"/>
            <a:headEnd/>
            <a:tailEnd/>
          </a:ln>
        </p:spPr>
        <p:txBody>
          <a:bodyPr>
            <a:spAutoFit/>
          </a:bodyPr>
          <a:lstStyle/>
          <a:p>
            <a:pPr algn="just">
              <a:spcBef>
                <a:spcPct val="20000"/>
              </a:spcBef>
            </a:pPr>
            <a:r>
              <a:rPr lang="vi-VN" sz="2400" b="1" dirty="0">
                <a:latin typeface="Times New Roman" pitchFamily="18" charset="0"/>
                <a:cs typeface="Times New Roman" pitchFamily="18" charset="0"/>
              </a:rPr>
              <a:t>Yêu cầu lịch sự</a:t>
            </a:r>
          </a:p>
        </p:txBody>
      </p:sp>
      <p:sp>
        <p:nvSpPr>
          <p:cNvPr id="6168" name="Rectangle 24"/>
          <p:cNvSpPr>
            <a:spLocks noChangeArrowheads="1"/>
          </p:cNvSpPr>
          <p:nvPr/>
        </p:nvSpPr>
        <p:spPr bwMode="auto">
          <a:xfrm>
            <a:off x="381000" y="1600200"/>
            <a:ext cx="4876800" cy="830997"/>
          </a:xfrm>
          <a:prstGeom prst="rect">
            <a:avLst/>
          </a:prstGeom>
          <a:noFill/>
          <a:ln w="9525">
            <a:noFill/>
            <a:miter lim="800000"/>
            <a:headEnd/>
            <a:tailEnd/>
          </a:ln>
        </p:spPr>
        <p:txBody>
          <a:bodyPr>
            <a:spAutoFit/>
          </a:bodyPr>
          <a:lstStyle/>
          <a:p>
            <a:pPr algn="just">
              <a:spcBef>
                <a:spcPct val="20000"/>
              </a:spcBef>
            </a:pPr>
            <a:r>
              <a:rPr lang="vi-VN" sz="2400" b="1" dirty="0">
                <a:latin typeface="Times New Roman" pitchFamily="18" charset="0"/>
                <a:cs typeface="Times New Roman" pitchFamily="18" charset="0"/>
              </a:rPr>
              <a:t>Bơm cho cái bánh trước. Nhanh lên nhé, trễ giờ học rồi.</a:t>
            </a:r>
          </a:p>
        </p:txBody>
      </p:sp>
      <p:sp>
        <p:nvSpPr>
          <p:cNvPr id="58405" name="Text Box 37"/>
          <p:cNvSpPr txBox="1">
            <a:spLocks noChangeArrowheads="1"/>
          </p:cNvSpPr>
          <p:nvPr/>
        </p:nvSpPr>
        <p:spPr bwMode="auto">
          <a:xfrm>
            <a:off x="457200" y="4000500"/>
            <a:ext cx="8305800" cy="830997"/>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a:t>
            </a:r>
          </a:p>
        </p:txBody>
      </p:sp>
      <p:sp>
        <p:nvSpPr>
          <p:cNvPr id="58406" name="Text Box 38"/>
          <p:cNvSpPr txBox="1">
            <a:spLocks noChangeArrowheads="1"/>
          </p:cNvSpPr>
          <p:nvPr/>
        </p:nvSpPr>
        <p:spPr bwMode="auto">
          <a:xfrm>
            <a:off x="381000" y="4171950"/>
            <a:ext cx="8534400" cy="523220"/>
          </a:xfrm>
          <a:prstGeom prst="rect">
            <a:avLst/>
          </a:prstGeom>
          <a:noFill/>
          <a:ln w="9525">
            <a:noFill/>
            <a:miter lim="800000"/>
            <a:headEnd/>
            <a:tailEnd/>
          </a:ln>
        </p:spPr>
        <p:txBody>
          <a:bodyPr>
            <a:spAutoFit/>
          </a:bodyPr>
          <a:lstStyle/>
          <a:p>
            <a:pPr>
              <a:spcBef>
                <a:spcPct val="50000"/>
              </a:spcBef>
            </a:pPr>
            <a:r>
              <a:rPr lang="en-US" sz="2800" dirty="0">
                <a:latin typeface="Times New Roman" pitchFamily="18" charset="0"/>
              </a:rPr>
              <a:t>4. Theo </a:t>
            </a:r>
            <a:r>
              <a:rPr lang="en-US" sz="2800" dirty="0" err="1">
                <a:latin typeface="Times New Roman" pitchFamily="18" charset="0"/>
              </a:rPr>
              <a:t>em</a:t>
            </a:r>
            <a:r>
              <a:rPr lang="en-US" sz="2800" dirty="0">
                <a:latin typeface="Times New Roman" pitchFamily="18" charset="0"/>
              </a:rPr>
              <a:t>, </a:t>
            </a:r>
            <a:r>
              <a:rPr lang="en-US" sz="2800" dirty="0" err="1">
                <a:latin typeface="Times New Roman" pitchFamily="18" charset="0"/>
              </a:rPr>
              <a:t>như</a:t>
            </a:r>
            <a:r>
              <a:rPr lang="en-US" sz="2800" dirty="0">
                <a:latin typeface="Times New Roman" pitchFamily="18" charset="0"/>
              </a:rPr>
              <a:t> </a:t>
            </a:r>
            <a:r>
              <a:rPr lang="en-US" sz="2800" dirty="0" err="1">
                <a:latin typeface="Times New Roman" pitchFamily="18" charset="0"/>
              </a:rPr>
              <a:t>thế</a:t>
            </a:r>
            <a:r>
              <a:rPr lang="en-US" sz="2800" dirty="0">
                <a:latin typeface="Times New Roman" pitchFamily="18" charset="0"/>
              </a:rPr>
              <a:t> </a:t>
            </a:r>
            <a:r>
              <a:rPr lang="en-US" sz="2800" dirty="0" err="1">
                <a:latin typeface="Times New Roman" pitchFamily="18" charset="0"/>
              </a:rPr>
              <a:t>nào</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lịch</a:t>
            </a:r>
            <a:r>
              <a:rPr lang="en-US" sz="2800" dirty="0">
                <a:latin typeface="Times New Roman" pitchFamily="18" charset="0"/>
              </a:rPr>
              <a:t> </a:t>
            </a:r>
            <a:r>
              <a:rPr lang="en-US" sz="2800" dirty="0" err="1">
                <a:latin typeface="Times New Roman" pitchFamily="18" charset="0"/>
              </a:rPr>
              <a:t>sự</a:t>
            </a:r>
            <a:r>
              <a:rPr lang="en-US" sz="2800" dirty="0">
                <a:latin typeface="Times New Roman" pitchFamily="18" charset="0"/>
              </a:rPr>
              <a:t> </a:t>
            </a:r>
            <a:r>
              <a:rPr lang="en-US" sz="2800" dirty="0" err="1">
                <a:latin typeface="Times New Roman" pitchFamily="18" charset="0"/>
              </a:rPr>
              <a:t>khi</a:t>
            </a:r>
            <a:r>
              <a:rPr lang="en-US" sz="2800" dirty="0">
                <a:latin typeface="Times New Roman" pitchFamily="18" charset="0"/>
              </a:rPr>
              <a:t> </a:t>
            </a:r>
            <a:r>
              <a:rPr lang="en-US" sz="2800" dirty="0" err="1">
                <a:latin typeface="Times New Roman" pitchFamily="18" charset="0"/>
              </a:rPr>
              <a:t>yêu</a:t>
            </a:r>
            <a:r>
              <a:rPr lang="en-US" sz="2800" dirty="0">
                <a:latin typeface="Times New Roman" pitchFamily="18" charset="0"/>
              </a:rPr>
              <a:t> </a:t>
            </a:r>
            <a:r>
              <a:rPr lang="en-US" sz="2800" dirty="0" err="1">
                <a:latin typeface="Times New Roman" pitchFamily="18" charset="0"/>
              </a:rPr>
              <a:t>cầu</a:t>
            </a:r>
            <a:r>
              <a:rPr lang="en-US" sz="2800" dirty="0">
                <a:latin typeface="Times New Roman" pitchFamily="18" charset="0"/>
              </a:rPr>
              <a:t>, </a:t>
            </a:r>
            <a:r>
              <a:rPr lang="en-US" sz="2800" dirty="0" err="1">
                <a:latin typeface="Times New Roman" pitchFamily="18" charset="0"/>
              </a:rPr>
              <a:t>đề</a:t>
            </a:r>
            <a:r>
              <a:rPr lang="en-US" sz="2800" dirty="0">
                <a:latin typeface="Times New Roman" pitchFamily="18" charset="0"/>
              </a:rPr>
              <a:t> </a:t>
            </a:r>
            <a:r>
              <a:rPr lang="en-US" sz="2800" dirty="0" err="1">
                <a:latin typeface="Times New Roman" pitchFamily="18" charset="0"/>
              </a:rPr>
              <a:t>nghị</a:t>
            </a:r>
            <a:r>
              <a:rPr lang="en-US" sz="2800" dirty="0">
                <a:latin typeface="Times New Roman" pitchFamily="18" charset="0"/>
              </a:rPr>
              <a:t>?</a:t>
            </a:r>
          </a:p>
        </p:txBody>
      </p:sp>
      <p:sp>
        <p:nvSpPr>
          <p:cNvPr id="58407" name="Text Box 39"/>
          <p:cNvSpPr txBox="1">
            <a:spLocks noChangeArrowheads="1"/>
          </p:cNvSpPr>
          <p:nvPr/>
        </p:nvSpPr>
        <p:spPr bwMode="auto">
          <a:xfrm>
            <a:off x="457200" y="3867150"/>
            <a:ext cx="8153400" cy="954107"/>
          </a:xfrm>
          <a:prstGeom prst="rect">
            <a:avLst/>
          </a:prstGeom>
          <a:noFill/>
          <a:ln w="9525">
            <a:noFill/>
            <a:miter lim="800000"/>
            <a:headEnd/>
            <a:tailEnd/>
          </a:ln>
        </p:spPr>
        <p:txBody>
          <a:bodyPr>
            <a:spAutoFit/>
          </a:bodyPr>
          <a:lstStyle/>
          <a:p>
            <a:pPr>
              <a:spcBef>
                <a:spcPct val="50000"/>
              </a:spcBef>
            </a:pPr>
            <a:r>
              <a:rPr lang="en-US" sz="2800" dirty="0" err="1">
                <a:latin typeface="Times New Roman" pitchFamily="18" charset="0"/>
              </a:rPr>
              <a:t>Lịch</a:t>
            </a:r>
            <a:r>
              <a:rPr lang="en-US" sz="2800" dirty="0">
                <a:latin typeface="Times New Roman" pitchFamily="18" charset="0"/>
              </a:rPr>
              <a:t> </a:t>
            </a:r>
            <a:r>
              <a:rPr lang="en-US" sz="2800" dirty="0" err="1">
                <a:latin typeface="Times New Roman" pitchFamily="18" charset="0"/>
              </a:rPr>
              <a:t>sự</a:t>
            </a:r>
            <a:r>
              <a:rPr lang="en-US" sz="2800" dirty="0">
                <a:latin typeface="Times New Roman" pitchFamily="18" charset="0"/>
              </a:rPr>
              <a:t> </a:t>
            </a:r>
            <a:r>
              <a:rPr lang="en-US" sz="2800" dirty="0" err="1">
                <a:latin typeface="Times New Roman" pitchFamily="18" charset="0"/>
              </a:rPr>
              <a:t>khi</a:t>
            </a:r>
            <a:r>
              <a:rPr lang="en-US" sz="2800" dirty="0">
                <a:latin typeface="Times New Roman" pitchFamily="18" charset="0"/>
              </a:rPr>
              <a:t> </a:t>
            </a:r>
            <a:r>
              <a:rPr lang="en-US" sz="2800" dirty="0" err="1">
                <a:latin typeface="Times New Roman" pitchFamily="18" charset="0"/>
              </a:rPr>
              <a:t>yêu</a:t>
            </a:r>
            <a:r>
              <a:rPr lang="en-US" sz="2800" dirty="0">
                <a:latin typeface="Times New Roman" pitchFamily="18" charset="0"/>
              </a:rPr>
              <a:t> </a:t>
            </a:r>
            <a:r>
              <a:rPr lang="en-US" sz="2800" dirty="0" err="1">
                <a:latin typeface="Times New Roman" pitchFamily="18" charset="0"/>
              </a:rPr>
              <a:t>cầu</a:t>
            </a:r>
            <a:r>
              <a:rPr lang="en-US" sz="2800" dirty="0">
                <a:latin typeface="Times New Roman" pitchFamily="18" charset="0"/>
              </a:rPr>
              <a:t>, </a:t>
            </a:r>
            <a:r>
              <a:rPr lang="en-US" sz="2800" dirty="0" err="1">
                <a:latin typeface="Times New Roman" pitchFamily="18" charset="0"/>
              </a:rPr>
              <a:t>đề</a:t>
            </a:r>
            <a:r>
              <a:rPr lang="en-US" sz="2800" dirty="0">
                <a:latin typeface="Times New Roman" pitchFamily="18" charset="0"/>
              </a:rPr>
              <a:t> </a:t>
            </a:r>
            <a:r>
              <a:rPr lang="en-US" sz="2800" dirty="0" err="1">
                <a:latin typeface="Times New Roman" pitchFamily="18" charset="0"/>
              </a:rPr>
              <a:t>nghị</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lời</a:t>
            </a:r>
            <a:r>
              <a:rPr lang="en-US" sz="2800" dirty="0">
                <a:latin typeface="Times New Roman" pitchFamily="18" charset="0"/>
              </a:rPr>
              <a:t> </a:t>
            </a:r>
            <a:r>
              <a:rPr lang="en-US" sz="2800" dirty="0" err="1">
                <a:latin typeface="Times New Roman" pitchFamily="18" charset="0"/>
              </a:rPr>
              <a:t>yêu</a:t>
            </a:r>
            <a:r>
              <a:rPr lang="en-US" sz="2800" dirty="0">
                <a:latin typeface="Times New Roman" pitchFamily="18" charset="0"/>
              </a:rPr>
              <a:t> </a:t>
            </a:r>
            <a:r>
              <a:rPr lang="en-US" sz="2800" dirty="0" err="1">
                <a:latin typeface="Times New Roman" pitchFamily="18" charset="0"/>
              </a:rPr>
              <a:t>cầu</a:t>
            </a:r>
            <a:r>
              <a:rPr lang="en-US" sz="2800" dirty="0">
                <a:latin typeface="Times New Roman" pitchFamily="18" charset="0"/>
              </a:rPr>
              <a:t> </a:t>
            </a:r>
            <a:r>
              <a:rPr lang="en-US" sz="2800" dirty="0" err="1">
                <a:latin typeface="Times New Roman" pitchFamily="18" charset="0"/>
              </a:rPr>
              <a:t>phù</a:t>
            </a:r>
            <a:r>
              <a:rPr lang="en-US" sz="2800" dirty="0">
                <a:latin typeface="Times New Roman" pitchFamily="18" charset="0"/>
              </a:rPr>
              <a:t> </a:t>
            </a:r>
            <a:r>
              <a:rPr lang="en-US" sz="2800" dirty="0" err="1">
                <a:latin typeface="Times New Roman" pitchFamily="18" charset="0"/>
              </a:rPr>
              <a:t>hợp</a:t>
            </a:r>
            <a:r>
              <a:rPr lang="en-US" sz="2800" dirty="0">
                <a:latin typeface="Times New Roman" pitchFamily="18" charset="0"/>
              </a:rPr>
              <a:t>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quan</a:t>
            </a:r>
            <a:r>
              <a:rPr lang="en-US" sz="2800" dirty="0">
                <a:latin typeface="Times New Roman" pitchFamily="18" charset="0"/>
              </a:rPr>
              <a:t> </a:t>
            </a:r>
            <a:r>
              <a:rPr lang="en-US" sz="2800" dirty="0" err="1">
                <a:latin typeface="Times New Roman" pitchFamily="18" charset="0"/>
              </a:rPr>
              <a:t>hệ</a:t>
            </a:r>
            <a:r>
              <a:rPr lang="en-US" sz="2800" dirty="0">
                <a:latin typeface="Times New Roman" pitchFamily="18" charset="0"/>
              </a:rPr>
              <a:t> </a:t>
            </a:r>
            <a:r>
              <a:rPr lang="en-US" sz="2800" dirty="0" err="1">
                <a:latin typeface="Times New Roman" pitchFamily="18" charset="0"/>
              </a:rPr>
              <a:t>giữa</a:t>
            </a:r>
            <a:r>
              <a:rPr lang="en-US" sz="2800" dirty="0">
                <a:latin typeface="Times New Roman" pitchFamily="18" charset="0"/>
              </a:rPr>
              <a:t> </a:t>
            </a:r>
            <a:r>
              <a:rPr lang="en-US" sz="2800" dirty="0" err="1">
                <a:latin typeface="Times New Roman" pitchFamily="18" charset="0"/>
              </a:rPr>
              <a:t>người</a:t>
            </a:r>
            <a:r>
              <a:rPr lang="en-US" sz="2800" dirty="0">
                <a:latin typeface="Times New Roman" pitchFamily="18" charset="0"/>
              </a:rPr>
              <a:t> </a:t>
            </a:r>
            <a:r>
              <a:rPr lang="en-US" sz="2800" dirty="0" err="1">
                <a:latin typeface="Times New Roman" pitchFamily="18" charset="0"/>
              </a:rPr>
              <a:t>nói</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người</a:t>
            </a:r>
            <a:r>
              <a:rPr lang="en-US" sz="2800" dirty="0">
                <a:latin typeface="Times New Roman" pitchFamily="18" charset="0"/>
              </a:rPr>
              <a:t> </a:t>
            </a:r>
            <a:r>
              <a:rPr lang="en-US" sz="2800" dirty="0" err="1">
                <a:latin typeface="Times New Roman" pitchFamily="18" charset="0"/>
              </a:rPr>
              <a:t>nghe</a:t>
            </a:r>
            <a:r>
              <a:rPr lang="en-US" sz="2800" dirty="0">
                <a:latin typeface="Times New Roman" pitchFamily="18" charset="0"/>
              </a:rPr>
              <a:t>.</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405"/>
                                        </p:tgtEl>
                                        <p:attrNameLst>
                                          <p:attrName>style.visibility</p:attrName>
                                        </p:attrNameLst>
                                      </p:cBhvr>
                                      <p:to>
                                        <p:strVal val="visible"/>
                                      </p:to>
                                    </p:set>
                                    <p:animEffect transition="in" filter="box(in)">
                                      <p:cBhvr>
                                        <p:cTn id="7" dur="500"/>
                                        <p:tgtEl>
                                          <p:spTgt spid="58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88"/>
                                        </p:tgtEl>
                                        <p:attrNameLst>
                                          <p:attrName>style.visibility</p:attrName>
                                        </p:attrNameLst>
                                      </p:cBhvr>
                                      <p:to>
                                        <p:strVal val="visible"/>
                                      </p:to>
                                    </p:set>
                                    <p:animEffect transition="in" filter="dissolve">
                                      <p:cBhvr>
                                        <p:cTn id="12" dur="500"/>
                                        <p:tgtEl>
                                          <p:spTgt spid="58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89"/>
                                        </p:tgtEl>
                                        <p:attrNameLst>
                                          <p:attrName>style.visibility</p:attrName>
                                        </p:attrNameLst>
                                      </p:cBhvr>
                                      <p:to>
                                        <p:strVal val="visible"/>
                                      </p:to>
                                    </p:set>
                                    <p:animEffect transition="in" filter="dissolve">
                                      <p:cBhvr>
                                        <p:cTn id="17" dur="500"/>
                                        <p:tgtEl>
                                          <p:spTgt spid="58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91"/>
                                        </p:tgtEl>
                                        <p:attrNameLst>
                                          <p:attrName>style.visibility</p:attrName>
                                        </p:attrNameLst>
                                      </p:cBhvr>
                                      <p:to>
                                        <p:strVal val="visible"/>
                                      </p:to>
                                    </p:set>
                                    <p:animEffect transition="in" filter="dissolve">
                                      <p:cBhvr>
                                        <p:cTn id="22" dur="500"/>
                                        <p:tgtEl>
                                          <p:spTgt spid="583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58405"/>
                                        </p:tgtEl>
                                      </p:cBhvr>
                                    </p:animEffect>
                                    <p:set>
                                      <p:cBhvr>
                                        <p:cTn id="27" dur="1" fill="hold">
                                          <p:stCondLst>
                                            <p:cond delay="499"/>
                                          </p:stCondLst>
                                        </p:cTn>
                                        <p:tgtEl>
                                          <p:spTgt spid="5840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8406"/>
                                        </p:tgtEl>
                                        <p:attrNameLst>
                                          <p:attrName>style.visibility</p:attrName>
                                        </p:attrNameLst>
                                      </p:cBhvr>
                                      <p:to>
                                        <p:strVal val="visible"/>
                                      </p:to>
                                    </p:set>
                                    <p:animEffect transition="in" filter="box(in)">
                                      <p:cBhvr>
                                        <p:cTn id="32" dur="500"/>
                                        <p:tgtEl>
                                          <p:spTgt spid="584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58406"/>
                                        </p:tgtEl>
                                      </p:cBhvr>
                                    </p:animEffect>
                                    <p:set>
                                      <p:cBhvr>
                                        <p:cTn id="37" dur="1" fill="hold">
                                          <p:stCondLst>
                                            <p:cond delay="499"/>
                                          </p:stCondLst>
                                        </p:cTn>
                                        <p:tgtEl>
                                          <p:spTgt spid="5840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8407"/>
                                        </p:tgtEl>
                                        <p:attrNameLst>
                                          <p:attrName>style.visibility</p:attrName>
                                        </p:attrNameLst>
                                      </p:cBhvr>
                                      <p:to>
                                        <p:strVal val="visible"/>
                                      </p:to>
                                    </p:set>
                                    <p:animEffect transition="in" filter="checkerboard(across)">
                                      <p:cBhvr>
                                        <p:cTn id="42" dur="500"/>
                                        <p:tgtEl>
                                          <p:spTgt spid="58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8" grpId="0"/>
      <p:bldP spid="58389" grpId="0"/>
      <p:bldP spid="58391" grpId="0"/>
      <p:bldP spid="58405" grpId="0"/>
      <p:bldP spid="58405" grpId="1"/>
      <p:bldP spid="58406" grpId="0"/>
      <p:bldP spid="58406" grpId="1"/>
      <p:bldP spid="584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png-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777580"/>
            <a:ext cx="1242442" cy="12424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tt\Desktop\tải xuố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23678"/>
            <a:ext cx="3923928" cy="32198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111835" y="1577512"/>
            <a:ext cx="5473561" cy="1677615"/>
            <a:chOff x="4389183" y="2599330"/>
            <a:chExt cx="4608512" cy="1872208"/>
          </a:xfrm>
        </p:grpSpPr>
        <p:sp>
          <p:nvSpPr>
            <p:cNvPr id="2" name="Cloud 1"/>
            <p:cNvSpPr/>
            <p:nvPr/>
          </p:nvSpPr>
          <p:spPr>
            <a:xfrm>
              <a:off x="4389183" y="2599330"/>
              <a:ext cx="4608512" cy="1872208"/>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11240" y="2985649"/>
              <a:ext cx="3564396" cy="1064779"/>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yêu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cầu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chúng</a:t>
              </a:r>
              <a:r>
                <a:rPr lang="en-US" sz="2800" dirty="0">
                  <a:solidFill>
                    <a:srgbClr val="002060"/>
                  </a:solidFill>
                  <a:latin typeface="Times New Roman" pitchFamily="18" charset="0"/>
                  <a:cs typeface="Times New Roman" pitchFamily="18" charset="0"/>
                </a:rPr>
                <a:t> ta </a:t>
              </a:r>
              <a:r>
                <a:rPr lang="en-US" sz="2800" dirty="0" err="1">
                  <a:solidFill>
                    <a:srgbClr val="002060"/>
                  </a:solidFill>
                  <a:latin typeface="Times New Roman" pitchFamily="18" charset="0"/>
                  <a:cs typeface="Times New Roman" pitchFamily="18" charset="0"/>
                </a:rPr>
                <a:t>phải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như</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a:t>
              </a:r>
            </a:p>
          </p:txBody>
        </p:sp>
      </p:grpSp>
      <p:sp>
        <p:nvSpPr>
          <p:cNvPr id="7" name="TextBox 6"/>
          <p:cNvSpPr txBox="1"/>
          <p:nvPr/>
        </p:nvSpPr>
        <p:spPr>
          <a:xfrm>
            <a:off x="3930312" y="3362081"/>
            <a:ext cx="4962168" cy="954107"/>
          </a:xfrm>
          <a:prstGeom prst="rect">
            <a:avLst/>
          </a:prstGeom>
          <a:solidFill>
            <a:schemeClr val="accent6">
              <a:lumMod val="60000"/>
              <a:lumOff val="40000"/>
            </a:schemeClr>
          </a:solidFill>
        </p:spPr>
        <p:txBody>
          <a:bodyPr wrap="square" rtlCol="0">
            <a:spAutoFit/>
          </a:bodyPr>
          <a:lstStyle/>
          <a:p>
            <a:r>
              <a:rPr lang="en-US" sz="2800" dirty="0">
                <a:solidFill>
                  <a:srgbClr val="002060"/>
                </a:solidFill>
                <a:latin typeface="Times New Roman" pitchFamily="18" charset="0"/>
                <a:cs typeface="Times New Roman" pitchFamily="18" charset="0"/>
              </a:rPr>
              <a:t>1.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yêu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cầu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nghị</a:t>
            </a:r>
            <a:r>
              <a:rPr lang="en-US" sz="2800" dirty="0">
                <a:solidFill>
                  <a:srgbClr val="002060"/>
                </a:solidFill>
                <a:latin typeface="Times New Roman" pitchFamily="18" charset="0"/>
                <a:cs typeface="Times New Roman" pitchFamily="18" charset="0"/>
              </a:rPr>
              <a:t>, ta </a:t>
            </a:r>
            <a:r>
              <a:rPr lang="en-US" sz="2800" dirty="0" err="1">
                <a:solidFill>
                  <a:srgbClr val="002060"/>
                </a:solidFill>
                <a:latin typeface="Times New Roman" pitchFamily="18" charset="0"/>
                <a:cs typeface="Times New Roman" pitchFamily="18" charset="0"/>
              </a:rPr>
              <a:t>phải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giữ</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phép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lịch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sự</a:t>
            </a:r>
            <a:r>
              <a:rPr lang="en-US" sz="2800" dirty="0">
                <a:solidFill>
                  <a:srgbClr val="002060"/>
                </a:solidFill>
                <a:latin typeface="Times New Roman" pitchFamily="18" charset="0"/>
                <a:cs typeface="Times New Roman" pitchFamily="18" charset="0"/>
              </a:rPr>
              <a:t>.</a:t>
            </a:r>
          </a:p>
        </p:txBody>
      </p:sp>
      <p:sp>
        <p:nvSpPr>
          <p:cNvPr id="8" name="Rectangle 7"/>
          <p:cNvSpPr/>
          <p:nvPr/>
        </p:nvSpPr>
        <p:spPr>
          <a:xfrm>
            <a:off x="-684584" y="1359227"/>
            <a:ext cx="3340979" cy="461665"/>
          </a:xfrm>
          <a:prstGeom prst="rect">
            <a:avLst/>
          </a:prstGeom>
        </p:spPr>
        <p:txBody>
          <a:bodyPr wrap="none">
            <a:spAutoFit/>
          </a:bodyPr>
          <a:lstStyle/>
          <a:p>
            <a:pPr lvl="2">
              <a:spcBef>
                <a:spcPct val="50000"/>
              </a:spcBef>
            </a:pPr>
            <a:r>
              <a:rPr lang="en-US" altLang="en-US" sz="2400" b="1" dirty="0">
                <a:latin typeface="Times New Roman" pitchFamily="18" charset="0"/>
                <a:cs typeface="Times New Roman" pitchFamily="18" charset="0"/>
              </a:rPr>
              <a:t>I. </a:t>
            </a:r>
            <a:r>
              <a:rPr lang="en-US" altLang="en-US" sz="2400" b="1" dirty="0" err="1">
                <a:latin typeface="Times New Roman" pitchFamily="18" charset="0"/>
                <a:cs typeface="Times New Roman" pitchFamily="18" charset="0"/>
              </a:rPr>
              <a:t>Nhận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xét</a:t>
            </a:r>
            <a:r>
              <a:rPr lang="en-US" altLang="en-US" sz="2400" b="1" dirty="0">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62208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779662"/>
            <a:ext cx="2483296" cy="3151922"/>
          </a:xfrm>
          <a:prstGeom prst="rect">
            <a:avLst/>
          </a:prstGeom>
        </p:spPr>
      </p:pic>
      <p:grpSp>
        <p:nvGrpSpPr>
          <p:cNvPr id="9" name="Group 8"/>
          <p:cNvGrpSpPr/>
          <p:nvPr/>
        </p:nvGrpSpPr>
        <p:grpSpPr>
          <a:xfrm>
            <a:off x="2843809" y="1768994"/>
            <a:ext cx="5184577" cy="586732"/>
            <a:chOff x="2843809" y="1779661"/>
            <a:chExt cx="5184577" cy="864096"/>
          </a:xfrm>
        </p:grpSpPr>
        <p:sp>
          <p:nvSpPr>
            <p:cNvPr id="4" name="Rectangular Callout 3"/>
            <p:cNvSpPr/>
            <p:nvPr/>
          </p:nvSpPr>
          <p:spPr>
            <a:xfrm rot="16200000" flipV="1">
              <a:off x="5004050" y="-380579"/>
              <a:ext cx="864096" cy="5184576"/>
            </a:xfrm>
            <a:prstGeom prst="wedge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43809" y="1779662"/>
              <a:ext cx="5184577" cy="679906"/>
            </a:xfrm>
            <a:prstGeom prst="rect">
              <a:avLst/>
            </a:prstGeom>
            <a:noFill/>
          </p:spPr>
          <p:txBody>
            <a:bodyPr wrap="square" rtlCol="0">
              <a:spAutoFit/>
            </a:bodyPr>
            <a:lstStyle/>
            <a:p>
              <a:pPr>
                <a:spcBef>
                  <a:spcPct val="50000"/>
                </a:spcBef>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cháu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mượn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bơm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nhé</a:t>
              </a:r>
              <a:r>
                <a:rPr lang="en-US" altLang="en-US" sz="2400" dirty="0">
                  <a:latin typeface="Times New Roman" pitchFamily="18" charset="0"/>
                  <a:cs typeface="Times New Roman" pitchFamily="18" charset="0"/>
                </a:rPr>
                <a:t>.</a:t>
              </a:r>
            </a:p>
          </p:txBody>
        </p:sp>
      </p:grpSp>
      <p:grpSp>
        <p:nvGrpSpPr>
          <p:cNvPr id="10" name="Group 9"/>
          <p:cNvGrpSpPr/>
          <p:nvPr/>
        </p:nvGrpSpPr>
        <p:grpSpPr>
          <a:xfrm>
            <a:off x="2843810" y="3082713"/>
            <a:ext cx="5184576" cy="1271808"/>
            <a:chOff x="2843810" y="3082713"/>
            <a:chExt cx="5184576" cy="1271808"/>
          </a:xfrm>
        </p:grpSpPr>
        <p:sp>
          <p:nvSpPr>
            <p:cNvPr id="5" name="Rectangular Callout 4"/>
            <p:cNvSpPr/>
            <p:nvPr/>
          </p:nvSpPr>
          <p:spPr>
            <a:xfrm rot="16200000" flipV="1">
              <a:off x="4800194" y="1126329"/>
              <a:ext cx="1271807" cy="5184576"/>
            </a:xfrm>
            <a:prstGeom prst="wedgeRect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915816" y="3154192"/>
              <a:ext cx="5112570" cy="1200329"/>
            </a:xfrm>
            <a:prstGeom prst="rect">
              <a:avLst/>
            </a:prstGeom>
            <a:noFill/>
          </p:spPr>
          <p:txBody>
            <a:bodyPr wrap="square" rtlCol="0">
              <a:spAutoFit/>
            </a:bodyPr>
            <a:lstStyle/>
            <a:p>
              <a:pPr>
                <a:spcBef>
                  <a:spcPct val="50000"/>
                </a:spcBef>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Chiều</a:t>
              </a:r>
              <a:r>
                <a:rPr lang="en-US" altLang="en-US" sz="2400" dirty="0">
                  <a:latin typeface="Times New Roman" pitchFamily="18" charset="0"/>
                  <a:cs typeface="Times New Roman" pitchFamily="18" charset="0"/>
                </a:rPr>
                <a:t> nay </a:t>
              </a:r>
              <a:r>
                <a:rPr lang="en-US" altLang="en-US" sz="2400" dirty="0" err="1">
                  <a:latin typeface="Times New Roman" pitchFamily="18" charset="0"/>
                  <a:cs typeface="Times New Roman" pitchFamily="18" charset="0"/>
                </a:rPr>
                <a:t>cháu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học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về</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coi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giùm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cháu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nghe</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hổng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biết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sao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nó</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cứ</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hoài</a:t>
              </a:r>
              <a:r>
                <a:rPr lang="en-US" altLang="en-US" sz="2400" dirty="0">
                  <a:latin typeface="Times New Roman" pitchFamily="18" charset="0"/>
                  <a:cs typeface="Times New Roman" pitchFamily="18" charset="0"/>
                </a:rPr>
                <a:t>.</a:t>
              </a:r>
            </a:p>
          </p:txBody>
        </p:sp>
      </p:grpSp>
      <p:sp>
        <p:nvSpPr>
          <p:cNvPr id="11" name="Rectangle 10"/>
          <p:cNvSpPr/>
          <p:nvPr/>
        </p:nvSpPr>
        <p:spPr>
          <a:xfrm>
            <a:off x="-874878" y="1203598"/>
            <a:ext cx="3340979" cy="461665"/>
          </a:xfrm>
          <a:prstGeom prst="rect">
            <a:avLst/>
          </a:prstGeom>
        </p:spPr>
        <p:txBody>
          <a:bodyPr wrap="none">
            <a:spAutoFit/>
          </a:bodyPr>
          <a:lstStyle/>
          <a:p>
            <a:pPr lvl="2">
              <a:spcBef>
                <a:spcPct val="50000"/>
              </a:spcBef>
            </a:pPr>
            <a:r>
              <a:rPr lang="en-US" altLang="en-US" sz="2400" b="1" dirty="0">
                <a:latin typeface="Times New Roman" pitchFamily="18" charset="0"/>
                <a:cs typeface="Times New Roman" pitchFamily="18" charset="0"/>
              </a:rPr>
              <a:t>I. </a:t>
            </a:r>
            <a:r>
              <a:rPr lang="en-US" altLang="en-US" sz="2400" b="1" dirty="0" err="1">
                <a:latin typeface="Times New Roman" pitchFamily="18" charset="0"/>
                <a:cs typeface="Times New Roman" pitchFamily="18" charset="0"/>
              </a:rPr>
              <a:t>Nhận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xét</a:t>
            </a:r>
            <a:r>
              <a:rPr lang="en-US" altLang="en-US" sz="2400" b="1" dirty="0">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p:txBody>
      </p:sp>
      <p:sp>
        <p:nvSpPr>
          <p:cNvPr id="13" name="TextBox 12"/>
          <p:cNvSpPr txBox="1"/>
          <p:nvPr/>
        </p:nvSpPr>
        <p:spPr>
          <a:xfrm>
            <a:off x="1701599" y="2774936"/>
            <a:ext cx="792088" cy="307777"/>
          </a:xfrm>
          <a:prstGeom prst="rect">
            <a:avLst/>
          </a:prstGeom>
          <a:noFill/>
        </p:spPr>
        <p:txBody>
          <a:bodyPr wrap="square" rtlCol="0">
            <a:spAutoFit/>
          </a:bodyPr>
          <a:lstStyle/>
          <a:p>
            <a:r>
              <a:rPr lang="en-US" sz="1400" b="1" dirty="0">
                <a:solidFill>
                  <a:srgbClr val="002060"/>
                </a:solidFill>
                <a:latin typeface="Times New Roman" pitchFamily="18" charset="0"/>
                <a:cs typeface="Times New Roman" pitchFamily="18" charset="0"/>
              </a:rPr>
              <a:t>HOA</a:t>
            </a:r>
          </a:p>
        </p:txBody>
      </p:sp>
      <p:sp>
        <p:nvSpPr>
          <p:cNvPr id="8" name="TextBox 7"/>
          <p:cNvSpPr txBox="1"/>
          <p:nvPr/>
        </p:nvSpPr>
        <p:spPr>
          <a:xfrm>
            <a:off x="3031382" y="1779662"/>
            <a:ext cx="68026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Bác</a:t>
            </a:r>
            <a:endParaRPr lang="en-US" sz="2400" dirty="0">
              <a:solidFill>
                <a:srgbClr val="FF0000"/>
              </a:solidFill>
              <a:latin typeface="Times New Roman" pitchFamily="18" charset="0"/>
              <a:cs typeface="Times New Roman" pitchFamily="18" charset="0"/>
            </a:endParaRPr>
          </a:p>
        </p:txBody>
      </p:sp>
      <p:sp>
        <p:nvSpPr>
          <p:cNvPr id="12" name="TextBox 11"/>
          <p:cNvSpPr txBox="1"/>
          <p:nvPr/>
        </p:nvSpPr>
        <p:spPr>
          <a:xfrm>
            <a:off x="4484533" y="1779662"/>
            <a:ext cx="896069"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cháu</a:t>
            </a:r>
            <a:endParaRPr lang="en-US" sz="2400" dirty="0">
              <a:solidFill>
                <a:srgbClr val="FF0000"/>
              </a:solidFill>
              <a:latin typeface="Times New Roman" pitchFamily="18" charset="0"/>
              <a:cs typeface="Times New Roman" pitchFamily="18" charset="0"/>
            </a:endParaRPr>
          </a:p>
        </p:txBody>
      </p:sp>
      <p:sp>
        <p:nvSpPr>
          <p:cNvPr id="14" name="TextBox 13"/>
          <p:cNvSpPr txBox="1"/>
          <p:nvPr/>
        </p:nvSpPr>
        <p:spPr>
          <a:xfrm>
            <a:off x="6838929" y="3157581"/>
            <a:ext cx="576064"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coi</a:t>
            </a:r>
            <a:endParaRPr lang="en-US" sz="2400" dirty="0">
              <a:solidFill>
                <a:srgbClr val="FF0000"/>
              </a:solidFill>
              <a:latin typeface="Times New Roman" pitchFamily="18" charset="0"/>
              <a:cs typeface="Times New Roman" pitchFamily="18" charset="0"/>
            </a:endParaRPr>
          </a:p>
        </p:txBody>
      </p:sp>
      <p:sp>
        <p:nvSpPr>
          <p:cNvPr id="15" name="TextBox 14"/>
          <p:cNvSpPr txBox="1"/>
          <p:nvPr/>
        </p:nvSpPr>
        <p:spPr>
          <a:xfrm>
            <a:off x="2915816" y="3523523"/>
            <a:ext cx="1063606"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giùm</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04859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737271"/>
            <a:ext cx="2627784" cy="3372761"/>
          </a:xfrm>
          <a:prstGeom prst="rect">
            <a:avLst/>
          </a:prstGeom>
        </p:spPr>
      </p:pic>
      <p:sp>
        <p:nvSpPr>
          <p:cNvPr id="9" name="TextBox 8"/>
          <p:cNvSpPr txBox="1"/>
          <p:nvPr/>
        </p:nvSpPr>
        <p:spPr>
          <a:xfrm>
            <a:off x="1362070" y="1635646"/>
            <a:ext cx="5153782" cy="461665"/>
          </a:xfrm>
          <a:prstGeom prst="rect">
            <a:avLst/>
          </a:prstGeom>
          <a:noFill/>
        </p:spPr>
        <p:txBody>
          <a:bodyPr wrap="square" rtlCol="0">
            <a:spAutoFit/>
          </a:bodyPr>
          <a:lstStyle/>
          <a:p>
            <a:pPr>
              <a:spcBef>
                <a:spcPct val="20000"/>
              </a:spcBef>
            </a:pPr>
            <a:r>
              <a:rPr lang="en-US" altLang="en-US" sz="2400" b="1" i="1" dirty="0" err="1">
                <a:solidFill>
                  <a:srgbClr val="00B050"/>
                </a:solidFill>
                <a:latin typeface="Times New Roman" pitchFamily="18" charset="0"/>
                <a:cs typeface="Times New Roman" pitchFamily="18" charset="0"/>
              </a:rPr>
              <a:t>Bơm</a:t>
            </a:r>
            <a:r>
              <a:rPr lang="en-US" altLang="en-US" sz="2400" b="1" i="1" dirty="0">
                <a:solidFill>
                  <a:srgbClr val="00B050"/>
                </a:solidFill>
                <a:latin typeface="Times New Roman" pitchFamily="18" charset="0"/>
                <a:cs typeface="Times New Roman" pitchFamily="18" charset="0"/>
              </a:rPr>
              <a:t> </a:t>
            </a:r>
            <a:r>
              <a:rPr lang="en-US" altLang="en-US" sz="2400" b="1" i="1" dirty="0" err="1">
                <a:solidFill>
                  <a:srgbClr val="00B050"/>
                </a:solidFill>
                <a:latin typeface="Times New Roman" pitchFamily="18" charset="0"/>
                <a:cs typeface="Times New Roman" pitchFamily="18" charset="0"/>
              </a:rPr>
              <a:t>cho</a:t>
            </a:r>
            <a:r>
              <a:rPr lang="en-US" altLang="en-US" sz="2400" b="1" i="1" dirty="0">
                <a:solidFill>
                  <a:srgbClr val="00B050"/>
                </a:solidFill>
                <a:latin typeface="Times New Roman" pitchFamily="18" charset="0"/>
                <a:cs typeface="Times New Roman" pitchFamily="18" charset="0"/>
              </a:rPr>
              <a:t> </a:t>
            </a:r>
            <a:r>
              <a:rPr lang="en-US" altLang="en-US" sz="2400" b="1" i="1" dirty="0" err="1">
                <a:solidFill>
                  <a:srgbClr val="00B050"/>
                </a:solidFill>
                <a:latin typeface="Times New Roman" pitchFamily="18" charset="0"/>
                <a:cs typeface="Times New Roman" pitchFamily="18" charset="0"/>
              </a:rPr>
              <a:t>cái</a:t>
            </a:r>
            <a:r>
              <a:rPr lang="en-US" altLang="en-US" sz="2400" b="1" i="1" dirty="0">
                <a:solidFill>
                  <a:srgbClr val="00B050"/>
                </a:solidFill>
                <a:latin typeface="Times New Roman" pitchFamily="18" charset="0"/>
                <a:cs typeface="Times New Roman" pitchFamily="18" charset="0"/>
              </a:rPr>
              <a:t> </a:t>
            </a:r>
            <a:r>
              <a:rPr lang="en-US" altLang="en-US" sz="2400" b="1" i="1" dirty="0" err="1">
                <a:solidFill>
                  <a:srgbClr val="00B050"/>
                </a:solidFill>
                <a:latin typeface="Times New Roman" pitchFamily="18" charset="0"/>
                <a:cs typeface="Times New Roman" pitchFamily="18" charset="0"/>
              </a:rPr>
              <a:t>bánh</a:t>
            </a:r>
            <a:r>
              <a:rPr lang="en-US" altLang="en-US" sz="2400" b="1" i="1" dirty="0">
                <a:solidFill>
                  <a:srgbClr val="00B050"/>
                </a:solidFill>
                <a:latin typeface="Times New Roman" pitchFamily="18" charset="0"/>
                <a:cs typeface="Times New Roman" pitchFamily="18" charset="0"/>
              </a:rPr>
              <a:t> </a:t>
            </a:r>
            <a:r>
              <a:rPr lang="en-US" altLang="en-US" sz="2400" b="1" i="1" dirty="0" err="1">
                <a:solidFill>
                  <a:srgbClr val="00B050"/>
                </a:solidFill>
                <a:latin typeface="Times New Roman" pitchFamily="18" charset="0"/>
                <a:cs typeface="Times New Roman" pitchFamily="18" charset="0"/>
              </a:rPr>
              <a:t>trước</a:t>
            </a:r>
            <a:r>
              <a:rPr lang="en-US" altLang="en-US" sz="2400" b="1" i="1" dirty="0">
                <a:solidFill>
                  <a:srgbClr val="00B050"/>
                </a:solidFill>
                <a:latin typeface="Times New Roman" pitchFamily="18" charset="0"/>
                <a:cs typeface="Times New Roman" pitchFamily="18" charset="0"/>
              </a:rPr>
              <a:t>. </a:t>
            </a:r>
          </a:p>
        </p:txBody>
      </p:sp>
      <p:grpSp>
        <p:nvGrpSpPr>
          <p:cNvPr id="14" name="Group 13"/>
          <p:cNvGrpSpPr/>
          <p:nvPr/>
        </p:nvGrpSpPr>
        <p:grpSpPr>
          <a:xfrm>
            <a:off x="665645" y="3202331"/>
            <a:ext cx="5189825" cy="521547"/>
            <a:chOff x="776099" y="2351481"/>
            <a:chExt cx="5189825" cy="521547"/>
          </a:xfrm>
        </p:grpSpPr>
        <p:sp>
          <p:nvSpPr>
            <p:cNvPr id="12" name="Rectangular Callout 11"/>
            <p:cNvSpPr/>
            <p:nvPr/>
          </p:nvSpPr>
          <p:spPr>
            <a:xfrm rot="5400000" flipV="1">
              <a:off x="3107613" y="19967"/>
              <a:ext cx="521547" cy="5184576"/>
            </a:xfrm>
            <a:prstGeom prst="wedgeRectCallout">
              <a:avLst>
                <a:gd name="adj1" fmla="val -19602"/>
                <a:gd name="adj2" fmla="val 6639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79901" y="2412200"/>
              <a:ext cx="5086023"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Bác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ạ!</a:t>
              </a:r>
            </a:p>
          </p:txBody>
        </p:sp>
      </p:grpSp>
      <p:grpSp>
        <p:nvGrpSpPr>
          <p:cNvPr id="15" name="Group 14"/>
          <p:cNvGrpSpPr/>
          <p:nvPr/>
        </p:nvGrpSpPr>
        <p:grpSpPr>
          <a:xfrm>
            <a:off x="677820" y="2198935"/>
            <a:ext cx="5184576" cy="516831"/>
            <a:chOff x="489912" y="2324368"/>
            <a:chExt cx="5184576" cy="864096"/>
          </a:xfrm>
        </p:grpSpPr>
        <p:sp>
          <p:nvSpPr>
            <p:cNvPr id="16" name="Rectangular Callout 15"/>
            <p:cNvSpPr/>
            <p:nvPr/>
          </p:nvSpPr>
          <p:spPr>
            <a:xfrm rot="5400000" flipV="1">
              <a:off x="2650152" y="164128"/>
              <a:ext cx="864096" cy="5184576"/>
            </a:xfrm>
            <a:prstGeom prst="wedgeRectCallout">
              <a:avLst>
                <a:gd name="adj1" fmla="val -19602"/>
                <a:gd name="adj2" fmla="val 6639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3286" y="2412496"/>
              <a:ext cx="5054276" cy="400109"/>
            </a:xfrm>
            <a:prstGeom prst="rect">
              <a:avLst/>
            </a:prstGeom>
            <a:noFill/>
          </p:spPr>
          <p:txBody>
            <a:bodyPr wrap="square" rtlCol="0">
              <a:spAutoFit/>
            </a:bodyPr>
            <a:lstStyle/>
            <a:p>
              <a:r>
                <a:rPr lang="en-US" sz="2000" dirty="0" err="1">
                  <a:latin typeface="Times New Roman" pitchFamily="18" charset="0"/>
                  <a:cs typeface="Times New Roman" pitchFamily="18" charset="0"/>
                </a:rPr>
                <a:t>Bác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nhé</a:t>
              </a:r>
              <a:r>
                <a:rPr lang="en-US" sz="2000" dirty="0">
                  <a:latin typeface="Times New Roman" pitchFamily="18" charset="0"/>
                  <a:cs typeface="Times New Roman" pitchFamily="18" charset="0"/>
                </a:rPr>
                <a:t>!</a:t>
              </a:r>
            </a:p>
          </p:txBody>
        </p:sp>
      </p:grpSp>
      <p:grpSp>
        <p:nvGrpSpPr>
          <p:cNvPr id="18" name="Group 17"/>
          <p:cNvGrpSpPr/>
          <p:nvPr/>
        </p:nvGrpSpPr>
        <p:grpSpPr>
          <a:xfrm>
            <a:off x="681995" y="4083919"/>
            <a:ext cx="5204706" cy="720080"/>
            <a:chOff x="710913" y="2289480"/>
            <a:chExt cx="5204706" cy="936999"/>
          </a:xfrm>
        </p:grpSpPr>
        <p:sp>
          <p:nvSpPr>
            <p:cNvPr id="19" name="Rectangular Callout 18"/>
            <p:cNvSpPr/>
            <p:nvPr/>
          </p:nvSpPr>
          <p:spPr>
            <a:xfrm rot="5400000" flipV="1">
              <a:off x="2871153" y="202143"/>
              <a:ext cx="864096" cy="5184576"/>
            </a:xfrm>
            <a:prstGeom prst="wedgeRectCallout">
              <a:avLst>
                <a:gd name="adj1" fmla="val -19602"/>
                <a:gd name="adj2" fmla="val 6639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57588" y="2289480"/>
              <a:ext cx="5158031" cy="707886"/>
            </a:xfrm>
            <a:prstGeom prst="rect">
              <a:avLst/>
            </a:prstGeom>
            <a:noFill/>
          </p:spPr>
          <p:txBody>
            <a:bodyPr wrap="square" rtlCol="0">
              <a:spAutoFit/>
            </a:bodyPr>
            <a:lstStyle/>
            <a:p>
              <a:r>
                <a:rPr lang="en-US" sz="2000" dirty="0" err="1">
                  <a:latin typeface="Times New Roman" pitchFamily="18" charset="0"/>
                  <a:cs typeface="Times New Roman" pitchFamily="18" charset="0"/>
                </a:rPr>
                <a:t>Bác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ạ?</a:t>
              </a:r>
            </a:p>
          </p:txBody>
        </p:sp>
      </p:grpSp>
      <p:sp>
        <p:nvSpPr>
          <p:cNvPr id="21" name="Rectangle 20"/>
          <p:cNvSpPr/>
          <p:nvPr/>
        </p:nvSpPr>
        <p:spPr>
          <a:xfrm>
            <a:off x="-756592" y="1275606"/>
            <a:ext cx="3340979" cy="461665"/>
          </a:xfrm>
          <a:prstGeom prst="rect">
            <a:avLst/>
          </a:prstGeom>
        </p:spPr>
        <p:txBody>
          <a:bodyPr wrap="none">
            <a:spAutoFit/>
          </a:bodyPr>
          <a:lstStyle/>
          <a:p>
            <a:pPr lvl="2">
              <a:spcBef>
                <a:spcPct val="50000"/>
              </a:spcBef>
            </a:pPr>
            <a:r>
              <a:rPr lang="en-US" altLang="en-US" sz="2400" b="1" dirty="0">
                <a:latin typeface="Times New Roman" pitchFamily="18" charset="0"/>
                <a:cs typeface="Times New Roman" pitchFamily="18" charset="0"/>
              </a:rPr>
              <a:t>I. </a:t>
            </a:r>
            <a:r>
              <a:rPr lang="en-US" altLang="en-US" sz="2400" b="1" dirty="0" err="1">
                <a:latin typeface="Times New Roman" pitchFamily="18" charset="0"/>
                <a:cs typeface="Times New Roman" pitchFamily="18" charset="0"/>
              </a:rPr>
              <a:t>Nhận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xét</a:t>
            </a:r>
            <a:r>
              <a:rPr lang="en-US" altLang="en-US" sz="2400" b="1" dirty="0">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p:txBody>
      </p:sp>
      <p:sp>
        <p:nvSpPr>
          <p:cNvPr id="22" name="TextBox 21"/>
          <p:cNvSpPr txBox="1"/>
          <p:nvPr/>
        </p:nvSpPr>
        <p:spPr>
          <a:xfrm>
            <a:off x="7632127" y="2029440"/>
            <a:ext cx="954360" cy="338554"/>
          </a:xfrm>
          <a:prstGeom prst="rect">
            <a:avLst/>
          </a:prstGeom>
          <a:noFill/>
        </p:spPr>
        <p:txBody>
          <a:bodyPr wrap="square" rtlCol="0">
            <a:spAutoFit/>
          </a:bodyPr>
          <a:lstStyle/>
          <a:p>
            <a:r>
              <a:rPr lang="en-US" sz="1600" b="1" dirty="0">
                <a:latin typeface="Times New Roman" pitchFamily="18" charset="0"/>
                <a:cs typeface="Times New Roman" pitchFamily="18" charset="0"/>
              </a:rPr>
              <a:t>HÙNG</a:t>
            </a:r>
          </a:p>
        </p:txBody>
      </p:sp>
      <p:sp>
        <p:nvSpPr>
          <p:cNvPr id="23" name="TextBox 22"/>
          <p:cNvSpPr txBox="1"/>
          <p:nvPr/>
        </p:nvSpPr>
        <p:spPr>
          <a:xfrm>
            <a:off x="709369" y="4095750"/>
            <a:ext cx="5158031" cy="707886"/>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Bác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ơi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bác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có</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thể</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bơm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giúp</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cháu</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cái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bánh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trước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được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không</a:t>
            </a:r>
            <a:r>
              <a:rPr lang="en-US" sz="2000" dirty="0">
                <a:solidFill>
                  <a:srgbClr val="FF0000"/>
                </a:solidFill>
                <a:latin typeface="Times New Roman" pitchFamily="18" charset="0"/>
                <a:cs typeface="Times New Roman" pitchFamily="18" charset="0"/>
              </a:rPr>
              <a:t> ạ?</a:t>
            </a:r>
          </a:p>
        </p:txBody>
      </p:sp>
    </p:spTree>
    <p:extLst>
      <p:ext uri="{BB962C8B-B14F-4D97-AF65-F5344CB8AC3E}">
        <p14:creationId xmlns:p14="http://schemas.microsoft.com/office/powerpoint/2010/main" val="3268532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9622"/>
            <a:ext cx="8928992" cy="364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7544" y="1703586"/>
            <a:ext cx="6048672" cy="2308324"/>
          </a:xfrm>
          <a:prstGeom prst="rect">
            <a:avLst/>
          </a:prstGeom>
          <a:noFill/>
        </p:spPr>
        <p:txBody>
          <a:bodyPr wrap="square" rtlCol="0">
            <a:spAutoFit/>
          </a:bodyPr>
          <a:lstStyle/>
          <a:p>
            <a:pPr algn="just"/>
            <a:r>
              <a:rPr lang="en-US" sz="2400" dirty="0">
                <a:solidFill>
                  <a:schemeClr val="accent6">
                    <a:lumMod val="20000"/>
                    <a:lumOff val="80000"/>
                  </a:schemeClr>
                </a:solidFill>
                <a:latin typeface="Times New Roman" pitchFamily="18" charset="0"/>
                <a:cs typeface="Times New Roman" pitchFamily="18" charset="0"/>
              </a:rPr>
              <a:t>1. </a:t>
            </a:r>
            <a:r>
              <a:rPr lang="en-US" sz="2400" dirty="0" err="1">
                <a:solidFill>
                  <a:schemeClr val="accent6">
                    <a:lumMod val="20000"/>
                    <a:lumOff val="80000"/>
                  </a:schemeClr>
                </a:solidFill>
                <a:latin typeface="Times New Roman" pitchFamily="18" charset="0"/>
                <a:cs typeface="Times New Roman" pitchFamily="18" charset="0"/>
              </a:rPr>
              <a:t>Khi</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nêu</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yêu</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cầu</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đề</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nghị</a:t>
            </a:r>
            <a:r>
              <a:rPr lang="en-US" sz="2400" dirty="0">
                <a:solidFill>
                  <a:schemeClr val="accent6">
                    <a:lumMod val="20000"/>
                    <a:lumOff val="80000"/>
                  </a:schemeClr>
                </a:solidFill>
                <a:latin typeface="Times New Roman" pitchFamily="18" charset="0"/>
                <a:cs typeface="Times New Roman" pitchFamily="18" charset="0"/>
              </a:rPr>
              <a:t>, ta </a:t>
            </a:r>
            <a:r>
              <a:rPr lang="en-US" sz="2400" dirty="0" err="1">
                <a:solidFill>
                  <a:schemeClr val="accent6">
                    <a:lumMod val="20000"/>
                    <a:lumOff val="80000"/>
                  </a:schemeClr>
                </a:solidFill>
                <a:latin typeface="Times New Roman" pitchFamily="18" charset="0"/>
                <a:cs typeface="Times New Roman" pitchFamily="18" charset="0"/>
              </a:rPr>
              <a:t>phải</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giữ</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phép</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lịch</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sự</a:t>
            </a:r>
            <a:r>
              <a:rPr lang="en-US" sz="2400" dirty="0">
                <a:solidFill>
                  <a:schemeClr val="accent6">
                    <a:lumMod val="20000"/>
                    <a:lumOff val="80000"/>
                  </a:schemeClr>
                </a:solidFill>
                <a:latin typeface="Times New Roman" pitchFamily="18" charset="0"/>
                <a:cs typeface="Times New Roman" pitchFamily="18" charset="0"/>
              </a:rPr>
              <a:t>.</a:t>
            </a:r>
          </a:p>
          <a:p>
            <a:pPr algn="just"/>
            <a:r>
              <a:rPr lang="en-US" sz="2400" dirty="0">
                <a:solidFill>
                  <a:schemeClr val="accent6">
                    <a:lumMod val="20000"/>
                    <a:lumOff val="80000"/>
                  </a:schemeClr>
                </a:solidFill>
                <a:latin typeface="Times New Roman" pitchFamily="18" charset="0"/>
                <a:cs typeface="Times New Roman" pitchFamily="18" charset="0"/>
              </a:rPr>
              <a:t>2. </a:t>
            </a:r>
            <a:r>
              <a:rPr lang="en-US" sz="2400" dirty="0" err="1">
                <a:solidFill>
                  <a:schemeClr val="accent6">
                    <a:lumMod val="20000"/>
                    <a:lumOff val="80000"/>
                  </a:schemeClr>
                </a:solidFill>
                <a:latin typeface="Times New Roman" pitchFamily="18" charset="0"/>
                <a:cs typeface="Times New Roman" pitchFamily="18" charset="0"/>
              </a:rPr>
              <a:t>Muốn</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cho</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lời</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đề</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nghị</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được</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lịch</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sự</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cần</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có</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cách</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xưng</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hô</a:t>
            </a:r>
            <a:r>
              <a:rPr lang="en-US" sz="2400" dirty="0">
                <a:solidFill>
                  <a:schemeClr val="accent6">
                    <a:lumMod val="20000"/>
                    <a:lumOff val="80000"/>
                  </a:schemeClr>
                </a:solidFill>
                <a:latin typeface="Times New Roman" pitchFamily="18" charset="0"/>
                <a:cs typeface="Times New Roman" pitchFamily="18" charset="0"/>
              </a:rPr>
              <a:t> </a:t>
            </a:r>
            <a:r>
              <a:rPr lang="vi-VN" sz="2400" dirty="0">
                <a:solidFill>
                  <a:schemeClr val="accent6">
                    <a:lumMod val="20000"/>
                    <a:lumOff val="80000"/>
                  </a:schemeClr>
                </a:solidFill>
                <a:latin typeface="Times New Roman" pitchFamily="18" charset="0"/>
                <a:cs typeface="Times New Roman" pitchFamily="18" charset="0"/>
              </a:rPr>
              <a:t>ch</a:t>
            </a:r>
            <a:r>
              <a:rPr lang="en-US" sz="2400" dirty="0">
                <a:solidFill>
                  <a:schemeClr val="accent6">
                    <a:lumMod val="20000"/>
                    <a:lumOff val="80000"/>
                  </a:schemeClr>
                </a:solidFill>
                <a:latin typeface="Times New Roman" pitchFamily="18" charset="0"/>
                <a:cs typeface="Times New Roman" pitchFamily="18" charset="0"/>
              </a:rPr>
              <a:t>o </a:t>
            </a:r>
            <a:r>
              <a:rPr lang="en-US" sz="2400" dirty="0" err="1">
                <a:solidFill>
                  <a:schemeClr val="accent6">
                    <a:lumMod val="20000"/>
                    <a:lumOff val="80000"/>
                  </a:schemeClr>
                </a:solidFill>
                <a:latin typeface="Times New Roman" pitchFamily="18" charset="0"/>
                <a:cs typeface="Times New Roman" pitchFamily="18" charset="0"/>
              </a:rPr>
              <a:t>phù</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hợp</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và</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thêm</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vào</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trước</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hoặc</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sau</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động</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từ</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các</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từ</a:t>
            </a:r>
            <a:r>
              <a:rPr lang="en-US" sz="2400" dirty="0">
                <a:solidFill>
                  <a:schemeClr val="accent6">
                    <a:lumMod val="20000"/>
                    <a:lumOff val="80000"/>
                  </a:schemeClr>
                </a:solidFill>
                <a:latin typeface="Times New Roman" pitchFamily="18" charset="0"/>
                <a:cs typeface="Times New Roman" pitchFamily="18" charset="0"/>
              </a:rPr>
              <a:t> </a:t>
            </a:r>
            <a:r>
              <a:rPr lang="en-US" sz="2400" b="1" u="sng" dirty="0" err="1">
                <a:solidFill>
                  <a:srgbClr val="7AE3EE"/>
                </a:solidFill>
                <a:latin typeface="Times New Roman" pitchFamily="18" charset="0"/>
                <a:cs typeface="Times New Roman" pitchFamily="18" charset="0"/>
              </a:rPr>
              <a:t>giúp</a:t>
            </a:r>
            <a:r>
              <a:rPr lang="en-US" sz="2400" b="1" u="sng" dirty="0">
                <a:solidFill>
                  <a:srgbClr val="7AE3EE"/>
                </a:solidFill>
                <a:latin typeface="Times New Roman" pitchFamily="18" charset="0"/>
                <a:cs typeface="Times New Roman" pitchFamily="18" charset="0"/>
              </a:rPr>
              <a:t>, </a:t>
            </a:r>
            <a:r>
              <a:rPr lang="en-US" sz="2400" b="1" u="sng" dirty="0" err="1">
                <a:solidFill>
                  <a:srgbClr val="7AE3EE"/>
                </a:solidFill>
                <a:latin typeface="Times New Roman" pitchFamily="18" charset="0"/>
                <a:cs typeface="Times New Roman" pitchFamily="18" charset="0"/>
              </a:rPr>
              <a:t>giùm</a:t>
            </a:r>
            <a:r>
              <a:rPr lang="en-US" sz="2400" b="1" u="sng" dirty="0">
                <a:solidFill>
                  <a:srgbClr val="7AE3EE"/>
                </a:solidFill>
                <a:latin typeface="Times New Roman" pitchFamily="18" charset="0"/>
                <a:cs typeface="Times New Roman" pitchFamily="18" charset="0"/>
              </a:rPr>
              <a:t>, </a:t>
            </a:r>
            <a:r>
              <a:rPr lang="en-US" sz="2400" b="1" u="sng" dirty="0" err="1">
                <a:solidFill>
                  <a:srgbClr val="7AE3EE"/>
                </a:solidFill>
                <a:latin typeface="Times New Roman" pitchFamily="18" charset="0"/>
                <a:cs typeface="Times New Roman" pitchFamily="18" charset="0"/>
              </a:rPr>
              <a:t>làm</a:t>
            </a:r>
            <a:r>
              <a:rPr lang="en-US" sz="2400" b="1" u="sng" dirty="0">
                <a:solidFill>
                  <a:srgbClr val="7AE3EE"/>
                </a:solidFill>
                <a:latin typeface="Times New Roman" pitchFamily="18" charset="0"/>
                <a:cs typeface="Times New Roman" pitchFamily="18" charset="0"/>
              </a:rPr>
              <a:t> </a:t>
            </a:r>
            <a:r>
              <a:rPr lang="en-US" sz="2400" b="1" u="sng" dirty="0" err="1">
                <a:solidFill>
                  <a:srgbClr val="7AE3EE"/>
                </a:solidFill>
                <a:latin typeface="Times New Roman" pitchFamily="18" charset="0"/>
                <a:cs typeface="Times New Roman" pitchFamily="18" charset="0"/>
              </a:rPr>
              <a:t>ơn</a:t>
            </a:r>
            <a:r>
              <a:rPr lang="en-US" sz="2400" dirty="0">
                <a:solidFill>
                  <a:schemeClr val="accent6">
                    <a:lumMod val="20000"/>
                    <a:lumOff val="80000"/>
                  </a:schemeClr>
                </a:solidFill>
                <a:latin typeface="Times New Roman" pitchFamily="18" charset="0"/>
                <a:cs typeface="Times New Roman" pitchFamily="18" charset="0"/>
              </a:rPr>
              <a:t>,…</a:t>
            </a:r>
          </a:p>
          <a:p>
            <a:pPr algn="just"/>
            <a:r>
              <a:rPr lang="en-US" sz="2400" dirty="0">
                <a:solidFill>
                  <a:schemeClr val="accent6">
                    <a:lumMod val="20000"/>
                    <a:lumOff val="80000"/>
                  </a:schemeClr>
                </a:solidFill>
                <a:latin typeface="Times New Roman" pitchFamily="18" charset="0"/>
                <a:cs typeface="Times New Roman" pitchFamily="18" charset="0"/>
              </a:rPr>
              <a:t>3. </a:t>
            </a:r>
            <a:r>
              <a:rPr lang="en-US" sz="2400" dirty="0" err="1">
                <a:solidFill>
                  <a:schemeClr val="accent6">
                    <a:lumMod val="20000"/>
                    <a:lumOff val="80000"/>
                  </a:schemeClr>
                </a:solidFill>
                <a:latin typeface="Times New Roman" pitchFamily="18" charset="0"/>
                <a:cs typeface="Times New Roman" pitchFamily="18" charset="0"/>
              </a:rPr>
              <a:t>Có</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thể</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dùng</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câu</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hỏi</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để</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nêu</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yêu</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cầu</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đề</a:t>
            </a:r>
            <a:r>
              <a:rPr lang="en-US" sz="2400" dirty="0">
                <a:solidFill>
                  <a:schemeClr val="accent6">
                    <a:lumMod val="20000"/>
                    <a:lumOff val="80000"/>
                  </a:schemeClr>
                </a:solidFill>
                <a:latin typeface="Times New Roman" pitchFamily="18" charset="0"/>
                <a:cs typeface="Times New Roman" pitchFamily="18" charset="0"/>
              </a:rPr>
              <a:t> </a:t>
            </a:r>
            <a:r>
              <a:rPr lang="en-US" sz="2400" dirty="0" err="1">
                <a:solidFill>
                  <a:schemeClr val="accent6">
                    <a:lumMod val="20000"/>
                    <a:lumOff val="80000"/>
                  </a:schemeClr>
                </a:solidFill>
                <a:latin typeface="Times New Roman" pitchFamily="18" charset="0"/>
                <a:cs typeface="Times New Roman" pitchFamily="18" charset="0"/>
              </a:rPr>
              <a:t>nghị</a:t>
            </a:r>
            <a:r>
              <a:rPr lang="en-US" sz="2400" dirty="0">
                <a:solidFill>
                  <a:schemeClr val="accent6">
                    <a:lumMod val="20000"/>
                    <a:lumOff val="80000"/>
                  </a:schemeClr>
                </a:solidFill>
                <a:latin typeface="Times New Roman" pitchFamily="18" charset="0"/>
                <a:cs typeface="Times New Roman" pitchFamily="18" charset="0"/>
              </a:rPr>
              <a:t>.</a:t>
            </a:r>
          </a:p>
        </p:txBody>
      </p:sp>
      <p:sp>
        <p:nvSpPr>
          <p:cNvPr id="3" name="Rectangle 2"/>
          <p:cNvSpPr/>
          <p:nvPr/>
        </p:nvSpPr>
        <p:spPr>
          <a:xfrm>
            <a:off x="-826240" y="966616"/>
            <a:ext cx="2587568" cy="461665"/>
          </a:xfrm>
          <a:prstGeom prst="rect">
            <a:avLst/>
          </a:prstGeom>
        </p:spPr>
        <p:txBody>
          <a:bodyPr wrap="none">
            <a:spAutoFit/>
          </a:bodyPr>
          <a:lstStyle/>
          <a:p>
            <a:pPr lvl="2">
              <a:spcBef>
                <a:spcPct val="50000"/>
              </a:spcBef>
            </a:pPr>
            <a:r>
              <a:rPr lang="en-US" altLang="en-US" sz="2400" b="1" dirty="0">
                <a:latin typeface="Times New Roman" pitchFamily="18" charset="0"/>
                <a:cs typeface="Times New Roman" pitchFamily="18" charset="0"/>
              </a:rPr>
              <a:t>II. </a:t>
            </a:r>
            <a:r>
              <a:rPr lang="en-US" altLang="en-US" sz="2400" b="1" dirty="0" err="1">
                <a:latin typeface="Times New Roman" pitchFamily="18" charset="0"/>
                <a:cs typeface="Times New Roman" pitchFamily="18" charset="0"/>
              </a:rPr>
              <a:t>Ghi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nhớ</a:t>
            </a:r>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67532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9">
            <a:extLst>
              <a:ext uri="{FF2B5EF4-FFF2-40B4-BE49-F238E27FC236}">
                <a16:creationId xmlns="" xmlns:a16="http://schemas.microsoft.com/office/drawing/2014/main" id="{4FA2B1FD-418F-437A-9218-AE21A29545E3}"/>
              </a:ext>
            </a:extLst>
          </p:cNvPr>
          <p:cNvGrpSpPr/>
          <p:nvPr/>
        </p:nvGrpSpPr>
        <p:grpSpPr>
          <a:xfrm>
            <a:off x="0" y="-11005"/>
            <a:ext cx="9144000" cy="5087394"/>
            <a:chOff x="-14514" y="-36198"/>
            <a:chExt cx="12249265" cy="6981372"/>
          </a:xfrm>
        </p:grpSpPr>
        <p:pic>
          <p:nvPicPr>
            <p:cNvPr id="5" name="图片 48">
              <a:extLst>
                <a:ext uri="{FF2B5EF4-FFF2-40B4-BE49-F238E27FC236}">
                  <a16:creationId xmlns="" xmlns:a16="http://schemas.microsoft.com/office/drawing/2014/main" id="{11583DCE-035E-4D76-B3D0-172B030EACD8}"/>
                </a:ext>
              </a:extLst>
            </p:cNvPr>
            <p:cNvPicPr>
              <a:picLocks noChangeAspect="1"/>
            </p:cNvPicPr>
            <p:nvPr/>
          </p:nvPicPr>
          <p:blipFill>
            <a:blip r:embed="rId2"/>
            <a:stretch>
              <a:fillRect/>
            </a:stretch>
          </p:blipFill>
          <p:spPr>
            <a:xfrm>
              <a:off x="-14514" y="-36198"/>
              <a:ext cx="12249265" cy="6981372"/>
            </a:xfrm>
            <a:prstGeom prst="rect">
              <a:avLst/>
            </a:prstGeom>
          </p:spPr>
        </p:pic>
        <p:sp>
          <p:nvSpPr>
            <p:cNvPr id="6" name="矩形 49">
              <a:extLst>
                <a:ext uri="{FF2B5EF4-FFF2-40B4-BE49-F238E27FC236}">
                  <a16:creationId xmlns="" xmlns:a16="http://schemas.microsoft.com/office/drawing/2014/main"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50">
              <a:extLst>
                <a:ext uri="{FF2B5EF4-FFF2-40B4-BE49-F238E27FC236}">
                  <a16:creationId xmlns="" xmlns:a16="http://schemas.microsoft.com/office/drawing/2014/main" id="{A49E56B7-6D70-4FE3-879D-0575A931E3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8" name="图片 51">
              <a:extLst>
                <a:ext uri="{FF2B5EF4-FFF2-40B4-BE49-F238E27FC236}">
                  <a16:creationId xmlns="" xmlns:a16="http://schemas.microsoft.com/office/drawing/2014/main" id="{A40D96F7-79BA-4114-BFA2-6652B9537B8C}"/>
                </a:ext>
              </a:extLst>
            </p:cNvPr>
            <p:cNvPicPr>
              <a:picLocks noChangeAspect="1"/>
            </p:cNvPicPr>
            <p:nvPr/>
          </p:nvPicPr>
          <p:blipFill rotWithShape="1">
            <a:blip r:embed="rId4">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9" name="图片 52">
              <a:extLst>
                <a:ext uri="{FF2B5EF4-FFF2-40B4-BE49-F238E27FC236}">
                  <a16:creationId xmlns="" xmlns:a16="http://schemas.microsoft.com/office/drawing/2014/main" id="{192DECFB-39F7-40EA-A29A-E9FB57FE1D90}"/>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10" name="图片 53">
              <a:extLst>
                <a:ext uri="{FF2B5EF4-FFF2-40B4-BE49-F238E27FC236}">
                  <a16:creationId xmlns="" xmlns:a16="http://schemas.microsoft.com/office/drawing/2014/main" id="{4249F02F-1DCB-468D-AB5C-C5F538445736}"/>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11" name="图片 54">
              <a:extLst>
                <a:ext uri="{FF2B5EF4-FFF2-40B4-BE49-F238E27FC236}">
                  <a16:creationId xmlns="" xmlns:a16="http://schemas.microsoft.com/office/drawing/2014/main" id="{D663F689-BA8E-45C4-9859-F96ACBA9E820}"/>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2" name="图片 55">
              <a:extLst>
                <a:ext uri="{FF2B5EF4-FFF2-40B4-BE49-F238E27FC236}">
                  <a16:creationId xmlns="" xmlns:a16="http://schemas.microsoft.com/office/drawing/2014/main" id="{527257CF-24F8-4914-81E9-5EF8000D7C2D}"/>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3" name="图片 56">
              <a:extLst>
                <a:ext uri="{FF2B5EF4-FFF2-40B4-BE49-F238E27FC236}">
                  <a16:creationId xmlns="" xmlns:a16="http://schemas.microsoft.com/office/drawing/2014/main" id="{E640B610-850E-454C-931E-37D20369E3A8}"/>
                </a:ext>
              </a:extLst>
            </p:cNvPr>
            <p:cNvPicPr>
              <a:picLocks noChangeAspect="1"/>
            </p:cNvPicPr>
            <p:nvPr/>
          </p:nvPicPr>
          <p:blipFill rotWithShape="1">
            <a:blip r:embed="rId9">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4" name="图片 57">
              <a:extLst>
                <a:ext uri="{FF2B5EF4-FFF2-40B4-BE49-F238E27FC236}">
                  <a16:creationId xmlns="" xmlns:a16="http://schemas.microsoft.com/office/drawing/2014/main" id="{333226D3-4331-4D41-B8DF-488191CD240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5" name="图片 58">
              <a:extLst>
                <a:ext uri="{FF2B5EF4-FFF2-40B4-BE49-F238E27FC236}">
                  <a16:creationId xmlns="" xmlns:a16="http://schemas.microsoft.com/office/drawing/2014/main" id="{92DB5E08-B822-45A3-BE4A-6F0278EDF9EE}"/>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6" name="图片 59">
              <a:extLst>
                <a:ext uri="{FF2B5EF4-FFF2-40B4-BE49-F238E27FC236}">
                  <a16:creationId xmlns="" xmlns:a16="http://schemas.microsoft.com/office/drawing/2014/main" id="{A52E6984-03FE-448B-B8B5-41B16DB5FA5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7" name="图片 60">
              <a:extLst>
                <a:ext uri="{FF2B5EF4-FFF2-40B4-BE49-F238E27FC236}">
                  <a16:creationId xmlns="" xmlns:a16="http://schemas.microsoft.com/office/drawing/2014/main" id="{9208556C-A3E3-4C08-A72A-E9CAE68AEC02}"/>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8" name="图片 61">
              <a:extLst>
                <a:ext uri="{FF2B5EF4-FFF2-40B4-BE49-F238E27FC236}">
                  <a16:creationId xmlns="" xmlns:a16="http://schemas.microsoft.com/office/drawing/2014/main" id="{2B05A2AF-C0DB-473C-A5AB-717E7F5D0745}"/>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19" name="图片 62">
              <a:extLst>
                <a:ext uri="{FF2B5EF4-FFF2-40B4-BE49-F238E27FC236}">
                  <a16:creationId xmlns="" xmlns:a16="http://schemas.microsoft.com/office/drawing/2014/main" id="{1CD4B1D7-60CA-43C3-9625-215D1454B8E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20" name="图片 63">
              <a:extLst>
                <a:ext uri="{FF2B5EF4-FFF2-40B4-BE49-F238E27FC236}">
                  <a16:creationId xmlns="" xmlns:a16="http://schemas.microsoft.com/office/drawing/2014/main" id="{3D24C132-C68E-4A27-BC85-54F396B0B39B}"/>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21" name="图片 64">
              <a:extLst>
                <a:ext uri="{FF2B5EF4-FFF2-40B4-BE49-F238E27FC236}">
                  <a16:creationId xmlns="" xmlns:a16="http://schemas.microsoft.com/office/drawing/2014/main" id="{3FD09E3E-D308-41CD-9708-E546F17BE8E0}"/>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2" name="组合 85">
              <a:extLst>
                <a:ext uri="{FF2B5EF4-FFF2-40B4-BE49-F238E27FC236}">
                  <a16:creationId xmlns="" xmlns:a16="http://schemas.microsoft.com/office/drawing/2014/main" id="{F49C7088-6717-4FD5-A643-4B4B3D1EF2FB}"/>
                </a:ext>
              </a:extLst>
            </p:cNvPr>
            <p:cNvGrpSpPr/>
            <p:nvPr/>
          </p:nvGrpSpPr>
          <p:grpSpPr>
            <a:xfrm>
              <a:off x="14118" y="4606503"/>
              <a:ext cx="12191999" cy="2326243"/>
              <a:chOff x="1" y="4546271"/>
              <a:chExt cx="12191999" cy="2326243"/>
            </a:xfrm>
          </p:grpSpPr>
          <p:sp>
            <p:nvSpPr>
              <p:cNvPr id="31" name="任意多边形 38">
                <a:extLst>
                  <a:ext uri="{FF2B5EF4-FFF2-40B4-BE49-F238E27FC236}">
                    <a16:creationId xmlns="" xmlns:a16="http://schemas.microsoft.com/office/drawing/2014/main"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80">
                <a:extLst>
                  <a:ext uri="{FF2B5EF4-FFF2-40B4-BE49-F238E27FC236}">
                    <a16:creationId xmlns="" xmlns:a16="http://schemas.microsoft.com/office/drawing/2014/main"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3" name="图片 95">
              <a:extLst>
                <a:ext uri="{FF2B5EF4-FFF2-40B4-BE49-F238E27FC236}">
                  <a16:creationId xmlns="" xmlns:a16="http://schemas.microsoft.com/office/drawing/2014/main" id="{74AC5814-9F20-4DD6-A841-1657DA8342FA}"/>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4" name="图片 96">
              <a:extLst>
                <a:ext uri="{FF2B5EF4-FFF2-40B4-BE49-F238E27FC236}">
                  <a16:creationId xmlns="" xmlns:a16="http://schemas.microsoft.com/office/drawing/2014/main" id="{2BAFEF11-A39E-465A-BA5C-C64A4554C421}"/>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5" name="图片 97">
              <a:extLst>
                <a:ext uri="{FF2B5EF4-FFF2-40B4-BE49-F238E27FC236}">
                  <a16:creationId xmlns="" xmlns:a16="http://schemas.microsoft.com/office/drawing/2014/main" id="{96BFA62E-44EB-4CB4-8777-86172FD762CC}"/>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6" name="图片 98">
              <a:extLst>
                <a:ext uri="{FF2B5EF4-FFF2-40B4-BE49-F238E27FC236}">
                  <a16:creationId xmlns="" xmlns:a16="http://schemas.microsoft.com/office/drawing/2014/main" id="{28A05EE3-B1FC-4FC9-B0B4-FE01CE1297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7" name="图片 102">
              <a:extLst>
                <a:ext uri="{FF2B5EF4-FFF2-40B4-BE49-F238E27FC236}">
                  <a16:creationId xmlns="" xmlns:a16="http://schemas.microsoft.com/office/drawing/2014/main" id="{0C09BB72-E555-4564-AAF3-8D55296AACF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8" name="图片 103">
              <a:extLst>
                <a:ext uri="{FF2B5EF4-FFF2-40B4-BE49-F238E27FC236}">
                  <a16:creationId xmlns="" xmlns:a16="http://schemas.microsoft.com/office/drawing/2014/main" id="{7591A223-95E8-4FA9-B034-9B5B3A295FD4}"/>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29" name="图片 107">
              <a:extLst>
                <a:ext uri="{FF2B5EF4-FFF2-40B4-BE49-F238E27FC236}">
                  <a16:creationId xmlns="" xmlns:a16="http://schemas.microsoft.com/office/drawing/2014/main" id="{06F65321-7DBF-412A-97D3-2DA2D6748DED}"/>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30" name="图片 108">
              <a:extLst>
                <a:ext uri="{FF2B5EF4-FFF2-40B4-BE49-F238E27FC236}">
                  <a16:creationId xmlns="" xmlns:a16="http://schemas.microsoft.com/office/drawing/2014/main" id="{76CC49EC-7641-4F87-ABF3-1BFE7A67F93C}"/>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36" name="图片 6"/>
          <p:cNvPicPr>
            <a:picLocks noChangeAspect="1"/>
          </p:cNvPicPr>
          <p:nvPr/>
        </p:nvPicPr>
        <p:blipFill rotWithShape="1">
          <a:blip r:embed="rId12">
            <a:extLst>
              <a:ext uri="{28A0092B-C50C-407E-A947-70E740481C1C}">
                <a14:useLocalDpi xmlns:a14="http://schemas.microsoft.com/office/drawing/2010/main" val="0"/>
              </a:ext>
            </a:extLst>
          </a:blip>
          <a:srcRect l="16992" t="-937" r="50159" b="17087"/>
          <a:stretch>
            <a:fillRect/>
          </a:stretch>
        </p:blipFill>
        <p:spPr>
          <a:xfrm>
            <a:off x="3090987" y="-29956"/>
            <a:ext cx="6358733" cy="5072283"/>
          </a:xfrm>
          <a:prstGeom prst="rect">
            <a:avLst/>
          </a:prstGeom>
        </p:spPr>
      </p:pic>
      <p:pic>
        <p:nvPicPr>
          <p:cNvPr id="34" name="图片 5"/>
          <p:cNvPicPr>
            <a:picLocks noChangeAspect="1"/>
          </p:cNvPicPr>
          <p:nvPr/>
        </p:nvPicPr>
        <p:blipFill rotWithShape="1">
          <a:blip r:embed="rId12">
            <a:extLst>
              <a:ext uri="{28A0092B-C50C-407E-A947-70E740481C1C}">
                <a14:useLocalDpi xmlns:a14="http://schemas.microsoft.com/office/drawing/2010/main" val="0"/>
              </a:ext>
            </a:extLst>
          </a:blip>
          <a:srcRect l="55253" b="27899"/>
          <a:stretch>
            <a:fillRect/>
          </a:stretch>
        </p:blipFill>
        <p:spPr>
          <a:xfrm>
            <a:off x="4052745" y="-131778"/>
            <a:ext cx="5441895" cy="2740191"/>
          </a:xfrm>
          <a:prstGeom prst="rect">
            <a:avLst/>
          </a:prstGeom>
        </p:spPr>
      </p:pic>
      <p:sp>
        <p:nvSpPr>
          <p:cNvPr id="35" name="TextBox 11"/>
          <p:cNvSpPr txBox="1"/>
          <p:nvPr/>
        </p:nvSpPr>
        <p:spPr>
          <a:xfrm>
            <a:off x="3118661" y="1583923"/>
            <a:ext cx="6025339" cy="279461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878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LUYỆN </a:t>
            </a:r>
          </a:p>
          <a:p>
            <a:pPr algn="ctr"/>
            <a:r>
              <a:rPr lang="en-US" sz="878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TẬP</a:t>
            </a:r>
          </a:p>
        </p:txBody>
      </p:sp>
      <p:pic>
        <p:nvPicPr>
          <p:cNvPr id="33" name="图片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2578" y="147282"/>
            <a:ext cx="4974472" cy="5361524"/>
          </a:xfrm>
          <a:prstGeom prst="rect">
            <a:avLst/>
          </a:prstGeom>
        </p:spPr>
      </p:pic>
    </p:spTree>
    <p:extLst>
      <p:ext uri="{BB962C8B-B14F-4D97-AF65-F5344CB8AC3E}">
        <p14:creationId xmlns:p14="http://schemas.microsoft.com/office/powerpoint/2010/main" val="1609529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circle(in)">
                                      <p:cBhvr>
                                        <p:cTn id="7" dur="2000"/>
                                        <p:tgtEl>
                                          <p:spTgt spid="3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5">
                                            <p:txEl>
                                              <p:pRg st="1" end="1"/>
                                            </p:txEl>
                                          </p:spTgt>
                                        </p:tgtEl>
                                        <p:attrNameLst>
                                          <p:attrName>style.visibility</p:attrName>
                                        </p:attrNameLst>
                                      </p:cBhvr>
                                      <p:to>
                                        <p:strVal val="visible"/>
                                      </p:to>
                                    </p:set>
                                    <p:animEffect transition="in" filter="circle(in)">
                                      <p:cBhvr>
                                        <p:cTn id="10" dur="20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762000" y="1485900"/>
            <a:ext cx="7924800" cy="1815882"/>
          </a:xfrm>
          <a:prstGeom prst="rect">
            <a:avLst/>
          </a:prstGeom>
          <a:noFill/>
          <a:ln w="9525">
            <a:noFill/>
            <a:miter lim="800000"/>
            <a:headEnd/>
            <a:tailEnd/>
          </a:ln>
        </p:spPr>
        <p:txBody>
          <a:bodyPr>
            <a:spAutoFit/>
          </a:bodyPr>
          <a:lstStyle/>
          <a:p>
            <a:pPr algn="just">
              <a:spcBef>
                <a:spcPct val="50000"/>
              </a:spcBef>
            </a:pPr>
            <a:r>
              <a:rPr lang="en-US" sz="2800" b="1" dirty="0">
                <a:solidFill>
                  <a:srgbClr val="FF0066"/>
                </a:solidFill>
                <a:latin typeface="Times New Roman" pitchFamily="18" charset="0"/>
                <a:cs typeface="Times New Roman" pitchFamily="18" charset="0"/>
              </a:rPr>
              <a:t>   </a:t>
            </a:r>
            <a:r>
              <a:rPr lang="vi-VN"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Câu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nói</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rất</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lịch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sự</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lễ</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phép</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của</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Hoa</a:t>
            </a:r>
            <a:r>
              <a:rPr lang="en-US" sz="2800" b="1" dirty="0">
                <a:solidFill>
                  <a:srgbClr val="FF0066"/>
                </a:solidFill>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a:t>
            </a:r>
          </a:p>
          <a:p>
            <a:pPr algn="just">
              <a:spcBef>
                <a:spcPct val="50000"/>
              </a:spcBef>
            </a:pPr>
            <a:r>
              <a:rPr lang="en-US" sz="2800" b="1" dirty="0" smtClean="0">
                <a:solidFill>
                  <a:srgbClr val="FF0066"/>
                </a:solidFill>
                <a:latin typeface="Times New Roman" pitchFamily="18" charset="0"/>
                <a:cs typeface="Times New Roman" pitchFamily="18" charset="0"/>
              </a:rPr>
              <a:t>“</a:t>
            </a:r>
            <a:r>
              <a:rPr lang="en-US" sz="2800" b="1" dirty="0" err="1">
                <a:solidFill>
                  <a:srgbClr val="660066"/>
                </a:solidFill>
                <a:latin typeface="Times New Roman" pitchFamily="18" charset="0"/>
                <a:cs typeface="Times New Roman" pitchFamily="18" charset="0"/>
              </a:rPr>
              <a:t>Bác</a:t>
            </a:r>
            <a:r>
              <a:rPr lang="en-US" sz="2800" b="1" dirty="0">
                <a:solidFill>
                  <a:srgbClr val="660066"/>
                </a:solidFill>
                <a:latin typeface="Times New Roman" pitchFamily="18" charset="0"/>
                <a:cs typeface="Times New Roman" pitchFamily="18" charset="0"/>
              </a:rPr>
              <a:t> </a:t>
            </a:r>
            <a:r>
              <a:rPr lang="en-US" sz="2800" b="1" dirty="0" err="1">
                <a:solidFill>
                  <a:srgbClr val="660066"/>
                </a:solidFill>
                <a:latin typeface="Times New Roman" pitchFamily="18" charset="0"/>
                <a:cs typeface="Times New Roman" pitchFamily="18" charset="0"/>
              </a:rPr>
              <a:t>ơi</a:t>
            </a:r>
            <a:r>
              <a:rPr lang="en-US" sz="2800" b="1" dirty="0">
                <a:solidFill>
                  <a:srgbClr val="660066"/>
                </a:solidFill>
                <a:latin typeface="Times New Roman" pitchFamily="18" charset="0"/>
                <a:cs typeface="Times New Roman" pitchFamily="18" charset="0"/>
              </a:rPr>
              <a:t>, </a:t>
            </a:r>
            <a:r>
              <a:rPr lang="en-US" sz="2800" b="1" dirty="0" err="1">
                <a:solidFill>
                  <a:srgbClr val="660066"/>
                </a:solidFill>
                <a:latin typeface="Times New Roman" pitchFamily="18" charset="0"/>
                <a:cs typeface="Times New Roman" pitchFamily="18" charset="0"/>
              </a:rPr>
              <a:t>cho</a:t>
            </a:r>
            <a:r>
              <a:rPr lang="en-US" sz="2800" b="1" dirty="0">
                <a:solidFill>
                  <a:srgbClr val="660066"/>
                </a:solidFill>
                <a:latin typeface="Times New Roman" pitchFamily="18" charset="0"/>
                <a:cs typeface="Times New Roman" pitchFamily="18" charset="0"/>
              </a:rPr>
              <a:t> </a:t>
            </a:r>
            <a:r>
              <a:rPr lang="en-US" sz="2800" b="1" dirty="0" err="1">
                <a:solidFill>
                  <a:srgbClr val="660066"/>
                </a:solidFill>
                <a:latin typeface="Times New Roman" pitchFamily="18" charset="0"/>
                <a:cs typeface="Times New Roman" pitchFamily="18" charset="0"/>
              </a:rPr>
              <a:t>cháu</a:t>
            </a:r>
            <a:r>
              <a:rPr lang="en-US" sz="2800" b="1" dirty="0">
                <a:solidFill>
                  <a:srgbClr val="660066"/>
                </a:solidFill>
                <a:latin typeface="Times New Roman" pitchFamily="18" charset="0"/>
                <a:cs typeface="Times New Roman" pitchFamily="18" charset="0"/>
              </a:rPr>
              <a:t> </a:t>
            </a:r>
            <a:r>
              <a:rPr lang="en-US" sz="2800" b="1" dirty="0" err="1">
                <a:solidFill>
                  <a:srgbClr val="660066"/>
                </a:solidFill>
                <a:latin typeface="Times New Roman" pitchFamily="18" charset="0"/>
                <a:cs typeface="Times New Roman" pitchFamily="18" charset="0"/>
              </a:rPr>
              <a:t>mượn</a:t>
            </a:r>
            <a:r>
              <a:rPr lang="en-US" sz="2800" b="1" dirty="0">
                <a:solidFill>
                  <a:srgbClr val="660066"/>
                </a:solidFill>
                <a:latin typeface="Times New Roman" pitchFamily="18" charset="0"/>
                <a:cs typeface="Times New Roman" pitchFamily="18" charset="0"/>
              </a:rPr>
              <a:t> </a:t>
            </a:r>
            <a:r>
              <a:rPr lang="en-US" sz="2800" b="1" dirty="0" err="1">
                <a:solidFill>
                  <a:srgbClr val="660066"/>
                </a:solidFill>
                <a:latin typeface="Times New Roman" pitchFamily="18" charset="0"/>
                <a:cs typeface="Times New Roman" pitchFamily="18" charset="0"/>
              </a:rPr>
              <a:t>cái</a:t>
            </a:r>
            <a:r>
              <a:rPr lang="en-US" sz="2800" b="1" dirty="0">
                <a:solidFill>
                  <a:srgbClr val="660066"/>
                </a:solidFill>
                <a:latin typeface="Times New Roman" pitchFamily="18" charset="0"/>
                <a:cs typeface="Times New Roman" pitchFamily="18" charset="0"/>
              </a:rPr>
              <a:t> </a:t>
            </a:r>
            <a:r>
              <a:rPr lang="en-US" sz="2800" b="1" dirty="0" err="1">
                <a:solidFill>
                  <a:srgbClr val="660066"/>
                </a:solidFill>
                <a:latin typeface="Times New Roman" pitchFamily="18" charset="0"/>
                <a:cs typeface="Times New Roman" pitchFamily="18" charset="0"/>
              </a:rPr>
              <a:t>bơm</a:t>
            </a:r>
            <a:r>
              <a:rPr lang="en-US" sz="2800" b="1" dirty="0">
                <a:solidFill>
                  <a:srgbClr val="660066"/>
                </a:solidFill>
                <a:latin typeface="Times New Roman" pitchFamily="18" charset="0"/>
                <a:cs typeface="Times New Roman" pitchFamily="18" charset="0"/>
              </a:rPr>
              <a:t> </a:t>
            </a:r>
            <a:r>
              <a:rPr lang="en-US" sz="2800" b="1" dirty="0" err="1">
                <a:solidFill>
                  <a:srgbClr val="660066"/>
                </a:solidFill>
                <a:latin typeface="Times New Roman" pitchFamily="18" charset="0"/>
                <a:cs typeface="Times New Roman" pitchFamily="18" charset="0"/>
              </a:rPr>
              <a:t>nhé</a:t>
            </a:r>
            <a:r>
              <a:rPr lang="en-US" sz="2800" b="1" dirty="0">
                <a:solidFill>
                  <a:srgbClr val="660066"/>
                </a:solidFill>
                <a:latin typeface="Times New Roman" pitchFamily="18" charset="0"/>
                <a:cs typeface="Times New Roman" pitchFamily="18" charset="0"/>
              </a:rPr>
              <a:t>.</a:t>
            </a:r>
            <a:r>
              <a:rPr lang="en-US" sz="2800" b="1" dirty="0">
                <a:solidFill>
                  <a:srgbClr val="FF0066"/>
                </a:solidFill>
                <a:latin typeface="Times New Roman" pitchFamily="18" charset="0"/>
                <a:cs typeface="Times New Roman" pitchFamily="18" charset="0"/>
              </a:rPr>
              <a:t>” </a:t>
            </a:r>
            <a:endParaRPr lang="en-US" sz="2800" b="1" dirty="0" smtClean="0">
              <a:solidFill>
                <a:srgbClr val="FF0066"/>
              </a:solidFill>
              <a:latin typeface="Times New Roman" pitchFamily="18" charset="0"/>
              <a:cs typeface="Times New Roman" pitchFamily="18" charset="0"/>
            </a:endParaRPr>
          </a:p>
          <a:p>
            <a:pPr algn="just">
              <a:spcBef>
                <a:spcPct val="50000"/>
              </a:spcBef>
            </a:pPr>
            <a:r>
              <a:rPr lang="en-US" sz="2800" b="1" dirty="0" err="1" smtClean="0">
                <a:solidFill>
                  <a:srgbClr val="FF0066"/>
                </a:solidFill>
                <a:latin typeface="Times New Roman" pitchFamily="18" charset="0"/>
                <a:cs typeface="Times New Roman" pitchFamily="18" charset="0"/>
              </a:rPr>
              <a:t>Em</a:t>
            </a:r>
            <a:r>
              <a:rPr lang="en-US" sz="2800" b="1" dirty="0" smtClean="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hãy</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chuyển</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thành</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câu</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hỏi</a:t>
            </a:r>
            <a:r>
              <a:rPr lang="vi-VN" sz="2800" b="1" dirty="0">
                <a:solidFill>
                  <a:srgbClr val="FF0066"/>
                </a:solidFill>
                <a:latin typeface="Times New Roman" pitchFamily="18" charset="0"/>
                <a:cs typeface="Times New Roman" pitchFamily="18" charset="0"/>
              </a:rPr>
              <a:t>?</a:t>
            </a:r>
          </a:p>
        </p:txBody>
      </p:sp>
      <p:sp>
        <p:nvSpPr>
          <p:cNvPr id="64516" name="Text Box 4"/>
          <p:cNvSpPr txBox="1">
            <a:spLocks noChangeArrowheads="1"/>
          </p:cNvSpPr>
          <p:nvPr/>
        </p:nvSpPr>
        <p:spPr bwMode="auto">
          <a:xfrm>
            <a:off x="1219200" y="3257550"/>
            <a:ext cx="6858000" cy="1077218"/>
          </a:xfrm>
          <a:prstGeom prst="rect">
            <a:avLst/>
          </a:prstGeom>
          <a:noFill/>
          <a:ln w="9525">
            <a:noFill/>
            <a:miter lim="800000"/>
            <a:headEnd/>
            <a:tailEnd/>
          </a:ln>
        </p:spPr>
        <p:txBody>
          <a:bodyPr>
            <a:spAutoFit/>
          </a:bodyPr>
          <a:lstStyle/>
          <a:p>
            <a:pPr>
              <a:spcBef>
                <a:spcPct val="50000"/>
              </a:spcBef>
            </a:pP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Bác</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ơi</a:t>
            </a:r>
            <a:r>
              <a:rPr lang="en-US" sz="3200" b="1" dirty="0">
                <a:solidFill>
                  <a:srgbClr val="660066"/>
                </a:solidFill>
                <a:latin typeface="Times New Roman" pitchFamily="18" charset="0"/>
                <a:cs typeface="Times New Roman" pitchFamily="18" charset="0"/>
              </a:rPr>
              <a:t>, </a:t>
            </a:r>
            <a:r>
              <a:rPr lang="en-US" sz="3200" b="1" dirty="0" err="1" smtClean="0">
                <a:solidFill>
                  <a:srgbClr val="660066"/>
                </a:solidFill>
                <a:latin typeface="Times New Roman" pitchFamily="18" charset="0"/>
                <a:cs typeface="Times New Roman" pitchFamily="18" charset="0"/>
              </a:rPr>
              <a:t>bác</a:t>
            </a:r>
            <a:r>
              <a:rPr lang="en-US" sz="3200" b="1" dirty="0" smtClean="0">
                <a:solidFill>
                  <a:srgbClr val="660066"/>
                </a:solidFill>
                <a:latin typeface="Times New Roman" pitchFamily="18" charset="0"/>
                <a:cs typeface="Times New Roman" pitchFamily="18" charset="0"/>
              </a:rPr>
              <a:t> </a:t>
            </a:r>
            <a:r>
              <a:rPr lang="en-US" sz="3200" b="1" dirty="0" err="1" smtClean="0">
                <a:solidFill>
                  <a:srgbClr val="660066"/>
                </a:solidFill>
                <a:latin typeface="Times New Roman" pitchFamily="18" charset="0"/>
                <a:cs typeface="Times New Roman" pitchFamily="18" charset="0"/>
              </a:rPr>
              <a:t>có</a:t>
            </a:r>
            <a:r>
              <a:rPr lang="en-US" sz="3200" b="1" dirty="0" smtClean="0">
                <a:solidFill>
                  <a:srgbClr val="660066"/>
                </a:solidFill>
                <a:latin typeface="Times New Roman" pitchFamily="18" charset="0"/>
                <a:cs typeface="Times New Roman" pitchFamily="18" charset="0"/>
              </a:rPr>
              <a:t> </a:t>
            </a:r>
            <a:r>
              <a:rPr lang="en-US" sz="3200" b="1" dirty="0" err="1" smtClean="0">
                <a:solidFill>
                  <a:srgbClr val="660066"/>
                </a:solidFill>
                <a:latin typeface="Times New Roman" pitchFamily="18" charset="0"/>
                <a:cs typeface="Times New Roman" pitchFamily="18" charset="0"/>
              </a:rPr>
              <a:t>thể</a:t>
            </a:r>
            <a:r>
              <a:rPr lang="en-US" sz="3200" b="1" dirty="0" smtClean="0">
                <a:solidFill>
                  <a:srgbClr val="660066"/>
                </a:solidFill>
                <a:latin typeface="Times New Roman" pitchFamily="18" charset="0"/>
                <a:cs typeface="Times New Roman" pitchFamily="18" charset="0"/>
              </a:rPr>
              <a:t> </a:t>
            </a:r>
            <a:r>
              <a:rPr lang="en-US" sz="3200" b="1" dirty="0" err="1" smtClean="0">
                <a:solidFill>
                  <a:srgbClr val="660066"/>
                </a:solidFill>
                <a:latin typeface="Times New Roman" pitchFamily="18" charset="0"/>
                <a:cs typeface="Times New Roman" pitchFamily="18" charset="0"/>
              </a:rPr>
              <a:t>cho</a:t>
            </a:r>
            <a:r>
              <a:rPr lang="en-US" sz="3200" b="1" dirty="0" smtClean="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cháu</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mượn</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cái</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bơm</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có</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được</a:t>
            </a:r>
            <a:r>
              <a:rPr lang="en-US" sz="3200" b="1" dirty="0">
                <a:solidFill>
                  <a:srgbClr val="660066"/>
                </a:solidFill>
                <a:latin typeface="Times New Roman" pitchFamily="18" charset="0"/>
                <a:cs typeface="Times New Roman" pitchFamily="18" charset="0"/>
              </a:rPr>
              <a:t> </a:t>
            </a:r>
            <a:r>
              <a:rPr lang="en-US" sz="3200" b="1" dirty="0" err="1" smtClean="0">
                <a:solidFill>
                  <a:srgbClr val="660066"/>
                </a:solidFill>
                <a:latin typeface="Times New Roman" pitchFamily="18" charset="0"/>
                <a:cs typeface="Times New Roman" pitchFamily="18" charset="0"/>
              </a:rPr>
              <a:t>không</a:t>
            </a:r>
            <a:r>
              <a:rPr lang="en-US" sz="3200" b="1" dirty="0" smtClean="0">
                <a:solidFill>
                  <a:srgbClr val="660066"/>
                </a:solidFill>
                <a:latin typeface="Times New Roman" pitchFamily="18" charset="0"/>
                <a:cs typeface="Times New Roman" pitchFamily="18" charset="0"/>
              </a:rPr>
              <a:t> ạ</a:t>
            </a:r>
            <a:r>
              <a:rPr lang="vi-VN" sz="3200" b="1" dirty="0" smtClean="0">
                <a:solidFill>
                  <a:srgbClr val="660066"/>
                </a:solidFill>
                <a:latin typeface="Times New Roman" pitchFamily="18" charset="0"/>
                <a:cs typeface="Times New Roman" pitchFamily="18" charset="0"/>
              </a:rPr>
              <a:t>?</a:t>
            </a:r>
            <a:endParaRPr lang="vi-VN" sz="3200" b="1" dirty="0">
              <a:solidFill>
                <a:srgbClr val="660066"/>
              </a:solidFill>
              <a:latin typeface="Times New Roman" pitchFamily="18" charset="0"/>
              <a:cs typeface="Times New Roman" pitchFamily="18" charset="0"/>
            </a:endParaRPr>
          </a:p>
        </p:txBody>
      </p:sp>
      <p:pic>
        <p:nvPicPr>
          <p:cNvPr id="8197" name="Picture 5" descr="Cau hoi"/>
          <p:cNvPicPr>
            <a:picLocks noChangeAspect="1" noChangeArrowheads="1" noCrop="1"/>
          </p:cNvPicPr>
          <p:nvPr/>
        </p:nvPicPr>
        <p:blipFill>
          <a:blip r:embed="rId2"/>
          <a:srcRect/>
          <a:stretch>
            <a:fillRect/>
          </a:stretch>
        </p:blipFill>
        <p:spPr bwMode="auto">
          <a:xfrm>
            <a:off x="10391" y="742950"/>
            <a:ext cx="1524000" cy="1143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p:cTn id="7" dur="500" fill="hold"/>
                                        <p:tgtEl>
                                          <p:spTgt spid="64515"/>
                                        </p:tgtEl>
                                        <p:attrNameLst>
                                          <p:attrName>ppt_w</p:attrName>
                                        </p:attrNameLst>
                                      </p:cBhvr>
                                      <p:tavLst>
                                        <p:tav tm="0">
                                          <p:val>
                                            <p:strVal val="#ppt_w*0.70"/>
                                          </p:val>
                                        </p:tav>
                                        <p:tav tm="100000">
                                          <p:val>
                                            <p:strVal val="#ppt_w"/>
                                          </p:val>
                                        </p:tav>
                                      </p:tavLst>
                                    </p:anim>
                                    <p:anim calcmode="lin" valueType="num">
                                      <p:cBhvr>
                                        <p:cTn id="8" dur="500" fill="hold"/>
                                        <p:tgtEl>
                                          <p:spTgt spid="64515"/>
                                        </p:tgtEl>
                                        <p:attrNameLst>
                                          <p:attrName>ppt_h</p:attrName>
                                        </p:attrNameLst>
                                      </p:cBhvr>
                                      <p:tavLst>
                                        <p:tav tm="0">
                                          <p:val>
                                            <p:strVal val="#ppt_h"/>
                                          </p:val>
                                        </p:tav>
                                        <p:tav tm="100000">
                                          <p:val>
                                            <p:strVal val="#ppt_h"/>
                                          </p:val>
                                        </p:tav>
                                      </p:tavLst>
                                    </p:anim>
                                    <p:animEffect transition="in" filter="fade">
                                      <p:cBhvr>
                                        <p:cTn id="9" dur="500"/>
                                        <p:tgtEl>
                                          <p:spTgt spid="645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4516"/>
                                        </p:tgtEl>
                                        <p:attrNameLst>
                                          <p:attrName>style.visibility</p:attrName>
                                        </p:attrNameLst>
                                      </p:cBhvr>
                                      <p:to>
                                        <p:strVal val="visible"/>
                                      </p:to>
                                    </p:set>
                                    <p:anim calcmode="lin" valueType="num">
                                      <p:cBhvr>
                                        <p:cTn id="14" dur="500" fill="hold"/>
                                        <p:tgtEl>
                                          <p:spTgt spid="64516"/>
                                        </p:tgtEl>
                                        <p:attrNameLst>
                                          <p:attrName>ppt_w</p:attrName>
                                        </p:attrNameLst>
                                      </p:cBhvr>
                                      <p:tavLst>
                                        <p:tav tm="0">
                                          <p:val>
                                            <p:strVal val="#ppt_w*0.70"/>
                                          </p:val>
                                        </p:tav>
                                        <p:tav tm="100000">
                                          <p:val>
                                            <p:strVal val="#ppt_w"/>
                                          </p:val>
                                        </p:tav>
                                      </p:tavLst>
                                    </p:anim>
                                    <p:anim calcmode="lin" valueType="num">
                                      <p:cBhvr>
                                        <p:cTn id="15" dur="500" fill="hold"/>
                                        <p:tgtEl>
                                          <p:spTgt spid="64516"/>
                                        </p:tgtEl>
                                        <p:attrNameLst>
                                          <p:attrName>ppt_h</p:attrName>
                                        </p:attrNameLst>
                                      </p:cBhvr>
                                      <p:tavLst>
                                        <p:tav tm="0">
                                          <p:val>
                                            <p:strVal val="#ppt_h"/>
                                          </p:val>
                                        </p:tav>
                                        <p:tav tm="100000">
                                          <p:val>
                                            <p:strVal val="#ppt_h"/>
                                          </p:val>
                                        </p:tav>
                                      </p:tavLst>
                                    </p:anim>
                                    <p:animEffect transition="in" filter="fade">
                                      <p:cBhvr>
                                        <p:cTn id="16"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645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59"/>
          <p:cNvSpPr>
            <a:spLocks noChangeArrowheads="1"/>
          </p:cNvSpPr>
          <p:nvPr/>
        </p:nvSpPr>
        <p:spPr bwMode="auto">
          <a:xfrm>
            <a:off x="108700" y="1661464"/>
            <a:ext cx="7071617"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en-US" sz="2400" b="1" i="1" dirty="0" err="1">
                <a:solidFill>
                  <a:srgbClr val="FF0000"/>
                </a:solidFill>
                <a:latin typeface="Times New Roman" pitchFamily="18" charset="0"/>
                <a:cs typeface="Times New Roman" pitchFamily="18" charset="0"/>
              </a:rPr>
              <a:t>Bài</a:t>
            </a:r>
            <a:r>
              <a:rPr lang="en-US" altLang="en-US" sz="2400" b="1" i="1" dirty="0">
                <a:solidFill>
                  <a:srgbClr val="FF0000"/>
                </a:solidFill>
                <a:latin typeface="Times New Roman" pitchFamily="18" charset="0"/>
                <a:cs typeface="Times New Roman" pitchFamily="18" charset="0"/>
              </a:rPr>
              <a:t> 1. </a:t>
            </a:r>
            <a:r>
              <a:rPr lang="vi-VN" altLang="en-US" sz="2400" b="1" i="1" dirty="0">
                <a:solidFill>
                  <a:srgbClr val="FF0000"/>
                </a:solidFill>
                <a:latin typeface="Times New Roman" pitchFamily="18" charset="0"/>
                <a:cs typeface="Times New Roman" pitchFamily="18" charset="0"/>
              </a:rPr>
              <a:t>Khi muốn mượn bạn cái bút, em có thể</a:t>
            </a:r>
            <a:r>
              <a:rPr lang="en-US" altLang="en-US" sz="2400" b="1" i="1" dirty="0">
                <a:solidFill>
                  <a:srgbClr val="FF0000"/>
                </a:solidFill>
                <a:latin typeface="Times New Roman" pitchFamily="18" charset="0"/>
                <a:cs typeface="Times New Roman" pitchFamily="18" charset="0"/>
              </a:rPr>
              <a:t> </a:t>
            </a:r>
          </a:p>
          <a:p>
            <a:pPr>
              <a:buNone/>
            </a:pPr>
            <a:r>
              <a:rPr lang="vi-VN" altLang="en-US" sz="2400" b="1" i="1" dirty="0">
                <a:solidFill>
                  <a:srgbClr val="FF0000"/>
                </a:solidFill>
                <a:latin typeface="Times New Roman" pitchFamily="18" charset="0"/>
                <a:cs typeface="Times New Roman" pitchFamily="18" charset="0"/>
              </a:rPr>
              <a:t>chọn những cách nói nào ?</a:t>
            </a:r>
            <a:endParaRPr lang="zh-CN" altLang="en-US" sz="2400" dirty="0">
              <a:solidFill>
                <a:srgbClr val="00B050"/>
              </a:solidFill>
              <a:latin typeface="Times New Roman" pitchFamily="18" charset="0"/>
              <a:ea typeface="方正稚艺简体" panose="03000509000000000000" pitchFamily="65" charset="-122"/>
              <a:cs typeface="Times New Roman" pitchFamily="18" charset="0"/>
            </a:endParaRPr>
          </a:p>
        </p:txBody>
      </p:sp>
      <p:sp>
        <p:nvSpPr>
          <p:cNvPr id="19" name="Rectangle 18"/>
          <p:cNvSpPr/>
          <p:nvPr/>
        </p:nvSpPr>
        <p:spPr>
          <a:xfrm>
            <a:off x="-698967" y="1223151"/>
            <a:ext cx="2965877" cy="461665"/>
          </a:xfrm>
          <a:prstGeom prst="rect">
            <a:avLst/>
          </a:prstGeom>
        </p:spPr>
        <p:txBody>
          <a:bodyPr wrap="none">
            <a:spAutoFit/>
          </a:bodyPr>
          <a:lstStyle/>
          <a:p>
            <a:pPr lvl="2">
              <a:spcBef>
                <a:spcPct val="50000"/>
              </a:spcBef>
            </a:pPr>
            <a:r>
              <a:rPr lang="en-US" altLang="en-US" sz="2400" b="1" dirty="0">
                <a:latin typeface="Times New Roman" pitchFamily="18" charset="0"/>
                <a:cs typeface="Times New Roman" pitchFamily="18" charset="0"/>
              </a:rPr>
              <a:t>III. </a:t>
            </a:r>
            <a:r>
              <a:rPr lang="en-US" altLang="en-US" sz="2400" b="1" dirty="0" err="1">
                <a:latin typeface="Times New Roman" pitchFamily="18" charset="0"/>
                <a:cs typeface="Times New Roman" pitchFamily="18" charset="0"/>
              </a:rPr>
              <a:t>Luyện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tập</a:t>
            </a:r>
            <a:endParaRPr lang="en-US" altLang="en-US" sz="2400" dirty="0">
              <a:latin typeface="Times New Roman" pitchFamily="18" charset="0"/>
              <a:cs typeface="Times New Roman" pitchFamily="18" charset="0"/>
            </a:endParaRPr>
          </a:p>
        </p:txBody>
      </p:sp>
      <p:sp>
        <p:nvSpPr>
          <p:cNvPr id="24" name="Text Box 5"/>
          <p:cNvSpPr txBox="1">
            <a:spLocks noChangeArrowheads="1"/>
          </p:cNvSpPr>
          <p:nvPr/>
        </p:nvSpPr>
        <p:spPr bwMode="auto">
          <a:xfrm>
            <a:off x="440432" y="2609357"/>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vi-VN" altLang="en-US" sz="2400" b="1" dirty="0">
                <a:latin typeface="Times New Roman" pitchFamily="18" charset="0"/>
                <a:cs typeface="Times New Roman" pitchFamily="18" charset="0"/>
              </a:rPr>
              <a:t>a,  Cho mượn cái bút !</a:t>
            </a:r>
          </a:p>
        </p:txBody>
      </p:sp>
      <p:sp>
        <p:nvSpPr>
          <p:cNvPr id="25" name="Text Box 6"/>
          <p:cNvSpPr txBox="1">
            <a:spLocks noChangeArrowheads="1"/>
          </p:cNvSpPr>
          <p:nvPr/>
        </p:nvSpPr>
        <p:spPr bwMode="auto">
          <a:xfrm>
            <a:off x="432792" y="3291830"/>
            <a:ext cx="586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vi-VN" altLang="en-US" sz="2400" b="1" dirty="0">
                <a:latin typeface="Times New Roman" pitchFamily="18" charset="0"/>
                <a:cs typeface="Times New Roman" pitchFamily="18" charset="0"/>
              </a:rPr>
              <a:t>b,  Lan ơi, cho tớ mượn cái bút ! </a:t>
            </a:r>
          </a:p>
        </p:txBody>
      </p:sp>
      <p:sp>
        <p:nvSpPr>
          <p:cNvPr id="26" name="Text Box 7"/>
          <p:cNvSpPr txBox="1">
            <a:spLocks noChangeArrowheads="1"/>
          </p:cNvSpPr>
          <p:nvPr/>
        </p:nvSpPr>
        <p:spPr bwMode="auto">
          <a:xfrm>
            <a:off x="473048" y="4011910"/>
            <a:ext cx="8712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vi-VN" altLang="en-US" sz="2400" b="1" dirty="0">
                <a:latin typeface="Times New Roman" pitchFamily="18" charset="0"/>
                <a:cs typeface="Times New Roman" pitchFamily="18" charset="0"/>
              </a:rPr>
              <a:t>c,  Lan ơi, cậu có thể cho tớ mượn</a:t>
            </a:r>
            <a:r>
              <a:rPr lang="en-US" altLang="en-US" sz="2400" b="1" dirty="0">
                <a:latin typeface="Times New Roman" pitchFamily="18" charset="0"/>
                <a:cs typeface="Times New Roman" pitchFamily="18" charset="0"/>
              </a:rPr>
              <a:t> </a:t>
            </a:r>
            <a:r>
              <a:rPr lang="vi-VN" altLang="en-US" sz="2400" b="1" dirty="0">
                <a:latin typeface="Times New Roman" pitchFamily="18" charset="0"/>
                <a:cs typeface="Times New Roman" pitchFamily="18" charset="0"/>
              </a:rPr>
              <a:t>cái bút được không ?</a:t>
            </a:r>
          </a:p>
        </p:txBody>
      </p:sp>
      <p:sp>
        <p:nvSpPr>
          <p:cNvPr id="27" name="Oval 9"/>
          <p:cNvSpPr>
            <a:spLocks noChangeArrowheads="1"/>
          </p:cNvSpPr>
          <p:nvPr/>
        </p:nvSpPr>
        <p:spPr bwMode="auto">
          <a:xfrm>
            <a:off x="395536" y="4011910"/>
            <a:ext cx="533400" cy="524008"/>
          </a:xfrm>
          <a:prstGeom prst="ellipse">
            <a:avLst/>
          </a:prstGeom>
          <a:noFill/>
          <a:ln w="3810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p>
        </p:txBody>
      </p:sp>
      <p:sp>
        <p:nvSpPr>
          <p:cNvPr id="28" name="Oval 9"/>
          <p:cNvSpPr>
            <a:spLocks noChangeArrowheads="1"/>
          </p:cNvSpPr>
          <p:nvPr/>
        </p:nvSpPr>
        <p:spPr bwMode="auto">
          <a:xfrm>
            <a:off x="366918" y="3298775"/>
            <a:ext cx="533400" cy="569119"/>
          </a:xfrm>
          <a:prstGeom prst="ellipse">
            <a:avLst/>
          </a:prstGeom>
          <a:noFill/>
          <a:ln w="3810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p>
        </p:txBody>
      </p:sp>
      <p:pic>
        <p:nvPicPr>
          <p:cNvPr id="2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149" t="48875" r="50213"/>
          <a:stretch/>
        </p:blipFill>
        <p:spPr>
          <a:xfrm>
            <a:off x="6084168" y="1453983"/>
            <a:ext cx="2934268" cy="1899183"/>
          </a:xfrm>
          <a:prstGeom prst="rect">
            <a:avLst/>
          </a:prstGeom>
        </p:spPr>
      </p:pic>
    </p:spTree>
    <p:extLst>
      <p:ext uri="{BB962C8B-B14F-4D97-AF65-F5344CB8AC3E}">
        <p14:creationId xmlns:p14="http://schemas.microsoft.com/office/powerpoint/2010/main" val="262450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par>
                          <p:cTn id="12" fill="hold">
                            <p:stCondLst>
                              <p:cond delay="3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3"/>
                                        </p:tgtEl>
                                      </p:cBhvr>
                                    </p:animEffect>
                                    <p:animScale>
                                      <p:cBhvr>
                                        <p:cTn id="15" dur="250" autoRev="1" fill="hold"/>
                                        <p:tgtEl>
                                          <p:spTgt spid="23"/>
                                        </p:tgtEl>
                                      </p:cBhvr>
                                      <p:by x="105000" y="105000"/>
                                    </p:animScale>
                                  </p:childTnLst>
                                </p:cTn>
                              </p:par>
                              <p:par>
                                <p:cTn id="16" presetID="47"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4)">
                                      <p:cBhvr>
                                        <p:cTn id="35" dur="500"/>
                                        <p:tgtEl>
                                          <p:spTgt spid="28"/>
                                        </p:tgtEl>
                                      </p:cBhvr>
                                    </p:animEffect>
                                  </p:childTnLst>
                                </p:cTn>
                              </p:par>
                            </p:childTnLst>
                          </p:cTn>
                        </p:par>
                        <p:par>
                          <p:cTn id="36" fill="hold">
                            <p:stCondLst>
                              <p:cond delay="500"/>
                            </p:stCondLst>
                            <p:childTnLst>
                              <p:par>
                                <p:cTn id="37" presetID="21" presetClass="entr" presetSubtype="4" fill="hold" grpId="1"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4)">
                                      <p:cBhvr>
                                        <p:cTn id="39" dur="1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heel(4)">
                                      <p:cBhvr>
                                        <p:cTn id="44" dur="500"/>
                                        <p:tgtEl>
                                          <p:spTgt spid="27"/>
                                        </p:tgtEl>
                                      </p:cBhvr>
                                    </p:animEffect>
                                  </p:childTnLst>
                                </p:cTn>
                              </p:par>
                            </p:childTnLst>
                          </p:cTn>
                        </p:par>
                        <p:par>
                          <p:cTn id="45" fill="hold">
                            <p:stCondLst>
                              <p:cond delay="500"/>
                            </p:stCondLst>
                            <p:childTnLst>
                              <p:par>
                                <p:cTn id="46" presetID="21" presetClass="entr" presetSubtype="4" fill="hold" grpId="1"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heel(4)">
                                      <p:cBhvr>
                                        <p:cTn id="4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5" grpId="0"/>
      <p:bldP spid="26" grpId="0"/>
      <p:bldP spid="27" grpId="0" animBg="1"/>
      <p:bldP spid="27" grpId="1" animBg="1"/>
      <p:bldP spid="28" grpId="0" animBg="1"/>
      <p:bldP spid="2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59"/>
          <p:cNvSpPr>
            <a:spLocks noChangeArrowheads="1"/>
          </p:cNvSpPr>
          <p:nvPr/>
        </p:nvSpPr>
        <p:spPr bwMode="auto">
          <a:xfrm>
            <a:off x="-29609" y="1563638"/>
            <a:ext cx="9087841"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spcBef>
                <a:spcPts val="600"/>
              </a:spcBef>
              <a:buNone/>
            </a:pP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Bài</a:t>
            </a:r>
            <a:r>
              <a:rPr lang="en-US" altLang="en-US" sz="2400" b="1" i="1" dirty="0">
                <a:solidFill>
                  <a:srgbClr val="FF0000"/>
                </a:solidFill>
                <a:latin typeface="Times New Roman" pitchFamily="18" charset="0"/>
                <a:cs typeface="Times New Roman" pitchFamily="18" charset="0"/>
              </a:rPr>
              <a:t> 2. </a:t>
            </a:r>
            <a:r>
              <a:rPr lang="vi-VN" altLang="en-US" sz="2400" b="1" i="1" dirty="0">
                <a:solidFill>
                  <a:srgbClr val="FF0000"/>
                </a:solidFill>
                <a:latin typeface="Times New Roman" pitchFamily="18" charset="0"/>
                <a:cs typeface="Times New Roman" pitchFamily="18" charset="0"/>
              </a:rPr>
              <a:t>Khi muốn </a:t>
            </a:r>
            <a:r>
              <a:rPr lang="en-US" altLang="en-US" sz="2400" b="1" i="1" dirty="0" err="1">
                <a:solidFill>
                  <a:srgbClr val="FF0000"/>
                </a:solidFill>
                <a:latin typeface="Times New Roman" pitchFamily="18" charset="0"/>
                <a:cs typeface="Times New Roman" pitchFamily="18" charset="0"/>
              </a:rPr>
              <a:t>hỏi</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giờ</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một</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người</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lớn</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tuổi</a:t>
            </a:r>
            <a:r>
              <a:rPr lang="vi-VN" altLang="en-US" sz="2400" b="1" i="1" dirty="0">
                <a:solidFill>
                  <a:srgbClr val="FF0000"/>
                </a:solidFill>
                <a:latin typeface="Times New Roman" pitchFamily="18" charset="0"/>
                <a:cs typeface="Times New Roman" pitchFamily="18" charset="0"/>
              </a:rPr>
              <a:t>, </a:t>
            </a:r>
            <a:endParaRPr lang="en-US" altLang="en-US" sz="2400" b="1" i="1" dirty="0">
              <a:solidFill>
                <a:srgbClr val="FF0000"/>
              </a:solidFill>
              <a:latin typeface="Times New Roman" pitchFamily="18" charset="0"/>
              <a:cs typeface="Times New Roman" pitchFamily="18" charset="0"/>
            </a:endParaRPr>
          </a:p>
          <a:p>
            <a:pPr algn="just">
              <a:spcBef>
                <a:spcPts val="600"/>
              </a:spcBef>
              <a:buNone/>
            </a:pPr>
            <a:r>
              <a:rPr lang="vi-VN" altLang="en-US" sz="2400" b="1" i="1" dirty="0">
                <a:solidFill>
                  <a:srgbClr val="FF0000"/>
                </a:solidFill>
                <a:latin typeface="Times New Roman" pitchFamily="18" charset="0"/>
                <a:cs typeface="Times New Roman" pitchFamily="18" charset="0"/>
              </a:rPr>
              <a:t>em có thể</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chọn</a:t>
            </a:r>
            <a:r>
              <a:rPr lang="vi-VN" altLang="en-US" sz="2400" b="1" i="1" dirty="0">
                <a:solidFill>
                  <a:srgbClr val="FF0000"/>
                </a:solidFill>
                <a:latin typeface="Times New Roman" pitchFamily="18" charset="0"/>
                <a:cs typeface="Times New Roman" pitchFamily="18" charset="0"/>
              </a:rPr>
              <a:t> những</a:t>
            </a:r>
            <a:r>
              <a:rPr lang="en-US" altLang="en-US" sz="2400" b="1" i="1" dirty="0">
                <a:solidFill>
                  <a:srgbClr val="FF0000"/>
                </a:solidFill>
                <a:latin typeface="Times New Roman" pitchFamily="18" charset="0"/>
                <a:cs typeface="Times New Roman" pitchFamily="18" charset="0"/>
              </a:rPr>
              <a:t> </a:t>
            </a:r>
            <a:r>
              <a:rPr lang="vi-VN" altLang="en-US" sz="2400" b="1" i="1" dirty="0">
                <a:solidFill>
                  <a:srgbClr val="FF0000"/>
                </a:solidFill>
                <a:latin typeface="Times New Roman" pitchFamily="18" charset="0"/>
                <a:cs typeface="Times New Roman" pitchFamily="18" charset="0"/>
              </a:rPr>
              <a:t>cách nói nào ?</a:t>
            </a:r>
          </a:p>
        </p:txBody>
      </p:sp>
      <p:sp>
        <p:nvSpPr>
          <p:cNvPr id="19" name="Rectangle 18"/>
          <p:cNvSpPr/>
          <p:nvPr/>
        </p:nvSpPr>
        <p:spPr>
          <a:xfrm>
            <a:off x="-661365" y="1169338"/>
            <a:ext cx="2965877" cy="461665"/>
          </a:xfrm>
          <a:prstGeom prst="rect">
            <a:avLst/>
          </a:prstGeom>
        </p:spPr>
        <p:txBody>
          <a:bodyPr wrap="none">
            <a:spAutoFit/>
          </a:bodyPr>
          <a:lstStyle/>
          <a:p>
            <a:pPr lvl="2">
              <a:spcBef>
                <a:spcPct val="50000"/>
              </a:spcBef>
            </a:pPr>
            <a:r>
              <a:rPr lang="en-US" altLang="en-US" sz="2400" b="1" dirty="0">
                <a:latin typeface="Times New Roman" pitchFamily="18" charset="0"/>
                <a:cs typeface="Times New Roman" pitchFamily="18" charset="0"/>
              </a:rPr>
              <a:t>III. </a:t>
            </a:r>
            <a:r>
              <a:rPr lang="en-US" altLang="en-US" sz="2400" b="1" dirty="0" err="1">
                <a:latin typeface="Times New Roman" pitchFamily="18" charset="0"/>
                <a:cs typeface="Times New Roman" pitchFamily="18" charset="0"/>
              </a:rPr>
              <a:t>Luyện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tập</a:t>
            </a:r>
            <a:endParaRPr lang="en-US" altLang="en-US" sz="2400" dirty="0">
              <a:latin typeface="Times New Roman" pitchFamily="18" charset="0"/>
              <a:cs typeface="Times New Roman" pitchFamily="18" charset="0"/>
            </a:endParaRPr>
          </a:p>
        </p:txBody>
      </p:sp>
      <p:sp>
        <p:nvSpPr>
          <p:cNvPr id="25" name="Text Box 6"/>
          <p:cNvSpPr txBox="1">
            <a:spLocks noChangeArrowheads="1"/>
          </p:cNvSpPr>
          <p:nvPr/>
        </p:nvSpPr>
        <p:spPr bwMode="auto">
          <a:xfrm>
            <a:off x="144760" y="3177116"/>
            <a:ext cx="586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vi-VN" altLang="en-US" sz="2800" b="1" dirty="0">
                <a:latin typeface="Times New Roman" pitchFamily="18" charset="0"/>
                <a:cs typeface="Times New Roman" pitchFamily="18" charset="0"/>
              </a:rPr>
              <a:t>b, </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ơi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mấy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giờ</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rồi</a:t>
            </a:r>
            <a:r>
              <a:rPr lang="en-US" altLang="en-US" sz="2800" b="1" dirty="0">
                <a:latin typeface="Times New Roman" pitchFamily="18" charset="0"/>
                <a:cs typeface="Times New Roman" pitchFamily="18" charset="0"/>
              </a:rPr>
              <a:t>?</a:t>
            </a:r>
            <a:endParaRPr lang="vi-VN" altLang="en-US" sz="2800" b="1" dirty="0">
              <a:latin typeface="Times New Roman" pitchFamily="18" charset="0"/>
              <a:cs typeface="Times New Roman" pitchFamily="18" charset="0"/>
            </a:endParaRPr>
          </a:p>
        </p:txBody>
      </p:sp>
      <p:sp>
        <p:nvSpPr>
          <p:cNvPr id="26" name="Text Box 7"/>
          <p:cNvSpPr txBox="1">
            <a:spLocks noChangeArrowheads="1"/>
          </p:cNvSpPr>
          <p:nvPr/>
        </p:nvSpPr>
        <p:spPr bwMode="auto">
          <a:xfrm>
            <a:off x="97022" y="3699637"/>
            <a:ext cx="87129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vi-VN" altLang="en-US" sz="2800" b="1" dirty="0">
                <a:latin typeface="Times New Roman" pitchFamily="18" charset="0"/>
                <a:cs typeface="Times New Roman" pitchFamily="18" charset="0"/>
              </a:rPr>
              <a:t>c, </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ơi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ơn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cháu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biết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mấy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giờ</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rồi</a:t>
            </a:r>
            <a:r>
              <a:rPr lang="en-US" altLang="en-US" sz="2800" b="1" dirty="0">
                <a:latin typeface="Times New Roman" pitchFamily="18" charset="0"/>
                <a:cs typeface="Times New Roman" pitchFamily="18" charset="0"/>
              </a:rPr>
              <a:t>!</a:t>
            </a:r>
            <a:endParaRPr lang="vi-VN" altLang="en-US" sz="2800" b="1" dirty="0">
              <a:latin typeface="Times New Roman" pitchFamily="18" charset="0"/>
              <a:cs typeface="Times New Roman" pitchFamily="18" charset="0"/>
            </a:endParaRPr>
          </a:p>
        </p:txBody>
      </p:sp>
      <p:sp>
        <p:nvSpPr>
          <p:cNvPr id="27" name="Oval 9"/>
          <p:cNvSpPr>
            <a:spLocks noChangeArrowheads="1"/>
          </p:cNvSpPr>
          <p:nvPr/>
        </p:nvSpPr>
        <p:spPr bwMode="auto">
          <a:xfrm>
            <a:off x="78160" y="3723878"/>
            <a:ext cx="533400" cy="524008"/>
          </a:xfrm>
          <a:prstGeom prst="ellipse">
            <a:avLst/>
          </a:prstGeom>
          <a:noFill/>
          <a:ln w="3810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p>
        </p:txBody>
      </p:sp>
      <p:sp>
        <p:nvSpPr>
          <p:cNvPr id="28" name="Oval 9"/>
          <p:cNvSpPr>
            <a:spLocks noChangeArrowheads="1"/>
          </p:cNvSpPr>
          <p:nvPr/>
        </p:nvSpPr>
        <p:spPr bwMode="auto">
          <a:xfrm>
            <a:off x="78160" y="3112704"/>
            <a:ext cx="533400" cy="569119"/>
          </a:xfrm>
          <a:prstGeom prst="ellipse">
            <a:avLst/>
          </a:prstGeom>
          <a:noFill/>
          <a:ln w="3810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p>
        </p:txBody>
      </p:sp>
      <p:sp>
        <p:nvSpPr>
          <p:cNvPr id="10" name="Text Box 5"/>
          <p:cNvSpPr txBox="1">
            <a:spLocks noChangeArrowheads="1"/>
          </p:cNvSpPr>
          <p:nvPr/>
        </p:nvSpPr>
        <p:spPr bwMode="auto">
          <a:xfrm>
            <a:off x="98639" y="2593591"/>
            <a:ext cx="441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vi-VN" altLang="en-US" sz="2800" b="1" dirty="0">
                <a:latin typeface="Times New Roman" pitchFamily="18" charset="0"/>
                <a:cs typeface="Times New Roman" pitchFamily="18" charset="0"/>
              </a:rPr>
              <a:t>a,  </a:t>
            </a:r>
            <a:r>
              <a:rPr lang="en-US" altLang="en-US" sz="2800" b="1" dirty="0" err="1">
                <a:latin typeface="Times New Roman" pitchFamily="18" charset="0"/>
                <a:cs typeface="Times New Roman" pitchFamily="18" charset="0"/>
              </a:rPr>
              <a:t>Mấy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giờ</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rồi</a:t>
            </a:r>
            <a:r>
              <a:rPr lang="en-US" altLang="en-US" sz="2800" b="1" dirty="0">
                <a:latin typeface="Times New Roman" pitchFamily="18" charset="0"/>
                <a:cs typeface="Times New Roman" pitchFamily="18" charset="0"/>
              </a:rPr>
              <a:t>?</a:t>
            </a:r>
            <a:endParaRPr lang="vi-VN" altLang="en-US" sz="2800" b="1" dirty="0">
              <a:latin typeface="Times New Roman" pitchFamily="18" charset="0"/>
              <a:cs typeface="Times New Roman" pitchFamily="18" charset="0"/>
            </a:endParaRPr>
          </a:p>
        </p:txBody>
      </p:sp>
      <p:sp>
        <p:nvSpPr>
          <p:cNvPr id="12" name="Text Box 7"/>
          <p:cNvSpPr txBox="1">
            <a:spLocks noChangeArrowheads="1"/>
          </p:cNvSpPr>
          <p:nvPr/>
        </p:nvSpPr>
        <p:spPr bwMode="auto">
          <a:xfrm>
            <a:off x="135151" y="4222857"/>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2800" b="1" dirty="0">
                <a:latin typeface="Times New Roman" pitchFamily="18" charset="0"/>
                <a:cs typeface="Times New Roman" pitchFamily="18" charset="0"/>
              </a:rPr>
              <a:t>d</a:t>
            </a:r>
            <a:r>
              <a:rPr lang="vi-VN"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Bác</a:t>
            </a:r>
            <a:r>
              <a:rPr lang="en-US" altLang="en-US" sz="2800" b="1" dirty="0" smtClean="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ơi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bác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xem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giúp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cháu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mấy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giờ</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rồi</a:t>
            </a:r>
            <a:r>
              <a:rPr lang="en-US" altLang="en-US" sz="2800" b="1" dirty="0">
                <a:latin typeface="Times New Roman" pitchFamily="18" charset="0"/>
                <a:cs typeface="Times New Roman" pitchFamily="18" charset="0"/>
              </a:rPr>
              <a:t> ạ!</a:t>
            </a:r>
            <a:endParaRPr lang="vi-VN" altLang="en-US" sz="2800" b="1" dirty="0">
              <a:latin typeface="Times New Roman" pitchFamily="18" charset="0"/>
              <a:cs typeface="Times New Roman" pitchFamily="18" charset="0"/>
            </a:endParaRPr>
          </a:p>
        </p:txBody>
      </p:sp>
      <p:sp>
        <p:nvSpPr>
          <p:cNvPr id="13" name="Oval 9"/>
          <p:cNvSpPr>
            <a:spLocks noChangeArrowheads="1"/>
          </p:cNvSpPr>
          <p:nvPr/>
        </p:nvSpPr>
        <p:spPr bwMode="auto">
          <a:xfrm>
            <a:off x="78160" y="4299942"/>
            <a:ext cx="533400" cy="524008"/>
          </a:xfrm>
          <a:prstGeom prst="ellipse">
            <a:avLst/>
          </a:prstGeom>
          <a:noFill/>
          <a:ln w="3810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p>
        </p:txBody>
      </p:sp>
      <p:pic>
        <p:nvPicPr>
          <p:cNvPr id="3074" name="Picture 2" descr="C:\Users\tt\Desktop\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992" y="1271797"/>
            <a:ext cx="2160240" cy="24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93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4)">
                                      <p:cBhvr>
                                        <p:cTn id="7" dur="500"/>
                                        <p:tgtEl>
                                          <p:spTgt spid="27"/>
                                        </p:tgtEl>
                                      </p:cBhvr>
                                    </p:animEffect>
                                  </p:childTnLst>
                                </p:cTn>
                              </p:par>
                            </p:childTnLst>
                          </p:cTn>
                        </p:par>
                        <p:par>
                          <p:cTn id="8" fill="hold">
                            <p:stCondLst>
                              <p:cond delay="500"/>
                            </p:stCondLst>
                            <p:childTnLst>
                              <p:par>
                                <p:cTn id="9" presetID="21" presetClass="entr" presetSubtype="4" fill="hold" grpId="1"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4)">
                                      <p:cBhvr>
                                        <p:cTn id="11" dur="10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heel(4)">
                                      <p:cBhvr>
                                        <p:cTn id="16" dur="500"/>
                                        <p:tgtEl>
                                          <p:spTgt spid="28"/>
                                        </p:tgtEl>
                                      </p:cBhvr>
                                    </p:animEffect>
                                  </p:childTnLst>
                                </p:cTn>
                              </p:par>
                            </p:childTnLst>
                          </p:cTn>
                        </p:par>
                        <p:par>
                          <p:cTn id="17" fill="hold">
                            <p:stCondLst>
                              <p:cond delay="500"/>
                            </p:stCondLst>
                            <p:childTnLst>
                              <p:par>
                                <p:cTn id="18" presetID="21" presetClass="entr" presetSubtype="4" fill="hold" grpId="1"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4)">
                                      <p:cBhvr>
                                        <p:cTn id="20" dur="1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12"/>
                                        </p:tgtEl>
                                        <p:attrNameLst>
                                          <p:attrName>style.color</p:attrName>
                                        </p:attrNameLst>
                                      </p:cBhvr>
                                      <p:to>
                                        <p:clrVal>
                                          <a:schemeClr val="accent2"/>
                                        </p:clrVal>
                                      </p:to>
                                    </p:set>
                                    <p:set>
                                      <p:cBhvr>
                                        <p:cTn id="25" dur="500" fill="hold"/>
                                        <p:tgtEl>
                                          <p:spTgt spid="12"/>
                                        </p:tgtEl>
                                        <p:attrNameLst>
                                          <p:attrName>fillcolor</p:attrName>
                                        </p:attrNameLst>
                                      </p:cBhvr>
                                      <p:to>
                                        <p:clrVal>
                                          <a:schemeClr val="accent2"/>
                                        </p:clrVal>
                                      </p:to>
                                    </p:set>
                                    <p:set>
                                      <p:cBhvr>
                                        <p:cTn id="26" dur="500" fill="hold"/>
                                        <p:tgtEl>
                                          <p:spTgt spid="1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4)">
                                      <p:cBhvr>
                                        <p:cTn id="31" dur="500"/>
                                        <p:tgtEl>
                                          <p:spTgt spid="13"/>
                                        </p:tgtEl>
                                      </p:cBhvr>
                                    </p:animEffect>
                                  </p:childTnLst>
                                </p:cTn>
                              </p:par>
                            </p:childTnLst>
                          </p:cTn>
                        </p:par>
                        <p:par>
                          <p:cTn id="32" fill="hold">
                            <p:stCondLst>
                              <p:cond delay="500"/>
                            </p:stCondLst>
                            <p:childTnLst>
                              <p:par>
                                <p:cTn id="33" presetID="21" presetClass="entr" presetSubtype="4" fill="hold" grpId="1"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4)">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12" grpId="0"/>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0023"/>
            <a:ext cx="9144000" cy="449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51518" y="1342132"/>
            <a:ext cx="66967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charset="0"/>
              </a:defRPr>
            </a:lvl1pPr>
            <a:lvl2pPr marL="742950" indent="-285750">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Aft>
                <a:spcPct val="0"/>
              </a:spcAft>
              <a:buFont typeface="Arial" charset="0"/>
              <a:defRPr>
                <a:solidFill>
                  <a:schemeClr val="tx1"/>
                </a:solidFill>
                <a:latin typeface="Arial" charset="0"/>
              </a:defRPr>
            </a:lvl6pPr>
            <a:lvl7pPr eaLnBrk="0" fontAlgn="base" hangingPunct="0">
              <a:spcAft>
                <a:spcPct val="0"/>
              </a:spcAft>
              <a:buFont typeface="Arial" charset="0"/>
              <a:defRPr>
                <a:solidFill>
                  <a:schemeClr val="tx1"/>
                </a:solidFill>
                <a:latin typeface="Arial" charset="0"/>
              </a:defRPr>
            </a:lvl7pPr>
            <a:lvl8pPr eaLnBrk="0" fontAlgn="base" hangingPunct="0">
              <a:spcAft>
                <a:spcPct val="0"/>
              </a:spcAft>
              <a:buFont typeface="Arial" charset="0"/>
              <a:defRPr>
                <a:solidFill>
                  <a:schemeClr val="tx1"/>
                </a:solidFill>
                <a:latin typeface="Arial" charset="0"/>
              </a:defRPr>
            </a:lvl8pPr>
            <a:lvl9pPr eaLnBrk="0" fontAlgn="base" hangingPunct="0">
              <a:spcAft>
                <a:spcPct val="0"/>
              </a:spcAft>
              <a:buFont typeface="Arial" charset="0"/>
              <a:defRPr>
                <a:solidFill>
                  <a:schemeClr val="tx1"/>
                </a:solidFill>
                <a:latin typeface="Arial" charset="0"/>
              </a:defRPr>
            </a:lvl9pPr>
          </a:lstStyle>
          <a:p>
            <a:pPr algn="ctr"/>
            <a:r>
              <a:rPr lang="en-US" altLang="en-US" sz="3200" b="1" dirty="0" err="1" smtClean="0">
                <a:solidFill>
                  <a:srgbClr val="FFC000"/>
                </a:solidFill>
                <a:latin typeface="Times New Roman" pitchFamily="18" charset="0"/>
                <a:cs typeface="Times New Roman" pitchFamily="18" charset="0"/>
              </a:rPr>
              <a:t>Luyện</a:t>
            </a:r>
            <a:r>
              <a:rPr lang="en-US" altLang="en-US" sz="3200" b="1" dirty="0" smtClean="0">
                <a:solidFill>
                  <a:srgbClr val="FFC000"/>
                </a:solidFill>
                <a:latin typeface="Times New Roman" pitchFamily="18" charset="0"/>
                <a:cs typeface="Times New Roman" pitchFamily="18" charset="0"/>
              </a:rPr>
              <a:t> </a:t>
            </a:r>
            <a:r>
              <a:rPr lang="en-US" altLang="en-US" sz="3200" b="1" dirty="0" err="1">
                <a:solidFill>
                  <a:srgbClr val="FFC000"/>
                </a:solidFill>
                <a:latin typeface="Times New Roman" pitchFamily="18" charset="0"/>
                <a:cs typeface="Times New Roman" pitchFamily="18" charset="0"/>
              </a:rPr>
              <a:t>từ</a:t>
            </a:r>
            <a:r>
              <a:rPr lang="en-US" altLang="en-US" sz="3200" b="1" dirty="0">
                <a:solidFill>
                  <a:srgbClr val="FFC000"/>
                </a:solidFill>
                <a:latin typeface="Times New Roman" pitchFamily="18" charset="0"/>
                <a:cs typeface="Times New Roman" pitchFamily="18" charset="0"/>
              </a:rPr>
              <a:t> </a:t>
            </a:r>
            <a:r>
              <a:rPr lang="en-US" altLang="en-US" sz="3200" b="1" dirty="0" err="1">
                <a:solidFill>
                  <a:srgbClr val="FFC000"/>
                </a:solidFill>
                <a:latin typeface="Times New Roman" pitchFamily="18" charset="0"/>
                <a:cs typeface="Times New Roman" pitchFamily="18" charset="0"/>
              </a:rPr>
              <a:t>và</a:t>
            </a:r>
            <a:r>
              <a:rPr lang="en-US" altLang="en-US" sz="3200" b="1" dirty="0">
                <a:solidFill>
                  <a:srgbClr val="FFC000"/>
                </a:solidFill>
                <a:latin typeface="Times New Roman" pitchFamily="18" charset="0"/>
                <a:cs typeface="Times New Roman" pitchFamily="18" charset="0"/>
              </a:rPr>
              <a:t> </a:t>
            </a:r>
            <a:r>
              <a:rPr lang="en-US" altLang="en-US" sz="3200" b="1" dirty="0" err="1">
                <a:solidFill>
                  <a:srgbClr val="FFC000"/>
                </a:solidFill>
                <a:latin typeface="Times New Roman" pitchFamily="18" charset="0"/>
                <a:cs typeface="Times New Roman" pitchFamily="18" charset="0"/>
              </a:rPr>
              <a:t>câu</a:t>
            </a:r>
            <a:endParaRPr lang="en-US" altLang="en-US" sz="3200" b="1" dirty="0">
              <a:solidFill>
                <a:srgbClr val="FFC000"/>
              </a:solidFill>
              <a:latin typeface="Times New Roman" pitchFamily="18" charset="0"/>
              <a:cs typeface="Times New Roman" pitchFamily="18" charset="0"/>
            </a:endParaRPr>
          </a:p>
        </p:txBody>
      </p:sp>
      <p:sp>
        <p:nvSpPr>
          <p:cNvPr id="6" name="TextBox 5"/>
          <p:cNvSpPr txBox="1"/>
          <p:nvPr/>
        </p:nvSpPr>
        <p:spPr>
          <a:xfrm>
            <a:off x="601415" y="2419350"/>
            <a:ext cx="5996952" cy="1200329"/>
          </a:xfrm>
          <a:prstGeom prst="rect">
            <a:avLst/>
          </a:prstGeom>
          <a:noFill/>
        </p:spPr>
        <p:txBody>
          <a:bodyPr wrap="square" rtlCol="0">
            <a:spAutoFit/>
          </a:bodyPr>
          <a:lstStyle/>
          <a:p>
            <a:pPr algn="ctr"/>
            <a:r>
              <a:rPr lang="en-US" sz="2800" b="1" dirty="0">
                <a:solidFill>
                  <a:srgbClr val="002060"/>
                </a:solidFill>
                <a:latin typeface="Times New Roman" pitchFamily="18" charset="0"/>
                <a:cs typeface="Times New Roman" pitchFamily="18" charset="0"/>
              </a:rPr>
              <a:t>   </a:t>
            </a:r>
            <a:r>
              <a:rPr lang="en-US" altLang="en-US" sz="3600" b="1" dirty="0" err="1">
                <a:solidFill>
                  <a:prstClr val="white"/>
                </a:solidFill>
                <a:latin typeface="Times New Roman" pitchFamily="18" charset="0"/>
                <a:cs typeface="Times New Roman" pitchFamily="18" charset="0"/>
              </a:rPr>
              <a:t>Giữ</a:t>
            </a:r>
            <a:r>
              <a:rPr lang="en-US" altLang="en-US" sz="3600" b="1" dirty="0">
                <a:solidFill>
                  <a:prstClr val="white"/>
                </a:solidFill>
                <a:latin typeface="Times New Roman" pitchFamily="18" charset="0"/>
                <a:cs typeface="Times New Roman" pitchFamily="18" charset="0"/>
              </a:rPr>
              <a:t> </a:t>
            </a:r>
            <a:r>
              <a:rPr lang="en-US" altLang="en-US" sz="3600" b="1" dirty="0" err="1">
                <a:solidFill>
                  <a:prstClr val="white"/>
                </a:solidFill>
                <a:latin typeface="Times New Roman" pitchFamily="18" charset="0"/>
                <a:cs typeface="Times New Roman" pitchFamily="18" charset="0"/>
              </a:rPr>
              <a:t>phép</a:t>
            </a:r>
            <a:r>
              <a:rPr lang="en-US" altLang="en-US" sz="3600" b="1" dirty="0">
                <a:solidFill>
                  <a:prstClr val="white"/>
                </a:solidFill>
                <a:latin typeface="Times New Roman" pitchFamily="18" charset="0"/>
                <a:cs typeface="Times New Roman" pitchFamily="18" charset="0"/>
              </a:rPr>
              <a:t> </a:t>
            </a:r>
            <a:r>
              <a:rPr lang="en-US" altLang="en-US" sz="3600" b="1" dirty="0" err="1">
                <a:solidFill>
                  <a:prstClr val="white"/>
                </a:solidFill>
                <a:latin typeface="Times New Roman" pitchFamily="18" charset="0"/>
                <a:cs typeface="Times New Roman" pitchFamily="18" charset="0"/>
              </a:rPr>
              <a:t>lịch</a:t>
            </a:r>
            <a:r>
              <a:rPr lang="en-US" altLang="en-US" sz="3600" b="1" dirty="0">
                <a:solidFill>
                  <a:prstClr val="white"/>
                </a:solidFill>
                <a:latin typeface="Times New Roman" pitchFamily="18" charset="0"/>
                <a:cs typeface="Times New Roman" pitchFamily="18" charset="0"/>
              </a:rPr>
              <a:t> </a:t>
            </a:r>
            <a:r>
              <a:rPr lang="en-US" altLang="en-US" sz="3600" b="1" dirty="0" err="1">
                <a:solidFill>
                  <a:prstClr val="white"/>
                </a:solidFill>
                <a:latin typeface="Times New Roman" pitchFamily="18" charset="0"/>
                <a:cs typeface="Times New Roman" pitchFamily="18" charset="0"/>
              </a:rPr>
              <a:t>sự</a:t>
            </a:r>
            <a:r>
              <a:rPr lang="en-US" altLang="en-US" sz="3600" b="1" dirty="0">
                <a:solidFill>
                  <a:prstClr val="white"/>
                </a:solidFill>
                <a:latin typeface="Times New Roman" pitchFamily="18" charset="0"/>
                <a:cs typeface="Times New Roman" pitchFamily="18" charset="0"/>
              </a:rPr>
              <a:t> </a:t>
            </a:r>
            <a:r>
              <a:rPr lang="en-US" altLang="en-US" sz="3600" b="1" dirty="0" err="1">
                <a:solidFill>
                  <a:prstClr val="white"/>
                </a:solidFill>
                <a:latin typeface="Times New Roman" pitchFamily="18" charset="0"/>
                <a:cs typeface="Times New Roman" pitchFamily="18" charset="0"/>
              </a:rPr>
              <a:t>khi</a:t>
            </a:r>
            <a:r>
              <a:rPr lang="en-US" altLang="en-US" sz="3600" b="1" dirty="0">
                <a:solidFill>
                  <a:prstClr val="white"/>
                </a:solidFill>
                <a:latin typeface="Times New Roman" pitchFamily="18" charset="0"/>
                <a:cs typeface="Times New Roman" pitchFamily="18" charset="0"/>
              </a:rPr>
              <a:t> </a:t>
            </a:r>
            <a:r>
              <a:rPr lang="en-US" altLang="en-US" sz="3600" b="1" dirty="0" err="1">
                <a:solidFill>
                  <a:prstClr val="white"/>
                </a:solidFill>
                <a:latin typeface="Times New Roman" pitchFamily="18" charset="0"/>
                <a:cs typeface="Times New Roman" pitchFamily="18" charset="0"/>
              </a:rPr>
              <a:t>bày</a:t>
            </a:r>
            <a:r>
              <a:rPr lang="en-US" altLang="en-US" sz="3600" b="1" dirty="0">
                <a:solidFill>
                  <a:prstClr val="white"/>
                </a:solidFill>
                <a:latin typeface="Times New Roman" pitchFamily="18" charset="0"/>
                <a:cs typeface="Times New Roman" pitchFamily="18" charset="0"/>
              </a:rPr>
              <a:t> </a:t>
            </a:r>
            <a:r>
              <a:rPr lang="en-US" altLang="en-US" sz="3600" b="1" dirty="0" err="1">
                <a:solidFill>
                  <a:prstClr val="white"/>
                </a:solidFill>
                <a:latin typeface="Times New Roman" pitchFamily="18" charset="0"/>
                <a:cs typeface="Times New Roman" pitchFamily="18" charset="0"/>
              </a:rPr>
              <a:t>tỏ</a:t>
            </a:r>
            <a:r>
              <a:rPr lang="en-US" altLang="en-US" sz="3600" b="1" dirty="0">
                <a:solidFill>
                  <a:prstClr val="white"/>
                </a:solidFill>
                <a:latin typeface="Times New Roman" pitchFamily="18" charset="0"/>
                <a:cs typeface="Times New Roman" pitchFamily="18" charset="0"/>
              </a:rPr>
              <a:t> </a:t>
            </a:r>
            <a:r>
              <a:rPr lang="en-US" altLang="en-US" sz="3600" b="1" dirty="0" err="1">
                <a:solidFill>
                  <a:prstClr val="white"/>
                </a:solidFill>
                <a:latin typeface="Times New Roman" pitchFamily="18" charset="0"/>
                <a:cs typeface="Times New Roman" pitchFamily="18" charset="0"/>
              </a:rPr>
              <a:t>yêu</a:t>
            </a:r>
            <a:r>
              <a:rPr lang="en-US" altLang="en-US" sz="3600" b="1" dirty="0">
                <a:solidFill>
                  <a:prstClr val="white"/>
                </a:solidFill>
                <a:latin typeface="Times New Roman" pitchFamily="18" charset="0"/>
                <a:cs typeface="Times New Roman" pitchFamily="18" charset="0"/>
              </a:rPr>
              <a:t> </a:t>
            </a:r>
            <a:r>
              <a:rPr lang="en-US" altLang="en-US" sz="3600" b="1" dirty="0" err="1">
                <a:solidFill>
                  <a:prstClr val="white"/>
                </a:solidFill>
                <a:latin typeface="Times New Roman" pitchFamily="18" charset="0"/>
                <a:cs typeface="Times New Roman" pitchFamily="18" charset="0"/>
              </a:rPr>
              <a:t>cầu</a:t>
            </a:r>
            <a:r>
              <a:rPr lang="en-US" altLang="en-US" sz="3600" b="1" dirty="0">
                <a:solidFill>
                  <a:prstClr val="white"/>
                </a:solidFill>
                <a:latin typeface="Times New Roman" pitchFamily="18" charset="0"/>
                <a:cs typeface="Times New Roman" pitchFamily="18" charset="0"/>
              </a:rPr>
              <a:t>, </a:t>
            </a:r>
            <a:r>
              <a:rPr lang="en-US" altLang="en-US" sz="3600" b="1" dirty="0" err="1">
                <a:solidFill>
                  <a:prstClr val="white"/>
                </a:solidFill>
                <a:latin typeface="Times New Roman" pitchFamily="18" charset="0"/>
                <a:cs typeface="Times New Roman" pitchFamily="18" charset="0"/>
              </a:rPr>
              <a:t>đề</a:t>
            </a:r>
            <a:r>
              <a:rPr lang="en-US" altLang="en-US" sz="3600" b="1" dirty="0">
                <a:solidFill>
                  <a:prstClr val="white"/>
                </a:solidFill>
                <a:latin typeface="Times New Roman" pitchFamily="18" charset="0"/>
                <a:cs typeface="Times New Roman" pitchFamily="18" charset="0"/>
              </a:rPr>
              <a:t> </a:t>
            </a:r>
            <a:r>
              <a:rPr lang="en-US" altLang="en-US" sz="3600" b="1" dirty="0" err="1">
                <a:solidFill>
                  <a:prstClr val="white"/>
                </a:solidFill>
                <a:latin typeface="Times New Roman" pitchFamily="18" charset="0"/>
                <a:cs typeface="Times New Roman" pitchFamily="18" charset="0"/>
              </a:rPr>
              <a:t>nghị</a:t>
            </a:r>
            <a:endParaRPr lang="en-US" altLang="en-US" sz="36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512099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2770312" y="1186767"/>
            <a:ext cx="4762500" cy="800100"/>
            <a:chOff x="3505200" y="2122488"/>
            <a:chExt cx="4762500" cy="1066800"/>
          </a:xfrm>
        </p:grpSpPr>
        <p:sp>
          <p:nvSpPr>
            <p:cNvPr id="17413" name="Text Box 4"/>
            <p:cNvSpPr txBox="1">
              <a:spLocks noChangeArrowheads="1"/>
            </p:cNvSpPr>
            <p:nvPr/>
          </p:nvSpPr>
          <p:spPr bwMode="auto">
            <a:xfrm>
              <a:off x="3505200" y="2667000"/>
              <a:ext cx="3048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a:latin typeface="Calibri" pitchFamily="34" charset="0"/>
              </a:endParaRPr>
            </a:p>
          </p:txBody>
        </p:sp>
        <p:grpSp>
          <p:nvGrpSpPr>
            <p:cNvPr id="17414" name="Group 6"/>
            <p:cNvGrpSpPr>
              <a:grpSpLocks/>
            </p:cNvGrpSpPr>
            <p:nvPr/>
          </p:nvGrpSpPr>
          <p:grpSpPr bwMode="auto">
            <a:xfrm>
              <a:off x="5295900" y="2122488"/>
              <a:ext cx="2971800" cy="1066800"/>
              <a:chOff x="1680" y="3360"/>
              <a:chExt cx="1872" cy="672"/>
            </a:xfrm>
          </p:grpSpPr>
          <p:pic>
            <p:nvPicPr>
              <p:cNvPr id="17418" name="Picture 10" descr="nhomdoi"/>
              <p:cNvPicPr>
                <a:picLocks noChangeAspect="1" noChangeArrowheads="1"/>
              </p:cNvPicPr>
              <p:nvPr/>
            </p:nvPicPr>
            <p:blipFill>
              <a:blip r:embed="rId2">
                <a:extLst>
                  <a:ext uri="{28A0092B-C50C-407E-A947-70E740481C1C}">
                    <a14:useLocalDpi xmlns:a14="http://schemas.microsoft.com/office/drawing/2010/main" val="0"/>
                  </a:ext>
                </a:extLst>
              </a:blip>
              <a:srcRect l="35001" t="7857" r="6500" b="21428"/>
              <a:stretch>
                <a:fillRect/>
              </a:stretch>
            </p:blipFill>
            <p:spPr bwMode="auto">
              <a:xfrm>
                <a:off x="2904" y="3384"/>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nhomdoi"/>
              <p:cNvPicPr>
                <a:picLocks noChangeAspect="1" noChangeArrowheads="1"/>
              </p:cNvPicPr>
              <p:nvPr/>
            </p:nvPicPr>
            <p:blipFill>
              <a:blip r:embed="rId2">
                <a:extLst>
                  <a:ext uri="{28A0092B-C50C-407E-A947-70E740481C1C}">
                    <a14:useLocalDpi xmlns:a14="http://schemas.microsoft.com/office/drawing/2010/main" val="0"/>
                  </a:ext>
                </a:extLst>
              </a:blip>
              <a:srcRect l="35001" t="7857" r="6500" b="21428"/>
              <a:stretch>
                <a:fillRect/>
              </a:stretch>
            </p:blipFill>
            <p:spPr bwMode="auto">
              <a:xfrm>
                <a:off x="2528" y="3376"/>
                <a:ext cx="648"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nhomdoi"/>
              <p:cNvPicPr>
                <a:picLocks noChangeAspect="1" noChangeArrowheads="1"/>
              </p:cNvPicPr>
              <p:nvPr/>
            </p:nvPicPr>
            <p:blipFill>
              <a:blip r:embed="rId2">
                <a:extLst>
                  <a:ext uri="{28A0092B-C50C-407E-A947-70E740481C1C}">
                    <a14:useLocalDpi xmlns:a14="http://schemas.microsoft.com/office/drawing/2010/main" val="0"/>
                  </a:ext>
                </a:extLst>
              </a:blip>
              <a:srcRect t="7143" r="65001" b="16995"/>
              <a:stretch>
                <a:fillRect/>
              </a:stretch>
            </p:blipFill>
            <p:spPr bwMode="auto">
              <a:xfrm>
                <a:off x="1680" y="3360"/>
                <a:ext cx="536" cy="67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3" descr="nhomdoi"/>
              <p:cNvPicPr>
                <a:picLocks noChangeAspect="1" noChangeArrowheads="1"/>
              </p:cNvPicPr>
              <p:nvPr/>
            </p:nvPicPr>
            <p:blipFill>
              <a:blip r:embed="rId2">
                <a:extLst>
                  <a:ext uri="{28A0092B-C50C-407E-A947-70E740481C1C}">
                    <a14:useLocalDpi xmlns:a14="http://schemas.microsoft.com/office/drawing/2010/main" val="0"/>
                  </a:ext>
                </a:extLst>
              </a:blip>
              <a:srcRect t="7143" r="65001" b="18166"/>
              <a:stretch>
                <a:fillRect/>
              </a:stretch>
            </p:blipFill>
            <p:spPr bwMode="auto">
              <a:xfrm>
                <a:off x="2032" y="3416"/>
                <a:ext cx="56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 name="Text Box 27" descr="2"/>
          <p:cNvSpPr txBox="1">
            <a:spLocks noChangeArrowheads="1"/>
          </p:cNvSpPr>
          <p:nvPr/>
        </p:nvSpPr>
        <p:spPr bwMode="gray">
          <a:xfrm>
            <a:off x="456005" y="0"/>
            <a:ext cx="8163755" cy="1077218"/>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itchFamily="34" charset="0"/>
              </a:defRPr>
            </a:lvl1pPr>
            <a:lvl2pPr defTabSz="457200" eaLnBrk="0" hangingPunct="0">
              <a:defRPr>
                <a:solidFill>
                  <a:schemeClr val="tx1"/>
                </a:solidFill>
                <a:latin typeface="Arial" pitchFamily="34" charset="0"/>
              </a:defRPr>
            </a:lvl2pPr>
            <a:lvl3pPr defTabSz="457200" eaLnBrk="0" hangingPunct="0">
              <a:defRPr>
                <a:solidFill>
                  <a:schemeClr val="tx1"/>
                </a:solidFill>
                <a:latin typeface="Arial" pitchFamily="34" charset="0"/>
              </a:defRPr>
            </a:lvl3pPr>
            <a:lvl4pPr defTabSz="457200" eaLnBrk="0" hangingPunct="0">
              <a:defRPr>
                <a:solidFill>
                  <a:schemeClr val="tx1"/>
                </a:solidFill>
                <a:latin typeface="Arial" pitchFamily="34" charset="0"/>
              </a:defRPr>
            </a:lvl4pPr>
            <a:lvl5pPr defTabSz="457200" eaLnBrk="0" hangingPunct="0">
              <a:defRPr>
                <a:solidFill>
                  <a:schemeClr val="tx1"/>
                </a:solidFill>
                <a:latin typeface="Arial" pitchFamily="34" charset="0"/>
              </a:defRPr>
            </a:lvl5pPr>
            <a:lvl6pPr algn="ctr" defTabSz="457200" eaLnBrk="0" fontAlgn="base" hangingPunct="0">
              <a:spcBef>
                <a:spcPct val="0"/>
              </a:spcBef>
              <a:spcAft>
                <a:spcPct val="0"/>
              </a:spcAft>
              <a:defRPr>
                <a:solidFill>
                  <a:schemeClr val="tx1"/>
                </a:solidFill>
                <a:latin typeface="Arial" pitchFamily="34" charset="0"/>
              </a:defRPr>
            </a:lvl6pPr>
            <a:lvl7pPr algn="ctr" defTabSz="457200" eaLnBrk="0" fontAlgn="base" hangingPunct="0">
              <a:spcBef>
                <a:spcPct val="0"/>
              </a:spcBef>
              <a:spcAft>
                <a:spcPct val="0"/>
              </a:spcAft>
              <a:defRPr>
                <a:solidFill>
                  <a:schemeClr val="tx1"/>
                </a:solidFill>
                <a:latin typeface="Arial" pitchFamily="34" charset="0"/>
              </a:defRPr>
            </a:lvl7pPr>
            <a:lvl8pPr algn="ctr" defTabSz="457200" eaLnBrk="0" fontAlgn="base" hangingPunct="0">
              <a:spcBef>
                <a:spcPct val="0"/>
              </a:spcBef>
              <a:spcAft>
                <a:spcPct val="0"/>
              </a:spcAft>
              <a:defRPr>
                <a:solidFill>
                  <a:schemeClr val="tx1"/>
                </a:solidFill>
                <a:latin typeface="Arial" pitchFamily="34" charset="0"/>
              </a:defRPr>
            </a:lvl8pPr>
            <a:lvl9pPr algn="ctr" defTabSz="457200" eaLnBrk="0" fontAlgn="base" hangingPunct="0">
              <a:spcBef>
                <a:spcPct val="0"/>
              </a:spcBef>
              <a:spcAft>
                <a:spcPct val="0"/>
              </a:spcAft>
              <a:defRPr>
                <a:solidFill>
                  <a:schemeClr val="tx1"/>
                </a:solidFill>
                <a:latin typeface="Arial" pitchFamily="34" charset="0"/>
              </a:defRPr>
            </a:lvl9pPr>
          </a:lstStyle>
          <a:p>
            <a:pPr algn="ctr">
              <a:spcBef>
                <a:spcPts val="0"/>
              </a:spcBef>
            </a:pPr>
            <a:r>
              <a:rPr lang="en-US" sz="2000" b="1" dirty="0" err="1">
                <a:solidFill>
                  <a:srgbClr val="002060"/>
                </a:solidFill>
                <a:latin typeface="Times New Roman" pitchFamily="18" charset="0"/>
                <a:cs typeface="Times New Roman" pitchFamily="18" charset="0"/>
              </a:rPr>
              <a:t>Thứ</a:t>
            </a:r>
            <a:r>
              <a:rPr lang="en-US" sz="2000" b="1" dirty="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tư</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ngày</a:t>
            </a:r>
            <a:r>
              <a:rPr lang="en-US" sz="2000" b="1" dirty="0" smtClean="0">
                <a:solidFill>
                  <a:srgbClr val="002060"/>
                </a:solidFill>
                <a:latin typeface="Times New Roman" pitchFamily="18" charset="0"/>
                <a:cs typeface="Times New Roman" pitchFamily="18" charset="0"/>
              </a:rPr>
              <a:t> 23 </a:t>
            </a:r>
            <a:r>
              <a:rPr lang="en-US" sz="2000" b="1" dirty="0" err="1">
                <a:solidFill>
                  <a:srgbClr val="002060"/>
                </a:solidFill>
                <a:latin typeface="Times New Roman" pitchFamily="18" charset="0"/>
                <a:cs typeface="Times New Roman" pitchFamily="18" charset="0"/>
              </a:rPr>
              <a:t>tháng</a:t>
            </a:r>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3 </a:t>
            </a:r>
            <a:r>
              <a:rPr lang="en-US" sz="2000" b="1" dirty="0" err="1">
                <a:solidFill>
                  <a:srgbClr val="002060"/>
                </a:solidFill>
                <a:latin typeface="Times New Roman" pitchFamily="18" charset="0"/>
                <a:cs typeface="Times New Roman" pitchFamily="18" charset="0"/>
              </a:rPr>
              <a:t>năm</a:t>
            </a:r>
            <a:r>
              <a:rPr lang="en-US" sz="2000" b="1" dirty="0">
                <a:solidFill>
                  <a:srgbClr val="002060"/>
                </a:solidFill>
                <a:latin typeface="Times New Roman" pitchFamily="18" charset="0"/>
                <a:cs typeface="Times New Roman" pitchFamily="18" charset="0"/>
              </a:rPr>
              <a:t> 2022</a:t>
            </a:r>
          </a:p>
          <a:p>
            <a:pPr algn="ctr">
              <a:spcBef>
                <a:spcPts val="0"/>
              </a:spcBef>
            </a:pPr>
            <a:r>
              <a:rPr lang="en-US" sz="2000" b="1" dirty="0" err="1">
                <a:solidFill>
                  <a:srgbClr val="002060"/>
                </a:solidFill>
                <a:latin typeface="Times New Roman" pitchFamily="18" charset="0"/>
                <a:cs typeface="Times New Roman" pitchFamily="18" charset="0"/>
              </a:rPr>
              <a:t>Luyện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từ</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và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câu</a:t>
            </a:r>
            <a:endParaRPr lang="en-US" sz="2000" b="1" dirty="0">
              <a:solidFill>
                <a:srgbClr val="002060"/>
              </a:solidFill>
              <a:latin typeface="Times New Roman" pitchFamily="18" charset="0"/>
              <a:cs typeface="Times New Roman" pitchFamily="18" charset="0"/>
            </a:endParaRPr>
          </a:p>
          <a:p>
            <a:pPr algn="ctr"/>
            <a:r>
              <a:rPr lang="en-US" altLang="en-US" sz="2400" b="1" dirty="0" err="1">
                <a:solidFill>
                  <a:srgbClr val="FF0000"/>
                </a:solidFill>
                <a:latin typeface="Times New Roman" pitchFamily="18" charset="0"/>
                <a:cs typeface="Times New Roman" pitchFamily="18" charset="0"/>
              </a:rPr>
              <a:t>Giữ</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phép</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lịch</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sự</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khi</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bày</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tỏ</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yêu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cầu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đề</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nghị</a:t>
            </a:r>
            <a:endParaRPr lang="en-US" altLang="en-US" sz="2400" dirty="0">
              <a:solidFill>
                <a:srgbClr val="FF0000"/>
              </a:solidFill>
              <a:latin typeface="Times New Roman" pitchFamily="18" charset="0"/>
              <a:cs typeface="Times New Roman" pitchFamily="18" charset="0"/>
            </a:endParaRPr>
          </a:p>
        </p:txBody>
      </p:sp>
      <p:sp>
        <p:nvSpPr>
          <p:cNvPr id="4" name="Rectangle 3"/>
          <p:cNvSpPr/>
          <p:nvPr/>
        </p:nvSpPr>
        <p:spPr>
          <a:xfrm>
            <a:off x="179512" y="2110085"/>
            <a:ext cx="8784976" cy="646331"/>
          </a:xfrm>
          <a:prstGeom prst="rect">
            <a:avLst/>
          </a:prstGeom>
        </p:spPr>
        <p:txBody>
          <a:bodyPr wrap="square">
            <a:spAutoFit/>
          </a:bodyPr>
          <a:lstStyle/>
          <a:p>
            <a:pPr algn="just">
              <a:spcBef>
                <a:spcPct val="50000"/>
              </a:spcBef>
              <a:buNone/>
            </a:pPr>
            <a:r>
              <a:rPr lang="en-US" altLang="zh-CN" b="1" i="1" dirty="0" err="1">
                <a:solidFill>
                  <a:srgbClr val="002060"/>
                </a:solidFill>
                <a:latin typeface="Times New Roman" pitchFamily="18" charset="0"/>
                <a:ea typeface="方正稚艺简体" panose="03000509000000000000" pitchFamily="65" charset="-122"/>
                <a:cs typeface="Times New Roman" pitchFamily="18" charset="0"/>
              </a:rPr>
              <a:t>Bài</a:t>
            </a:r>
            <a:r>
              <a:rPr lang="en-US" altLang="zh-CN" b="1" i="1" dirty="0">
                <a:solidFill>
                  <a:srgbClr val="002060"/>
                </a:solidFill>
                <a:latin typeface="Times New Roman" pitchFamily="18" charset="0"/>
                <a:ea typeface="方正稚艺简体" panose="03000509000000000000" pitchFamily="65" charset="-122"/>
                <a:cs typeface="Times New Roman" pitchFamily="18" charset="0"/>
              </a:rPr>
              <a:t> 3 </a:t>
            </a:r>
            <a:r>
              <a:rPr lang="en-US" b="1" i="1" dirty="0">
                <a:solidFill>
                  <a:srgbClr val="002060"/>
                </a:solidFill>
                <a:latin typeface="Times New Roman" pitchFamily="18" charset="0"/>
              </a:rPr>
              <a:t>.</a:t>
            </a:r>
            <a:r>
              <a:rPr lang="en-US" b="1" dirty="0">
                <a:solidFill>
                  <a:srgbClr val="002060"/>
                </a:solidFill>
                <a:latin typeface="Times New Roman" pitchFamily="18" charset="0"/>
              </a:rPr>
              <a:t> </a:t>
            </a:r>
            <a:r>
              <a:rPr lang="vi-VN" altLang="en-US" b="1" i="1" dirty="0">
                <a:solidFill>
                  <a:srgbClr val="002060"/>
                </a:solidFill>
                <a:latin typeface="Times New Roman" pitchFamily="18" charset="0"/>
                <a:cs typeface="Times New Roman" pitchFamily="18" charset="0"/>
              </a:rPr>
              <a:t>So sánh từng cặp câu khiến dưới đây về tính lịch sự. Hãy cho biết vì sao những câu ấy giữ hoặc không giữ được phép lịch sự.</a:t>
            </a:r>
          </a:p>
        </p:txBody>
      </p:sp>
      <p:sp>
        <p:nvSpPr>
          <p:cNvPr id="16" name="Text Box 4"/>
          <p:cNvSpPr txBox="1">
            <a:spLocks noChangeArrowheads="1"/>
          </p:cNvSpPr>
          <p:nvPr/>
        </p:nvSpPr>
        <p:spPr bwMode="auto">
          <a:xfrm>
            <a:off x="104156" y="2747752"/>
            <a:ext cx="35043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000" b="1" dirty="0">
                <a:latin typeface="Times New Roman" pitchFamily="18" charset="0"/>
                <a:cs typeface="Times New Roman" pitchFamily="18" charset="0"/>
              </a:rPr>
              <a:t>a, 	- Lan ơi, cho tớ về với !</a:t>
            </a:r>
          </a:p>
          <a:p>
            <a:pPr eaLnBrk="1" hangingPunct="1">
              <a:spcBef>
                <a:spcPct val="50000"/>
              </a:spcBef>
            </a:pPr>
            <a:r>
              <a:rPr lang="vi-VN" altLang="en-US" sz="2000" b="1" dirty="0">
                <a:latin typeface="Times New Roman" pitchFamily="18" charset="0"/>
                <a:cs typeface="Times New Roman" pitchFamily="18" charset="0"/>
              </a:rPr>
              <a:t>   	- Cho đi nhờ một cái !</a:t>
            </a:r>
          </a:p>
        </p:txBody>
      </p:sp>
      <p:sp>
        <p:nvSpPr>
          <p:cNvPr id="17" name="Text Box 5"/>
          <p:cNvSpPr txBox="1">
            <a:spLocks noChangeArrowheads="1"/>
          </p:cNvSpPr>
          <p:nvPr/>
        </p:nvSpPr>
        <p:spPr bwMode="auto">
          <a:xfrm>
            <a:off x="161394" y="3651870"/>
            <a:ext cx="441060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000" b="1" dirty="0">
                <a:latin typeface="Times New Roman" pitchFamily="18" charset="0"/>
                <a:cs typeface="Times New Roman" pitchFamily="18" charset="0"/>
              </a:rPr>
              <a:t>b,</a:t>
            </a:r>
            <a:r>
              <a:rPr lang="en-US" altLang="en-US" sz="2000" b="1" dirty="0">
                <a:latin typeface="Times New Roman" pitchFamily="18" charset="0"/>
                <a:cs typeface="Times New Roman" pitchFamily="18" charset="0"/>
              </a:rPr>
              <a:t> </a:t>
            </a:r>
            <a:r>
              <a:rPr lang="vi-VN" altLang="en-US" sz="2000" b="1" dirty="0">
                <a:latin typeface="Times New Roman" pitchFamily="18" charset="0"/>
                <a:cs typeface="Times New Roman" pitchFamily="18" charset="0"/>
              </a:rPr>
              <a:t>- Chiều nay, chị đón em nhé !</a:t>
            </a:r>
          </a:p>
          <a:p>
            <a:pPr eaLnBrk="1" hangingPunct="1">
              <a:spcBef>
                <a:spcPct val="50000"/>
              </a:spcBef>
            </a:pPr>
            <a:r>
              <a:rPr lang="vi-VN" altLang="en-US" sz="2000" b="1" dirty="0">
                <a:latin typeface="Times New Roman" pitchFamily="18" charset="0"/>
                <a:cs typeface="Times New Roman" pitchFamily="18" charset="0"/>
              </a:rPr>
              <a:t>  - Chiều nay, chị phải đón em đấy !</a:t>
            </a:r>
          </a:p>
        </p:txBody>
      </p:sp>
      <p:sp>
        <p:nvSpPr>
          <p:cNvPr id="18" name="Text Box 6"/>
          <p:cNvSpPr txBox="1">
            <a:spLocks noChangeArrowheads="1"/>
          </p:cNvSpPr>
          <p:nvPr/>
        </p:nvSpPr>
        <p:spPr bwMode="auto">
          <a:xfrm>
            <a:off x="4414417" y="2747752"/>
            <a:ext cx="56307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000" b="1" dirty="0">
                <a:latin typeface="Times New Roman" pitchFamily="18" charset="0"/>
                <a:cs typeface="Times New Roman" pitchFamily="18" charset="0"/>
              </a:rPr>
              <a:t>c, - Đừng có mà nói như thế !</a:t>
            </a:r>
          </a:p>
          <a:p>
            <a:pPr eaLnBrk="1" hangingPunct="1">
              <a:spcBef>
                <a:spcPct val="50000"/>
              </a:spcBef>
            </a:pPr>
            <a:r>
              <a:rPr lang="vi-VN" altLang="en-US" sz="2000" b="1" dirty="0">
                <a:latin typeface="Times New Roman" pitchFamily="18" charset="0"/>
                <a:cs typeface="Times New Roman" pitchFamily="18" charset="0"/>
              </a:rPr>
              <a:t>    - Theo tớ, cậu không nên nói như thế !</a:t>
            </a:r>
          </a:p>
        </p:txBody>
      </p:sp>
      <p:sp>
        <p:nvSpPr>
          <p:cNvPr id="19" name="Text Box 7"/>
          <p:cNvSpPr txBox="1">
            <a:spLocks noChangeArrowheads="1"/>
          </p:cNvSpPr>
          <p:nvPr/>
        </p:nvSpPr>
        <p:spPr bwMode="auto">
          <a:xfrm>
            <a:off x="4414417" y="3723878"/>
            <a:ext cx="48519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000" b="1" dirty="0">
                <a:latin typeface="Times New Roman" pitchFamily="18" charset="0"/>
                <a:cs typeface="Times New Roman" pitchFamily="18" charset="0"/>
              </a:rPr>
              <a:t>d, - Mở hộ cháu cái cửa !</a:t>
            </a:r>
          </a:p>
          <a:p>
            <a:pPr eaLnBrk="1" hangingPunct="1">
              <a:spcBef>
                <a:spcPct val="50000"/>
              </a:spcBef>
            </a:pPr>
            <a:r>
              <a:rPr lang="vi-VN" altLang="en-US" sz="2000" b="1" dirty="0">
                <a:latin typeface="Times New Roman" pitchFamily="18" charset="0"/>
                <a:cs typeface="Times New Roman" pitchFamily="18" charset="0"/>
              </a:rPr>
              <a:t>    - Bác mở giúp cháu cái cửa này với !</a:t>
            </a:r>
          </a:p>
        </p:txBody>
      </p:sp>
    </p:spTree>
    <p:extLst>
      <p:ext uri="{BB962C8B-B14F-4D97-AF65-F5344CB8AC3E}">
        <p14:creationId xmlns:p14="http://schemas.microsoft.com/office/powerpoint/2010/main" val="332012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5491583"/>
              </p:ext>
            </p:extLst>
          </p:nvPr>
        </p:nvGraphicFramePr>
        <p:xfrm>
          <a:off x="1115616" y="2355726"/>
          <a:ext cx="6480720" cy="1981200"/>
        </p:xfrm>
        <a:graphic>
          <a:graphicData uri="http://schemas.openxmlformats.org/drawingml/2006/table">
            <a:tbl>
              <a:tblPr firstRow="1" bandRow="1">
                <a:tableStyleId>{5C22544A-7EE6-4342-B048-85BDC9FD1C3A}</a:tableStyleId>
              </a:tblPr>
              <a:tblGrid>
                <a:gridCol w="1086543">
                  <a:extLst>
                    <a:ext uri="{9D8B030D-6E8A-4147-A177-3AD203B41FA5}">
                      <a16:colId xmlns="" xmlns:a16="http://schemas.microsoft.com/office/drawing/2014/main" val="20002"/>
                    </a:ext>
                  </a:extLst>
                </a:gridCol>
                <a:gridCol w="3336333">
                  <a:extLst>
                    <a:ext uri="{9D8B030D-6E8A-4147-A177-3AD203B41FA5}">
                      <a16:colId xmlns="" xmlns:a16="http://schemas.microsoft.com/office/drawing/2014/main" val="20000"/>
                    </a:ext>
                  </a:extLst>
                </a:gridCol>
                <a:gridCol w="2057844">
                  <a:extLst>
                    <a:ext uri="{9D8B030D-6E8A-4147-A177-3AD203B41FA5}">
                      <a16:colId xmlns="" xmlns:a16="http://schemas.microsoft.com/office/drawing/2014/main" val="20001"/>
                    </a:ext>
                  </a:extLst>
                </a:gridCol>
              </a:tblGrid>
              <a:tr h="387474">
                <a:tc>
                  <a:txBody>
                    <a:bodyPr/>
                    <a:lstStyle/>
                    <a:p>
                      <a:pPr algn="ctr"/>
                      <a:r>
                        <a:rPr lang="en-US" sz="2000" dirty="0" err="1">
                          <a:latin typeface="Times New Roman" pitchFamily="18" charset="0"/>
                          <a:cs typeface="Times New Roman" pitchFamily="18" charset="0"/>
                        </a:rPr>
                        <a:t>Câu</a:t>
                      </a:r>
                      <a:endParaRPr lang="en-US" sz="2000" dirty="0">
                        <a:latin typeface="Times New Roman" pitchFamily="18" charset="0"/>
                        <a:cs typeface="Times New Roman" pitchFamily="18" charset="0"/>
                      </a:endParaRPr>
                    </a:p>
                  </a:txBody>
                  <a:tcPr/>
                </a:tc>
                <a:tc>
                  <a:txBody>
                    <a:bodyPr/>
                    <a:lstStyle/>
                    <a:p>
                      <a:pPr algn="ctr"/>
                      <a:r>
                        <a:rPr lang="en-US" sz="2000" dirty="0" err="1">
                          <a:latin typeface="Times New Roman" pitchFamily="18" charset="0"/>
                          <a:cs typeface="Times New Roman" pitchFamily="18" charset="0"/>
                        </a:rPr>
                        <a:t>Lịch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sự</a:t>
                      </a:r>
                      <a:endParaRPr lang="en-US" sz="2000" dirty="0">
                        <a:latin typeface="Times New Roman" pitchFamily="18" charset="0"/>
                        <a:cs typeface="Times New Roman" pitchFamily="18" charset="0"/>
                      </a:endParaRPr>
                    </a:p>
                  </a:txBody>
                  <a:tcPr/>
                </a:tc>
                <a:tc>
                  <a:txBody>
                    <a:bodyPr/>
                    <a:lstStyle/>
                    <a:p>
                      <a:pPr algn="ctr"/>
                      <a:r>
                        <a:rPr lang="en-US" sz="2000" dirty="0" err="1">
                          <a:latin typeface="Times New Roman" pitchFamily="18" charset="0"/>
                          <a:cs typeface="Times New Roman" pitchFamily="18" charset="0"/>
                        </a:rPr>
                        <a:t>Không</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lịch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sự</a:t>
                      </a:r>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365770">
                <a:tc>
                  <a:txBody>
                    <a:bodyPr/>
                    <a:lstStyle/>
                    <a:p>
                      <a:pPr algn="ctr"/>
                      <a:r>
                        <a:rPr lang="en-US" sz="2000" dirty="0">
                          <a:latin typeface="Times New Roman" pitchFamily="18" charset="0"/>
                          <a:cs typeface="Times New Roman" pitchFamily="18" charset="0"/>
                        </a:rPr>
                        <a:t>a</a:t>
                      </a:r>
                    </a:p>
                  </a:txBody>
                  <a:tcPr>
                    <a:solidFill>
                      <a:schemeClr val="accent1">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1">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1">
                        <a:lumMod val="20000"/>
                        <a:lumOff val="80000"/>
                      </a:schemeClr>
                    </a:solidFill>
                  </a:tcPr>
                </a:tc>
                <a:extLst>
                  <a:ext uri="{0D108BD9-81ED-4DB2-BD59-A6C34878D82A}">
                    <a16:rowId xmlns="" xmlns:a16="http://schemas.microsoft.com/office/drawing/2014/main" val="10001"/>
                  </a:ext>
                </a:extLst>
              </a:tr>
              <a:tr h="387474">
                <a:tc>
                  <a:txBody>
                    <a:bodyPr/>
                    <a:lstStyle/>
                    <a:p>
                      <a:pPr algn="ctr"/>
                      <a:r>
                        <a:rPr lang="en-US" sz="2000" dirty="0">
                          <a:latin typeface="Times New Roman" pitchFamily="18" charset="0"/>
                          <a:cs typeface="Times New Roman" pitchFamily="18" charset="0"/>
                        </a:rPr>
                        <a:t>b</a:t>
                      </a:r>
                    </a:p>
                  </a:txBody>
                  <a:tcPr>
                    <a:solidFill>
                      <a:schemeClr val="accent1">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1">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1">
                        <a:lumMod val="20000"/>
                        <a:lumOff val="80000"/>
                      </a:schemeClr>
                    </a:solidFill>
                  </a:tcPr>
                </a:tc>
                <a:extLst>
                  <a:ext uri="{0D108BD9-81ED-4DB2-BD59-A6C34878D82A}">
                    <a16:rowId xmlns="" xmlns:a16="http://schemas.microsoft.com/office/drawing/2014/main" val="10002"/>
                  </a:ext>
                </a:extLst>
              </a:tr>
              <a:tr h="387474">
                <a:tc>
                  <a:txBody>
                    <a:bodyPr/>
                    <a:lstStyle/>
                    <a:p>
                      <a:pPr algn="ctr"/>
                      <a:r>
                        <a:rPr lang="en-US" sz="2000" dirty="0">
                          <a:latin typeface="Times New Roman" pitchFamily="18" charset="0"/>
                          <a:cs typeface="Times New Roman" pitchFamily="18" charset="0"/>
                        </a:rPr>
                        <a:t>c</a:t>
                      </a:r>
                    </a:p>
                  </a:txBody>
                  <a:tcPr>
                    <a:solidFill>
                      <a:schemeClr val="accent1">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1">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1">
                        <a:lumMod val="20000"/>
                        <a:lumOff val="80000"/>
                      </a:schemeClr>
                    </a:solidFill>
                  </a:tcPr>
                </a:tc>
                <a:extLst>
                  <a:ext uri="{0D108BD9-81ED-4DB2-BD59-A6C34878D82A}">
                    <a16:rowId xmlns="" xmlns:a16="http://schemas.microsoft.com/office/drawing/2014/main" val="10003"/>
                  </a:ext>
                </a:extLst>
              </a:tr>
              <a:tr h="387474">
                <a:tc>
                  <a:txBody>
                    <a:bodyPr/>
                    <a:lstStyle/>
                    <a:p>
                      <a:pPr algn="ctr"/>
                      <a:r>
                        <a:rPr lang="en-US" sz="2000" dirty="0">
                          <a:latin typeface="Times New Roman" pitchFamily="18" charset="0"/>
                          <a:cs typeface="Times New Roman" pitchFamily="18" charset="0"/>
                        </a:rPr>
                        <a:t>d</a:t>
                      </a:r>
                    </a:p>
                  </a:txBody>
                  <a:tcPr>
                    <a:solidFill>
                      <a:schemeClr val="accent1">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1">
                        <a:lumMod val="20000"/>
                        <a:lumOff val="80000"/>
                      </a:schemeClr>
                    </a:solidFill>
                  </a:tcPr>
                </a:tc>
                <a:tc>
                  <a:txBody>
                    <a:bodyPr/>
                    <a:lstStyle/>
                    <a:p>
                      <a:endParaRPr lang="en-US" sz="2000" dirty="0">
                        <a:latin typeface="Times New Roman" pitchFamily="18" charset="0"/>
                        <a:cs typeface="Times New Roman" pitchFamily="18" charset="0"/>
                      </a:endParaRPr>
                    </a:p>
                  </a:txBody>
                  <a:tcPr>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3" name="矩形 259"/>
          <p:cNvSpPr>
            <a:spLocks noChangeArrowheads="1"/>
          </p:cNvSpPr>
          <p:nvPr/>
        </p:nvSpPr>
        <p:spPr bwMode="auto">
          <a:xfrm>
            <a:off x="15623" y="1375780"/>
            <a:ext cx="8928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spcBef>
                <a:spcPct val="50000"/>
              </a:spcBef>
              <a:buNone/>
            </a:pPr>
            <a:r>
              <a:rPr lang="en-US" altLang="zh-CN" sz="2400" b="1" i="1" dirty="0" err="1">
                <a:solidFill>
                  <a:srgbClr val="002060"/>
                </a:solidFill>
                <a:latin typeface="Times New Roman" pitchFamily="18" charset="0"/>
                <a:ea typeface="方正稚艺简体" panose="03000509000000000000" pitchFamily="65" charset="-122"/>
                <a:cs typeface="Times New Roman" pitchFamily="18" charset="0"/>
              </a:rPr>
              <a:t>Bài</a:t>
            </a:r>
            <a:r>
              <a:rPr lang="en-US" altLang="zh-CN" sz="2400" b="1" i="1" dirty="0">
                <a:solidFill>
                  <a:srgbClr val="002060"/>
                </a:solidFill>
                <a:latin typeface="Times New Roman" pitchFamily="18" charset="0"/>
                <a:ea typeface="方正稚艺简体" panose="03000509000000000000" pitchFamily="65" charset="-122"/>
                <a:cs typeface="Times New Roman" pitchFamily="18" charset="0"/>
              </a:rPr>
              <a:t> 3</a:t>
            </a:r>
            <a:r>
              <a:rPr lang="en-US" altLang="zh-CN" sz="2400" dirty="0">
                <a:solidFill>
                  <a:srgbClr val="002060"/>
                </a:solidFill>
                <a:latin typeface="Times New Roman" pitchFamily="18" charset="0"/>
                <a:ea typeface="方正稚艺简体" panose="03000509000000000000" pitchFamily="65" charset="-122"/>
                <a:cs typeface="Times New Roman" pitchFamily="18" charset="0"/>
              </a:rPr>
              <a:t> </a:t>
            </a:r>
            <a:r>
              <a:rPr lang="en-US" sz="2400" b="1" dirty="0">
                <a:solidFill>
                  <a:srgbClr val="002060"/>
                </a:solidFill>
                <a:latin typeface="Times New Roman" pitchFamily="18" charset="0"/>
              </a:rPr>
              <a:t>. </a:t>
            </a:r>
            <a:r>
              <a:rPr lang="vi-VN" altLang="en-US" sz="2400" b="1" i="1" dirty="0">
                <a:solidFill>
                  <a:srgbClr val="002060"/>
                </a:solidFill>
                <a:latin typeface="Times New Roman" pitchFamily="18" charset="0"/>
                <a:cs typeface="Times New Roman" pitchFamily="18" charset="0"/>
              </a:rPr>
              <a:t>So sánh từng cặp câu khiến </a:t>
            </a:r>
            <a:r>
              <a:rPr lang="en-US" altLang="en-US" sz="2400" b="1" i="1" dirty="0" err="1">
                <a:solidFill>
                  <a:srgbClr val="002060"/>
                </a:solidFill>
                <a:latin typeface="Times New Roman" pitchFamily="18" charset="0"/>
                <a:cs typeface="Times New Roman" pitchFamily="18" charset="0"/>
              </a:rPr>
              <a:t>đã</a:t>
            </a:r>
            <a:r>
              <a:rPr lang="en-US" altLang="en-US" sz="2400" b="1" i="1" dirty="0">
                <a:solidFill>
                  <a:srgbClr val="002060"/>
                </a:solidFill>
                <a:latin typeface="Times New Roman" pitchFamily="18" charset="0"/>
                <a:cs typeface="Times New Roman" pitchFamily="18" charset="0"/>
              </a:rPr>
              <a:t> </a:t>
            </a:r>
            <a:r>
              <a:rPr lang="en-US" altLang="en-US" sz="2400" b="1" i="1" dirty="0" err="1">
                <a:solidFill>
                  <a:srgbClr val="002060"/>
                </a:solidFill>
                <a:latin typeface="Times New Roman" pitchFamily="18" charset="0"/>
                <a:cs typeface="Times New Roman" pitchFamily="18" charset="0"/>
              </a:rPr>
              <a:t>cho</a:t>
            </a:r>
            <a:r>
              <a:rPr lang="en-US" altLang="en-US" sz="2400" b="1" i="1" dirty="0">
                <a:solidFill>
                  <a:srgbClr val="002060"/>
                </a:solidFill>
                <a:latin typeface="Times New Roman" pitchFamily="18" charset="0"/>
                <a:cs typeface="Times New Roman" pitchFamily="18" charset="0"/>
              </a:rPr>
              <a:t> </a:t>
            </a:r>
            <a:r>
              <a:rPr lang="vi-VN" altLang="en-US" sz="2400" b="1" i="1" dirty="0">
                <a:solidFill>
                  <a:srgbClr val="002060"/>
                </a:solidFill>
                <a:latin typeface="Times New Roman" pitchFamily="18" charset="0"/>
                <a:cs typeface="Times New Roman" pitchFamily="18" charset="0"/>
              </a:rPr>
              <a:t>về tính lịch sự. Hãy cho biết vì sao những câu ấy giữ hoặc không giữ được phép lịch sự.</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59" y="2355726"/>
            <a:ext cx="1052165" cy="19442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140" y="2355727"/>
            <a:ext cx="1532860" cy="2016224"/>
          </a:xfrm>
          <a:prstGeom prst="rect">
            <a:avLst/>
          </a:prstGeom>
        </p:spPr>
      </p:pic>
    </p:spTree>
    <p:extLst>
      <p:ext uri="{BB962C8B-B14F-4D97-AF65-F5344CB8AC3E}">
        <p14:creationId xmlns:p14="http://schemas.microsoft.com/office/powerpoint/2010/main" val="2118220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04020833"/>
              </p:ext>
            </p:extLst>
          </p:nvPr>
        </p:nvGraphicFramePr>
        <p:xfrm>
          <a:off x="179512" y="2355726"/>
          <a:ext cx="8928992" cy="2590800"/>
        </p:xfrm>
        <a:graphic>
          <a:graphicData uri="http://schemas.openxmlformats.org/drawingml/2006/table">
            <a:tbl>
              <a:tblPr firstRow="1" bandRow="1">
                <a:tableStyleId>{5C22544A-7EE6-4342-B048-85BDC9FD1C3A}</a:tableStyleId>
              </a:tblPr>
              <a:tblGrid>
                <a:gridCol w="1225440">
                  <a:extLst>
                    <a:ext uri="{9D8B030D-6E8A-4147-A177-3AD203B41FA5}">
                      <a16:colId xmlns="" xmlns:a16="http://schemas.microsoft.com/office/drawing/2014/main" val="20002"/>
                    </a:ext>
                  </a:extLst>
                </a:gridCol>
                <a:gridCol w="3671104">
                  <a:extLst>
                    <a:ext uri="{9D8B030D-6E8A-4147-A177-3AD203B41FA5}">
                      <a16:colId xmlns="" xmlns:a16="http://schemas.microsoft.com/office/drawing/2014/main" val="20000"/>
                    </a:ext>
                  </a:extLst>
                </a:gridCol>
                <a:gridCol w="4032448">
                  <a:extLst>
                    <a:ext uri="{9D8B030D-6E8A-4147-A177-3AD203B41FA5}">
                      <a16:colId xmlns="" xmlns:a16="http://schemas.microsoft.com/office/drawing/2014/main" val="20001"/>
                    </a:ext>
                  </a:extLst>
                </a:gridCol>
              </a:tblGrid>
              <a:tr h="387474">
                <a:tc>
                  <a:txBody>
                    <a:bodyPr/>
                    <a:lstStyle/>
                    <a:p>
                      <a:pPr algn="ctr"/>
                      <a:r>
                        <a:rPr lang="en-US" sz="2000" dirty="0" err="1">
                          <a:latin typeface="Times New Roman" pitchFamily="18" charset="0"/>
                          <a:cs typeface="Times New Roman" pitchFamily="18" charset="0"/>
                        </a:rPr>
                        <a:t>Câu</a:t>
                      </a:r>
                      <a:endParaRPr lang="en-US" sz="2000" dirty="0">
                        <a:latin typeface="Times New Roman" pitchFamily="18" charset="0"/>
                        <a:cs typeface="Times New Roman" pitchFamily="18" charset="0"/>
                      </a:endParaRPr>
                    </a:p>
                  </a:txBody>
                  <a:tcPr/>
                </a:tc>
                <a:tc>
                  <a:txBody>
                    <a:bodyPr/>
                    <a:lstStyle/>
                    <a:p>
                      <a:pPr algn="ctr"/>
                      <a:r>
                        <a:rPr lang="en-US" sz="2000" dirty="0" err="1">
                          <a:latin typeface="Times New Roman" pitchFamily="18" charset="0"/>
                          <a:cs typeface="Times New Roman" pitchFamily="18" charset="0"/>
                        </a:rPr>
                        <a:t>Lịch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sự</a:t>
                      </a:r>
                      <a:endParaRPr lang="en-US" sz="2000" dirty="0">
                        <a:latin typeface="Times New Roman" pitchFamily="18" charset="0"/>
                        <a:cs typeface="Times New Roman" pitchFamily="18" charset="0"/>
                      </a:endParaRPr>
                    </a:p>
                  </a:txBody>
                  <a:tcPr/>
                </a:tc>
                <a:tc>
                  <a:txBody>
                    <a:bodyPr/>
                    <a:lstStyle/>
                    <a:p>
                      <a:pPr algn="ctr"/>
                      <a:r>
                        <a:rPr lang="en-US" sz="2000" dirty="0" err="1">
                          <a:latin typeface="Times New Roman" pitchFamily="18" charset="0"/>
                          <a:cs typeface="Times New Roman" pitchFamily="18" charset="0"/>
                        </a:rPr>
                        <a:t>Không</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lịch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sự</a:t>
                      </a:r>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365770">
                <a:tc>
                  <a:txBody>
                    <a:bodyPr/>
                    <a:lstStyle/>
                    <a:p>
                      <a:pPr algn="ctr"/>
                      <a:r>
                        <a:rPr lang="en-US" sz="2000" dirty="0">
                          <a:latin typeface="Times New Roman" pitchFamily="18" charset="0"/>
                          <a:cs typeface="Times New Roman" pitchFamily="18" charset="0"/>
                        </a:rPr>
                        <a:t>a</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000" b="1" dirty="0">
                          <a:latin typeface="Times New Roman" pitchFamily="18" charset="0"/>
                          <a:cs typeface="Times New Roman" pitchFamily="18" charset="0"/>
                        </a:rPr>
                        <a:t>- Lan ơi, cho tớ về với !</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000" b="1" dirty="0">
                          <a:latin typeface="Times New Roman" pitchFamily="18" charset="0"/>
                          <a:cs typeface="Times New Roman" pitchFamily="18" charset="0"/>
                        </a:rPr>
                        <a:t>- Cho đi nhờ một cái !</a:t>
                      </a:r>
                    </a:p>
                  </a:txBody>
                  <a:tcPr>
                    <a:solidFill>
                      <a:schemeClr val="accent1">
                        <a:lumMod val="20000"/>
                        <a:lumOff val="80000"/>
                      </a:schemeClr>
                    </a:solidFill>
                  </a:tcPr>
                </a:tc>
                <a:extLst>
                  <a:ext uri="{0D108BD9-81ED-4DB2-BD59-A6C34878D82A}">
                    <a16:rowId xmlns="" xmlns:a16="http://schemas.microsoft.com/office/drawing/2014/main" val="10001"/>
                  </a:ext>
                </a:extLst>
              </a:tr>
              <a:tr h="387474">
                <a:tc>
                  <a:txBody>
                    <a:bodyPr/>
                    <a:lstStyle/>
                    <a:p>
                      <a:pPr algn="ctr"/>
                      <a:r>
                        <a:rPr lang="en-US" sz="2000" dirty="0">
                          <a:latin typeface="Times New Roman" pitchFamily="18" charset="0"/>
                          <a:cs typeface="Times New Roman" pitchFamily="18" charset="0"/>
                        </a:rPr>
                        <a:t>b</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000" b="1" dirty="0">
                          <a:latin typeface="Times New Roman" pitchFamily="18" charset="0"/>
                          <a:cs typeface="Times New Roman" pitchFamily="18" charset="0"/>
                        </a:rPr>
                        <a:t>- Chiều nay, chị đón em nhé !</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000" b="1" dirty="0">
                          <a:latin typeface="Times New Roman" pitchFamily="18" charset="0"/>
                          <a:cs typeface="Times New Roman" pitchFamily="18" charset="0"/>
                        </a:rPr>
                        <a:t>- Chiều nay, chị phải đón em đấy !</a:t>
                      </a:r>
                    </a:p>
                  </a:txBody>
                  <a:tcPr>
                    <a:solidFill>
                      <a:schemeClr val="accent1">
                        <a:lumMod val="20000"/>
                        <a:lumOff val="80000"/>
                      </a:schemeClr>
                    </a:solidFill>
                  </a:tcPr>
                </a:tc>
                <a:extLst>
                  <a:ext uri="{0D108BD9-81ED-4DB2-BD59-A6C34878D82A}">
                    <a16:rowId xmlns="" xmlns:a16="http://schemas.microsoft.com/office/drawing/2014/main" val="10002"/>
                  </a:ext>
                </a:extLst>
              </a:tr>
              <a:tr h="387474">
                <a:tc>
                  <a:txBody>
                    <a:bodyPr/>
                    <a:lstStyle/>
                    <a:p>
                      <a:pPr algn="ctr"/>
                      <a:r>
                        <a:rPr lang="en-US" sz="2000" dirty="0">
                          <a:latin typeface="Times New Roman" pitchFamily="18" charset="0"/>
                          <a:cs typeface="Times New Roman" pitchFamily="18" charset="0"/>
                        </a:rPr>
                        <a:t>c</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000" b="1" dirty="0">
                          <a:latin typeface="Times New Roman" pitchFamily="18" charset="0"/>
                          <a:cs typeface="Times New Roman" pitchFamily="18" charset="0"/>
                        </a:rPr>
                        <a:t>- Theo tớ, cậu không nên nói như thế !</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000" b="1" dirty="0">
                          <a:latin typeface="Times New Roman" pitchFamily="18" charset="0"/>
                          <a:cs typeface="Times New Roman" pitchFamily="18" charset="0"/>
                        </a:rPr>
                        <a:t>- Đừng có mà nói như thế !</a:t>
                      </a:r>
                    </a:p>
                  </a:txBody>
                  <a:tcPr>
                    <a:solidFill>
                      <a:schemeClr val="accent1">
                        <a:lumMod val="20000"/>
                        <a:lumOff val="80000"/>
                      </a:schemeClr>
                    </a:solidFill>
                  </a:tcPr>
                </a:tc>
                <a:extLst>
                  <a:ext uri="{0D108BD9-81ED-4DB2-BD59-A6C34878D82A}">
                    <a16:rowId xmlns="" xmlns:a16="http://schemas.microsoft.com/office/drawing/2014/main" val="10003"/>
                  </a:ext>
                </a:extLst>
              </a:tr>
              <a:tr h="387474">
                <a:tc>
                  <a:txBody>
                    <a:bodyPr/>
                    <a:lstStyle/>
                    <a:p>
                      <a:pPr algn="ctr"/>
                      <a:r>
                        <a:rPr lang="en-US" sz="2000" dirty="0">
                          <a:latin typeface="Times New Roman" pitchFamily="18" charset="0"/>
                          <a:cs typeface="Times New Roman" pitchFamily="18" charset="0"/>
                        </a:rPr>
                        <a:t>d</a:t>
                      </a:r>
                    </a:p>
                  </a:txBody>
                  <a:tcPr>
                    <a:solidFill>
                      <a:schemeClr val="accent1">
                        <a:lumMod val="20000"/>
                        <a:lumOff val="80000"/>
                      </a:schemeClr>
                    </a:solidFill>
                  </a:tcPr>
                </a:tc>
                <a:tc>
                  <a:txBody>
                    <a:bodyPr/>
                    <a:lstStyle/>
                    <a:p>
                      <a:pPr eaLnBrk="1" hangingPunct="1">
                        <a:spcBef>
                          <a:spcPct val="50000"/>
                        </a:spcBef>
                      </a:pPr>
                      <a:r>
                        <a:rPr lang="vi-VN" altLang="en-US" sz="2000" b="1" dirty="0">
                          <a:latin typeface="Times New Roman" pitchFamily="18" charset="0"/>
                          <a:cs typeface="Times New Roman" pitchFamily="18" charset="0"/>
                        </a:rPr>
                        <a:t>- Bác mở giúp cháu cái cửa này với !</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000" b="1" dirty="0">
                          <a:latin typeface="Times New Roman" pitchFamily="18" charset="0"/>
                          <a:cs typeface="Times New Roman" pitchFamily="18" charset="0"/>
                        </a:rPr>
                        <a:t>- Mở hộ cháu cái cửa !</a:t>
                      </a:r>
                    </a:p>
                    <a:p>
                      <a:endParaRPr lang="en-US" sz="2000" dirty="0">
                        <a:latin typeface="Times New Roman" pitchFamily="18" charset="0"/>
                        <a:cs typeface="Times New Roman" pitchFamily="18" charset="0"/>
                      </a:endParaRPr>
                    </a:p>
                  </a:txBody>
                  <a:tcPr>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3" name="矩形 259"/>
          <p:cNvSpPr>
            <a:spLocks noChangeArrowheads="1"/>
          </p:cNvSpPr>
          <p:nvPr/>
        </p:nvSpPr>
        <p:spPr bwMode="auto">
          <a:xfrm>
            <a:off x="15623" y="1375780"/>
            <a:ext cx="8928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spcBef>
                <a:spcPct val="50000"/>
              </a:spcBef>
              <a:buNone/>
            </a:pPr>
            <a:r>
              <a:rPr lang="en-US" altLang="zh-CN" sz="2400" b="1" dirty="0" err="1">
                <a:solidFill>
                  <a:srgbClr val="002060"/>
                </a:solidFill>
                <a:latin typeface="Times New Roman" pitchFamily="18" charset="0"/>
                <a:ea typeface="方正稚艺简体" panose="03000509000000000000" pitchFamily="65" charset="-122"/>
                <a:cs typeface="Times New Roman" pitchFamily="18" charset="0"/>
              </a:rPr>
              <a:t>Bài</a:t>
            </a:r>
            <a:r>
              <a:rPr lang="en-US" altLang="zh-CN" sz="2400" b="1" dirty="0">
                <a:solidFill>
                  <a:srgbClr val="002060"/>
                </a:solidFill>
                <a:latin typeface="Times New Roman" pitchFamily="18" charset="0"/>
                <a:ea typeface="方正稚艺简体" panose="03000509000000000000" pitchFamily="65" charset="-122"/>
                <a:cs typeface="Times New Roman" pitchFamily="18" charset="0"/>
              </a:rPr>
              <a:t> 3</a:t>
            </a:r>
            <a:r>
              <a:rPr lang="en-US" altLang="zh-CN" sz="2400" dirty="0">
                <a:solidFill>
                  <a:srgbClr val="002060"/>
                </a:solidFill>
                <a:latin typeface="Times New Roman" pitchFamily="18" charset="0"/>
                <a:ea typeface="方正稚艺简体" panose="03000509000000000000" pitchFamily="65" charset="-122"/>
                <a:cs typeface="Times New Roman" pitchFamily="18" charset="0"/>
              </a:rPr>
              <a:t> </a:t>
            </a:r>
            <a:r>
              <a:rPr lang="en-US" sz="2400" b="1" dirty="0">
                <a:solidFill>
                  <a:srgbClr val="002060"/>
                </a:solidFill>
                <a:latin typeface="Times New Roman" pitchFamily="18" charset="0"/>
              </a:rPr>
              <a:t>. </a:t>
            </a:r>
            <a:r>
              <a:rPr lang="vi-VN" altLang="en-US" sz="2400" b="1" i="1" dirty="0">
                <a:solidFill>
                  <a:srgbClr val="002060"/>
                </a:solidFill>
                <a:latin typeface="Times New Roman" pitchFamily="18" charset="0"/>
                <a:cs typeface="Times New Roman" pitchFamily="18" charset="0"/>
              </a:rPr>
              <a:t>So sánh từng cặp câu khiến dưới đây về tính lịch sự. Hãy cho biết vì sao những câu ấy giữ hoặc không giữ được phép lịch sự.</a:t>
            </a:r>
          </a:p>
        </p:txBody>
      </p:sp>
    </p:spTree>
    <p:extLst>
      <p:ext uri="{BB962C8B-B14F-4D97-AF65-F5344CB8AC3E}">
        <p14:creationId xmlns:p14="http://schemas.microsoft.com/office/powerpoint/2010/main" val="1893146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a:spLocks noGrp="1" noChangeArrowheads="1"/>
          </p:cNvSpPr>
          <p:nvPr>
            <p:ph type="body" sz="half" idx="1"/>
          </p:nvPr>
        </p:nvSpPr>
        <p:spPr>
          <a:xfrm>
            <a:off x="304800" y="171450"/>
            <a:ext cx="8534400" cy="571500"/>
          </a:xfrm>
          <a:noFill/>
        </p:spPr>
        <p:txBody>
          <a:bodyPr/>
          <a:lstStyle/>
          <a:p>
            <a:pPr algn="just" eaLnBrk="1" hangingPunct="1">
              <a:spcBef>
                <a:spcPct val="50000"/>
              </a:spcBef>
              <a:buFontTx/>
              <a:buNone/>
            </a:pPr>
            <a:r>
              <a:rPr lang="en-US" sz="2000" b="1" dirty="0" err="1" smtClean="0">
                <a:latin typeface="Times New Roman" pitchFamily="18" charset="0"/>
                <a:cs typeface="Times New Roman" pitchFamily="18" charset="0"/>
              </a:rPr>
              <a:t>Bài</a:t>
            </a:r>
            <a:r>
              <a:rPr lang="en-US" sz="2000" b="1" dirty="0" smtClean="0">
                <a:latin typeface="Times New Roman" pitchFamily="18" charset="0"/>
                <a:cs typeface="Times New Roman" pitchFamily="18" charset="0"/>
              </a:rPr>
              <a:t> 3: So </a:t>
            </a:r>
            <a:r>
              <a:rPr lang="en-US" sz="2000" b="1" dirty="0" err="1" smtClean="0">
                <a:latin typeface="Times New Roman" pitchFamily="18" charset="0"/>
                <a:cs typeface="Times New Roman" pitchFamily="18" charset="0"/>
              </a:rPr>
              <a:t>sánh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từng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cặp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khiến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dưới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đây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về</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tính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lịch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sự</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Hãy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vì</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những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ấy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giữ</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hoặc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giữ</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phép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lịch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sự</a:t>
            </a:r>
            <a:endParaRPr lang="en-US" sz="2000" b="1" dirty="0" smtClean="0">
              <a:latin typeface="Times New Roman" pitchFamily="18" charset="0"/>
              <a:cs typeface="Times New Roman" pitchFamily="18" charset="0"/>
            </a:endParaRPr>
          </a:p>
        </p:txBody>
      </p:sp>
      <p:sp>
        <p:nvSpPr>
          <p:cNvPr id="16387" name="Text Box 3"/>
          <p:cNvSpPr txBox="1">
            <a:spLocks noChangeArrowheads="1"/>
          </p:cNvSpPr>
          <p:nvPr/>
        </p:nvSpPr>
        <p:spPr bwMode="auto">
          <a:xfrm>
            <a:off x="3336925" y="1897856"/>
            <a:ext cx="184731" cy="584775"/>
          </a:xfrm>
          <a:prstGeom prst="rect">
            <a:avLst/>
          </a:prstGeom>
          <a:noFill/>
          <a:ln w="9525">
            <a:noFill/>
            <a:miter lim="800000"/>
            <a:headEnd/>
            <a:tailEnd/>
          </a:ln>
        </p:spPr>
        <p:txBody>
          <a:bodyPr wrap="none">
            <a:spAutoFit/>
          </a:bodyPr>
          <a:lstStyle/>
          <a:p>
            <a:endParaRPr lang="en-US" sz="3200"/>
          </a:p>
        </p:txBody>
      </p:sp>
      <p:graphicFrame>
        <p:nvGraphicFramePr>
          <p:cNvPr id="91140" name="Group 4"/>
          <p:cNvGraphicFramePr>
            <a:graphicFrameLocks noGrp="1"/>
          </p:cNvGraphicFramePr>
          <p:nvPr>
            <p:ph sz="half" idx="2"/>
          </p:nvPr>
        </p:nvGraphicFramePr>
        <p:xfrm>
          <a:off x="152400" y="857250"/>
          <a:ext cx="8839200" cy="4286252"/>
        </p:xfrm>
        <a:graphic>
          <a:graphicData uri="http://schemas.openxmlformats.org/drawingml/2006/table">
            <a:tbl>
              <a:tblPr/>
              <a:tblGrid>
                <a:gridCol w="4419600">
                  <a:extLst>
                    <a:ext uri="{9D8B030D-6E8A-4147-A177-3AD203B41FA5}">
                      <a16:colId xmlns="" xmlns:a16="http://schemas.microsoft.com/office/drawing/2014/main" val="20000"/>
                    </a:ext>
                  </a:extLst>
                </a:gridCol>
                <a:gridCol w="4419600">
                  <a:extLst>
                    <a:ext uri="{9D8B030D-6E8A-4147-A177-3AD203B41FA5}">
                      <a16:colId xmlns="" xmlns:a16="http://schemas.microsoft.com/office/drawing/2014/main" val="20001"/>
                    </a:ext>
                  </a:extLst>
                </a:gridCol>
              </a:tblGrid>
              <a:tr h="107156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71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71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16405" name="Text Box 21"/>
          <p:cNvSpPr txBox="1">
            <a:spLocks noChangeArrowheads="1"/>
          </p:cNvSpPr>
          <p:nvPr/>
        </p:nvSpPr>
        <p:spPr bwMode="auto">
          <a:xfrm>
            <a:off x="533400" y="914400"/>
            <a:ext cx="3886200" cy="584775"/>
          </a:xfrm>
          <a:prstGeom prst="rect">
            <a:avLst/>
          </a:prstGeom>
          <a:noFill/>
          <a:ln w="9525">
            <a:noFill/>
            <a:miter lim="800000"/>
            <a:headEnd/>
            <a:tailEnd/>
          </a:ln>
        </p:spPr>
        <p:txBody>
          <a:bodyPr>
            <a:spAutoFit/>
          </a:bodyPr>
          <a:lstStyle/>
          <a:p>
            <a:pPr>
              <a:spcBef>
                <a:spcPct val="50000"/>
              </a:spcBef>
            </a:pPr>
            <a:endParaRPr lang="en-US" sz="3200"/>
          </a:p>
        </p:txBody>
      </p:sp>
      <p:sp>
        <p:nvSpPr>
          <p:cNvPr id="16406" name="Rectangle 22"/>
          <p:cNvSpPr>
            <a:spLocks noChangeArrowheads="1"/>
          </p:cNvSpPr>
          <p:nvPr/>
        </p:nvSpPr>
        <p:spPr bwMode="auto">
          <a:xfrm>
            <a:off x="0" y="971550"/>
            <a:ext cx="3810000" cy="971550"/>
          </a:xfrm>
          <a:prstGeom prst="rect">
            <a:avLst/>
          </a:prstGeom>
          <a:noFill/>
          <a:ln w="9525">
            <a:noFill/>
            <a:miter lim="800000"/>
            <a:headEnd/>
            <a:tailEnd/>
          </a:ln>
        </p:spPr>
        <p:txBody>
          <a:bodyPr wrap="none" anchor="ctr"/>
          <a:lstStyle/>
          <a:p>
            <a:pPr algn="ctr"/>
            <a:r>
              <a:rPr lang="en-US" sz="2400"/>
              <a:t>a</a:t>
            </a:r>
            <a:r>
              <a:rPr lang="en-US" sz="2400" smtClean="0"/>
              <a:t>) </a:t>
            </a:r>
            <a:r>
              <a:rPr lang="en-US" sz="2400" smtClean="0">
                <a:latin typeface="Times New Roman" pitchFamily="18" charset="0"/>
                <a:cs typeface="Times New Roman" pitchFamily="18" charset="0"/>
              </a:rPr>
              <a:t>- Lan ơi, cho tớ về với!</a:t>
            </a:r>
          </a:p>
          <a:p>
            <a:pPr algn="ctr"/>
            <a:r>
              <a:rPr lang="en-US" sz="2400" smtClean="0">
                <a:latin typeface="Times New Roman" pitchFamily="18" charset="0"/>
                <a:cs typeface="Times New Roman" pitchFamily="18" charset="0"/>
              </a:rPr>
              <a:t> - Cho đi nhờ một cái!</a:t>
            </a:r>
          </a:p>
          <a:p>
            <a:pPr algn="ctr"/>
            <a:endParaRPr lang="en-US" sz="2400" dirty="0">
              <a:latin typeface="Times New Roman" pitchFamily="18" charset="0"/>
              <a:cs typeface="Times New Roman" pitchFamily="18" charset="0"/>
            </a:endParaRPr>
          </a:p>
        </p:txBody>
      </p:sp>
      <p:sp>
        <p:nvSpPr>
          <p:cNvPr id="16407" name="Rectangle 23"/>
          <p:cNvSpPr>
            <a:spLocks noChangeArrowheads="1"/>
          </p:cNvSpPr>
          <p:nvPr/>
        </p:nvSpPr>
        <p:spPr bwMode="auto">
          <a:xfrm>
            <a:off x="4648200" y="1028700"/>
            <a:ext cx="4191000" cy="971550"/>
          </a:xfrm>
          <a:prstGeom prst="rect">
            <a:avLst/>
          </a:prstGeom>
          <a:noFill/>
          <a:ln w="9525">
            <a:noFill/>
            <a:miter lim="800000"/>
            <a:headEnd/>
            <a:tailEnd/>
          </a:ln>
        </p:spPr>
        <p:txBody>
          <a:bodyPr wrap="none" anchor="ct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endParaRPr lang="en-US" sz="2400" dirty="0">
              <a:latin typeface="Times New Roman" pitchFamily="18" charset="0"/>
              <a:cs typeface="Times New Roman" pitchFamily="18" charset="0"/>
            </a:endParaRPr>
          </a:p>
          <a:p>
            <a:pPr algn="just">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cộc</a:t>
            </a:r>
            <a:r>
              <a:rPr lang="en-US" sz="2400" dirty="0">
                <a:latin typeface="Times New Roman" pitchFamily="18" charset="0"/>
                <a:cs typeface="Times New Roman" pitchFamily="18" charset="0"/>
              </a:rPr>
              <a:t> </a:t>
            </a:r>
          </a:p>
          <a:p>
            <a:pPr algn="just"/>
            <a:r>
              <a:rPr lang="en-US" sz="2400" dirty="0" err="1">
                <a:latin typeface="Times New Roman" pitchFamily="18" charset="0"/>
                <a:cs typeface="Times New Roman" pitchFamily="18" charset="0"/>
              </a:rPr>
              <a:t>lốc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16408" name="Rectangle 24"/>
          <p:cNvSpPr>
            <a:spLocks noChangeArrowheads="1"/>
          </p:cNvSpPr>
          <p:nvPr/>
        </p:nvSpPr>
        <p:spPr bwMode="auto">
          <a:xfrm>
            <a:off x="228600" y="2171700"/>
            <a:ext cx="4038600" cy="857250"/>
          </a:xfrm>
          <a:prstGeom prst="rect">
            <a:avLst/>
          </a:prstGeom>
          <a:noFill/>
          <a:ln w="9525">
            <a:noFill/>
            <a:miter lim="800000"/>
            <a:headEnd/>
            <a:tailEnd/>
          </a:ln>
        </p:spPr>
        <p:txBody>
          <a:bodyPr wrap="none" anchor="ctr"/>
          <a:lstStyle/>
          <a:p>
            <a:pPr algn="ctr"/>
            <a:r>
              <a:rPr lang="en-US" sz="2200" dirty="0" smtClean="0">
                <a:latin typeface="Times New Roman" pitchFamily="18" charset="0"/>
                <a:cs typeface="Times New Roman" pitchFamily="18" charset="0"/>
              </a:rPr>
              <a:t>b</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Chiều</a:t>
            </a:r>
            <a:r>
              <a:rPr lang="en-US" sz="2200" dirty="0">
                <a:latin typeface="Times New Roman" pitchFamily="18" charset="0"/>
                <a:cs typeface="Times New Roman" pitchFamily="18" charset="0"/>
              </a:rPr>
              <a:t> nay, </a:t>
            </a:r>
            <a:r>
              <a:rPr lang="en-US" sz="2200" dirty="0" err="1">
                <a:latin typeface="Times New Roman" pitchFamily="18" charset="0"/>
                <a:cs typeface="Times New Roman" pitchFamily="18" charset="0"/>
              </a:rPr>
              <a:t>chị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nhé</a:t>
            </a:r>
            <a:r>
              <a:rPr lang="en-US" sz="2200" dirty="0">
                <a:latin typeface="Times New Roman" pitchFamily="18" charset="0"/>
                <a:cs typeface="Times New Roman" pitchFamily="18" charset="0"/>
              </a:rPr>
              <a:t>!</a:t>
            </a:r>
          </a:p>
          <a:p>
            <a:pPr algn="ctr"/>
            <a:r>
              <a:rPr lang="en-US" sz="2200" dirty="0">
                <a:latin typeface="Times New Roman" pitchFamily="18" charset="0"/>
                <a:cs typeface="Times New Roman" pitchFamily="18" charset="0"/>
              </a:rPr>
              <a:t> </a:t>
            </a:r>
          </a:p>
          <a:p>
            <a:pPr algn="ct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Chiều</a:t>
            </a:r>
            <a:r>
              <a:rPr lang="en-US" sz="2200" dirty="0">
                <a:latin typeface="Times New Roman" pitchFamily="18" charset="0"/>
                <a:cs typeface="Times New Roman" pitchFamily="18" charset="0"/>
              </a:rPr>
              <a:t> nay, </a:t>
            </a:r>
            <a:r>
              <a:rPr lang="en-US" sz="2200" dirty="0" err="1">
                <a:latin typeface="Times New Roman" pitchFamily="18" charset="0"/>
                <a:cs typeface="Times New Roman" pitchFamily="18" charset="0"/>
              </a:rPr>
              <a:t>chị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đấy</a:t>
            </a:r>
            <a:r>
              <a:rPr lang="en-US" sz="2200" dirty="0">
                <a:latin typeface="Times New Roman" pitchFamily="18" charset="0"/>
                <a:cs typeface="Times New Roman" pitchFamily="18" charset="0"/>
              </a:rPr>
              <a:t>!</a:t>
            </a:r>
          </a:p>
          <a:p>
            <a:pPr algn="ctr"/>
            <a:endParaRPr lang="en-US" sz="2800" dirty="0">
              <a:latin typeface="Times New Roman" pitchFamily="18" charset="0"/>
              <a:cs typeface="Times New Roman" pitchFamily="18" charset="0"/>
            </a:endParaRPr>
          </a:p>
        </p:txBody>
      </p:sp>
      <p:sp>
        <p:nvSpPr>
          <p:cNvPr id="91161" name="Rectangle 25"/>
          <p:cNvSpPr>
            <a:spLocks noChangeArrowheads="1"/>
          </p:cNvSpPr>
          <p:nvPr/>
        </p:nvSpPr>
        <p:spPr bwMode="auto">
          <a:xfrm>
            <a:off x="4572000" y="2114550"/>
            <a:ext cx="4572000" cy="857250"/>
          </a:xfrm>
          <a:prstGeom prst="rect">
            <a:avLst/>
          </a:prstGeom>
          <a:noFill/>
          <a:ln w="9525">
            <a:noFill/>
            <a:miter lim="800000"/>
            <a:headEnd/>
            <a:tailEnd/>
          </a:ln>
        </p:spPr>
        <p:txBody>
          <a:bodyPr wrap="none" anchor="ctr"/>
          <a:lstStyle/>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endParaRPr lang="en-US" sz="2400" dirty="0">
              <a:latin typeface="Times New Roman" pitchFamily="18" charset="0"/>
              <a:cs typeface="Times New Roman" pitchFamily="18" charset="0"/>
            </a:endParaRPr>
          </a:p>
          <a:p>
            <a:pPr>
              <a:buFontTx/>
              <a:buChar char="-"/>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buộc</a:t>
            </a:r>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
        <p:nvSpPr>
          <p:cNvPr id="91162" name="Rectangle 26"/>
          <p:cNvSpPr>
            <a:spLocks noChangeArrowheads="1"/>
          </p:cNvSpPr>
          <p:nvPr/>
        </p:nvSpPr>
        <p:spPr bwMode="auto">
          <a:xfrm>
            <a:off x="4572000" y="3143250"/>
            <a:ext cx="4038600" cy="971550"/>
          </a:xfrm>
          <a:prstGeom prst="rect">
            <a:avLst/>
          </a:prstGeom>
          <a:noFill/>
          <a:ln w="9525">
            <a:noFill/>
            <a:miter lim="800000"/>
            <a:headEnd/>
            <a:tailEnd/>
          </a:ln>
        </p:spPr>
        <p:txBody>
          <a:bodyPr wrap="none" anchor="ctr"/>
          <a:lstStyle/>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a:t>
            </a:r>
            <a:r>
              <a:rPr lang="en-US" sz="2200" dirty="0">
                <a:latin typeface="Times New Roman" pitchFamily="18" charset="0"/>
                <a:cs typeface="Times New Roman" pitchFamily="18" charset="0"/>
              </a:rPr>
              <a:t> khan, </a:t>
            </a:r>
            <a:r>
              <a:rPr lang="en-US" sz="2200" dirty="0" err="1">
                <a:latin typeface="Times New Roman" pitchFamily="18" charset="0"/>
                <a:cs typeface="Times New Roman" pitchFamily="18" charset="0"/>
              </a:rPr>
              <a:t>mệnh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lệnh</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lịch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thuyết</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tốn</a:t>
            </a:r>
            <a:endParaRPr lang="en-US" sz="22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16411" name="Rectangle 27"/>
          <p:cNvSpPr>
            <a:spLocks noChangeArrowheads="1"/>
          </p:cNvSpPr>
          <p:nvPr/>
        </p:nvSpPr>
        <p:spPr bwMode="auto">
          <a:xfrm>
            <a:off x="152400" y="3200400"/>
            <a:ext cx="4038600" cy="971550"/>
          </a:xfrm>
          <a:prstGeom prst="rect">
            <a:avLst/>
          </a:prstGeom>
          <a:noFill/>
          <a:ln w="9525">
            <a:noFill/>
            <a:miter lim="800000"/>
            <a:headEnd/>
            <a:tailEnd/>
          </a:ln>
        </p:spPr>
        <p:txBody>
          <a:bodyPr wrap="none" anchor="ctr"/>
          <a:lstStyle/>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Đừng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 Theo </a:t>
            </a:r>
            <a:r>
              <a:rPr lang="en-US" sz="2400" dirty="0" err="1">
                <a:latin typeface="Times New Roman" pitchFamily="18" charset="0"/>
                <a:cs typeface="Times New Roman" pitchFamily="18" charset="0"/>
              </a:rPr>
              <a:t>tớ</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p>
          <a:p>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16412" name="Rectangle 28"/>
          <p:cNvSpPr>
            <a:spLocks noChangeArrowheads="1"/>
          </p:cNvSpPr>
          <p:nvPr/>
        </p:nvSpPr>
        <p:spPr bwMode="auto">
          <a:xfrm>
            <a:off x="152400" y="4286250"/>
            <a:ext cx="4038600" cy="971550"/>
          </a:xfrm>
          <a:prstGeom prst="rect">
            <a:avLst/>
          </a:prstGeom>
          <a:noFill/>
          <a:ln w="9525">
            <a:noFill/>
            <a:miter lim="800000"/>
            <a:headEnd/>
            <a:tailEnd/>
          </a:ln>
        </p:spPr>
        <p:txBody>
          <a:bodyPr wrap="none" anchor="ctr"/>
          <a:lstStyle/>
          <a:p>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cửa</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cửa</a:t>
            </a:r>
            <a:r>
              <a:rPr lang="en-US" sz="2400" dirty="0">
                <a:latin typeface="Times New Roman" pitchFamily="18" charset="0"/>
                <a:cs typeface="Times New Roman" pitchFamily="18" charset="0"/>
              </a:rPr>
              <a:t> </a:t>
            </a:r>
          </a:p>
          <a:p>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91165" name="Rectangle 29"/>
          <p:cNvSpPr>
            <a:spLocks noChangeArrowheads="1"/>
          </p:cNvSpPr>
          <p:nvPr/>
        </p:nvSpPr>
        <p:spPr bwMode="auto">
          <a:xfrm>
            <a:off x="4648200" y="4171950"/>
            <a:ext cx="4267200" cy="971550"/>
          </a:xfrm>
          <a:prstGeom prst="rect">
            <a:avLst/>
          </a:prstGeom>
          <a:noFill/>
          <a:ln w="9525">
            <a:noFill/>
            <a:miter lim="800000"/>
            <a:headEnd/>
            <a:tailEnd/>
          </a:ln>
        </p:spPr>
        <p:txBody>
          <a:bodyPr wrap="none" anchor="ctr"/>
          <a:lstStyle/>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lốc</a:t>
            </a:r>
            <a:endParaRPr lang="en-US" sz="2400" dirty="0">
              <a:latin typeface="Times New Roman" pitchFamily="18" charset="0"/>
              <a:cs typeface="Times New Roman" pitchFamily="18" charset="0"/>
            </a:endParaRPr>
          </a:p>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endParaRPr lang="en-US" sz="24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16421" name="Text Box 37"/>
          <p:cNvSpPr txBox="1">
            <a:spLocks noChangeArrowheads="1"/>
          </p:cNvSpPr>
          <p:nvPr/>
        </p:nvSpPr>
        <p:spPr bwMode="auto">
          <a:xfrm>
            <a:off x="-1844675" y="4544616"/>
            <a:ext cx="184731" cy="461665"/>
          </a:xfrm>
          <a:prstGeom prst="rect">
            <a:avLst/>
          </a:prstGeom>
          <a:noFill/>
          <a:ln w="9525">
            <a:noFill/>
            <a:miter lim="800000"/>
            <a:headEnd/>
            <a:tailEnd/>
          </a:ln>
        </p:spPr>
        <p:txBody>
          <a:bodyPr wrap="none">
            <a:spAutoFit/>
          </a:bodyPr>
          <a:lstStyle/>
          <a:p>
            <a:endParaRPr lang="en-US" sz="2400"/>
          </a:p>
        </p:txBody>
      </p:sp>
      <p:sp>
        <p:nvSpPr>
          <p:cNvPr id="16429" name="Line 45"/>
          <p:cNvSpPr>
            <a:spLocks noChangeShapeType="1"/>
          </p:cNvSpPr>
          <p:nvPr/>
        </p:nvSpPr>
        <p:spPr bwMode="auto">
          <a:xfrm>
            <a:off x="1219200" y="457200"/>
            <a:ext cx="2743200" cy="0"/>
          </a:xfrm>
          <a:prstGeom prst="line">
            <a:avLst/>
          </a:prstGeom>
          <a:noFill/>
          <a:ln w="9525">
            <a:solidFill>
              <a:schemeClr val="tx1"/>
            </a:solidFill>
            <a:round/>
            <a:headEnd/>
            <a:tailEnd/>
          </a:ln>
        </p:spPr>
        <p:txBody>
          <a:bodyPr/>
          <a:lstStyle/>
          <a:p>
            <a:endParaRPr lang="en-US"/>
          </a:p>
        </p:txBody>
      </p:sp>
      <p:sp>
        <p:nvSpPr>
          <p:cNvPr id="16430" name="Line 46"/>
          <p:cNvSpPr>
            <a:spLocks noChangeShapeType="1"/>
          </p:cNvSpPr>
          <p:nvPr/>
        </p:nvSpPr>
        <p:spPr bwMode="auto">
          <a:xfrm>
            <a:off x="5257800" y="342900"/>
            <a:ext cx="0" cy="0"/>
          </a:xfrm>
          <a:prstGeom prst="line">
            <a:avLst/>
          </a:prstGeom>
          <a:noFill/>
          <a:ln w="9525">
            <a:solidFill>
              <a:schemeClr val="tx1"/>
            </a:solidFill>
            <a:round/>
            <a:headEnd/>
            <a:tailEnd/>
          </a:ln>
        </p:spPr>
        <p:txBody>
          <a:bodyPr/>
          <a:lstStyle/>
          <a:p>
            <a:endParaRPr lang="en-US"/>
          </a:p>
        </p:txBody>
      </p:sp>
      <p:sp>
        <p:nvSpPr>
          <p:cNvPr id="16432" name="Line 48"/>
          <p:cNvSpPr>
            <a:spLocks noChangeShapeType="1"/>
          </p:cNvSpPr>
          <p:nvPr/>
        </p:nvSpPr>
        <p:spPr bwMode="auto">
          <a:xfrm>
            <a:off x="7772400" y="457200"/>
            <a:ext cx="9144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407"/>
                                        </p:tgtEl>
                                        <p:attrNameLst>
                                          <p:attrName>style.visibility</p:attrName>
                                        </p:attrNameLst>
                                      </p:cBhvr>
                                      <p:to>
                                        <p:strVal val="visible"/>
                                      </p:to>
                                    </p:set>
                                    <p:animEffect transition="in" filter="diamond(in)">
                                      <p:cBhvr>
                                        <p:cTn id="7" dur="2000"/>
                                        <p:tgtEl>
                                          <p:spTgt spid="164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1161"/>
                                        </p:tgtEl>
                                        <p:attrNameLst>
                                          <p:attrName>style.visibility</p:attrName>
                                        </p:attrNameLst>
                                      </p:cBhvr>
                                      <p:to>
                                        <p:strVal val="visible"/>
                                      </p:to>
                                    </p:set>
                                    <p:animEffect transition="in" filter="diamond(in)">
                                      <p:cBhvr>
                                        <p:cTn id="12" dur="2000"/>
                                        <p:tgtEl>
                                          <p:spTgt spid="9116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1162"/>
                                        </p:tgtEl>
                                        <p:attrNameLst>
                                          <p:attrName>style.visibility</p:attrName>
                                        </p:attrNameLst>
                                      </p:cBhvr>
                                      <p:to>
                                        <p:strVal val="visible"/>
                                      </p:to>
                                    </p:set>
                                    <p:animEffect transition="in" filter="diamond(in)">
                                      <p:cBhvr>
                                        <p:cTn id="17" dur="2000"/>
                                        <p:tgtEl>
                                          <p:spTgt spid="911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1165"/>
                                        </p:tgtEl>
                                        <p:attrNameLst>
                                          <p:attrName>style.visibility</p:attrName>
                                        </p:attrNameLst>
                                      </p:cBhvr>
                                      <p:to>
                                        <p:strVal val="visible"/>
                                      </p:to>
                                    </p:set>
                                    <p:animEffect transition="in" filter="diamond(in)">
                                      <p:cBhvr>
                                        <p:cTn id="22" dur="2000"/>
                                        <p:tgtEl>
                                          <p:spTgt spid="9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7" grpId="0"/>
      <p:bldP spid="91161" grpId="0"/>
      <p:bldP spid="91162" grpId="0"/>
      <p:bldP spid="911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1491629"/>
            <a:ext cx="2267744" cy="1669907"/>
          </a:xfrm>
          <a:prstGeom prst="rect">
            <a:avLst/>
          </a:prstGeom>
        </p:spPr>
      </p:pic>
      <p:pic>
        <p:nvPicPr>
          <p:cNvPr id="5"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520" y="645196"/>
            <a:ext cx="1331640" cy="931610"/>
          </a:xfrm>
          <a:prstGeom prst="rect">
            <a:avLst/>
          </a:prstGeom>
        </p:spPr>
      </p:pic>
      <p:sp>
        <p:nvSpPr>
          <p:cNvPr id="7" name="Text Box 28"/>
          <p:cNvSpPr txBox="1">
            <a:spLocks noChangeArrowheads="1"/>
          </p:cNvSpPr>
          <p:nvPr/>
        </p:nvSpPr>
        <p:spPr bwMode="auto">
          <a:xfrm>
            <a:off x="14156" y="1491630"/>
            <a:ext cx="7006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i="1" dirty="0" err="1">
                <a:solidFill>
                  <a:srgbClr val="002060"/>
                </a:solidFill>
                <a:latin typeface="Times New Roman" pitchFamily="18" charset="0"/>
                <a:cs typeface="Times New Roman" pitchFamily="18" charset="0"/>
              </a:rPr>
              <a:t>Bài</a:t>
            </a:r>
            <a:r>
              <a:rPr lang="en-US" altLang="en-US" sz="2400" b="1" i="1" dirty="0">
                <a:solidFill>
                  <a:srgbClr val="002060"/>
                </a:solidFill>
                <a:latin typeface="Times New Roman" pitchFamily="18" charset="0"/>
                <a:cs typeface="Times New Roman" pitchFamily="18" charset="0"/>
              </a:rPr>
              <a:t> 4. </a:t>
            </a:r>
            <a:r>
              <a:rPr lang="vi-VN" altLang="en-US" sz="2400" b="1" i="1" dirty="0">
                <a:solidFill>
                  <a:srgbClr val="002060"/>
                </a:solidFill>
                <a:latin typeface="Times New Roman" pitchFamily="18" charset="0"/>
                <a:cs typeface="Times New Roman" pitchFamily="18" charset="0"/>
              </a:rPr>
              <a:t>Đặt câu khiến phù hợp với các tình huống sau:</a:t>
            </a:r>
          </a:p>
        </p:txBody>
      </p:sp>
      <p:sp>
        <p:nvSpPr>
          <p:cNvPr id="8" name="Text Box 29"/>
          <p:cNvSpPr txBox="1">
            <a:spLocks noChangeArrowheads="1"/>
          </p:cNvSpPr>
          <p:nvPr/>
        </p:nvSpPr>
        <p:spPr bwMode="auto">
          <a:xfrm>
            <a:off x="107504" y="1983245"/>
            <a:ext cx="72221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vi-VN" altLang="en-US" sz="2400" dirty="0">
                <a:latin typeface="Times New Roman" pitchFamily="18" charset="0"/>
                <a:cs typeface="Times New Roman" pitchFamily="18" charset="0"/>
              </a:rPr>
              <a:t>a, Em muốn xin tiền bố mẹ để mua một quyển </a:t>
            </a:r>
            <a:endParaRPr lang="en-US" altLang="en-US" sz="2400" dirty="0">
              <a:latin typeface="Times New Roman" pitchFamily="18" charset="0"/>
              <a:cs typeface="Times New Roman" pitchFamily="18" charset="0"/>
            </a:endParaRPr>
          </a:p>
          <a:p>
            <a:pPr algn="just" eaLnBrk="1" hangingPunct="1">
              <a:spcBef>
                <a:spcPct val="50000"/>
              </a:spcBef>
            </a:pPr>
            <a:r>
              <a:rPr lang="vi-VN" altLang="en-US" sz="2400" dirty="0">
                <a:latin typeface="Times New Roman" pitchFamily="18" charset="0"/>
                <a:cs typeface="Times New Roman" pitchFamily="18" charset="0"/>
              </a:rPr>
              <a:t>sổ</a:t>
            </a:r>
            <a:r>
              <a:rPr lang="en-US" altLang="en-US" sz="2400" dirty="0">
                <a:latin typeface="Times New Roman" pitchFamily="18" charset="0"/>
                <a:cs typeface="Times New Roman" pitchFamily="18" charset="0"/>
              </a:rPr>
              <a:t> </a:t>
            </a:r>
            <a:r>
              <a:rPr lang="vi-VN" altLang="en-US" sz="2400" dirty="0">
                <a:latin typeface="Times New Roman" pitchFamily="18" charset="0"/>
                <a:cs typeface="Times New Roman" pitchFamily="18" charset="0"/>
              </a:rPr>
              <a:t>ghi chép.</a:t>
            </a:r>
          </a:p>
        </p:txBody>
      </p:sp>
      <p:sp>
        <p:nvSpPr>
          <p:cNvPr id="9" name="Text Box 30"/>
          <p:cNvSpPr txBox="1">
            <a:spLocks noChangeArrowheads="1"/>
          </p:cNvSpPr>
          <p:nvPr/>
        </p:nvSpPr>
        <p:spPr bwMode="auto">
          <a:xfrm>
            <a:off x="107504" y="3161536"/>
            <a:ext cx="6408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vi-VN" altLang="en-US" sz="2400" dirty="0">
                <a:latin typeface="Times New Roman" pitchFamily="18" charset="0"/>
                <a:cs typeface="Times New Roman" pitchFamily="18" charset="0"/>
              </a:rPr>
              <a:t>b,</a:t>
            </a:r>
            <a:r>
              <a:rPr lang="en-US" altLang="en-US" sz="2400" dirty="0">
                <a:latin typeface="Times New Roman" pitchFamily="18" charset="0"/>
                <a:cs typeface="Times New Roman" pitchFamily="18" charset="0"/>
              </a:rPr>
              <a:t> </a:t>
            </a:r>
            <a:r>
              <a:rPr lang="vi-VN" altLang="en-US" sz="2400" dirty="0">
                <a:latin typeface="Times New Roman" pitchFamily="18" charset="0"/>
                <a:cs typeface="Times New Roman" pitchFamily="18" charset="0"/>
              </a:rPr>
              <a:t>Em đi học về nhà, nhưng nhà em chưa có ai</a:t>
            </a:r>
            <a:r>
              <a:rPr lang="en-US" altLang="en-US" sz="2400" dirty="0">
                <a:latin typeface="Times New Roman" pitchFamily="18" charset="0"/>
                <a:cs typeface="Times New Roman" pitchFamily="18" charset="0"/>
              </a:rPr>
              <a:t> </a:t>
            </a:r>
            <a:r>
              <a:rPr lang="vi-VN" altLang="en-US" sz="2400" dirty="0">
                <a:latin typeface="Times New Roman" pitchFamily="18" charset="0"/>
                <a:cs typeface="Times New Roman" pitchFamily="18" charset="0"/>
              </a:rPr>
              <a:t>về, em muốn ngồi nhờ bên nhà hàng xóm để</a:t>
            </a:r>
            <a:r>
              <a:rPr lang="en-US" altLang="en-US" sz="2400" dirty="0">
                <a:latin typeface="Times New Roman" pitchFamily="18" charset="0"/>
                <a:cs typeface="Times New Roman" pitchFamily="18" charset="0"/>
              </a:rPr>
              <a:t> </a:t>
            </a:r>
            <a:r>
              <a:rPr lang="vi-VN" altLang="en-US" sz="2400" dirty="0">
                <a:latin typeface="Times New Roman" pitchFamily="18" charset="0"/>
                <a:cs typeface="Times New Roman" pitchFamily="18" charset="0"/>
              </a:rPr>
              <a:t>chờ bố mẹ về.</a:t>
            </a:r>
          </a:p>
        </p:txBody>
      </p:sp>
      <p:pic>
        <p:nvPicPr>
          <p:cNvPr id="1026" name="Picture 2" descr="C:\Users\tt\Desktop\LTVC 4- giữ phép LS tỉnh\ảnh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7334" y="3291830"/>
            <a:ext cx="1685587"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519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circle(in)">
                                      <p:cBhvr>
                                        <p:cTn id="3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2495550"/>
            <a:ext cx="9144000" cy="1692771"/>
          </a:xfrm>
          <a:prstGeom prst="rect">
            <a:avLst/>
          </a:prstGeom>
          <a:noFill/>
          <a:ln w="9525">
            <a:noFill/>
            <a:miter lim="800000"/>
            <a:headEnd/>
            <a:tailEnd/>
          </a:ln>
        </p:spPr>
        <p:txBody>
          <a:bodyPr wrap="square">
            <a:spAutoFit/>
          </a:bodyPr>
          <a:lstStyle/>
          <a:p>
            <a:pPr>
              <a:spcBef>
                <a:spcPct val="50000"/>
              </a:spcBef>
              <a:buFontTx/>
              <a:buChar char="-"/>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Xin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con </a:t>
            </a:r>
            <a:r>
              <a:rPr lang="en-US" sz="2600" dirty="0" err="1">
                <a:latin typeface="Times New Roman" pitchFamily="18" charset="0"/>
                <a:cs typeface="Times New Roman" pitchFamily="18" charset="0"/>
              </a:rPr>
              <a:t>tiền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mua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quyển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sổ</a:t>
            </a:r>
            <a:r>
              <a:rPr lang="en-US" sz="2600" dirty="0">
                <a:latin typeface="Times New Roman" pitchFamily="18" charset="0"/>
                <a:cs typeface="Times New Roman" pitchFamily="18" charset="0"/>
              </a:rPr>
              <a:t> ạ! </a:t>
            </a:r>
          </a:p>
          <a:p>
            <a:pPr>
              <a:spcBef>
                <a:spcPct val="50000"/>
              </a:spcBef>
              <a:buFontTx/>
              <a:buChar char="-"/>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con </a:t>
            </a:r>
            <a:r>
              <a:rPr lang="en-US" sz="2600" dirty="0" err="1">
                <a:latin typeface="Times New Roman" pitchFamily="18" charset="0"/>
                <a:cs typeface="Times New Roman" pitchFamily="18" charset="0"/>
              </a:rPr>
              <a:t>tiền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mua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quyển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sổ</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nhé</a:t>
            </a:r>
            <a:r>
              <a:rPr lang="en-US" sz="2600" dirty="0">
                <a:latin typeface="Times New Roman" pitchFamily="18" charset="0"/>
                <a:cs typeface="Times New Roman" pitchFamily="18" charset="0"/>
              </a:rPr>
              <a:t>! </a:t>
            </a:r>
          </a:p>
          <a:p>
            <a:pPr>
              <a:spcBef>
                <a:spcPct val="50000"/>
              </a:spcBef>
            </a:pPr>
            <a:r>
              <a:rPr lang="en-US" sz="2600" dirty="0" smtClean="0">
                <a:latin typeface="Times New Roman" pitchFamily="18" charset="0"/>
                <a:cs typeface="Times New Roman" pitchFamily="18" charset="0"/>
              </a:rPr>
              <a:t>                                                </a:t>
            </a:r>
            <a:endParaRPr lang="en-US" sz="2600" dirty="0">
              <a:latin typeface="Times New Roman" pitchFamily="18" charset="0"/>
              <a:cs typeface="Times New Roman" pitchFamily="18" charset="0"/>
            </a:endParaRPr>
          </a:p>
        </p:txBody>
      </p:sp>
      <p:sp>
        <p:nvSpPr>
          <p:cNvPr id="4" name="Text Box 28"/>
          <p:cNvSpPr txBox="1">
            <a:spLocks noChangeArrowheads="1"/>
          </p:cNvSpPr>
          <p:nvPr/>
        </p:nvSpPr>
        <p:spPr bwMode="auto">
          <a:xfrm>
            <a:off x="14156" y="1491630"/>
            <a:ext cx="7006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i="1" dirty="0" err="1">
                <a:solidFill>
                  <a:srgbClr val="002060"/>
                </a:solidFill>
                <a:latin typeface="Times New Roman" pitchFamily="18" charset="0"/>
                <a:cs typeface="Times New Roman" pitchFamily="18" charset="0"/>
              </a:rPr>
              <a:t>Bài</a:t>
            </a:r>
            <a:r>
              <a:rPr lang="en-US" altLang="en-US" sz="2400" b="1" i="1" dirty="0">
                <a:solidFill>
                  <a:srgbClr val="002060"/>
                </a:solidFill>
                <a:latin typeface="Times New Roman" pitchFamily="18" charset="0"/>
                <a:cs typeface="Times New Roman" pitchFamily="18" charset="0"/>
              </a:rPr>
              <a:t> 4. </a:t>
            </a:r>
            <a:r>
              <a:rPr lang="vi-VN" altLang="en-US" sz="2400" b="1" i="1" dirty="0">
                <a:solidFill>
                  <a:srgbClr val="002060"/>
                </a:solidFill>
                <a:latin typeface="Times New Roman" pitchFamily="18" charset="0"/>
                <a:cs typeface="Times New Roman" pitchFamily="18" charset="0"/>
              </a:rPr>
              <a:t>Đặt câu khiến phù hợp với các tình huống sau:</a:t>
            </a:r>
          </a:p>
        </p:txBody>
      </p:sp>
      <p:sp>
        <p:nvSpPr>
          <p:cNvPr id="5" name="Text Box 29"/>
          <p:cNvSpPr txBox="1">
            <a:spLocks noChangeArrowheads="1"/>
          </p:cNvSpPr>
          <p:nvPr/>
        </p:nvSpPr>
        <p:spPr bwMode="auto">
          <a:xfrm>
            <a:off x="107504" y="1983245"/>
            <a:ext cx="888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vi-VN" altLang="en-US" sz="2400" dirty="0">
                <a:solidFill>
                  <a:srgbClr val="FF0000"/>
                </a:solidFill>
                <a:latin typeface="Times New Roman" pitchFamily="18" charset="0"/>
                <a:cs typeface="Times New Roman" pitchFamily="18" charset="0"/>
              </a:rPr>
              <a:t>a, Em muốn xin tiền bố mẹ để mua một quyển </a:t>
            </a:r>
            <a:r>
              <a:rPr lang="vi-VN" altLang="en-US" sz="2400" dirty="0" smtClean="0">
                <a:solidFill>
                  <a:srgbClr val="FF0000"/>
                </a:solidFill>
                <a:latin typeface="Times New Roman" pitchFamily="18" charset="0"/>
                <a:cs typeface="Times New Roman" pitchFamily="18" charset="0"/>
              </a:rPr>
              <a:t>sổ</a:t>
            </a:r>
            <a:r>
              <a:rPr lang="en-US" altLang="en-US" sz="2400" dirty="0" smtClean="0">
                <a:solidFill>
                  <a:srgbClr val="FF0000"/>
                </a:solidFill>
                <a:latin typeface="Times New Roman" pitchFamily="18" charset="0"/>
                <a:cs typeface="Times New Roman" pitchFamily="18" charset="0"/>
              </a:rPr>
              <a:t> </a:t>
            </a:r>
            <a:r>
              <a:rPr lang="vi-VN" altLang="en-US" sz="2400" dirty="0">
                <a:solidFill>
                  <a:srgbClr val="FF0000"/>
                </a:solidFill>
                <a:latin typeface="Times New Roman" pitchFamily="18" charset="0"/>
                <a:cs typeface="Times New Roman" pitchFamily="18" charset="0"/>
              </a:rPr>
              <a:t>ghi chép.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8"/>
          <p:cNvSpPr txBox="1">
            <a:spLocks noChangeArrowheads="1"/>
          </p:cNvSpPr>
          <p:nvPr/>
        </p:nvSpPr>
        <p:spPr bwMode="auto">
          <a:xfrm>
            <a:off x="0" y="1200150"/>
            <a:ext cx="7006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i="1" dirty="0" err="1">
                <a:solidFill>
                  <a:srgbClr val="002060"/>
                </a:solidFill>
                <a:latin typeface="Times New Roman" pitchFamily="18" charset="0"/>
                <a:cs typeface="Times New Roman" pitchFamily="18" charset="0"/>
              </a:rPr>
              <a:t>Bài</a:t>
            </a:r>
            <a:r>
              <a:rPr lang="en-US" altLang="en-US" sz="2400" b="1" i="1" dirty="0">
                <a:solidFill>
                  <a:srgbClr val="002060"/>
                </a:solidFill>
                <a:latin typeface="Times New Roman" pitchFamily="18" charset="0"/>
                <a:cs typeface="Times New Roman" pitchFamily="18" charset="0"/>
              </a:rPr>
              <a:t> 4. </a:t>
            </a:r>
            <a:r>
              <a:rPr lang="vi-VN" altLang="en-US" sz="2400" b="1" i="1" dirty="0">
                <a:solidFill>
                  <a:srgbClr val="002060"/>
                </a:solidFill>
                <a:latin typeface="Times New Roman" pitchFamily="18" charset="0"/>
                <a:cs typeface="Times New Roman" pitchFamily="18" charset="0"/>
              </a:rPr>
              <a:t>Đặt câu khiến phù hợp với các tình huống sau:</a:t>
            </a:r>
          </a:p>
        </p:txBody>
      </p:sp>
      <p:sp>
        <p:nvSpPr>
          <p:cNvPr id="6" name="Text Box 30"/>
          <p:cNvSpPr txBox="1">
            <a:spLocks noChangeArrowheads="1"/>
          </p:cNvSpPr>
          <p:nvPr/>
        </p:nvSpPr>
        <p:spPr bwMode="auto">
          <a:xfrm>
            <a:off x="228600" y="1657350"/>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vi-VN" altLang="en-US" sz="2400" dirty="0">
                <a:solidFill>
                  <a:srgbClr val="FF0000"/>
                </a:solidFill>
                <a:latin typeface="Times New Roman" pitchFamily="18" charset="0"/>
                <a:cs typeface="Times New Roman" pitchFamily="18" charset="0"/>
              </a:rPr>
              <a:t>b,</a:t>
            </a:r>
            <a:r>
              <a:rPr lang="en-US" altLang="en-US" sz="2400" dirty="0">
                <a:solidFill>
                  <a:srgbClr val="FF0000"/>
                </a:solidFill>
                <a:latin typeface="Times New Roman" pitchFamily="18" charset="0"/>
                <a:cs typeface="Times New Roman" pitchFamily="18" charset="0"/>
              </a:rPr>
              <a:t> </a:t>
            </a:r>
            <a:r>
              <a:rPr lang="vi-VN" altLang="en-US" sz="2400" dirty="0">
                <a:solidFill>
                  <a:srgbClr val="FF0000"/>
                </a:solidFill>
                <a:latin typeface="Times New Roman" pitchFamily="18" charset="0"/>
                <a:cs typeface="Times New Roman" pitchFamily="18" charset="0"/>
              </a:rPr>
              <a:t>Em đi học về nhà, nhưng nhà em chưa có ai</a:t>
            </a:r>
            <a:r>
              <a:rPr lang="en-US" altLang="en-US" sz="2400" dirty="0">
                <a:solidFill>
                  <a:srgbClr val="FF0000"/>
                </a:solidFill>
                <a:latin typeface="Times New Roman" pitchFamily="18" charset="0"/>
                <a:cs typeface="Times New Roman" pitchFamily="18" charset="0"/>
              </a:rPr>
              <a:t> </a:t>
            </a:r>
            <a:r>
              <a:rPr lang="vi-VN" altLang="en-US" sz="2400" dirty="0">
                <a:solidFill>
                  <a:srgbClr val="FF0000"/>
                </a:solidFill>
                <a:latin typeface="Times New Roman" pitchFamily="18" charset="0"/>
                <a:cs typeface="Times New Roman" pitchFamily="18" charset="0"/>
              </a:rPr>
              <a:t>về, em muốn ngồi nhờ bên nhà hàng xóm để</a:t>
            </a:r>
            <a:r>
              <a:rPr lang="en-US" altLang="en-US" sz="2400" dirty="0">
                <a:solidFill>
                  <a:srgbClr val="FF0000"/>
                </a:solidFill>
                <a:latin typeface="Times New Roman" pitchFamily="18" charset="0"/>
                <a:cs typeface="Times New Roman" pitchFamily="18" charset="0"/>
              </a:rPr>
              <a:t> </a:t>
            </a:r>
            <a:r>
              <a:rPr lang="vi-VN" altLang="en-US" sz="2400" dirty="0">
                <a:solidFill>
                  <a:srgbClr val="FF0000"/>
                </a:solidFill>
                <a:latin typeface="Times New Roman" pitchFamily="18" charset="0"/>
                <a:cs typeface="Times New Roman" pitchFamily="18" charset="0"/>
              </a:rPr>
              <a:t>chờ bố mẹ về.</a:t>
            </a:r>
          </a:p>
        </p:txBody>
      </p:sp>
      <p:sp>
        <p:nvSpPr>
          <p:cNvPr id="7" name="Text Box 6"/>
          <p:cNvSpPr txBox="1">
            <a:spLocks noChangeArrowheads="1"/>
          </p:cNvSpPr>
          <p:nvPr/>
        </p:nvSpPr>
        <p:spPr bwMode="auto">
          <a:xfrm>
            <a:off x="152400" y="2571750"/>
            <a:ext cx="8839200" cy="1569660"/>
          </a:xfrm>
          <a:prstGeom prst="rect">
            <a:avLst/>
          </a:prstGeom>
          <a:noFill/>
          <a:ln w="9525">
            <a:noFill/>
            <a:miter lim="800000"/>
            <a:headEnd/>
            <a:tailEnd/>
          </a:ln>
        </p:spPr>
        <p:txBody>
          <a:bodyPr>
            <a:spAutoFit/>
          </a:bodyPr>
          <a:lstStyle/>
          <a:p>
            <a:pPr>
              <a:spcBef>
                <a:spcPct val="50000"/>
              </a:spcBef>
              <a:buFontTx/>
              <a:buChar char="-"/>
            </a:pPr>
            <a:r>
              <a:rPr lang="en-US" sz="2400" dirty="0" err="1" smtClean="0">
                <a:latin typeface="Times New Roman" pitchFamily="18" charset="0"/>
                <a:cs typeface="Times New Roman" pitchFamily="18" charset="0"/>
              </a:rPr>
              <a:t>Xin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ạ!  </a:t>
            </a:r>
          </a:p>
          <a:p>
            <a:pPr>
              <a:spcBef>
                <a:spcPct val="50000"/>
              </a:spcBef>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nhé</a:t>
            </a:r>
            <a:r>
              <a:rPr lang="en-US" sz="2400" dirty="0">
                <a:latin typeface="Times New Roman" pitchFamily="18" charset="0"/>
                <a:cs typeface="Times New Roman" pitchFamily="18" charset="0"/>
              </a:rPr>
              <a:t>!</a:t>
            </a:r>
          </a:p>
          <a:p>
            <a:pPr>
              <a:spcBef>
                <a:spcPct val="50000"/>
              </a:spcBef>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ạ!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2400" y="2632680"/>
            <a:ext cx="609600" cy="5334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228600" y="971550"/>
            <a:ext cx="8763000"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hãy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lợi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ích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ứng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phép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lịch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8600" y="2114550"/>
            <a:ext cx="8915400" cy="1569660"/>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A. </a:t>
            </a:r>
            <a:r>
              <a:rPr lang="en-US" sz="3200" b="1" dirty="0" err="1" smtClean="0">
                <a:latin typeface="Times New Roman" panose="02020603050405020304" pitchFamily="18" charset="0"/>
                <a:cs typeface="Times New Roman" panose="02020603050405020304" pitchFamily="18" charset="0"/>
              </a:rPr>
              <a:t>Bị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chửi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ghét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bỏ</a:t>
            </a: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B.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khen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sẽ</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ứng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xử</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lịch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mình</a:t>
            </a: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C. </a:t>
            </a:r>
            <a:r>
              <a:rPr lang="en-US" sz="3200" b="1" dirty="0" err="1" smtClean="0">
                <a:latin typeface="Times New Roman" panose="02020603050405020304" pitchFamily="18" charset="0"/>
                <a:cs typeface="Times New Roman" panose="02020603050405020304" pitchFamily="18" charset="0"/>
              </a:rPr>
              <a:t>Bị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đập</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38200" y="182874"/>
            <a:ext cx="6781800"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Em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hãy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khoanh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đáp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đúng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nhất</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6" name="Right Arrow 5"/>
          <p:cNvSpPr/>
          <p:nvPr/>
        </p:nvSpPr>
        <p:spPr>
          <a:xfrm>
            <a:off x="609600" y="4171950"/>
            <a:ext cx="1371600" cy="381000"/>
          </a:xfrm>
          <a:prstGeom prst="rightArrow">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TextBox 6"/>
          <p:cNvSpPr txBox="1"/>
          <p:nvPr/>
        </p:nvSpPr>
        <p:spPr>
          <a:xfrm>
            <a:off x="2103606" y="4100840"/>
            <a:ext cx="55626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Đáp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án</a:t>
            </a:r>
            <a:r>
              <a:rPr lang="en-US" sz="2800" b="1" dirty="0" smtClean="0">
                <a:latin typeface="Times New Roman" panose="02020603050405020304" pitchFamily="18" charset="0"/>
                <a:cs typeface="Times New Roman" panose="02020603050405020304" pitchFamily="18" charset="0"/>
              </a:rPr>
              <a:t> B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đúng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808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95350"/>
            <a:ext cx="8991600" cy="4093428"/>
          </a:xfrm>
          <a:prstGeom prst="rect">
            <a:avLst/>
          </a:prstGeom>
          <a:noFill/>
        </p:spPr>
        <p:txBody>
          <a:bodyPr wrap="square" rtlCol="0">
            <a:spAutoFit/>
          </a:bodyPr>
          <a:lstStyle/>
          <a:p>
            <a:r>
              <a:rPr lang="vi-VN" sz="2000" b="1" dirty="0">
                <a:latin typeface="Times New Roman" panose="02020603050405020304" pitchFamily="18" charset="0"/>
                <a:cs typeface="Times New Roman" panose="02020603050405020304" pitchFamily="18" charset="0"/>
              </a:rPr>
              <a:t>Thể hiện thái độ tôn trọng đối với các bên cùng tham gia giao tiếp là nguyên tắc hàng đầu trong giao tiếp đời thường cũng như trong quá trình thực thi công vụ. Có rất nhiều cách thể hiện thái độ tôn trọng đối với đối tượng cùng giao tiếp: đơn giản là chào hỏi khi gặp mặt, gọi tên, bắt tay, nét mặt thoải mái và sử dụng các từ ngữ phù hợp với lứa tuổi, vị thế và quan hệ trong công việc…Với người cao tuổi hoặc có trọng trách cao hơn, tôn trọng cần được thể hiện như là sự kính trọng; đối với người ngang bằng mình, tôn trọng là thái độ đúng mực, thân tình; với người trẻ hơn, nhỏ hơn, tôn trọng cần được thể hiện qua thái độ quan tâm, nhẹ nhàng, khuyến khích. Sự có mặt đúng như lời hứa, ngôn ngữ giao tiếp đề cao nhân thân của bên kia (ví dụ: gọi tên, gọi đầy đủ tên và chức vị, đánh giá vấn đề thay vì quy chụp về con người,…), điệu bộ cử chỉ phù hợp (trang phục, dáng điệu khi đi đứng) đều là những cách để thể hiện sự tôn trọng đối với người khác, đông thời cũng là tôn trọng chính mình. </a:t>
            </a:r>
            <a:endParaRPr lang="en-US" sz="2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76600" y="133350"/>
            <a:ext cx="4038600" cy="584775"/>
          </a:xfrm>
          <a:prstGeom prst="rect">
            <a:avLst/>
          </a:prstGeom>
          <a:noFill/>
        </p:spPr>
        <p:txBody>
          <a:bodyPr wrap="square" rtlCol="0">
            <a:spAutoFit/>
          </a:bodyPr>
          <a:lstStyle/>
          <a:p>
            <a:r>
              <a:rPr lang="en-US" sz="3200" b="1" dirty="0" err="1" smtClean="0">
                <a:solidFill>
                  <a:srgbClr val="C00000"/>
                </a:solidFill>
                <a:latin typeface="Times New Roman" panose="02020603050405020304" pitchFamily="18" charset="0"/>
                <a:cs typeface="Times New Roman" panose="02020603050405020304" pitchFamily="18" charset="0"/>
              </a:rPr>
              <a:t>Giải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nghĩa</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541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809750"/>
            <a:ext cx="7848600" cy="2308324"/>
          </a:xfrm>
          <a:prstGeom prst="rect">
            <a:avLst/>
          </a:prstGeom>
          <a:noFill/>
        </p:spPr>
        <p:txBody>
          <a:bodyPr wrap="square" rtlCol="0">
            <a:spAutoFit/>
          </a:bodyPr>
          <a:lstStyle/>
          <a:p>
            <a:pPr algn="ctr"/>
            <a:r>
              <a:rPr lang="en-US" sz="4800" b="1" u="sng" dirty="0" smtClean="0">
                <a:solidFill>
                  <a:srgbClr val="0000CC"/>
                </a:solidFill>
                <a:latin typeface="Times New Roman" pitchFamily="18" charset="0"/>
                <a:cs typeface="Times New Roman" pitchFamily="18" charset="0"/>
              </a:rPr>
              <a:t>CỦNG CỐ - DẶN DÒ</a:t>
            </a:r>
          </a:p>
          <a:p>
            <a:pPr algn="ctr"/>
            <a:r>
              <a:rPr lang="en-US" sz="4800" b="1" dirty="0" err="1" smtClean="0">
                <a:solidFill>
                  <a:srgbClr val="FF0000"/>
                </a:solidFill>
                <a:latin typeface="Times New Roman" pitchFamily="18" charset="0"/>
                <a:cs typeface="Times New Roman" pitchFamily="18" charset="0"/>
              </a:rPr>
              <a:t>Các</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em</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nhớ</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giữ</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phép</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lịch</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sự</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khi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bày</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tỏ</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yêu</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cầu</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đề</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nghị</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5490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Point Star 3"/>
          <p:cNvSpPr/>
          <p:nvPr/>
        </p:nvSpPr>
        <p:spPr>
          <a:xfrm>
            <a:off x="2286000" y="209549"/>
            <a:ext cx="4114800" cy="990600"/>
          </a:xfrm>
          <a:prstGeom prst="star12">
            <a:avLst/>
          </a:prstGeom>
          <a:solidFill>
            <a:srgbClr val="F8E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bwMode="auto">
          <a:xfrm>
            <a:off x="2819400" y="474017"/>
            <a:ext cx="3429000" cy="461665"/>
          </a:xfrm>
          <a:prstGeom prst="rect">
            <a:avLst/>
          </a:prstGeom>
          <a:noFill/>
          <a:ln w="9525">
            <a:noFill/>
            <a:miter lim="800000"/>
            <a:headEnd/>
            <a:tailEnd/>
          </a:ln>
        </p:spPr>
        <p:txBody>
          <a:bodyPr wrap="square">
            <a:spAutoFit/>
          </a:bodyPr>
          <a:lstStyle/>
          <a:p>
            <a:r>
              <a:rPr lang="en-US" sz="2400" b="1" dirty="0">
                <a:solidFill>
                  <a:srgbClr val="002060"/>
                </a:solidFill>
                <a:latin typeface="Times New Roman" pitchFamily="18" charset="0"/>
                <a:cs typeface="Times New Roman" pitchFamily="18" charset="0"/>
              </a:rPr>
              <a:t>MỤC </a:t>
            </a:r>
            <a:r>
              <a:rPr lang="en-US" sz="2400" b="1" dirty="0" smtClean="0">
                <a:solidFill>
                  <a:srgbClr val="002060"/>
                </a:solidFill>
                <a:latin typeface="Times New Roman" pitchFamily="18" charset="0"/>
                <a:cs typeface="Times New Roman" pitchFamily="18" charset="0"/>
              </a:rPr>
              <a:t>TIÊU BÀI HỌC</a:t>
            </a:r>
            <a:endParaRPr lang="en-US" sz="2400" b="1" dirty="0">
              <a:solidFill>
                <a:srgbClr val="002060"/>
              </a:solidFill>
              <a:latin typeface="Times New Roman" pitchFamily="18" charset="0"/>
              <a:cs typeface="Times New Roman" pitchFamily="18" charset="0"/>
            </a:endParaRPr>
          </a:p>
        </p:txBody>
      </p:sp>
      <p:sp>
        <p:nvSpPr>
          <p:cNvPr id="6" name="TextBox 4"/>
          <p:cNvSpPr txBox="1">
            <a:spLocks noChangeArrowheads="1"/>
          </p:cNvSpPr>
          <p:nvPr/>
        </p:nvSpPr>
        <p:spPr bwMode="auto">
          <a:xfrm>
            <a:off x="0" y="1449031"/>
            <a:ext cx="8915400" cy="3539430"/>
          </a:xfrm>
          <a:prstGeom prst="rect">
            <a:avLst/>
          </a:prstGeom>
          <a:noFill/>
          <a:ln w="9525">
            <a:noFill/>
            <a:miter lim="800000"/>
            <a:headEnd/>
            <a:tailEnd/>
          </a:ln>
        </p:spPr>
        <p:txBody>
          <a:bodyPr wrap="square">
            <a:spAutoFit/>
          </a:bodyPr>
          <a:lstStyle/>
          <a:p>
            <a:pPr algn="just">
              <a:buFontTx/>
              <a:buChar char="-"/>
            </a:pP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Giúp</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các</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em</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hiểu</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thế</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nào</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là</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lời</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yêu</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cầu</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đề</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nghị</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lịch</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sự</a:t>
            </a:r>
            <a:r>
              <a:rPr lang="en-US" sz="2800" dirty="0" smtClean="0">
                <a:solidFill>
                  <a:srgbClr val="000099"/>
                </a:solidFill>
                <a:latin typeface="Times New Roman" pitchFamily="18" charset="0"/>
                <a:cs typeface="Times New Roman" pitchFamily="18" charset="0"/>
              </a:rPr>
              <a:t>.</a:t>
            </a:r>
            <a:endParaRPr lang="en-US" sz="2800" dirty="0">
              <a:solidFill>
                <a:srgbClr val="000099"/>
              </a:solidFill>
              <a:latin typeface="Times New Roman" pitchFamily="18" charset="0"/>
              <a:cs typeface="Times New Roman" pitchFamily="18" charset="0"/>
            </a:endParaRPr>
          </a:p>
          <a:p>
            <a:pPr algn="just">
              <a:buFontTx/>
              <a:buChar char="-"/>
            </a:pPr>
            <a:r>
              <a:rPr lang="en-US" sz="2800" dirty="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Biết</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nói</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lời</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yêu</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cầu</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đề</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nghị</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lịch</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sự</a:t>
            </a:r>
            <a:r>
              <a:rPr lang="en-US" sz="2800" dirty="0" smtClean="0">
                <a:solidFill>
                  <a:srgbClr val="000099"/>
                </a:solidFill>
                <a:latin typeface="Times New Roman" pitchFamily="18" charset="0"/>
                <a:cs typeface="Times New Roman" pitchFamily="18" charset="0"/>
              </a:rPr>
              <a:t> ; </a:t>
            </a:r>
            <a:r>
              <a:rPr lang="en-US" sz="2800" dirty="0" err="1" smtClean="0">
                <a:solidFill>
                  <a:srgbClr val="000099"/>
                </a:solidFill>
                <a:latin typeface="Times New Roman" pitchFamily="18" charset="0"/>
                <a:cs typeface="Times New Roman" pitchFamily="18" charset="0"/>
              </a:rPr>
              <a:t>biết</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dùng</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các</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từ</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ngữ</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phù</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hợp</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với</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các</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tình</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huống</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khác</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nhau</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để</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đảm</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bảo</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tính</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lịch</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sự</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của</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lời</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yêu</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cầu</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đề</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nghị</a:t>
            </a:r>
            <a:r>
              <a:rPr lang="en-US" sz="2800" dirty="0" smtClean="0">
                <a:solidFill>
                  <a:srgbClr val="000099"/>
                </a:solidFill>
                <a:latin typeface="Times New Roman" pitchFamily="18" charset="0"/>
                <a:cs typeface="Times New Roman" pitchFamily="18" charset="0"/>
              </a:rPr>
              <a:t>.</a:t>
            </a:r>
            <a:endParaRPr lang="en-US" sz="2800" dirty="0">
              <a:solidFill>
                <a:srgbClr val="000099"/>
              </a:solidFill>
              <a:latin typeface="Times New Roman" pitchFamily="18" charset="0"/>
              <a:cs typeface="Times New Roman" pitchFamily="18" charset="0"/>
            </a:endParaRPr>
          </a:p>
          <a:p>
            <a:r>
              <a:rPr lang="nl-NL" sz="2800" i="1" dirty="0" smtClean="0">
                <a:solidFill>
                  <a:srgbClr val="0000CC"/>
                </a:solidFill>
                <a:latin typeface="Times New Roman" pitchFamily="18" charset="0"/>
                <a:cs typeface="Times New Roman" pitchFamily="18" charset="0"/>
              </a:rPr>
              <a:t>- GDKNS </a:t>
            </a:r>
            <a:r>
              <a:rPr lang="nl-NL" sz="2800" dirty="0" smtClean="0">
                <a:solidFill>
                  <a:srgbClr val="0000CC"/>
                </a:solidFill>
                <a:latin typeface="Times New Roman" pitchFamily="18" charset="0"/>
                <a:cs typeface="Times New Roman" pitchFamily="18" charset="0"/>
              </a:rPr>
              <a:t>:Giao </a:t>
            </a:r>
            <a:r>
              <a:rPr lang="nl-NL" sz="2800" dirty="0">
                <a:solidFill>
                  <a:srgbClr val="0000CC"/>
                </a:solidFill>
                <a:latin typeface="Times New Roman" pitchFamily="18" charset="0"/>
                <a:cs typeface="Times New Roman" pitchFamily="18" charset="0"/>
              </a:rPr>
              <a:t>tiếp: ứng xử, thể hiện sự cảm </a:t>
            </a:r>
            <a:r>
              <a:rPr lang="nl-NL" sz="2800" dirty="0" smtClean="0">
                <a:solidFill>
                  <a:srgbClr val="0000CC"/>
                </a:solidFill>
                <a:latin typeface="Times New Roman" pitchFamily="18" charset="0"/>
                <a:cs typeface="Times New Roman" pitchFamily="18" charset="0"/>
              </a:rPr>
              <a:t>thông</a:t>
            </a:r>
            <a:r>
              <a:rPr lang="en-US" sz="2800" dirty="0" smtClean="0">
                <a:solidFill>
                  <a:srgbClr val="0000CC"/>
                </a:solidFill>
                <a:latin typeface="Times New Roman" pitchFamily="18" charset="0"/>
                <a:cs typeface="Times New Roman" pitchFamily="18" charset="0"/>
              </a:rPr>
              <a:t>; </a:t>
            </a:r>
            <a:r>
              <a:rPr lang="nl-NL" sz="2800" dirty="0" smtClean="0">
                <a:solidFill>
                  <a:srgbClr val="0000CC"/>
                </a:solidFill>
                <a:latin typeface="Times New Roman" pitchFamily="18" charset="0"/>
                <a:cs typeface="Times New Roman" pitchFamily="18" charset="0"/>
              </a:rPr>
              <a:t>Thương lượng</a:t>
            </a:r>
            <a:r>
              <a:rPr lang="en-US" sz="2800" dirty="0" smtClean="0">
                <a:solidFill>
                  <a:srgbClr val="0000CC"/>
                </a:solidFill>
                <a:latin typeface="Times New Roman" pitchFamily="18" charset="0"/>
                <a:cs typeface="Times New Roman" pitchFamily="18" charset="0"/>
              </a:rPr>
              <a:t>; </a:t>
            </a:r>
            <a:r>
              <a:rPr lang="nl-NL" sz="2800" dirty="0" smtClean="0">
                <a:solidFill>
                  <a:srgbClr val="0000CC"/>
                </a:solidFill>
                <a:latin typeface="Times New Roman" pitchFamily="18" charset="0"/>
                <a:cs typeface="Times New Roman" pitchFamily="18" charset="0"/>
              </a:rPr>
              <a:t>Đặt </a:t>
            </a:r>
            <a:r>
              <a:rPr lang="nl-NL" sz="2800" dirty="0">
                <a:solidFill>
                  <a:srgbClr val="0000CC"/>
                </a:solidFill>
                <a:latin typeface="Times New Roman" pitchFamily="18" charset="0"/>
                <a:cs typeface="Times New Roman" pitchFamily="18" charset="0"/>
              </a:rPr>
              <a:t>mục tiêu</a:t>
            </a:r>
            <a:endParaRPr lang="en-US" sz="2800" dirty="0">
              <a:solidFill>
                <a:srgbClr val="0000CC"/>
              </a:solidFill>
              <a:latin typeface="Times New Roman" pitchFamily="18" charset="0"/>
              <a:cs typeface="Times New Roman" pitchFamily="18" charset="0"/>
            </a:endParaRPr>
          </a:p>
          <a:p>
            <a:pPr algn="just">
              <a:buFontTx/>
              <a:buChar char="-"/>
            </a:pPr>
            <a:r>
              <a:rPr lang="en-US" sz="2800" dirty="0" err="1" smtClean="0">
                <a:solidFill>
                  <a:srgbClr val="000099"/>
                </a:solidFill>
                <a:latin typeface="Times New Roman" pitchFamily="18" charset="0"/>
                <a:cs typeface="Times New Roman" pitchFamily="18" charset="0"/>
              </a:rPr>
              <a:t>Phát</a:t>
            </a:r>
            <a:r>
              <a:rPr lang="en-US" sz="2800" dirty="0" smtClean="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triển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năng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lực</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ngôn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ngữ</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tư</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duy</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thẩm</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mĩ</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sáng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tạo</a:t>
            </a:r>
            <a:r>
              <a:rPr lang="en-US" sz="2800" dirty="0">
                <a:solidFill>
                  <a:srgbClr val="000099"/>
                </a:solidFill>
                <a:latin typeface="Times New Roman" pitchFamily="18" charset="0"/>
                <a:cs typeface="Times New Roman" pitchFamily="18" charset="0"/>
              </a:rPr>
              <a:t>.</a:t>
            </a:r>
          </a:p>
          <a:p>
            <a:pPr algn="just"/>
            <a:endParaRPr lang="en-US" sz="28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0"/>
          <p:cNvPicPr>
            <a:picLocks noChangeAspect="1" noChangeArrowheads="1"/>
          </p:cNvPicPr>
          <p:nvPr/>
        </p:nvPicPr>
        <p:blipFill>
          <a:blip r:embed="rId2"/>
          <a:srcRect/>
          <a:stretch>
            <a:fillRect/>
          </a:stretch>
        </p:blipFill>
        <p:spPr bwMode="auto">
          <a:xfrm>
            <a:off x="27709" y="819150"/>
            <a:ext cx="5321665" cy="3257550"/>
          </a:xfrm>
          <a:prstGeom prst="rect">
            <a:avLst/>
          </a:prstGeom>
          <a:blipFill dpi="0" rotWithShape="1">
            <a:blip r:embed="rId3"/>
            <a:srcRect/>
            <a:tile tx="0" ty="0" sx="100000" sy="100000" flip="none" algn="tl"/>
          </a:blipFill>
          <a:ln w="9525">
            <a:noFill/>
            <a:miter lim="800000"/>
            <a:headEnd/>
            <a:tailEnd/>
          </a:ln>
        </p:spPr>
      </p:pic>
      <p:sp>
        <p:nvSpPr>
          <p:cNvPr id="6" name="Rectangle 6"/>
          <p:cNvSpPr>
            <a:spLocks noChangeArrowheads="1"/>
          </p:cNvSpPr>
          <p:nvPr/>
        </p:nvSpPr>
        <p:spPr bwMode="auto">
          <a:xfrm>
            <a:off x="2971800" y="22514"/>
            <a:ext cx="2377574" cy="646331"/>
          </a:xfrm>
          <a:prstGeom prst="rect">
            <a:avLst/>
          </a:prstGeom>
          <a:noFill/>
          <a:ln w="9525">
            <a:noFill/>
            <a:miter lim="800000"/>
            <a:headEnd/>
            <a:tailEnd/>
          </a:ln>
        </p:spPr>
        <p:txBody>
          <a:bodyPr wrap="none">
            <a:spAutoFit/>
          </a:bodyPr>
          <a:lstStyle/>
          <a:p>
            <a:pPr>
              <a:spcBef>
                <a:spcPct val="50000"/>
              </a:spcBef>
            </a:pPr>
            <a:r>
              <a:rPr lang="en-US" sz="3600" b="1" dirty="0">
                <a:latin typeface="Times New Roman" pitchFamily="18" charset="0"/>
                <a:cs typeface="Times New Roman" pitchFamily="18" charset="0"/>
              </a:rPr>
              <a:t>I. </a:t>
            </a:r>
            <a:r>
              <a:rPr lang="en-US" sz="3600" b="1" dirty="0" err="1" smtClean="0">
                <a:latin typeface="Times New Roman" pitchFamily="18" charset="0"/>
                <a:cs typeface="Times New Roman" pitchFamily="18" charset="0"/>
              </a:rPr>
              <a:t>Nhận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xét</a:t>
            </a:r>
            <a:endParaRPr lang="en-US" sz="3600" dirty="0">
              <a:solidFill>
                <a:srgbClr val="FF00FF"/>
              </a:solidFill>
              <a:latin typeface="Times New Roman" pitchFamily="18" charset="0"/>
              <a:cs typeface="Times New Roman" pitchFamily="18" charset="0"/>
            </a:endParaRPr>
          </a:p>
        </p:txBody>
      </p:sp>
      <p:sp>
        <p:nvSpPr>
          <p:cNvPr id="3" name="TextBox 2"/>
          <p:cNvSpPr txBox="1"/>
          <p:nvPr/>
        </p:nvSpPr>
        <p:spPr>
          <a:xfrm>
            <a:off x="5562600" y="1504950"/>
            <a:ext cx="3203864" cy="2677656"/>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Nhìn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tranh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hãy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cho</a:t>
            </a: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err="1" smtClean="0">
                <a:latin typeface="Times New Roman" panose="02020603050405020304" pitchFamily="18" charset="0"/>
                <a:cs typeface="Times New Roman" panose="02020603050405020304" pitchFamily="18" charset="0"/>
              </a:rPr>
              <a:t>cô</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tranh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nhưng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đang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png-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777580"/>
            <a:ext cx="1242442" cy="12424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p:cNvSpPr>
            <a:spLocks noChangeArrowheads="1"/>
          </p:cNvSpPr>
          <p:nvPr/>
        </p:nvSpPr>
        <p:spPr bwMode="auto">
          <a:xfrm>
            <a:off x="2362200" y="209550"/>
            <a:ext cx="92170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2">
              <a:spcBef>
                <a:spcPct val="50000"/>
              </a:spcBef>
            </a:pPr>
            <a:r>
              <a:rPr lang="en-US" altLang="en-US" sz="2400" b="1" dirty="0">
                <a:latin typeface="Times New Roman" pitchFamily="18" charset="0"/>
                <a:cs typeface="Times New Roman" pitchFamily="18" charset="0"/>
              </a:rPr>
              <a:t>I. </a:t>
            </a:r>
            <a:r>
              <a:rPr lang="en-US" altLang="en-US" sz="2400" b="1" dirty="0" err="1">
                <a:latin typeface="Times New Roman" pitchFamily="18" charset="0"/>
                <a:cs typeface="Times New Roman" pitchFamily="18" charset="0"/>
              </a:rPr>
              <a:t>Nhận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xét</a:t>
            </a:r>
            <a:r>
              <a:rPr lang="en-US" altLang="en-US" sz="2400" b="1" dirty="0">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p:txBody>
      </p:sp>
      <p:sp>
        <p:nvSpPr>
          <p:cNvPr id="6" name="Text Box 14"/>
          <p:cNvSpPr txBox="1">
            <a:spLocks noChangeArrowheads="1"/>
          </p:cNvSpPr>
          <p:nvPr/>
        </p:nvSpPr>
        <p:spPr bwMode="auto">
          <a:xfrm>
            <a:off x="49418" y="960742"/>
            <a:ext cx="90963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Aft>
                <a:spcPct val="0"/>
              </a:spcAft>
              <a:buFont typeface="Arial" charset="0"/>
              <a:defRPr>
                <a:solidFill>
                  <a:schemeClr val="tx1"/>
                </a:solidFill>
                <a:latin typeface="Arial" charset="0"/>
              </a:defRPr>
            </a:lvl6pPr>
            <a:lvl7pPr eaLnBrk="0" fontAlgn="base" hangingPunct="0">
              <a:spcAft>
                <a:spcPct val="0"/>
              </a:spcAft>
              <a:buFont typeface="Arial" charset="0"/>
              <a:defRPr>
                <a:solidFill>
                  <a:schemeClr val="tx1"/>
                </a:solidFill>
                <a:latin typeface="Arial" charset="0"/>
              </a:defRPr>
            </a:lvl7pPr>
            <a:lvl8pPr eaLnBrk="0" fontAlgn="base" hangingPunct="0">
              <a:spcAft>
                <a:spcPct val="0"/>
              </a:spcAft>
              <a:buFont typeface="Arial" charset="0"/>
              <a:defRPr>
                <a:solidFill>
                  <a:schemeClr val="tx1"/>
                </a:solidFill>
                <a:latin typeface="Arial" charset="0"/>
              </a:defRPr>
            </a:lvl8pPr>
            <a:lvl9pPr eaLnBrk="0" fontAlgn="base" hangingPunct="0">
              <a:spcAft>
                <a:spcPct val="0"/>
              </a:spcAft>
              <a:buFont typeface="Arial" charset="0"/>
              <a:defRPr>
                <a:solidFill>
                  <a:schemeClr val="tx1"/>
                </a:solidFill>
                <a:latin typeface="Arial" charset="0"/>
              </a:defRPr>
            </a:lvl9pPr>
          </a:lstStyle>
          <a:p>
            <a:pPr marL="0" lvl="2" algn="just">
              <a:lnSpc>
                <a:spcPct val="80000"/>
              </a:lnSpc>
            </a:pPr>
            <a:r>
              <a:rPr lang="en-US" altLang="en-US" sz="2400" dirty="0">
                <a:latin typeface="Times New Roman" pitchFamily="18" charset="0"/>
                <a:cs typeface="Times New Roman" pitchFamily="18" charset="0"/>
              </a:rPr>
              <a:t>    1. </a:t>
            </a:r>
            <a:r>
              <a:rPr lang="en-US" altLang="en-US" sz="2400" dirty="0" err="1">
                <a:latin typeface="Times New Roman" pitchFamily="18" charset="0"/>
                <a:cs typeface="Times New Roman" pitchFamily="18" charset="0"/>
              </a:rPr>
              <a:t>Hãy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đọc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mẩu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chuyện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sau</a:t>
            </a:r>
            <a:r>
              <a:rPr lang="en-US" altLang="en-US" sz="2400" dirty="0">
                <a:latin typeface="Times New Roman" pitchFamily="18" charset="0"/>
                <a:cs typeface="Times New Roman" pitchFamily="18" charset="0"/>
              </a:rPr>
              <a:t>:</a:t>
            </a:r>
          </a:p>
          <a:p>
            <a:pPr algn="just" eaLnBrk="1" hangingPunct="1">
              <a:lnSpc>
                <a:spcPct val="80000"/>
              </a:lnSpc>
            </a:pPr>
            <a:r>
              <a:rPr lang="en-US" altLang="en-US" sz="2000" i="1" kern="900" dirty="0">
                <a:latin typeface="Times New Roman" pitchFamily="18" charset="0"/>
                <a:cs typeface="Times New Roman" pitchFamily="18" charset="0"/>
              </a:rPr>
              <a:t>	</a:t>
            </a:r>
            <a:r>
              <a:rPr lang="en-US" altLang="en-US" sz="2000" kern="900" dirty="0">
                <a:latin typeface="Times New Roman" pitchFamily="18" charset="0"/>
                <a:cs typeface="Times New Roman" pitchFamily="18" charset="0"/>
              </a:rPr>
              <a:t>M</a:t>
            </a:r>
            <a:r>
              <a:rPr lang="vi-VN" altLang="en-US" sz="2000" kern="900" dirty="0">
                <a:latin typeface="Times New Roman" pitchFamily="18" charset="0"/>
                <a:cs typeface="Times New Roman" pitchFamily="18" charset="0"/>
              </a:rPr>
              <a:t>ột</a:t>
            </a:r>
            <a:r>
              <a:rPr lang="en-US" altLang="en-US" sz="2000" kern="900" dirty="0">
                <a:latin typeface="Times New Roman" pitchFamily="18" charset="0"/>
                <a:cs typeface="Times New Roman" pitchFamily="18" charset="0"/>
              </a:rPr>
              <a:t> s</a:t>
            </a:r>
            <a:r>
              <a:rPr lang="vi-VN" altLang="en-US" sz="2000" kern="900" dirty="0">
                <a:latin typeface="Times New Roman" pitchFamily="18" charset="0"/>
                <a:cs typeface="Times New Roman" pitchFamily="18" charset="0"/>
              </a:rPr>
              <a:t>ớm, thằng Hùng, mới “nhập cư” vào xóm tôi, dắt chiếc xe đạp gần hết hơi ra tiệm sửa xe của bác Hai. Nó hất hàm b</a:t>
            </a:r>
            <a:r>
              <a:rPr lang="en-US" altLang="en-US" sz="2000" kern="900" dirty="0">
                <a:latin typeface="Times New Roman" pitchFamily="18" charset="0"/>
                <a:cs typeface="Times New Roman" pitchFamily="18" charset="0"/>
              </a:rPr>
              <a:t>ả</a:t>
            </a:r>
            <a:r>
              <a:rPr lang="vi-VN" altLang="en-US" sz="2000" kern="900" dirty="0">
                <a:latin typeface="Times New Roman" pitchFamily="18" charset="0"/>
                <a:cs typeface="Times New Roman" pitchFamily="18" charset="0"/>
              </a:rPr>
              <a:t>o bác Hai:</a:t>
            </a:r>
          </a:p>
          <a:p>
            <a:pPr algn="just" eaLnBrk="1" hangingPunct="1">
              <a:lnSpc>
                <a:spcPct val="80000"/>
              </a:lnSpc>
            </a:pPr>
            <a:r>
              <a:rPr lang="en-US" altLang="en-US" sz="2000" kern="900" dirty="0">
                <a:latin typeface="Times New Roman" pitchFamily="18" charset="0"/>
                <a:cs typeface="Times New Roman" pitchFamily="18" charset="0"/>
              </a:rPr>
              <a:t>    </a:t>
            </a:r>
            <a:r>
              <a:rPr lang="vi-VN" altLang="en-US" sz="2000" kern="900" dirty="0">
                <a:latin typeface="Times New Roman" pitchFamily="18" charset="0"/>
                <a:cs typeface="Times New Roman" pitchFamily="18" charset="0"/>
              </a:rPr>
              <a:t>- Bơm cho cái bánh trước. Nhanh lên nhé, trễ giờ học rồi.</a:t>
            </a:r>
          </a:p>
          <a:p>
            <a:pPr algn="just" eaLnBrk="1" hangingPunct="1">
              <a:lnSpc>
                <a:spcPct val="80000"/>
              </a:lnSpc>
            </a:pPr>
            <a:r>
              <a:rPr lang="en-US" altLang="en-US" sz="2000" kern="900" dirty="0">
                <a:latin typeface="Times New Roman" pitchFamily="18" charset="0"/>
                <a:cs typeface="Times New Roman" pitchFamily="18" charset="0"/>
              </a:rPr>
              <a:t>    </a:t>
            </a:r>
            <a:r>
              <a:rPr lang="vi-VN" altLang="en-US" sz="2000" kern="900" dirty="0">
                <a:latin typeface="Times New Roman" pitchFamily="18" charset="0"/>
                <a:cs typeface="Times New Roman" pitchFamily="18" charset="0"/>
              </a:rPr>
              <a:t>Bác Hai nhìn thằng Hùng rồi nói:</a:t>
            </a:r>
          </a:p>
          <a:p>
            <a:pPr algn="just" eaLnBrk="1" hangingPunct="1">
              <a:lnSpc>
                <a:spcPct val="80000"/>
              </a:lnSpc>
            </a:pPr>
            <a:r>
              <a:rPr lang="en-US" altLang="en-US" sz="2000" kern="900" dirty="0">
                <a:latin typeface="Times New Roman" pitchFamily="18" charset="0"/>
                <a:cs typeface="Times New Roman" pitchFamily="18" charset="0"/>
              </a:rPr>
              <a:t>    </a:t>
            </a:r>
            <a:r>
              <a:rPr lang="vi-VN" altLang="en-US" sz="2000" kern="900" dirty="0">
                <a:latin typeface="Times New Roman" pitchFamily="18" charset="0"/>
                <a:cs typeface="Times New Roman" pitchFamily="18" charset="0"/>
              </a:rPr>
              <a:t>- Tiệm của bác hổng có bơm thuê.</a:t>
            </a:r>
          </a:p>
          <a:p>
            <a:pPr algn="just" eaLnBrk="1" hangingPunct="1">
              <a:lnSpc>
                <a:spcPct val="80000"/>
              </a:lnSpc>
            </a:pPr>
            <a:r>
              <a:rPr lang="en-US" altLang="en-US" sz="2000" kern="900" dirty="0">
                <a:latin typeface="Times New Roman" pitchFamily="18" charset="0"/>
                <a:cs typeface="Times New Roman" pitchFamily="18" charset="0"/>
              </a:rPr>
              <a:t>    </a:t>
            </a:r>
            <a:r>
              <a:rPr lang="vi-VN" altLang="en-US" sz="2000" kern="900" dirty="0">
                <a:latin typeface="Times New Roman" pitchFamily="18" charset="0"/>
                <a:cs typeface="Times New Roman" pitchFamily="18" charset="0"/>
              </a:rPr>
              <a:t>- Vậy cho mượn cái bơm, tôi bơm lấy vậy.</a:t>
            </a:r>
          </a:p>
          <a:p>
            <a:pPr algn="just" eaLnBrk="1" hangingPunct="1">
              <a:lnSpc>
                <a:spcPct val="80000"/>
              </a:lnSpc>
            </a:pPr>
            <a:r>
              <a:rPr lang="en-US" altLang="en-US" sz="2000" kern="900" dirty="0">
                <a:latin typeface="Times New Roman" pitchFamily="18" charset="0"/>
                <a:cs typeface="Times New Roman" pitchFamily="18" charset="0"/>
              </a:rPr>
              <a:t>     </a:t>
            </a:r>
            <a:r>
              <a:rPr lang="vi-VN" altLang="en-US" sz="2000" kern="900" dirty="0">
                <a:latin typeface="Times New Roman" pitchFamily="18" charset="0"/>
                <a:cs typeface="Times New Roman" pitchFamily="18" charset="0"/>
              </a:rPr>
              <a:t>Vừa lúc ấy, cái Hoa nhà ở cuối ngõ cũng dắt xe đạp chạy vào ríu rít chào hỏi:</a:t>
            </a:r>
          </a:p>
          <a:p>
            <a:pPr algn="just" eaLnBrk="1" hangingPunct="1">
              <a:lnSpc>
                <a:spcPct val="80000"/>
              </a:lnSpc>
            </a:pPr>
            <a:r>
              <a:rPr lang="en-US" altLang="en-US" sz="2000" kern="900" dirty="0">
                <a:latin typeface="Times New Roman" pitchFamily="18" charset="0"/>
                <a:cs typeface="Times New Roman" pitchFamily="18" charset="0"/>
              </a:rPr>
              <a:t>    </a:t>
            </a:r>
            <a:r>
              <a:rPr lang="vi-VN" altLang="en-US" sz="2000" kern="900" dirty="0">
                <a:latin typeface="Times New Roman" pitchFamily="18" charset="0"/>
                <a:cs typeface="Times New Roman" pitchFamily="18" charset="0"/>
              </a:rPr>
              <a:t>- Cháu chào bác Hai ạ ! Bác ơi, cho cháu mượn cái bơm nhé. Chiều nay cháu đi học về, bác coi giùm cháu nghe, hổng biết sao nó cứ xì hơi hoài.</a:t>
            </a:r>
          </a:p>
          <a:p>
            <a:pPr algn="just" eaLnBrk="1" hangingPunct="1">
              <a:lnSpc>
                <a:spcPct val="80000"/>
              </a:lnSpc>
            </a:pPr>
            <a:r>
              <a:rPr lang="en-US" altLang="en-US" sz="2000" kern="900" dirty="0">
                <a:latin typeface="Times New Roman" pitchFamily="18" charset="0"/>
                <a:cs typeface="Times New Roman" pitchFamily="18" charset="0"/>
              </a:rPr>
              <a:t>    </a:t>
            </a:r>
            <a:r>
              <a:rPr lang="vi-VN" altLang="en-US" sz="2000" kern="900" dirty="0">
                <a:latin typeface="Times New Roman" pitchFamily="18" charset="0"/>
                <a:cs typeface="Times New Roman" pitchFamily="18" charset="0"/>
              </a:rPr>
              <a:t>- Được rồi. Nào để bác bơm cho. Cháu là con gái, biết bơm không mà bơm !	</a:t>
            </a:r>
            <a:endParaRPr lang="en-US" altLang="en-US" sz="2000" kern="900" dirty="0">
              <a:latin typeface="Times New Roman" pitchFamily="18" charset="0"/>
              <a:cs typeface="Times New Roman" pitchFamily="18" charset="0"/>
            </a:endParaRPr>
          </a:p>
          <a:p>
            <a:pPr algn="just" eaLnBrk="1" hangingPunct="1">
              <a:lnSpc>
                <a:spcPct val="80000"/>
              </a:lnSpc>
            </a:pPr>
            <a:r>
              <a:rPr lang="en-US" altLang="en-US" sz="2000" kern="900" dirty="0">
                <a:latin typeface="Times New Roman" pitchFamily="18" charset="0"/>
                <a:cs typeface="Times New Roman" pitchFamily="18" charset="0"/>
              </a:rPr>
              <a:t>    </a:t>
            </a:r>
            <a:r>
              <a:rPr lang="vi-VN" altLang="en-US" sz="2000" kern="900" dirty="0">
                <a:latin typeface="Times New Roman" pitchFamily="18" charset="0"/>
                <a:cs typeface="Times New Roman" pitchFamily="18" charset="0"/>
              </a:rPr>
              <a:t>- Cháu cảm ơn bác nhiều.</a:t>
            </a:r>
            <a:r>
              <a:rPr lang="en-US" altLang="en-US" sz="2000" kern="900" dirty="0">
                <a:latin typeface="Times New Roman" pitchFamily="18" charset="0"/>
                <a:cs typeface="Times New Roman" pitchFamily="18" charset="0"/>
              </a:rPr>
              <a:t>                                                                                 </a:t>
            </a:r>
          </a:p>
          <a:p>
            <a:pPr algn="just" eaLnBrk="1" hangingPunct="1">
              <a:lnSpc>
                <a:spcPct val="80000"/>
              </a:lnSpc>
            </a:pPr>
            <a:r>
              <a:rPr lang="en-US" altLang="en-US" sz="2000" i="1" kern="900" dirty="0">
                <a:latin typeface="Times New Roman" pitchFamily="18" charset="0"/>
                <a:cs typeface="Times New Roman" pitchFamily="18" charset="0"/>
              </a:rPr>
              <a:t>                                                                                                          </a:t>
            </a:r>
            <a:r>
              <a:rPr lang="vi-VN" altLang="en-US" sz="2000" i="1" kern="900" dirty="0">
                <a:latin typeface="Times New Roman" pitchFamily="18" charset="0"/>
                <a:cs typeface="Times New Roman" pitchFamily="18" charset="0"/>
              </a:rPr>
              <a:t>Theo Thành Long</a:t>
            </a:r>
          </a:p>
        </p:txBody>
      </p:sp>
    </p:spTree>
    <p:extLst>
      <p:ext uri="{BB962C8B-B14F-4D97-AF65-F5344CB8AC3E}">
        <p14:creationId xmlns:p14="http://schemas.microsoft.com/office/powerpoint/2010/main" val="2714304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038350"/>
            <a:ext cx="6781800" cy="1323439"/>
          </a:xfrm>
          <a:prstGeom prst="rect">
            <a:avLst/>
          </a:prstGeom>
          <a:noFill/>
        </p:spPr>
        <p:txBody>
          <a:bodyPr wrap="square" rtlCol="0">
            <a:prstTxWarp prst="textWave2">
              <a:avLst/>
            </a:prstTxWarp>
            <a:spAutoFit/>
          </a:bodyPr>
          <a:lstStyle/>
          <a:p>
            <a:r>
              <a:rPr lang="en-US" sz="8000" b="1" dirty="0" err="1" smtClean="0">
                <a:solidFill>
                  <a:srgbClr val="FF0000"/>
                </a:solidFill>
                <a:latin typeface="Times New Roman" panose="02020603050405020304" pitchFamily="18" charset="0"/>
                <a:cs typeface="Times New Roman" panose="02020603050405020304" pitchFamily="18" charset="0"/>
              </a:rPr>
              <a:t>Giải</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nghĩa</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từ</a:t>
            </a:r>
            <a:endParaRPr lang="en-US" sz="8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620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75955"/>
            <a:ext cx="8933688" cy="3600450"/>
          </a:xfrm>
        </p:spPr>
        <p:txBody>
          <a:bodyPr/>
          <a:lstStyle/>
          <a:p>
            <a:pPr marL="0" indent="0">
              <a:buNone/>
            </a:pPr>
            <a:r>
              <a:rPr lang="en-US" b="1" dirty="0" err="1" smtClean="0">
                <a:solidFill>
                  <a:srgbClr val="0000CC"/>
                </a:solidFill>
                <a:latin typeface="Times New Roman" pitchFamily="18" charset="0"/>
                <a:cs typeface="Times New Roman" pitchFamily="18" charset="0"/>
              </a:rPr>
              <a:t>Nhập</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cư</a:t>
            </a:r>
            <a:r>
              <a:rPr lang="en-US" b="1" dirty="0" smtClean="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từ</a:t>
            </a:r>
            <a:r>
              <a:rPr lang="en-US" dirty="0" smtClean="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nơi</a:t>
            </a:r>
            <a:r>
              <a:rPr lang="en-US" dirty="0" smtClean="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khác</a:t>
            </a:r>
            <a:r>
              <a:rPr lang="en-US" dirty="0" smtClean="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đến</a:t>
            </a:r>
            <a:r>
              <a:rPr lang="en-US" dirty="0" smtClean="0">
                <a:solidFill>
                  <a:srgbClr val="0000CC"/>
                </a:solidFill>
                <a:latin typeface="Times New Roman" pitchFamily="18" charset="0"/>
                <a:cs typeface="Times New Roman" pitchFamily="18" charset="0"/>
              </a:rPr>
              <a:t> ở (</a:t>
            </a:r>
            <a:r>
              <a:rPr lang="en-US" dirty="0" err="1" smtClean="0">
                <a:solidFill>
                  <a:srgbClr val="0000CC"/>
                </a:solidFill>
                <a:latin typeface="Times New Roman" pitchFamily="18" charset="0"/>
                <a:cs typeface="Times New Roman" pitchFamily="18" charset="0"/>
              </a:rPr>
              <a:t>thường</a:t>
            </a:r>
            <a:r>
              <a:rPr lang="en-US" dirty="0" smtClean="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dùng</a:t>
            </a:r>
            <a:r>
              <a:rPr lang="en-US" dirty="0" smtClean="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với</a:t>
            </a:r>
            <a:r>
              <a:rPr lang="en-US" dirty="0" smtClean="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nghĩa</a:t>
            </a:r>
            <a:r>
              <a:rPr lang="en-US" dirty="0" smtClean="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đến</a:t>
            </a:r>
            <a:r>
              <a:rPr lang="en-US" dirty="0" smtClean="0">
                <a:solidFill>
                  <a:srgbClr val="0000CC"/>
                </a:solidFill>
                <a:latin typeface="Times New Roman" pitchFamily="18" charset="0"/>
                <a:cs typeface="Times New Roman" pitchFamily="18" charset="0"/>
              </a:rPr>
              <a:t> ở </a:t>
            </a:r>
            <a:r>
              <a:rPr lang="en-US" dirty="0" err="1" smtClean="0">
                <a:solidFill>
                  <a:srgbClr val="0000CC"/>
                </a:solidFill>
                <a:latin typeface="Times New Roman" pitchFamily="18" charset="0"/>
                <a:cs typeface="Times New Roman" pitchFamily="18" charset="0"/>
              </a:rPr>
              <a:t>hẳn</a:t>
            </a:r>
            <a:r>
              <a:rPr lang="en-US" dirty="0" smtClean="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nước</a:t>
            </a:r>
            <a:r>
              <a:rPr lang="en-US" dirty="0" smtClean="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khác</a:t>
            </a:r>
            <a:r>
              <a:rPr lang="en-US" dirty="0" smtClean="0">
                <a:solidFill>
                  <a:srgbClr val="0000CC"/>
                </a:solidFill>
                <a:latin typeface="Times New Roman" pitchFamily="18" charset="0"/>
                <a:cs typeface="Times New Roman" pitchFamily="18" charset="0"/>
              </a:rPr>
              <a:t>”).</a:t>
            </a:r>
          </a:p>
          <a:p>
            <a:pPr marL="0" indent="0">
              <a:buNone/>
            </a:pPr>
            <a:r>
              <a:rPr lang="en-US" b="1" dirty="0" err="1" smtClean="0">
                <a:solidFill>
                  <a:srgbClr val="0000CC"/>
                </a:solidFill>
                <a:latin typeface="Times New Roman" pitchFamily="18" charset="0"/>
                <a:cs typeface="Times New Roman" pitchFamily="18" charset="0"/>
              </a:rPr>
              <a:t>Hổng</a:t>
            </a:r>
            <a:r>
              <a:rPr lang="en-US" b="1" dirty="0" smtClean="0">
                <a:solidFill>
                  <a:srgbClr val="0000CC"/>
                </a:solidFill>
                <a:latin typeface="Times New Roman" pitchFamily="18" charset="0"/>
                <a:cs typeface="Times New Roman" pitchFamily="18" charset="0"/>
              </a:rPr>
              <a:t> </a:t>
            </a:r>
            <a:r>
              <a:rPr lang="en-US" dirty="0" smtClean="0">
                <a:solidFill>
                  <a:srgbClr val="0000CC"/>
                </a:solidFill>
                <a:latin typeface="Times New Roman" pitchFamily="18" charset="0"/>
                <a:cs typeface="Times New Roman" pitchFamily="18" charset="0"/>
              </a:rPr>
              <a:t>(</a:t>
            </a:r>
            <a:r>
              <a:rPr lang="en-US" dirty="0" err="1" smtClean="0">
                <a:solidFill>
                  <a:srgbClr val="0000CC"/>
                </a:solidFill>
                <a:latin typeface="Times New Roman" pitchFamily="18" charset="0"/>
                <a:cs typeface="Times New Roman" pitchFamily="18" charset="0"/>
              </a:rPr>
              <a:t>tiếng</a:t>
            </a:r>
            <a:r>
              <a:rPr lang="en-US" dirty="0" smtClean="0">
                <a:solidFill>
                  <a:srgbClr val="0000CC"/>
                </a:solidFill>
                <a:latin typeface="Times New Roman" pitchFamily="18" charset="0"/>
                <a:cs typeface="Times New Roman" pitchFamily="18" charset="0"/>
              </a:rPr>
              <a:t> Nam </a:t>
            </a:r>
            <a:r>
              <a:rPr lang="en-US" dirty="0" err="1" smtClean="0">
                <a:solidFill>
                  <a:srgbClr val="0000CC"/>
                </a:solidFill>
                <a:latin typeface="Times New Roman" pitchFamily="18" charset="0"/>
                <a:cs typeface="Times New Roman" pitchFamily="18" charset="0"/>
              </a:rPr>
              <a:t>Bộ</a:t>
            </a:r>
            <a:r>
              <a:rPr lang="en-US" dirty="0" smtClean="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không</a:t>
            </a:r>
            <a:endParaRPr lang="en-US"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txBox="1">
            <a:spLocks noGrp="1" noChangeArrowheads="1"/>
          </p:cNvSpPr>
          <p:nvPr/>
        </p:nvSpPr>
        <p:spPr bwMode="auto">
          <a:xfrm>
            <a:off x="8610600" y="4812507"/>
            <a:ext cx="4572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6C5064-D161-4072-9FE9-52B34EC94528}" type="slidenum">
              <a:rPr lang="en-US" sz="1200">
                <a:solidFill>
                  <a:srgbClr val="2F5897"/>
                </a:solidFill>
              </a:rPr>
              <a:pPr eaLnBrk="1" hangingPunct="1"/>
              <a:t>8</a:t>
            </a:fld>
            <a:endParaRPr lang="en-US" sz="1200">
              <a:solidFill>
                <a:srgbClr val="2F5897"/>
              </a:solidFill>
            </a:endParaRPr>
          </a:p>
        </p:txBody>
      </p:sp>
      <p:grpSp>
        <p:nvGrpSpPr>
          <p:cNvPr id="2" name="Group 1"/>
          <p:cNvGrpSpPr/>
          <p:nvPr/>
        </p:nvGrpSpPr>
        <p:grpSpPr>
          <a:xfrm>
            <a:off x="395536" y="1816678"/>
            <a:ext cx="8672264" cy="2737247"/>
            <a:chOff x="395536" y="1419622"/>
            <a:chExt cx="8672264" cy="2737247"/>
          </a:xfrm>
        </p:grpSpPr>
        <p:pic>
          <p:nvPicPr>
            <p:cNvPr id="14339" name="Picture 4" descr="h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9622"/>
              <a:ext cx="8672264" cy="273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
            <p:cNvSpPr>
              <a:spLocks noChangeArrowheads="1"/>
            </p:cNvSpPr>
            <p:nvPr/>
          </p:nvSpPr>
          <p:spPr bwMode="auto">
            <a:xfrm>
              <a:off x="2483768" y="2219297"/>
              <a:ext cx="51125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latin typeface="Times New Roman" pitchFamily="18" charset="0"/>
                  <a:cs typeface="Times New Roman" pitchFamily="18" charset="0"/>
                  <a:sym typeface="Wingdings" pitchFamily="2" charset="2"/>
                </a:rPr>
                <a:t> </a:t>
              </a:r>
              <a:r>
                <a:rPr lang="en-US" sz="2800" b="1" dirty="0" smtClean="0">
                  <a:latin typeface="Times New Roman" pitchFamily="18" charset="0"/>
                  <a:cs typeface="Times New Roman" pitchFamily="18" charset="0"/>
                  <a:sym typeface="Wingdings" pitchFamily="2" charset="2"/>
                </a:rPr>
                <a:t>2. </a:t>
              </a:r>
              <a:r>
                <a:rPr lang="en-US" sz="2800" b="1" u="sng" dirty="0" err="1" smtClean="0">
                  <a:solidFill>
                    <a:srgbClr val="FF0000"/>
                  </a:solidFill>
                  <a:latin typeface="Times New Roman" pitchFamily="18" charset="0"/>
                  <a:cs typeface="Times New Roman" pitchFamily="18" charset="0"/>
                  <a:sym typeface="Wingdings" pitchFamily="2" charset="2"/>
                </a:rPr>
                <a:t>Quan</a:t>
              </a:r>
              <a:r>
                <a:rPr lang="en-US" sz="2800" b="1" u="sng" dirty="0" smtClean="0">
                  <a:solidFill>
                    <a:srgbClr val="FF0000"/>
                  </a:solidFill>
                  <a:latin typeface="Times New Roman" pitchFamily="18" charset="0"/>
                  <a:cs typeface="Times New Roman" pitchFamily="18" charset="0"/>
                  <a:sym typeface="Wingdings" pitchFamily="2" charset="2"/>
                </a:rPr>
                <a:t> </a:t>
              </a:r>
              <a:r>
                <a:rPr lang="en-US" sz="2800" b="1" u="sng" dirty="0" err="1" smtClean="0">
                  <a:solidFill>
                    <a:srgbClr val="FF0000"/>
                  </a:solidFill>
                  <a:latin typeface="Times New Roman" pitchFamily="18" charset="0"/>
                  <a:cs typeface="Times New Roman" pitchFamily="18" charset="0"/>
                  <a:sym typeface="Wingdings" pitchFamily="2" charset="2"/>
                </a:rPr>
                <a:t>sát</a:t>
              </a:r>
              <a:r>
                <a:rPr lang="en-US" sz="2800" b="1" u="sng" dirty="0" smtClean="0">
                  <a:solidFill>
                    <a:srgbClr val="FF0000"/>
                  </a:solidFill>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vào</a:t>
              </a:r>
              <a:r>
                <a:rPr lang="en-US" sz="2800" b="1" dirty="0" smtClean="0">
                  <a:latin typeface="Times New Roman" pitchFamily="18" charset="0"/>
                  <a:cs typeface="Times New Roman" pitchFamily="18" charset="0"/>
                  <a:sym typeface="Wingdings" pitchFamily="2" charset="2"/>
                </a:rPr>
                <a:t> SGK </a:t>
              </a:r>
              <a:r>
                <a:rPr lang="en-US" sz="2800" b="1" dirty="0" err="1" smtClean="0">
                  <a:latin typeface="Times New Roman" pitchFamily="18" charset="0"/>
                  <a:cs typeface="Times New Roman" pitchFamily="18" charset="0"/>
                  <a:sym typeface="Wingdings" pitchFamily="2" charset="2"/>
                </a:rPr>
                <a:t>và</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em</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hãy</a:t>
              </a:r>
              <a:r>
                <a:rPr lang="en-US" sz="2800" b="1" dirty="0" smtClean="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t</a:t>
              </a:r>
              <a:r>
                <a:rPr lang="en-US" sz="2800" b="1" dirty="0" err="1" smtClean="0">
                  <a:latin typeface="Times New Roman" pitchFamily="18" charset="0"/>
                  <a:cs typeface="Times New Roman" pitchFamily="18" charset="0"/>
                  <a:sym typeface="Wingdings" pitchFamily="2" charset="2"/>
                </a:rPr>
                <a:t>ìm</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những</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câu</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nêu</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yêu</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cầu</a:t>
              </a:r>
              <a:r>
                <a:rPr lang="en-US" sz="2800" b="1" dirty="0" smtClean="0">
                  <a:latin typeface="Times New Roman" pitchFamily="18" charset="0"/>
                  <a:cs typeface="Times New Roman" pitchFamily="18" charset="0"/>
                  <a:sym typeface="Wingdings" pitchFamily="2" charset="2"/>
                </a:rPr>
                <a:t>, </a:t>
              </a:r>
              <a:r>
                <a:rPr lang="en-US" sz="2800" b="1" u="sng" dirty="0" err="1" smtClean="0">
                  <a:solidFill>
                    <a:srgbClr val="FF0000"/>
                  </a:solidFill>
                  <a:latin typeface="Times New Roman" pitchFamily="18" charset="0"/>
                  <a:cs typeface="Times New Roman" pitchFamily="18" charset="0"/>
                  <a:sym typeface="Wingdings" pitchFamily="2" charset="2"/>
                </a:rPr>
                <a:t>đề</a:t>
              </a:r>
              <a:r>
                <a:rPr lang="en-US" sz="2800" b="1" u="sng" dirty="0" smtClean="0">
                  <a:solidFill>
                    <a:srgbClr val="FF0000"/>
                  </a:solidFill>
                  <a:latin typeface="Times New Roman" pitchFamily="18" charset="0"/>
                  <a:cs typeface="Times New Roman" pitchFamily="18" charset="0"/>
                  <a:sym typeface="Wingdings" pitchFamily="2" charset="2"/>
                </a:rPr>
                <a:t> </a:t>
              </a:r>
              <a:r>
                <a:rPr lang="en-US" sz="2800" b="1" u="sng" dirty="0" err="1" smtClean="0">
                  <a:solidFill>
                    <a:srgbClr val="FF0000"/>
                  </a:solidFill>
                  <a:latin typeface="Times New Roman" pitchFamily="18" charset="0"/>
                  <a:cs typeface="Times New Roman" pitchFamily="18" charset="0"/>
                  <a:sym typeface="Wingdings" pitchFamily="2" charset="2"/>
                </a:rPr>
                <a:t>nghị</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trong</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mẩu</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chuyện</a:t>
              </a:r>
              <a:r>
                <a:rPr lang="en-US" sz="2800" b="1" dirty="0" smtClean="0">
                  <a:latin typeface="Times New Roman" pitchFamily="18" charset="0"/>
                  <a:cs typeface="Times New Roman" pitchFamily="18" charset="0"/>
                  <a:sym typeface="Wingdings" pitchFamily="2" charset="2"/>
                </a:rPr>
                <a:t> </a:t>
              </a:r>
              <a:r>
                <a:rPr lang="en-US" sz="2800" b="1" dirty="0" err="1" smtClean="0">
                  <a:latin typeface="Times New Roman" pitchFamily="18" charset="0"/>
                  <a:cs typeface="Times New Roman" pitchFamily="18" charset="0"/>
                  <a:sym typeface="Wingdings" pitchFamily="2" charset="2"/>
                </a:rPr>
                <a:t>trên</a:t>
              </a:r>
              <a:r>
                <a:rPr lang="en-US" sz="2800" b="1" dirty="0" smtClean="0">
                  <a:latin typeface="Times New Roman" pitchFamily="18" charset="0"/>
                  <a:cs typeface="Times New Roman" pitchFamily="18" charset="0"/>
                  <a:sym typeface="Wingdings" pitchFamily="2" charset="2"/>
                </a:rPr>
                <a:t>.</a:t>
              </a:r>
              <a:endParaRPr lang="en-US" sz="2800" dirty="0"/>
            </a:p>
          </p:txBody>
        </p:sp>
      </p:grpSp>
      <p:sp>
        <p:nvSpPr>
          <p:cNvPr id="9" name="Rectangle 8"/>
          <p:cNvSpPr/>
          <p:nvPr/>
        </p:nvSpPr>
        <p:spPr>
          <a:xfrm>
            <a:off x="-612576" y="1261671"/>
            <a:ext cx="2664296" cy="461665"/>
          </a:xfrm>
          <a:prstGeom prst="rect">
            <a:avLst/>
          </a:prstGeom>
        </p:spPr>
        <p:txBody>
          <a:bodyPr wrap="square">
            <a:spAutoFit/>
          </a:bodyPr>
          <a:lstStyle/>
          <a:p>
            <a:pPr lvl="2">
              <a:spcBef>
                <a:spcPct val="50000"/>
              </a:spcBef>
            </a:pPr>
            <a:r>
              <a:rPr lang="en-US" altLang="en-US" sz="2400" b="1" dirty="0">
                <a:latin typeface="Times New Roman" pitchFamily="18" charset="0"/>
                <a:cs typeface="Times New Roman" pitchFamily="18" charset="0"/>
              </a:rPr>
              <a:t>I. </a:t>
            </a:r>
            <a:r>
              <a:rPr lang="en-US" altLang="en-US" sz="2400" b="1" dirty="0" err="1">
                <a:latin typeface="Times New Roman" pitchFamily="18" charset="0"/>
                <a:cs typeface="Times New Roman" pitchFamily="18" charset="0"/>
              </a:rPr>
              <a:t>Nhận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xét</a:t>
            </a:r>
            <a:r>
              <a:rPr lang="en-US" altLang="en-US" sz="2400" b="1" dirty="0">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44462473"/>
      </p:ext>
    </p:extLst>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153451"/>
            <a:ext cx="2304256" cy="21438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306" y="3188230"/>
            <a:ext cx="2865175" cy="1914130"/>
          </a:xfrm>
          <a:prstGeom prst="rect">
            <a:avLst/>
          </a:prstGeom>
        </p:spPr>
      </p:pic>
      <p:sp>
        <p:nvSpPr>
          <p:cNvPr id="8" name="Oval Callout 7"/>
          <p:cNvSpPr/>
          <p:nvPr/>
        </p:nvSpPr>
        <p:spPr>
          <a:xfrm flipH="1">
            <a:off x="6027306" y="1156409"/>
            <a:ext cx="3116690" cy="1307329"/>
          </a:xfrm>
          <a:prstGeom prst="wedgeEllipseCallout">
            <a:avLst>
              <a:gd name="adj1" fmla="val -1867"/>
              <a:gd name="adj2" fmla="val 118414"/>
            </a:avLst>
          </a:prstGeom>
          <a:solidFill>
            <a:schemeClr val="accent6">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itchFamily="18" charset="0"/>
                <a:cs typeface="Times New Roman" pitchFamily="18" charset="0"/>
              </a:rPr>
              <a:t>Bơm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bánh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trước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trễ</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giờ</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rồi</a:t>
            </a:r>
            <a:r>
              <a:rPr lang="en-US" sz="2000" dirty="0">
                <a:solidFill>
                  <a:schemeClr val="tx1"/>
                </a:solidFill>
                <a:latin typeface="Times New Roman" pitchFamily="18" charset="0"/>
                <a:cs typeface="Times New Roman" pitchFamily="18" charset="0"/>
              </a:rPr>
              <a:t>.</a:t>
            </a:r>
            <a:endParaRPr lang="en-GB" sz="2000" dirty="0">
              <a:solidFill>
                <a:schemeClr val="tx1"/>
              </a:solidFill>
              <a:latin typeface="Times New Roman" pitchFamily="18" charset="0"/>
              <a:cs typeface="Times New Roman" pitchFamily="18" charset="0"/>
            </a:endParaRPr>
          </a:p>
        </p:txBody>
      </p:sp>
      <p:sp>
        <p:nvSpPr>
          <p:cNvPr id="9" name="Oval Callout 8"/>
          <p:cNvSpPr/>
          <p:nvPr/>
        </p:nvSpPr>
        <p:spPr>
          <a:xfrm flipH="1">
            <a:off x="4427984" y="2242934"/>
            <a:ext cx="2896902" cy="1264920"/>
          </a:xfrm>
          <a:prstGeom prst="wedgeEllipseCallout">
            <a:avLst>
              <a:gd name="adj1" fmla="val -55168"/>
              <a:gd name="adj2" fmla="val 45827"/>
            </a:avLst>
          </a:prstGeom>
          <a:solidFill>
            <a:schemeClr val="accent6">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itchFamily="18" charset="0"/>
                <a:cs typeface="Times New Roman" pitchFamily="18" charset="0"/>
              </a:rPr>
              <a:t>Vậy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mượn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bơm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tôi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bơm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lấy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vậy</a:t>
            </a:r>
            <a:r>
              <a:rPr lang="en-US" sz="2000" dirty="0">
                <a:solidFill>
                  <a:schemeClr val="tx1"/>
                </a:solidFill>
                <a:latin typeface="Times New Roman" pitchFamily="18" charset="0"/>
                <a:cs typeface="Times New Roman" pitchFamily="18" charset="0"/>
              </a:rPr>
              <a:t>.</a:t>
            </a:r>
            <a:endParaRPr lang="en-GB" sz="2000" dirty="0">
              <a:solidFill>
                <a:schemeClr val="tx1"/>
              </a:solidFill>
              <a:latin typeface="Times New Roman" pitchFamily="18" charset="0"/>
              <a:cs typeface="Times New Roman" pitchFamily="18" charset="0"/>
            </a:endParaRPr>
          </a:p>
        </p:txBody>
      </p:sp>
      <p:sp>
        <p:nvSpPr>
          <p:cNvPr id="10" name="Oval Callout 9"/>
          <p:cNvSpPr/>
          <p:nvPr/>
        </p:nvSpPr>
        <p:spPr>
          <a:xfrm>
            <a:off x="-15397" y="1805688"/>
            <a:ext cx="2231232" cy="1077198"/>
          </a:xfrm>
          <a:prstGeom prst="wedgeEllipseCallout">
            <a:avLst>
              <a:gd name="adj1" fmla="val 12591"/>
              <a:gd name="adj2" fmla="val 94322"/>
            </a:avLst>
          </a:prstGeom>
          <a:solidFill>
            <a:schemeClr val="accent4">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itchFamily="18" charset="0"/>
                <a:cs typeface="Times New Roman" pitchFamily="18" charset="0"/>
              </a:rPr>
              <a:t>Bác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cháu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mượn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bơm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nhé</a:t>
            </a:r>
            <a:r>
              <a:rPr lang="en-US"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0" b="82199" l="4924" r="44697"/>
                    </a14:imgEffect>
                  </a14:imgLayer>
                </a14:imgProps>
              </a:ext>
              <a:ext uri="{28A0092B-C50C-407E-A947-70E740481C1C}">
                <a14:useLocalDpi xmlns:a14="http://schemas.microsoft.com/office/drawing/2010/main" val="0"/>
              </a:ext>
            </a:extLst>
          </a:blip>
          <a:srcRect r="50000" b="8599"/>
          <a:stretch/>
        </p:blipFill>
        <p:spPr>
          <a:xfrm>
            <a:off x="4869123" y="3806228"/>
            <a:ext cx="1257300" cy="1449265"/>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50000" b="6462"/>
          <a:stretch/>
        </p:blipFill>
        <p:spPr>
          <a:xfrm>
            <a:off x="2290605" y="3806228"/>
            <a:ext cx="1257300" cy="1276295"/>
          </a:xfrm>
          <a:prstGeom prst="rect">
            <a:avLst/>
          </a:prstGeom>
        </p:spPr>
      </p:pic>
      <p:sp>
        <p:nvSpPr>
          <p:cNvPr id="13" name="Oval Callout 12"/>
          <p:cNvSpPr/>
          <p:nvPr/>
        </p:nvSpPr>
        <p:spPr>
          <a:xfrm>
            <a:off x="1891778" y="1108311"/>
            <a:ext cx="4099907" cy="1415988"/>
          </a:xfrm>
          <a:prstGeom prst="wedgeEllipseCallout">
            <a:avLst>
              <a:gd name="adj1" fmla="val -66008"/>
              <a:gd name="adj2" fmla="val 115562"/>
            </a:avLst>
          </a:prstGeom>
          <a:solidFill>
            <a:schemeClr val="accent4">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en-US" sz="2000" dirty="0">
                <a:solidFill>
                  <a:schemeClr val="tx1"/>
                </a:solidFill>
                <a:latin typeface="Times New Roman" pitchFamily="18" charset="0"/>
                <a:cs typeface="Times New Roman" pitchFamily="18" charset="0"/>
              </a:rPr>
              <a:t>Chiều nay cháu đi học về, bác coi giùm cháu nghe, hổng biết sao nó cứ xì hơi hoài</a:t>
            </a:r>
            <a:r>
              <a:rPr lang="en-US" altLang="en-US" sz="2000" dirty="0">
                <a:solidFill>
                  <a:schemeClr val="tx1"/>
                </a:solidFill>
                <a:latin typeface="Times New Roman" pitchFamily="18" charset="0"/>
                <a:cs typeface="Times New Roman" pitchFamily="18" charset="0"/>
              </a:rPr>
              <a:t>.</a:t>
            </a:r>
            <a:endParaRPr lang="en-GB" sz="20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590503" y="3652338"/>
            <a:ext cx="792088" cy="307777"/>
          </a:xfrm>
          <a:prstGeom prst="rect">
            <a:avLst/>
          </a:prstGeom>
          <a:noFill/>
        </p:spPr>
        <p:txBody>
          <a:bodyPr wrap="square" rtlCol="0">
            <a:spAutoFit/>
          </a:bodyPr>
          <a:lstStyle/>
          <a:p>
            <a:r>
              <a:rPr lang="en-US" sz="1400" b="1" dirty="0">
                <a:solidFill>
                  <a:srgbClr val="002060"/>
                </a:solidFill>
                <a:latin typeface="Times New Roman" pitchFamily="18" charset="0"/>
                <a:cs typeface="Times New Roman" pitchFamily="18" charset="0"/>
              </a:rPr>
              <a:t>HOA</a:t>
            </a:r>
          </a:p>
        </p:txBody>
      </p:sp>
      <p:sp>
        <p:nvSpPr>
          <p:cNvPr id="3" name="TextBox 2"/>
          <p:cNvSpPr txBox="1"/>
          <p:nvPr/>
        </p:nvSpPr>
        <p:spPr>
          <a:xfrm>
            <a:off x="6171830" y="3886802"/>
            <a:ext cx="954360" cy="338554"/>
          </a:xfrm>
          <a:prstGeom prst="rect">
            <a:avLst/>
          </a:prstGeom>
          <a:noFill/>
        </p:spPr>
        <p:txBody>
          <a:bodyPr wrap="square" rtlCol="0">
            <a:spAutoFit/>
          </a:bodyPr>
          <a:lstStyle/>
          <a:p>
            <a:r>
              <a:rPr lang="en-US" sz="1600" b="1" dirty="0">
                <a:latin typeface="Times New Roman" pitchFamily="18" charset="0"/>
                <a:cs typeface="Times New Roman" pitchFamily="18" charset="0"/>
              </a:rPr>
              <a:t>HÙNG</a:t>
            </a:r>
          </a:p>
        </p:txBody>
      </p:sp>
      <p:sp>
        <p:nvSpPr>
          <p:cNvPr id="6" name="Rectangle 5"/>
          <p:cNvSpPr/>
          <p:nvPr/>
        </p:nvSpPr>
        <p:spPr>
          <a:xfrm>
            <a:off x="-755200" y="987574"/>
            <a:ext cx="2664296" cy="461665"/>
          </a:xfrm>
          <a:prstGeom prst="rect">
            <a:avLst/>
          </a:prstGeom>
        </p:spPr>
        <p:txBody>
          <a:bodyPr wrap="square">
            <a:spAutoFit/>
          </a:bodyPr>
          <a:lstStyle/>
          <a:p>
            <a:pPr lvl="2">
              <a:spcBef>
                <a:spcPct val="50000"/>
              </a:spcBef>
            </a:pPr>
            <a:r>
              <a:rPr lang="en-US" altLang="en-US" sz="2400" b="1" dirty="0">
                <a:latin typeface="Times New Roman" pitchFamily="18" charset="0"/>
                <a:cs typeface="Times New Roman" pitchFamily="18" charset="0"/>
              </a:rPr>
              <a:t>I. </a:t>
            </a:r>
            <a:r>
              <a:rPr lang="en-US" altLang="en-US" sz="2400" b="1" dirty="0" err="1">
                <a:latin typeface="Times New Roman" pitchFamily="18" charset="0"/>
                <a:cs typeface="Times New Roman" pitchFamily="18" charset="0"/>
              </a:rPr>
              <a:t>Nhận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xét</a:t>
            </a:r>
            <a:r>
              <a:rPr lang="en-US" altLang="en-US" sz="2400" b="1" dirty="0">
                <a:latin typeface="Times New Roman" pitchFamily="18" charset="0"/>
                <a:cs typeface="Times New Roman" pitchFamily="18" charset="0"/>
              </a:rPr>
              <a:t>.         </a:t>
            </a:r>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160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幼儿教育教学卡通培训PP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4569</TotalTime>
  <Words>1850</Words>
  <Application>Microsoft Office PowerPoint</Application>
  <PresentationFormat>On-screen Show (16:9)</PresentationFormat>
  <Paragraphs>178</Paragraphs>
  <Slides>29</Slides>
  <Notes>4</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儿童幼儿教育教学卡通培训PPT</dc:title>
  <dc:creator>Administrator</dc:creator>
  <cp:lastModifiedBy>Administrator</cp:lastModifiedBy>
  <cp:revision>383</cp:revision>
  <dcterms:created xsi:type="dcterms:W3CDTF">2014-04-26T02:40:12Z</dcterms:created>
  <dcterms:modified xsi:type="dcterms:W3CDTF">2022-04-19T06:11:55Z</dcterms:modified>
</cp:coreProperties>
</file>