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282" r:id="rId5"/>
    <p:sldId id="283" r:id="rId6"/>
    <p:sldId id="257" r:id="rId7"/>
    <p:sldId id="259" r:id="rId8"/>
    <p:sldId id="260" r:id="rId9"/>
    <p:sldId id="261" r:id="rId10"/>
    <p:sldId id="262" r:id="rId11"/>
    <p:sldId id="263" r:id="rId12"/>
    <p:sldId id="280" r:id="rId13"/>
    <p:sldId id="264" r:id="rId14"/>
    <p:sldId id="265" r:id="rId15"/>
    <p:sldId id="266" r:id="rId16"/>
    <p:sldId id="267" r:id="rId17"/>
    <p:sldId id="268" r:id="rId18"/>
    <p:sldId id="269" r:id="rId19"/>
    <p:sldId id="270" r:id="rId20"/>
    <p:sldId id="271" r:id="rId21"/>
    <p:sldId id="277" r:id="rId22"/>
    <p:sldId id="278" r:id="rId23"/>
    <p:sldId id="272" r:id="rId24"/>
    <p:sldId id="273" r:id="rId25"/>
    <p:sldId id="274" r:id="rId26"/>
    <p:sldId id="275" r:id="rId27"/>
    <p:sldId id="281" r:id="rId28"/>
    <p:sldId id="27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59" autoAdjust="0"/>
    <p:restoredTop sz="0" autoAdjust="0"/>
  </p:normalViewPr>
  <p:slideViewPr>
    <p:cSldViewPr snapToGrid="0" showGuides="1">
      <p:cViewPr>
        <p:scale>
          <a:sx n="61" d="100"/>
          <a:sy n="61" d="100"/>
        </p:scale>
        <p:origin x="-96" y="-31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72972DB-8DA3-4EFE-A952-CCEE268BB59E}" type="datetimeFigureOut">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0241D-EB4B-49E8-BBB4-1DB655F1B4FE}" type="slidenum">
              <a:rPr lang="en-US" smtClean="0"/>
              <a:t>‹#›</a:t>
            </a:fld>
            <a:endParaRPr lang="en-US"/>
          </a:p>
        </p:txBody>
      </p:sp>
    </p:spTree>
    <p:extLst>
      <p:ext uri="{BB962C8B-B14F-4D97-AF65-F5344CB8AC3E}">
        <p14:creationId xmlns:p14="http://schemas.microsoft.com/office/powerpoint/2010/main" val="1992608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2972DB-8DA3-4EFE-A952-CCEE268BB59E}" type="datetimeFigureOut">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0241D-EB4B-49E8-BBB4-1DB655F1B4FE}" type="slidenum">
              <a:rPr lang="en-US" smtClean="0"/>
              <a:t>‹#›</a:t>
            </a:fld>
            <a:endParaRPr lang="en-US"/>
          </a:p>
        </p:txBody>
      </p:sp>
    </p:spTree>
    <p:extLst>
      <p:ext uri="{BB962C8B-B14F-4D97-AF65-F5344CB8AC3E}">
        <p14:creationId xmlns:p14="http://schemas.microsoft.com/office/powerpoint/2010/main" val="4149555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2972DB-8DA3-4EFE-A952-CCEE268BB59E}" type="datetimeFigureOut">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0241D-EB4B-49E8-BBB4-1DB655F1B4FE}" type="slidenum">
              <a:rPr lang="en-US" smtClean="0"/>
              <a:t>‹#›</a:t>
            </a:fld>
            <a:endParaRPr lang="en-US"/>
          </a:p>
        </p:txBody>
      </p:sp>
    </p:spTree>
    <p:extLst>
      <p:ext uri="{BB962C8B-B14F-4D97-AF65-F5344CB8AC3E}">
        <p14:creationId xmlns:p14="http://schemas.microsoft.com/office/powerpoint/2010/main" val="2419059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 xmlns:a16="http://schemas.microsoft.com/office/drawing/2014/main" id="{A194688D-A4D9-4C9A-83A9-696E629D910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7AFD499A-57C9-4521-A00E-980AA6DAF97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0E1B7BD0-9BE1-43DE-82EF-4C1D2BD201ED}"/>
              </a:ext>
            </a:extLst>
          </p:cNvPr>
          <p:cNvSpPr>
            <a:spLocks noGrp="1"/>
          </p:cNvSpPr>
          <p:nvPr>
            <p:ph type="sldNum" sz="quarter" idx="12"/>
          </p:nvPr>
        </p:nvSpPr>
        <p:spPr/>
        <p:txBody>
          <a:bodyPr/>
          <a:lstStyle>
            <a:lvl1pPr>
              <a:defRPr/>
            </a:lvl1pPr>
          </a:lstStyle>
          <a:p>
            <a:fld id="{29D5D658-CBC3-4BD2-AD44-EEF1B3B5601D}" type="slidenum">
              <a:rPr lang="en-US" altLang="en-US"/>
              <a:pPr/>
              <a:t>‹#›</a:t>
            </a:fld>
            <a:endParaRPr lang="en-US" altLang="en-US"/>
          </a:p>
        </p:txBody>
      </p:sp>
    </p:spTree>
    <p:extLst>
      <p:ext uri="{BB962C8B-B14F-4D97-AF65-F5344CB8AC3E}">
        <p14:creationId xmlns:p14="http://schemas.microsoft.com/office/powerpoint/2010/main" val="1612378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23C7E37-E04E-4270-9737-BA385AF77F5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6E5E6AC7-A786-4B4B-8B56-429887CF5B2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BE8E5336-6D9B-41BC-B778-4FC19B2C4D21}"/>
              </a:ext>
            </a:extLst>
          </p:cNvPr>
          <p:cNvSpPr>
            <a:spLocks noGrp="1"/>
          </p:cNvSpPr>
          <p:nvPr>
            <p:ph type="sldNum" sz="quarter" idx="12"/>
          </p:nvPr>
        </p:nvSpPr>
        <p:spPr/>
        <p:txBody>
          <a:bodyPr/>
          <a:lstStyle>
            <a:lvl1pPr>
              <a:defRPr/>
            </a:lvl1pPr>
          </a:lstStyle>
          <a:p>
            <a:fld id="{4CE472A5-C3BF-4008-AB6C-98A307409635}" type="slidenum">
              <a:rPr lang="en-US" altLang="en-US"/>
              <a:pPr/>
              <a:t>‹#›</a:t>
            </a:fld>
            <a:endParaRPr lang="en-US" altLang="en-US"/>
          </a:p>
        </p:txBody>
      </p:sp>
    </p:spTree>
    <p:extLst>
      <p:ext uri="{BB962C8B-B14F-4D97-AF65-F5344CB8AC3E}">
        <p14:creationId xmlns:p14="http://schemas.microsoft.com/office/powerpoint/2010/main" val="1133261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5085A9C4-F824-44EC-B5F1-0DB86C26AAA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D3B51AF5-2AC9-47B2-8458-D06DEAAFFDB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D3915E81-4ECE-445F-B005-61FAD3360520}"/>
              </a:ext>
            </a:extLst>
          </p:cNvPr>
          <p:cNvSpPr>
            <a:spLocks noGrp="1"/>
          </p:cNvSpPr>
          <p:nvPr>
            <p:ph type="sldNum" sz="quarter" idx="12"/>
          </p:nvPr>
        </p:nvSpPr>
        <p:spPr/>
        <p:txBody>
          <a:bodyPr/>
          <a:lstStyle>
            <a:lvl1pPr>
              <a:defRPr/>
            </a:lvl1pPr>
          </a:lstStyle>
          <a:p>
            <a:fld id="{5AE94415-577A-4DCD-8F12-35E0BCBBE35F}" type="slidenum">
              <a:rPr lang="en-US" altLang="en-US"/>
              <a:pPr/>
              <a:t>‹#›</a:t>
            </a:fld>
            <a:endParaRPr lang="en-US" altLang="en-US"/>
          </a:p>
        </p:txBody>
      </p:sp>
    </p:spTree>
    <p:extLst>
      <p:ext uri="{BB962C8B-B14F-4D97-AF65-F5344CB8AC3E}">
        <p14:creationId xmlns:p14="http://schemas.microsoft.com/office/powerpoint/2010/main" val="23350323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 xmlns:a16="http://schemas.microsoft.com/office/drawing/2014/main" id="{CD1BF662-FBCD-4A34-A800-1881EB823C5B}"/>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 xmlns:a16="http://schemas.microsoft.com/office/drawing/2014/main" id="{827535B7-6113-430A-A475-E03B20BD7BD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4F0740FF-8A90-4277-9DE7-7A65561210E4}"/>
              </a:ext>
            </a:extLst>
          </p:cNvPr>
          <p:cNvSpPr>
            <a:spLocks noGrp="1"/>
          </p:cNvSpPr>
          <p:nvPr>
            <p:ph type="sldNum" sz="quarter" idx="12"/>
          </p:nvPr>
        </p:nvSpPr>
        <p:spPr/>
        <p:txBody>
          <a:bodyPr/>
          <a:lstStyle>
            <a:lvl1pPr>
              <a:defRPr/>
            </a:lvl1pPr>
          </a:lstStyle>
          <a:p>
            <a:fld id="{18DEEDA6-54AB-4C29-9F32-9427EE12B9E5}" type="slidenum">
              <a:rPr lang="en-US" altLang="en-US"/>
              <a:pPr/>
              <a:t>‹#›</a:t>
            </a:fld>
            <a:endParaRPr lang="en-US" altLang="en-US"/>
          </a:p>
        </p:txBody>
      </p:sp>
    </p:spTree>
    <p:extLst>
      <p:ext uri="{BB962C8B-B14F-4D97-AF65-F5344CB8AC3E}">
        <p14:creationId xmlns:p14="http://schemas.microsoft.com/office/powerpoint/2010/main" val="986649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 xmlns:a16="http://schemas.microsoft.com/office/drawing/2014/main" id="{CB4F0932-8B23-4B69-BE78-57946BC5A8D3}"/>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 xmlns:a16="http://schemas.microsoft.com/office/drawing/2014/main" id="{63232735-AB66-4B98-97A9-054EE8C9728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 xmlns:a16="http://schemas.microsoft.com/office/drawing/2014/main" id="{314BB20D-132E-4FE4-A404-53E4469C9AC3}"/>
              </a:ext>
            </a:extLst>
          </p:cNvPr>
          <p:cNvSpPr>
            <a:spLocks noGrp="1"/>
          </p:cNvSpPr>
          <p:nvPr>
            <p:ph type="sldNum" sz="quarter" idx="12"/>
          </p:nvPr>
        </p:nvSpPr>
        <p:spPr/>
        <p:txBody>
          <a:bodyPr/>
          <a:lstStyle>
            <a:lvl1pPr>
              <a:defRPr/>
            </a:lvl1pPr>
          </a:lstStyle>
          <a:p>
            <a:fld id="{4BF53B85-D31F-43A1-AAA8-CA941008E2BD}" type="slidenum">
              <a:rPr lang="en-US" altLang="en-US"/>
              <a:pPr/>
              <a:t>‹#›</a:t>
            </a:fld>
            <a:endParaRPr lang="en-US" altLang="en-US"/>
          </a:p>
        </p:txBody>
      </p:sp>
    </p:spTree>
    <p:extLst>
      <p:ext uri="{BB962C8B-B14F-4D97-AF65-F5344CB8AC3E}">
        <p14:creationId xmlns:p14="http://schemas.microsoft.com/office/powerpoint/2010/main" val="2706822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 xmlns:a16="http://schemas.microsoft.com/office/drawing/2014/main" id="{A7F079B5-DA74-4D69-957E-CD806F097267}"/>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 xmlns:a16="http://schemas.microsoft.com/office/drawing/2014/main" id="{E12AAB40-1F9F-4877-B9D2-C73FF19DAA2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 xmlns:a16="http://schemas.microsoft.com/office/drawing/2014/main" id="{210450F5-19DB-41B6-AD55-8B884C258219}"/>
              </a:ext>
            </a:extLst>
          </p:cNvPr>
          <p:cNvSpPr>
            <a:spLocks noGrp="1"/>
          </p:cNvSpPr>
          <p:nvPr>
            <p:ph type="sldNum" sz="quarter" idx="12"/>
          </p:nvPr>
        </p:nvSpPr>
        <p:spPr/>
        <p:txBody>
          <a:bodyPr/>
          <a:lstStyle>
            <a:lvl1pPr>
              <a:defRPr/>
            </a:lvl1pPr>
          </a:lstStyle>
          <a:p>
            <a:fld id="{07B37D99-B583-45A2-A69D-EB2F890A5DE8}" type="slidenum">
              <a:rPr lang="en-US" altLang="en-US"/>
              <a:pPr/>
              <a:t>‹#›</a:t>
            </a:fld>
            <a:endParaRPr lang="en-US" altLang="en-US"/>
          </a:p>
        </p:txBody>
      </p:sp>
    </p:spTree>
    <p:extLst>
      <p:ext uri="{BB962C8B-B14F-4D97-AF65-F5344CB8AC3E}">
        <p14:creationId xmlns:p14="http://schemas.microsoft.com/office/powerpoint/2010/main" val="1377920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89DFC430-0A8B-4034-9610-4605117584CF}"/>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 xmlns:a16="http://schemas.microsoft.com/office/drawing/2014/main" id="{C37CC933-F6BD-4B00-AE62-E5F3933F589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 xmlns:a16="http://schemas.microsoft.com/office/drawing/2014/main" id="{3755C67F-197A-4A44-8B57-540635ABBB74}"/>
              </a:ext>
            </a:extLst>
          </p:cNvPr>
          <p:cNvSpPr>
            <a:spLocks noGrp="1"/>
          </p:cNvSpPr>
          <p:nvPr>
            <p:ph type="sldNum" sz="quarter" idx="12"/>
          </p:nvPr>
        </p:nvSpPr>
        <p:spPr/>
        <p:txBody>
          <a:bodyPr/>
          <a:lstStyle>
            <a:lvl1pPr>
              <a:defRPr/>
            </a:lvl1pPr>
          </a:lstStyle>
          <a:p>
            <a:fld id="{0272E277-3DDA-4E40-822A-7702D65495EE}" type="slidenum">
              <a:rPr lang="en-US" altLang="en-US"/>
              <a:pPr/>
              <a:t>‹#›</a:t>
            </a:fld>
            <a:endParaRPr lang="en-US" altLang="en-US"/>
          </a:p>
        </p:txBody>
      </p:sp>
    </p:spTree>
    <p:extLst>
      <p:ext uri="{BB962C8B-B14F-4D97-AF65-F5344CB8AC3E}">
        <p14:creationId xmlns:p14="http://schemas.microsoft.com/office/powerpoint/2010/main" val="9825185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 xmlns:a16="http://schemas.microsoft.com/office/drawing/2014/main" id="{48C83215-55D0-4B21-9B15-18DA069CA5A0}"/>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 xmlns:a16="http://schemas.microsoft.com/office/drawing/2014/main" id="{879B3717-E7C6-482C-8CD3-552DCBC71B3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5DFE00C7-3BF7-4711-A8D5-C3E2522CD2A5}"/>
              </a:ext>
            </a:extLst>
          </p:cNvPr>
          <p:cNvSpPr>
            <a:spLocks noGrp="1"/>
          </p:cNvSpPr>
          <p:nvPr>
            <p:ph type="sldNum" sz="quarter" idx="12"/>
          </p:nvPr>
        </p:nvSpPr>
        <p:spPr/>
        <p:txBody>
          <a:bodyPr/>
          <a:lstStyle>
            <a:lvl1pPr>
              <a:defRPr/>
            </a:lvl1pPr>
          </a:lstStyle>
          <a:p>
            <a:fld id="{04E8EADD-C26B-413E-86C4-2E0CA60FB576}" type="slidenum">
              <a:rPr lang="en-US" altLang="en-US"/>
              <a:pPr/>
              <a:t>‹#›</a:t>
            </a:fld>
            <a:endParaRPr lang="en-US" altLang="en-US"/>
          </a:p>
        </p:txBody>
      </p:sp>
    </p:spTree>
    <p:extLst>
      <p:ext uri="{BB962C8B-B14F-4D97-AF65-F5344CB8AC3E}">
        <p14:creationId xmlns:p14="http://schemas.microsoft.com/office/powerpoint/2010/main" val="3236213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2972DB-8DA3-4EFE-A952-CCEE268BB59E}" type="datetimeFigureOut">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0241D-EB4B-49E8-BBB4-1DB655F1B4FE}" type="slidenum">
              <a:rPr lang="en-US" smtClean="0"/>
              <a:t>‹#›</a:t>
            </a:fld>
            <a:endParaRPr lang="en-US"/>
          </a:p>
        </p:txBody>
      </p:sp>
    </p:spTree>
    <p:extLst>
      <p:ext uri="{BB962C8B-B14F-4D97-AF65-F5344CB8AC3E}">
        <p14:creationId xmlns:p14="http://schemas.microsoft.com/office/powerpoint/2010/main" val="42516598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 xmlns:a16="http://schemas.microsoft.com/office/drawing/2014/main" id="{3EFE4553-4671-4A54-B583-A1FCF0DC20DF}"/>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 xmlns:a16="http://schemas.microsoft.com/office/drawing/2014/main" id="{972C6ADE-8498-437F-8430-F835BB39530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5ED8C4D5-4A06-46B3-B34C-6C13B40B71D5}"/>
              </a:ext>
            </a:extLst>
          </p:cNvPr>
          <p:cNvSpPr>
            <a:spLocks noGrp="1"/>
          </p:cNvSpPr>
          <p:nvPr>
            <p:ph type="sldNum" sz="quarter" idx="12"/>
          </p:nvPr>
        </p:nvSpPr>
        <p:spPr/>
        <p:txBody>
          <a:bodyPr/>
          <a:lstStyle>
            <a:lvl1pPr>
              <a:defRPr/>
            </a:lvl1pPr>
          </a:lstStyle>
          <a:p>
            <a:fld id="{4A4AB595-FE74-42E7-B03D-39129B75D03E}" type="slidenum">
              <a:rPr lang="en-US" altLang="en-US"/>
              <a:pPr/>
              <a:t>‹#›</a:t>
            </a:fld>
            <a:endParaRPr lang="en-US" altLang="en-US"/>
          </a:p>
        </p:txBody>
      </p:sp>
    </p:spTree>
    <p:extLst>
      <p:ext uri="{BB962C8B-B14F-4D97-AF65-F5344CB8AC3E}">
        <p14:creationId xmlns:p14="http://schemas.microsoft.com/office/powerpoint/2010/main" val="30717631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C6D58FF-5F5F-4693-9C06-420A17399B1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ECBB09D6-303A-4641-9057-CB7951AD066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F46D498B-4634-4209-BC1E-DE19F9439E4E}"/>
              </a:ext>
            </a:extLst>
          </p:cNvPr>
          <p:cNvSpPr>
            <a:spLocks noGrp="1"/>
          </p:cNvSpPr>
          <p:nvPr>
            <p:ph type="sldNum" sz="quarter" idx="12"/>
          </p:nvPr>
        </p:nvSpPr>
        <p:spPr/>
        <p:txBody>
          <a:bodyPr/>
          <a:lstStyle>
            <a:lvl1pPr>
              <a:defRPr/>
            </a:lvl1pPr>
          </a:lstStyle>
          <a:p>
            <a:fld id="{C0EA8E34-DED9-4613-9222-2D62F27C1B2D}" type="slidenum">
              <a:rPr lang="en-US" altLang="en-US"/>
              <a:pPr/>
              <a:t>‹#›</a:t>
            </a:fld>
            <a:endParaRPr lang="en-US" altLang="en-US"/>
          </a:p>
        </p:txBody>
      </p:sp>
    </p:spTree>
    <p:extLst>
      <p:ext uri="{BB962C8B-B14F-4D97-AF65-F5344CB8AC3E}">
        <p14:creationId xmlns:p14="http://schemas.microsoft.com/office/powerpoint/2010/main" val="15124426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07C64A7-E871-4690-B52D-1B5C8E9169C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A14B68A4-85F7-4CA0-9EAF-F67DDDE1DE7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9634F875-87A3-406E-80A8-65A1AD943E72}"/>
              </a:ext>
            </a:extLst>
          </p:cNvPr>
          <p:cNvSpPr>
            <a:spLocks noGrp="1"/>
          </p:cNvSpPr>
          <p:nvPr>
            <p:ph type="sldNum" sz="quarter" idx="12"/>
          </p:nvPr>
        </p:nvSpPr>
        <p:spPr/>
        <p:txBody>
          <a:bodyPr/>
          <a:lstStyle>
            <a:lvl1pPr>
              <a:defRPr/>
            </a:lvl1pPr>
          </a:lstStyle>
          <a:p>
            <a:fld id="{96BE3C5D-E6AA-4A32-88BA-33E13D39F941}" type="slidenum">
              <a:rPr lang="en-US" altLang="en-US"/>
              <a:pPr/>
              <a:t>‹#›</a:t>
            </a:fld>
            <a:endParaRPr lang="en-US" altLang="en-US"/>
          </a:p>
        </p:txBody>
      </p:sp>
    </p:spTree>
    <p:extLst>
      <p:ext uri="{BB962C8B-B14F-4D97-AF65-F5344CB8AC3E}">
        <p14:creationId xmlns:p14="http://schemas.microsoft.com/office/powerpoint/2010/main" val="4623487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4B6456-FF1E-4300-A067-F1B66905EA96}" type="slidenum">
              <a:rPr lang="en-US"/>
              <a:pPr>
                <a:defRPr/>
              </a:pPr>
              <a:t>‹#›</a:t>
            </a:fld>
            <a:endParaRPr lang="en-US"/>
          </a:p>
        </p:txBody>
      </p:sp>
    </p:spTree>
    <p:extLst>
      <p:ext uri="{BB962C8B-B14F-4D97-AF65-F5344CB8AC3E}">
        <p14:creationId xmlns:p14="http://schemas.microsoft.com/office/powerpoint/2010/main" val="4836103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76CB9C-F9F4-4A25-9E94-186522AB23CF}" type="slidenum">
              <a:rPr lang="en-US"/>
              <a:pPr>
                <a:defRPr/>
              </a:pPr>
              <a:t>‹#›</a:t>
            </a:fld>
            <a:endParaRPr lang="en-US"/>
          </a:p>
        </p:txBody>
      </p:sp>
    </p:spTree>
    <p:extLst>
      <p:ext uri="{BB962C8B-B14F-4D97-AF65-F5344CB8AC3E}">
        <p14:creationId xmlns:p14="http://schemas.microsoft.com/office/powerpoint/2010/main" val="29054506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6F11FB-A1DE-4397-9164-F86ACE88F1BE}" type="slidenum">
              <a:rPr lang="en-US"/>
              <a:pPr>
                <a:defRPr/>
              </a:pPr>
              <a:t>‹#›</a:t>
            </a:fld>
            <a:endParaRPr lang="en-US"/>
          </a:p>
        </p:txBody>
      </p:sp>
    </p:spTree>
    <p:extLst>
      <p:ext uri="{BB962C8B-B14F-4D97-AF65-F5344CB8AC3E}">
        <p14:creationId xmlns:p14="http://schemas.microsoft.com/office/powerpoint/2010/main" val="15180918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1CDA57-BDCD-4C91-827C-B610485B6D97}" type="slidenum">
              <a:rPr lang="en-US"/>
              <a:pPr>
                <a:defRPr/>
              </a:pPr>
              <a:t>‹#›</a:t>
            </a:fld>
            <a:endParaRPr lang="en-US"/>
          </a:p>
        </p:txBody>
      </p:sp>
    </p:spTree>
    <p:extLst>
      <p:ext uri="{BB962C8B-B14F-4D97-AF65-F5344CB8AC3E}">
        <p14:creationId xmlns:p14="http://schemas.microsoft.com/office/powerpoint/2010/main" val="28934851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E9B70A2-6A8B-4571-9290-39FDB2C5F9CB}" type="slidenum">
              <a:rPr lang="en-US"/>
              <a:pPr>
                <a:defRPr/>
              </a:pPr>
              <a:t>‹#›</a:t>
            </a:fld>
            <a:endParaRPr lang="en-US"/>
          </a:p>
        </p:txBody>
      </p:sp>
    </p:spTree>
    <p:extLst>
      <p:ext uri="{BB962C8B-B14F-4D97-AF65-F5344CB8AC3E}">
        <p14:creationId xmlns:p14="http://schemas.microsoft.com/office/powerpoint/2010/main" val="20230491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D0ADA57-5888-4F3F-BB21-4AA524BC1883}" type="slidenum">
              <a:rPr lang="en-US"/>
              <a:pPr>
                <a:defRPr/>
              </a:pPr>
              <a:t>‹#›</a:t>
            </a:fld>
            <a:endParaRPr lang="en-US"/>
          </a:p>
        </p:txBody>
      </p:sp>
    </p:spTree>
    <p:extLst>
      <p:ext uri="{BB962C8B-B14F-4D97-AF65-F5344CB8AC3E}">
        <p14:creationId xmlns:p14="http://schemas.microsoft.com/office/powerpoint/2010/main" val="27882857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B3A571D-1DEE-4D53-928F-8C8102126C53}" type="slidenum">
              <a:rPr lang="en-US"/>
              <a:pPr>
                <a:defRPr/>
              </a:pPr>
              <a:t>‹#›</a:t>
            </a:fld>
            <a:endParaRPr lang="en-US"/>
          </a:p>
        </p:txBody>
      </p:sp>
    </p:spTree>
    <p:extLst>
      <p:ext uri="{BB962C8B-B14F-4D97-AF65-F5344CB8AC3E}">
        <p14:creationId xmlns:p14="http://schemas.microsoft.com/office/powerpoint/2010/main" val="2345980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2972DB-8DA3-4EFE-A952-CCEE268BB59E}" type="datetimeFigureOut">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0241D-EB4B-49E8-BBB4-1DB655F1B4FE}" type="slidenum">
              <a:rPr lang="en-US" smtClean="0"/>
              <a:t>‹#›</a:t>
            </a:fld>
            <a:endParaRPr lang="en-US"/>
          </a:p>
        </p:txBody>
      </p:sp>
    </p:spTree>
    <p:extLst>
      <p:ext uri="{BB962C8B-B14F-4D97-AF65-F5344CB8AC3E}">
        <p14:creationId xmlns:p14="http://schemas.microsoft.com/office/powerpoint/2010/main" val="4337536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275BA0-A762-460D-B28F-54D65AF27A54}" type="slidenum">
              <a:rPr lang="en-US"/>
              <a:pPr>
                <a:defRPr/>
              </a:pPr>
              <a:t>‹#›</a:t>
            </a:fld>
            <a:endParaRPr lang="en-US"/>
          </a:p>
        </p:txBody>
      </p:sp>
    </p:spTree>
    <p:extLst>
      <p:ext uri="{BB962C8B-B14F-4D97-AF65-F5344CB8AC3E}">
        <p14:creationId xmlns:p14="http://schemas.microsoft.com/office/powerpoint/2010/main" val="25006984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25A91E-1A04-4A05-86F5-0ED88CFCB092}" type="slidenum">
              <a:rPr lang="en-US"/>
              <a:pPr>
                <a:defRPr/>
              </a:pPr>
              <a:t>‹#›</a:t>
            </a:fld>
            <a:endParaRPr lang="en-US"/>
          </a:p>
        </p:txBody>
      </p:sp>
    </p:spTree>
    <p:extLst>
      <p:ext uri="{BB962C8B-B14F-4D97-AF65-F5344CB8AC3E}">
        <p14:creationId xmlns:p14="http://schemas.microsoft.com/office/powerpoint/2010/main" val="21072543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845BB2-6CB0-4B6B-89B1-0EE0E6824A45}" type="slidenum">
              <a:rPr lang="en-US"/>
              <a:pPr>
                <a:defRPr/>
              </a:pPr>
              <a:t>‹#›</a:t>
            </a:fld>
            <a:endParaRPr lang="en-US"/>
          </a:p>
        </p:txBody>
      </p:sp>
    </p:spTree>
    <p:extLst>
      <p:ext uri="{BB962C8B-B14F-4D97-AF65-F5344CB8AC3E}">
        <p14:creationId xmlns:p14="http://schemas.microsoft.com/office/powerpoint/2010/main" val="36738572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601BA0-1080-4759-8177-299D12F108F6}" type="slidenum">
              <a:rPr lang="en-US"/>
              <a:pPr>
                <a:defRPr/>
              </a:pPr>
              <a:t>‹#›</a:t>
            </a:fld>
            <a:endParaRPr lang="en-US"/>
          </a:p>
        </p:txBody>
      </p:sp>
    </p:spTree>
    <p:extLst>
      <p:ext uri="{BB962C8B-B14F-4D97-AF65-F5344CB8AC3E}">
        <p14:creationId xmlns:p14="http://schemas.microsoft.com/office/powerpoint/2010/main" val="4677342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72972DB-8DA3-4EFE-A952-CCEE268BB59E}" type="datetimeFigureOut">
              <a:rPr lang="en-US" smtClean="0">
                <a:solidFill>
                  <a:prstClr val="black">
                    <a:tint val="75000"/>
                  </a:prstClr>
                </a:solidFill>
              </a:rPr>
              <a:pPr/>
              <a:t>4/19/2022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0241D-EB4B-49E8-BBB4-1DB655F1B4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72423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2972DB-8DA3-4EFE-A952-CCEE268BB59E}" type="datetimeFigureOut">
              <a:rPr lang="en-US" smtClean="0">
                <a:solidFill>
                  <a:prstClr val="black">
                    <a:tint val="75000"/>
                  </a:prstClr>
                </a:solidFill>
              </a:rPr>
              <a:pPr/>
              <a:t>4/19/2022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0241D-EB4B-49E8-BBB4-1DB655F1B4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02217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2972DB-8DA3-4EFE-A952-CCEE268BB59E}" type="datetimeFigureOut">
              <a:rPr lang="en-US" smtClean="0">
                <a:solidFill>
                  <a:prstClr val="black">
                    <a:tint val="75000"/>
                  </a:prstClr>
                </a:solidFill>
              </a:rPr>
              <a:pPr/>
              <a:t>4/19/2022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0241D-EB4B-49E8-BBB4-1DB655F1B4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50629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2972DB-8DA3-4EFE-A952-CCEE268BB59E}" type="datetimeFigureOut">
              <a:rPr lang="en-US" smtClean="0">
                <a:solidFill>
                  <a:prstClr val="black">
                    <a:tint val="75000"/>
                  </a:prstClr>
                </a:solidFill>
              </a:rPr>
              <a:pPr/>
              <a:t>4/19/2022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0241D-EB4B-49E8-BBB4-1DB655F1B4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777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2972DB-8DA3-4EFE-A952-CCEE268BB59E}" type="datetimeFigureOut">
              <a:rPr lang="en-US" smtClean="0">
                <a:solidFill>
                  <a:prstClr val="black">
                    <a:tint val="75000"/>
                  </a:prstClr>
                </a:solidFill>
              </a:rPr>
              <a:pPr/>
              <a:t>4/19/2022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E0241D-EB4B-49E8-BBB4-1DB655F1B4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23015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2972DB-8DA3-4EFE-A952-CCEE268BB59E}" type="datetimeFigureOut">
              <a:rPr lang="en-US" smtClean="0">
                <a:solidFill>
                  <a:prstClr val="black">
                    <a:tint val="75000"/>
                  </a:prstClr>
                </a:solidFill>
              </a:rPr>
              <a:pPr/>
              <a:t>4/19/2022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E0241D-EB4B-49E8-BBB4-1DB655F1B4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0284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2972DB-8DA3-4EFE-A952-CCEE268BB59E}" type="datetimeFigureOut">
              <a:rPr lang="en-US" smtClean="0"/>
              <a:t>4/19/2022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0241D-EB4B-49E8-BBB4-1DB655F1B4FE}" type="slidenum">
              <a:rPr lang="en-US" smtClean="0"/>
              <a:t>‹#›</a:t>
            </a:fld>
            <a:endParaRPr lang="en-US"/>
          </a:p>
        </p:txBody>
      </p:sp>
    </p:spTree>
    <p:extLst>
      <p:ext uri="{BB962C8B-B14F-4D97-AF65-F5344CB8AC3E}">
        <p14:creationId xmlns:p14="http://schemas.microsoft.com/office/powerpoint/2010/main" val="21491243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2972DB-8DA3-4EFE-A952-CCEE268BB59E}" type="datetimeFigureOut">
              <a:rPr lang="en-US" smtClean="0">
                <a:solidFill>
                  <a:prstClr val="black">
                    <a:tint val="75000"/>
                  </a:prstClr>
                </a:solidFill>
              </a:rPr>
              <a:pPr/>
              <a:t>4/19/2022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E0241D-EB4B-49E8-BBB4-1DB655F1B4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8398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2972DB-8DA3-4EFE-A952-CCEE268BB59E}" type="datetimeFigureOut">
              <a:rPr lang="en-US" smtClean="0">
                <a:solidFill>
                  <a:prstClr val="black">
                    <a:tint val="75000"/>
                  </a:prstClr>
                </a:solidFill>
              </a:rPr>
              <a:pPr/>
              <a:t>4/19/2022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0241D-EB4B-49E8-BBB4-1DB655F1B4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54307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2972DB-8DA3-4EFE-A952-CCEE268BB59E}" type="datetimeFigureOut">
              <a:rPr lang="en-US" smtClean="0">
                <a:solidFill>
                  <a:prstClr val="black">
                    <a:tint val="75000"/>
                  </a:prstClr>
                </a:solidFill>
              </a:rPr>
              <a:pPr/>
              <a:t>4/19/2022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0241D-EB4B-49E8-BBB4-1DB655F1B4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29414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2972DB-8DA3-4EFE-A952-CCEE268BB59E}" type="datetimeFigureOut">
              <a:rPr lang="en-US" smtClean="0">
                <a:solidFill>
                  <a:prstClr val="black">
                    <a:tint val="75000"/>
                  </a:prstClr>
                </a:solidFill>
              </a:rPr>
              <a:pPr/>
              <a:t>4/19/2022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0241D-EB4B-49E8-BBB4-1DB655F1B4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73174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2972DB-8DA3-4EFE-A952-CCEE268BB59E}" type="datetimeFigureOut">
              <a:rPr lang="en-US" smtClean="0">
                <a:solidFill>
                  <a:prstClr val="black">
                    <a:tint val="75000"/>
                  </a:prstClr>
                </a:solidFill>
              </a:rPr>
              <a:pPr/>
              <a:t>4/19/2022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0241D-EB4B-49E8-BBB4-1DB655F1B4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6087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2972DB-8DA3-4EFE-A952-CCEE268BB59E}" type="datetimeFigureOut">
              <a:rPr lang="en-US" smtClean="0"/>
              <a:t>4/19/2022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E0241D-EB4B-49E8-BBB4-1DB655F1B4FE}" type="slidenum">
              <a:rPr lang="en-US" smtClean="0"/>
              <a:t>‹#›</a:t>
            </a:fld>
            <a:endParaRPr lang="en-US"/>
          </a:p>
        </p:txBody>
      </p:sp>
    </p:spTree>
    <p:extLst>
      <p:ext uri="{BB962C8B-B14F-4D97-AF65-F5344CB8AC3E}">
        <p14:creationId xmlns:p14="http://schemas.microsoft.com/office/powerpoint/2010/main" val="603139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2972DB-8DA3-4EFE-A952-CCEE268BB59E}" type="datetimeFigureOut">
              <a:rPr lang="en-US" smtClean="0"/>
              <a:t>4/19/2022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E0241D-EB4B-49E8-BBB4-1DB655F1B4FE}" type="slidenum">
              <a:rPr lang="en-US" smtClean="0"/>
              <a:t>‹#›</a:t>
            </a:fld>
            <a:endParaRPr lang="en-US"/>
          </a:p>
        </p:txBody>
      </p:sp>
    </p:spTree>
    <p:extLst>
      <p:ext uri="{BB962C8B-B14F-4D97-AF65-F5344CB8AC3E}">
        <p14:creationId xmlns:p14="http://schemas.microsoft.com/office/powerpoint/2010/main" val="2709174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2972DB-8DA3-4EFE-A952-CCEE268BB59E}" type="datetimeFigureOut">
              <a:rPr lang="en-US" smtClean="0"/>
              <a:t>4/19/2022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E0241D-EB4B-49E8-BBB4-1DB655F1B4FE}" type="slidenum">
              <a:rPr lang="en-US" smtClean="0"/>
              <a:t>‹#›</a:t>
            </a:fld>
            <a:endParaRPr lang="en-US"/>
          </a:p>
        </p:txBody>
      </p:sp>
    </p:spTree>
    <p:extLst>
      <p:ext uri="{BB962C8B-B14F-4D97-AF65-F5344CB8AC3E}">
        <p14:creationId xmlns:p14="http://schemas.microsoft.com/office/powerpoint/2010/main" val="3179635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2972DB-8DA3-4EFE-A952-CCEE268BB59E}" type="datetimeFigureOut">
              <a:rPr lang="en-US" smtClean="0"/>
              <a:t>4/19/2022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0241D-EB4B-49E8-BBB4-1DB655F1B4FE}" type="slidenum">
              <a:rPr lang="en-US" smtClean="0"/>
              <a:t>‹#›</a:t>
            </a:fld>
            <a:endParaRPr lang="en-US"/>
          </a:p>
        </p:txBody>
      </p:sp>
    </p:spTree>
    <p:extLst>
      <p:ext uri="{BB962C8B-B14F-4D97-AF65-F5344CB8AC3E}">
        <p14:creationId xmlns:p14="http://schemas.microsoft.com/office/powerpoint/2010/main" val="146290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2972DB-8DA3-4EFE-A952-CCEE268BB59E}" type="datetimeFigureOut">
              <a:rPr lang="en-US" smtClean="0"/>
              <a:t>4/19/2022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0241D-EB4B-49E8-BBB4-1DB655F1B4FE}" type="slidenum">
              <a:rPr lang="en-US" smtClean="0"/>
              <a:t>‹#›</a:t>
            </a:fld>
            <a:endParaRPr lang="en-US"/>
          </a:p>
        </p:txBody>
      </p:sp>
    </p:spTree>
    <p:extLst>
      <p:ext uri="{BB962C8B-B14F-4D97-AF65-F5344CB8AC3E}">
        <p14:creationId xmlns:p14="http://schemas.microsoft.com/office/powerpoint/2010/main" val="3289509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2972DB-8DA3-4EFE-A952-CCEE268BB59E}" type="datetimeFigureOut">
              <a:rPr lang="en-US" smtClean="0"/>
              <a:t>4/19/2022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0241D-EB4B-49E8-BBB4-1DB655F1B4FE}" type="slidenum">
              <a:rPr lang="en-US" smtClean="0"/>
              <a:t>‹#›</a:t>
            </a:fld>
            <a:endParaRPr lang="en-US"/>
          </a:p>
        </p:txBody>
      </p:sp>
    </p:spTree>
    <p:extLst>
      <p:ext uri="{BB962C8B-B14F-4D97-AF65-F5344CB8AC3E}">
        <p14:creationId xmlns:p14="http://schemas.microsoft.com/office/powerpoint/2010/main" val="2556314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 xmlns:a16="http://schemas.microsoft.com/office/drawing/2014/main" id="{03555901-D6CA-4058-AF91-B7FA06A0F1A6}"/>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 xmlns:a16="http://schemas.microsoft.com/office/drawing/2014/main" id="{4065209C-08BF-41CC-9C67-4C6D5FEB909D}"/>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 xmlns:a16="http://schemas.microsoft.com/office/drawing/2014/main" id="{EA65CD56-D342-471B-B856-B7D55A949A72}"/>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 xmlns:a16="http://schemas.microsoft.com/office/drawing/2014/main" id="{B6C94481-8EE7-45B8-8C38-4110DF62B266}"/>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 xmlns:a16="http://schemas.microsoft.com/office/drawing/2014/main" id="{AEFCF66D-4888-499C-B283-7209EB66FBB7}"/>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796F0F71-2F68-4E32-B0BD-CF58797435AB}" type="slidenum">
              <a:rPr lang="en-US" altLang="en-US"/>
              <a:pPr/>
              <a:t>‹#›</a:t>
            </a:fld>
            <a:endParaRPr lang="en-US" altLang="en-US"/>
          </a:p>
        </p:txBody>
      </p:sp>
    </p:spTree>
    <p:extLst>
      <p:ext uri="{BB962C8B-B14F-4D97-AF65-F5344CB8AC3E}">
        <p14:creationId xmlns:p14="http://schemas.microsoft.com/office/powerpoint/2010/main" val="20275859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2B351A51-FED0-41E2-8A17-ABF4382CA36F}"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1155159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2972DB-8DA3-4EFE-A952-CCEE268BB59E}" type="datetimeFigureOut">
              <a:rPr lang="en-US" smtClean="0">
                <a:solidFill>
                  <a:prstClr val="black">
                    <a:tint val="75000"/>
                  </a:prstClr>
                </a:solidFill>
              </a:rPr>
              <a:pPr/>
              <a:t>4/19/2022</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0241D-EB4B-49E8-BBB4-1DB655F1B4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48111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19.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19.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40.xml"/><Relationship Id="rId5" Type="http://schemas.microsoft.com/office/2007/relationships/hdphoto" Target="../media/hdphoto1.wdp"/><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7.xml"/><Relationship Id="rId5" Type="http://schemas.openxmlformats.org/officeDocument/2006/relationships/image" Target="../media/image25.jpe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3.jpeg"/><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WordArt 21"/>
          <p:cNvSpPr>
            <a:spLocks noChangeArrowheads="1" noChangeShapeType="1" noTextEdit="1"/>
          </p:cNvSpPr>
          <p:nvPr/>
        </p:nvSpPr>
        <p:spPr bwMode="auto">
          <a:xfrm>
            <a:off x="836273" y="2733281"/>
            <a:ext cx="2432053" cy="1947620"/>
          </a:xfrm>
          <a:prstGeom prst="rect">
            <a:avLst/>
          </a:prstGeom>
        </p:spPr>
        <p:txBody>
          <a:bodyPr wrap="none" fromWordArt="1">
            <a:prstTxWarp prst="textPlain">
              <a:avLst>
                <a:gd name="adj" fmla="val 50000"/>
              </a:avLst>
            </a:prstTxWarp>
          </a:bodyPr>
          <a:lstStyle/>
          <a:p>
            <a:pPr algn="ctr" fontAlgn="base">
              <a:spcBef>
                <a:spcPct val="0"/>
              </a:spcBef>
              <a:spcAft>
                <a:spcPct val="0"/>
              </a:spcAft>
              <a:defRPr/>
            </a:pPr>
            <a:r>
              <a:rPr lang="en-US" b="1" kern="10" dirty="0" err="1">
                <a:ln w="9525">
                  <a:solidFill>
                    <a:srgbClr val="FF00FF"/>
                  </a:solidFill>
                  <a:round/>
                  <a:headEnd/>
                  <a:tailEnd/>
                </a:ln>
                <a:solidFill>
                  <a:srgbClr val="0000FF"/>
                </a:solidFill>
                <a:effectLst>
                  <a:outerShdw dist="45791" dir="2021404" algn="ctr" rotWithShape="0">
                    <a:srgbClr val="B2B2B2">
                      <a:alpha val="79999"/>
                    </a:srgbClr>
                  </a:outerShdw>
                </a:effectLst>
                <a:latin typeface="Times New Roman"/>
                <a:cs typeface="Times New Roman"/>
              </a:rPr>
              <a:t>Bài</a:t>
            </a:r>
            <a:r>
              <a:rPr lang="en-US" b="1" kern="10" dirty="0" smtClean="0">
                <a:ln w="9525">
                  <a:solidFill>
                    <a:srgbClr val="FF00FF"/>
                  </a:solidFill>
                  <a:round/>
                  <a:headEnd/>
                  <a:tailEnd/>
                </a:ln>
                <a:solidFill>
                  <a:srgbClr val="0000FF"/>
                </a:solidFill>
                <a:effectLst>
                  <a:outerShdw dist="45791" dir="2021404" algn="ctr" rotWithShape="0">
                    <a:srgbClr val="B2B2B2">
                      <a:alpha val="79999"/>
                    </a:srgbClr>
                  </a:outerShdw>
                </a:effectLst>
                <a:latin typeface="Times New Roman"/>
                <a:cs typeface="Times New Roman"/>
              </a:rPr>
              <a:t>:</a:t>
            </a:r>
            <a:endParaRPr lang="en-US" kern="10" dirty="0">
              <a:ln w="9525">
                <a:solidFill>
                  <a:srgbClr val="FF00FF"/>
                </a:solidFill>
                <a:round/>
                <a:headEnd/>
                <a:tailEnd/>
              </a:ln>
              <a:solidFill>
                <a:srgbClr val="0000FF"/>
              </a:solidFill>
              <a:effectLst>
                <a:outerShdw dist="45791" dir="2021404" algn="ctr" rotWithShape="0">
                  <a:srgbClr val="B2B2B2">
                    <a:alpha val="79999"/>
                  </a:srgbClr>
                </a:outerShdw>
              </a:effectLst>
              <a:latin typeface="Times New Roman"/>
              <a:cs typeface="Times New Roman"/>
            </a:endParaRPr>
          </a:p>
        </p:txBody>
      </p:sp>
      <p:sp>
        <p:nvSpPr>
          <p:cNvPr id="14" name="WordArt 5"/>
          <p:cNvSpPr>
            <a:spLocks noChangeArrowheads="1" noChangeShapeType="1" noTextEdit="1"/>
          </p:cNvSpPr>
          <p:nvPr/>
        </p:nvSpPr>
        <p:spPr bwMode="auto">
          <a:xfrm>
            <a:off x="3860800" y="1781178"/>
            <a:ext cx="4368800" cy="639763"/>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vi-VN" kern="10" dirty="0" smtClean="0">
                <a:ln w="12700">
                  <a:solidFill>
                    <a:srgbClr val="FF0000"/>
                  </a:solidFill>
                  <a:round/>
                  <a:headEnd/>
                  <a:tailEnd/>
                </a:ln>
                <a:solidFill>
                  <a:srgbClr val="0000FF"/>
                </a:solidFill>
                <a:effectLst>
                  <a:outerShdw dist="35921" dir="2700000" sy="50000" kx="2115830" algn="bl" rotWithShape="0">
                    <a:srgbClr val="C0C0C0">
                      <a:alpha val="79999"/>
                    </a:srgbClr>
                  </a:outerShdw>
                </a:effectLst>
                <a:latin typeface="Times New Roman"/>
                <a:cs typeface="Times New Roman"/>
              </a:rPr>
              <a:t>PHÂN MÔN:Kể chuyện– </a:t>
            </a:r>
            <a:r>
              <a:rPr lang="vi-VN" kern="10" dirty="0" smtClean="0">
                <a:ln w="12700">
                  <a:solidFill>
                    <a:srgbClr val="FF0000"/>
                  </a:solidFill>
                  <a:round/>
                  <a:headEnd/>
                  <a:tailEnd/>
                </a:ln>
                <a:solidFill>
                  <a:srgbClr val="0000FF"/>
                </a:solidFill>
                <a:effectLst>
                  <a:outerShdw dist="35921" dir="2700000" sy="50000" kx="2115830" algn="bl" rotWithShape="0">
                    <a:srgbClr val="C0C0C0">
                      <a:alpha val="79999"/>
                    </a:srgbClr>
                  </a:outerShdw>
                </a:effectLst>
                <a:latin typeface="Times New Roman"/>
                <a:cs typeface="Times New Roman"/>
              </a:rPr>
              <a:t>LỚP :4 – </a:t>
            </a:r>
            <a:r>
              <a:rPr lang="vi-VN" kern="10" smtClean="0">
                <a:ln w="12700">
                  <a:solidFill>
                    <a:srgbClr val="FF0000"/>
                  </a:solidFill>
                  <a:round/>
                  <a:headEnd/>
                  <a:tailEnd/>
                </a:ln>
                <a:solidFill>
                  <a:srgbClr val="0000FF"/>
                </a:solidFill>
                <a:effectLst>
                  <a:outerShdw dist="35921" dir="2700000" sy="50000" kx="2115830" algn="bl" rotWithShape="0">
                    <a:srgbClr val="C0C0C0">
                      <a:alpha val="79999"/>
                    </a:srgbClr>
                  </a:outerShdw>
                </a:effectLst>
                <a:latin typeface="Times New Roman"/>
                <a:cs typeface="Times New Roman"/>
              </a:rPr>
              <a:t>Tuần </a:t>
            </a:r>
            <a:r>
              <a:rPr lang="vi-VN" kern="10" smtClean="0">
                <a:ln w="12700">
                  <a:solidFill>
                    <a:srgbClr val="FF0000"/>
                  </a:solidFill>
                  <a:round/>
                  <a:headEnd/>
                  <a:tailEnd/>
                </a:ln>
                <a:solidFill>
                  <a:srgbClr val="0000FF"/>
                </a:solidFill>
                <a:effectLst>
                  <a:outerShdw dist="35921" dir="2700000" sy="50000" kx="2115830" algn="bl" rotWithShape="0">
                    <a:srgbClr val="C0C0C0">
                      <a:alpha val="79999"/>
                    </a:srgbClr>
                  </a:outerShdw>
                </a:effectLst>
                <a:latin typeface="Times New Roman"/>
                <a:cs typeface="Times New Roman"/>
              </a:rPr>
              <a:t>29</a:t>
            </a:r>
            <a:endParaRPr lang="vi-VN" kern="10" dirty="0" smtClean="0">
              <a:ln w="12700">
                <a:solidFill>
                  <a:srgbClr val="FF0000"/>
                </a:solidFill>
                <a:round/>
                <a:headEnd/>
                <a:tailEnd/>
              </a:ln>
              <a:solidFill>
                <a:srgbClr val="0000FF"/>
              </a:solidFill>
              <a:effectLst>
                <a:outerShdw dist="35921" dir="2700000" sy="50000" kx="2115830" algn="bl" rotWithShape="0">
                  <a:srgbClr val="C0C0C0">
                    <a:alpha val="79999"/>
                  </a:srgbClr>
                </a:outerShdw>
              </a:effectLst>
              <a:latin typeface="Times New Roman"/>
              <a:cs typeface="Times New Roman"/>
            </a:endParaRPr>
          </a:p>
        </p:txBody>
      </p:sp>
      <p:pic>
        <p:nvPicPr>
          <p:cNvPr id="2" name="Picture 10" descr="Dove-02-jun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823200" y="990600"/>
            <a:ext cx="2235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11" descr="Dove-02-jun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35200" y="1219200"/>
            <a:ext cx="2235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15" descr="Dove-02-jun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844800" y="5486400"/>
            <a:ext cx="2235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3" descr="Bellco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2129160">
            <a:off x="-207432" y="-77788"/>
            <a:ext cx="2292351" cy="158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4" descr="Bellco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3382142">
            <a:off x="10363201" y="-229129"/>
            <a:ext cx="1676401" cy="194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5" descr="Bellco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7752468">
            <a:off x="210835" y="4978399"/>
            <a:ext cx="1684337" cy="193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6" descr="Bellco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8003096">
            <a:off x="10348650" y="5183982"/>
            <a:ext cx="164623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AutoShape 21"/>
          <p:cNvSpPr>
            <a:spLocks noChangeArrowheads="1"/>
          </p:cNvSpPr>
          <p:nvPr/>
        </p:nvSpPr>
        <p:spPr bwMode="auto">
          <a:xfrm>
            <a:off x="8331202" y="2438403"/>
            <a:ext cx="766233" cy="485775"/>
          </a:xfrm>
          <a:prstGeom prst="star4">
            <a:avLst>
              <a:gd name="adj" fmla="val 12431"/>
            </a:avLst>
          </a:prstGeom>
          <a:solidFill>
            <a:srgbClr val="99FFCC"/>
          </a:solidFill>
          <a:ln w="12700" cap="sq">
            <a:solidFill>
              <a:schemeClr val="tx1"/>
            </a:solidFill>
            <a:miter lim="800000"/>
            <a:headEnd type="none" w="sm" len="sm"/>
            <a:tailEnd type="none" w="sm" len="sm"/>
          </a:ln>
        </p:spPr>
        <p:txBody>
          <a:bodyPr wrap="none" anchor="ctr"/>
          <a:lstStyle/>
          <a:p>
            <a:pPr fontAlgn="base">
              <a:spcBef>
                <a:spcPct val="0"/>
              </a:spcBef>
              <a:spcAft>
                <a:spcPct val="0"/>
              </a:spcAft>
            </a:pPr>
            <a:endParaRPr lang="vi-VN" altLang="vi-VN" smtClean="0">
              <a:solidFill>
                <a:srgbClr val="000000"/>
              </a:solidFill>
            </a:endParaRPr>
          </a:p>
        </p:txBody>
      </p:sp>
      <p:sp>
        <p:nvSpPr>
          <p:cNvPr id="23" name="AutoShape 22"/>
          <p:cNvSpPr>
            <a:spLocks noChangeArrowheads="1"/>
          </p:cNvSpPr>
          <p:nvPr/>
        </p:nvSpPr>
        <p:spPr bwMode="auto">
          <a:xfrm>
            <a:off x="3143253" y="2500316"/>
            <a:ext cx="766233" cy="485775"/>
          </a:xfrm>
          <a:prstGeom prst="star4">
            <a:avLst>
              <a:gd name="adj" fmla="val 12500"/>
            </a:avLst>
          </a:prstGeom>
          <a:solidFill>
            <a:srgbClr val="66FF33"/>
          </a:solidFill>
          <a:ln w="12700" cap="sq">
            <a:solidFill>
              <a:schemeClr val="tx1"/>
            </a:solidFill>
            <a:miter lim="800000"/>
            <a:headEnd type="none" w="sm" len="sm"/>
            <a:tailEnd type="none" w="sm" len="sm"/>
          </a:ln>
        </p:spPr>
        <p:txBody>
          <a:bodyPr wrap="none" anchor="ctr"/>
          <a:lstStyle/>
          <a:p>
            <a:pPr fontAlgn="base">
              <a:spcBef>
                <a:spcPct val="0"/>
              </a:spcBef>
              <a:spcAft>
                <a:spcPct val="0"/>
              </a:spcAft>
            </a:pPr>
            <a:endParaRPr lang="vi-VN" altLang="vi-VN" smtClean="0">
              <a:solidFill>
                <a:srgbClr val="000000"/>
              </a:solidFill>
            </a:endParaRPr>
          </a:p>
        </p:txBody>
      </p:sp>
      <p:pic>
        <p:nvPicPr>
          <p:cNvPr id="2061" name="Picture 15" descr="Dove-02-jun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28000" y="5638800"/>
            <a:ext cx="2235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2" name="WordArt 38"/>
          <p:cNvSpPr>
            <a:spLocks noChangeArrowheads="1" noChangeShapeType="1" noTextEdit="1"/>
          </p:cNvSpPr>
          <p:nvPr/>
        </p:nvSpPr>
        <p:spPr bwMode="auto">
          <a:xfrm>
            <a:off x="1930400" y="357188"/>
            <a:ext cx="8551333" cy="576262"/>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vi-VN" sz="3600" kern="10" smtClean="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TRƯỜNG TIỂU HỌC ÁI MỘ A</a:t>
            </a:r>
          </a:p>
        </p:txBody>
      </p:sp>
      <p:sp>
        <p:nvSpPr>
          <p:cNvPr id="15" name="Rectangle 14"/>
          <p:cNvSpPr/>
          <p:nvPr/>
        </p:nvSpPr>
        <p:spPr>
          <a:xfrm>
            <a:off x="4203738" y="2847592"/>
            <a:ext cx="6135846" cy="2308324"/>
          </a:xfrm>
          <a:prstGeom prst="rect">
            <a:avLst/>
          </a:prstGeom>
          <a:noFill/>
        </p:spPr>
        <p:txBody>
          <a:bodyPr wrap="none" lIns="91440" tIns="45720" rIns="91440" bIns="45720">
            <a:spAutoFit/>
          </a:bodyPr>
          <a:lstStyle/>
          <a:p>
            <a:pPr algn="ctr"/>
            <a:r>
              <a:rPr lang="en-US" sz="7200" b="1"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rPr>
              <a:t>ĐÔI CÁNH CỦA </a:t>
            </a:r>
          </a:p>
          <a:p>
            <a:pPr algn="ctr"/>
            <a:r>
              <a:rPr lang="en-US" sz="7200" b="1"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rPr>
              <a:t>NGỰA TRẮNG</a:t>
            </a:r>
          </a:p>
        </p:txBody>
      </p:sp>
    </p:spTree>
    <p:extLst>
      <p:ext uri="{BB962C8B-B14F-4D97-AF65-F5344CB8AC3E}">
        <p14:creationId xmlns:p14="http://schemas.microsoft.com/office/powerpoint/2010/main" val="4178403860"/>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repeatCount="indefinite"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3000" fill="hold"/>
                                        <p:tgtEl>
                                          <p:spTgt spid="14"/>
                                        </p:tgtEl>
                                        <p:attrNameLst>
                                          <p:attrName>ppt_w</p:attrName>
                                        </p:attrNameLst>
                                      </p:cBhvr>
                                      <p:tavLst>
                                        <p:tav tm="0">
                                          <p:val>
                                            <p:fltVal val="0"/>
                                          </p:val>
                                        </p:tav>
                                        <p:tav tm="100000">
                                          <p:val>
                                            <p:strVal val="#ppt_w"/>
                                          </p:val>
                                        </p:tav>
                                      </p:tavLst>
                                    </p:anim>
                                    <p:anim calcmode="lin" valueType="num">
                                      <p:cBhvr>
                                        <p:cTn id="8" dur="3000" fill="hold"/>
                                        <p:tgtEl>
                                          <p:spTgt spid="14"/>
                                        </p:tgtEl>
                                        <p:attrNameLst>
                                          <p:attrName>ppt_h</p:attrName>
                                        </p:attrNameLst>
                                      </p:cBhvr>
                                      <p:tavLst>
                                        <p:tav tm="0">
                                          <p:val>
                                            <p:fltVal val="0"/>
                                          </p:val>
                                        </p:tav>
                                        <p:tav tm="100000">
                                          <p:val>
                                            <p:strVal val="#ppt_h"/>
                                          </p:val>
                                        </p:tav>
                                      </p:tavLst>
                                    </p:anim>
                                  </p:childTnLst>
                                </p:cTn>
                              </p:par>
                            </p:childTnLst>
                          </p:cTn>
                        </p:par>
                        <p:par>
                          <p:cTn id="9" fill="hold" nodeType="afterGroup">
                            <p:stCondLst>
                              <p:cond delay="3000"/>
                            </p:stCondLst>
                            <p:childTnLst>
                              <p:par>
                                <p:cTn id="10" presetID="9" presetClass="entr" presetSubtype="0" repeatCount="indefinite"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dissolve">
                                      <p:cBhvr>
                                        <p:cTn id="12" dur="2000"/>
                                        <p:tgtEl>
                                          <p:spTgt spid="22"/>
                                        </p:tgtEl>
                                      </p:cBhvr>
                                    </p:animEffect>
                                  </p:childTnLst>
                                </p:cTn>
                              </p:par>
                            </p:childTnLst>
                          </p:cTn>
                        </p:par>
                        <p:par>
                          <p:cTn id="13" fill="hold" nodeType="afterGroup">
                            <p:stCondLst>
                              <p:cond delay="5000"/>
                            </p:stCondLst>
                            <p:childTnLst>
                              <p:par>
                                <p:cTn id="14" presetID="9" presetClass="entr" presetSubtype="0" repeatCount="indefinite"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dissolve">
                                      <p:cBhvr>
                                        <p:cTn id="16"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2" grpId="0" animBg="1"/>
      <p:bldP spid="2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ể chuyện Đôi cánh của Ngựa Trắng - Tập đọc 4 - Trương Hoàng Anh - Thư viện  Tư liệu giáo dụ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27" y="1153415"/>
            <a:ext cx="3907971" cy="281008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Kể lại câu chuyện Đôi cánh của Ngựa Trắng - Những bài văn hay lớp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5556" y="1130488"/>
            <a:ext cx="3777343" cy="28330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Đôi cánh của ngựa trắng || Truyện kể lớp 4 || Hạt giống tâm hồn - YouTub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9857" y="1153415"/>
            <a:ext cx="3940629" cy="28100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Đôi cánh của ngựa trắng - kể chuyện lớp 4 tuần 29 - YouTub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982" t="1172" r="13336" b="11135"/>
          <a:stretch/>
        </p:blipFill>
        <p:spPr bwMode="auto">
          <a:xfrm>
            <a:off x="130627" y="4042123"/>
            <a:ext cx="3913451" cy="26199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on hãy mô tả nội dung của bức tranh sau: Xem nội dung câu ch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8352" y="4042123"/>
            <a:ext cx="3784547" cy="2619934"/>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Kể chuyện Đôi cánh của ngựa trắng - Học Tốt Tiếng Việt Lớp 4 - SoanBai123 -  Giáo án điện tử - Soạn bài Onli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97172" y="4042122"/>
            <a:ext cx="3953313" cy="261993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562135" y="0"/>
            <a:ext cx="7328994" cy="923330"/>
          </a:xfrm>
          <a:prstGeom prst="rect">
            <a:avLst/>
          </a:prstGeom>
          <a:noFill/>
        </p:spPr>
        <p:txBody>
          <a:bodyPr wrap="none" lIns="91440" tIns="45720" rIns="91440" bIns="45720">
            <a:spAutoFit/>
          </a:bodyPr>
          <a:lstStyle/>
          <a:p>
            <a:pPr algn="ctr"/>
            <a:r>
              <a:rPr lang="en-US"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Đôi</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cánh</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của</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Ngựa</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Trắng</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426643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a:xfrm>
            <a:off x="2180147" y="6100549"/>
            <a:ext cx="8501743" cy="65464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600" dirty="0" err="1"/>
              <a:t>Hai</a:t>
            </a:r>
            <a:r>
              <a:rPr lang="en-US" sz="3600" dirty="0"/>
              <a:t> </a:t>
            </a:r>
            <a:r>
              <a:rPr lang="en-US" sz="3600" dirty="0" err="1"/>
              <a:t>mẹ</a:t>
            </a:r>
            <a:r>
              <a:rPr lang="en-US" sz="3600" dirty="0"/>
              <a:t> con </a:t>
            </a:r>
            <a:r>
              <a:rPr lang="en-US" sz="3600" dirty="0" err="1"/>
              <a:t>Ngựa</a:t>
            </a:r>
            <a:r>
              <a:rPr lang="en-US" sz="3600" dirty="0"/>
              <a:t> </a:t>
            </a:r>
            <a:r>
              <a:rPr lang="en-US" sz="3600" dirty="0" err="1"/>
              <a:t>Trắng</a:t>
            </a:r>
            <a:r>
              <a:rPr lang="en-US" sz="3600" dirty="0"/>
              <a:t> </a:t>
            </a:r>
            <a:r>
              <a:rPr lang="en-US" sz="3600" dirty="0" err="1"/>
              <a:t>quấn</a:t>
            </a:r>
            <a:r>
              <a:rPr lang="en-US" sz="3600" dirty="0"/>
              <a:t> </a:t>
            </a:r>
            <a:r>
              <a:rPr lang="en-US" sz="3600" dirty="0" err="1"/>
              <a:t>quít</a:t>
            </a:r>
            <a:r>
              <a:rPr lang="en-US" sz="3600" dirty="0"/>
              <a:t> </a:t>
            </a:r>
            <a:r>
              <a:rPr lang="en-US" sz="3600" dirty="0" err="1"/>
              <a:t>bên</a:t>
            </a:r>
            <a:r>
              <a:rPr lang="en-US" sz="3600" dirty="0"/>
              <a:t> </a:t>
            </a:r>
            <a:r>
              <a:rPr lang="en-US" sz="3600" dirty="0" err="1"/>
              <a:t>nhau</a:t>
            </a:r>
            <a:r>
              <a:rPr lang="en-US" sz="3600" dirty="0"/>
              <a:t>.</a:t>
            </a:r>
          </a:p>
        </p:txBody>
      </p:sp>
      <p:pic>
        <p:nvPicPr>
          <p:cNvPr id="4" name="Picture 3" descr="1">
            <a:extLst>
              <a:ext uri="{FF2B5EF4-FFF2-40B4-BE49-F238E27FC236}">
                <a16:creationId xmlns="" xmlns:a16="http://schemas.microsoft.com/office/drawing/2014/main" id="{A460BBED-6D1F-4B6F-A40A-B5C214CE83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991" y="102807"/>
            <a:ext cx="10440537" cy="583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067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2125556" y="5494378"/>
            <a:ext cx="8501743" cy="124577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vi-VN" sz="3600" dirty="0"/>
              <a:t>Ngựa Trắng ước ao có đôi cánh </a:t>
            </a:r>
            <a:endParaRPr lang="en-US" sz="3600" dirty="0"/>
          </a:p>
          <a:p>
            <a:pPr algn="ctr"/>
            <a:r>
              <a:rPr lang="vi-VN" sz="3600" dirty="0"/>
              <a:t>như Đại Bàng. </a:t>
            </a:r>
            <a:endParaRPr lang="en-US" sz="3600" dirty="0"/>
          </a:p>
        </p:txBody>
      </p:sp>
      <p:pic>
        <p:nvPicPr>
          <p:cNvPr id="4" name="Picture 3" descr="2">
            <a:extLst>
              <a:ext uri="{FF2B5EF4-FFF2-40B4-BE49-F238E27FC236}">
                <a16:creationId xmlns="" xmlns:a16="http://schemas.microsoft.com/office/drawing/2014/main" id="{EB78F925-8AC0-47D7-957C-20B436F38A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1499" y="117849"/>
            <a:ext cx="8897528" cy="5081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1127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a:xfrm>
            <a:off x="2324177" y="5568436"/>
            <a:ext cx="8017331" cy="115893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vi-VN" sz="3600" dirty="0"/>
              <a:t>Ngựa Trắng xin phép mẹ được đi xa cùng Đại Bàng.</a:t>
            </a:r>
            <a:endParaRPr lang="en-US" sz="3600" dirty="0"/>
          </a:p>
        </p:txBody>
      </p:sp>
      <p:pic>
        <p:nvPicPr>
          <p:cNvPr id="4" name="Picture 3" descr="3">
            <a:extLst>
              <a:ext uri="{FF2B5EF4-FFF2-40B4-BE49-F238E27FC236}">
                <a16:creationId xmlns="" xmlns:a16="http://schemas.microsoft.com/office/drawing/2014/main" id="{B259B2A8-D05B-43CF-A3E3-97A420DEBE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6663" y="130629"/>
            <a:ext cx="9327179" cy="526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250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122" name="Picture 2" descr="Đôi cánh của ngựa trắng - kể chuyện lớp 4 tuần 29 - YouTube"/>
          <p:cNvPicPr>
            <a:picLocks noChangeAspect="1" noChangeArrowheads="1"/>
          </p:cNvPicPr>
          <p:nvPr/>
        </p:nvPicPr>
        <p:blipFill rotWithShape="1">
          <a:blip r:embed="rId3">
            <a:extLst>
              <a:ext uri="{28A0092B-C50C-407E-A947-70E740481C1C}">
                <a14:useLocalDpi xmlns:a14="http://schemas.microsoft.com/office/drawing/2010/main" val="0"/>
              </a:ext>
            </a:extLst>
          </a:blip>
          <a:srcRect l="12982" t="1172" r="13336" b="11135"/>
          <a:stretch/>
        </p:blipFill>
        <p:spPr bwMode="auto">
          <a:xfrm>
            <a:off x="1473959" y="84548"/>
            <a:ext cx="9416954" cy="5613732"/>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2296881" y="5854890"/>
            <a:ext cx="8017331" cy="87248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vi-VN" sz="3600"/>
              <a:t>Sói Xám ngáng đường Ngựa Trắng.</a:t>
            </a:r>
            <a:endParaRPr lang="en-US" sz="3600" dirty="0"/>
          </a:p>
        </p:txBody>
      </p:sp>
    </p:spTree>
    <p:extLst>
      <p:ext uri="{BB962C8B-B14F-4D97-AF65-F5344CB8AC3E}">
        <p14:creationId xmlns:p14="http://schemas.microsoft.com/office/powerpoint/2010/main" val="139355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146" name="Picture 2" descr="Con hãy mô tả nội dung của bức tranh sau: Xem nội dung câu ch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4901" y="142913"/>
            <a:ext cx="8937176" cy="5602793"/>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627412" y="5898740"/>
            <a:ext cx="8937176" cy="85413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vi-VN" sz="3600" dirty="0"/>
              <a:t>Đại Bàng Núi cứu Ngựa Trắng thoát nạn.</a:t>
            </a:r>
            <a:endParaRPr lang="en-US" sz="3600" dirty="0"/>
          </a:p>
        </p:txBody>
      </p:sp>
    </p:spTree>
    <p:extLst>
      <p:ext uri="{BB962C8B-B14F-4D97-AF65-F5344CB8AC3E}">
        <p14:creationId xmlns:p14="http://schemas.microsoft.com/office/powerpoint/2010/main" val="402624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544888" y="5557158"/>
            <a:ext cx="8937176" cy="109401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vi-VN" sz="3600"/>
              <a:t>Ngựa Trắng cảm thấy chân mình đang bay như Đại Bàng.</a:t>
            </a:r>
            <a:endParaRPr lang="en-US" sz="3600" dirty="0"/>
          </a:p>
        </p:txBody>
      </p:sp>
      <p:pic>
        <p:nvPicPr>
          <p:cNvPr id="5" name="Picture 12" descr="6">
            <a:extLst>
              <a:ext uri="{FF2B5EF4-FFF2-40B4-BE49-F238E27FC236}">
                <a16:creationId xmlns="" xmlns:a16="http://schemas.microsoft.com/office/drawing/2014/main" id="{E7777FFA-AC91-4EA8-B2AD-E2D5CAC703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4889" y="-24645"/>
            <a:ext cx="8937176" cy="5581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965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ể chuyện Đôi cánh của Ngựa Trắng - Tập đọc 4 - Trương Hoàng Anh - Thư viện  Tư liệu giáo dụ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106" y="771579"/>
            <a:ext cx="3907971" cy="281008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Kể lại câu chuyện Đôi cánh của Ngựa Trắng - Những bài văn hay lớp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8352" y="748652"/>
            <a:ext cx="3777343" cy="28330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Đôi cánh của ngựa trắng || Truyện kể lớp 4 || Hạt giống tâm hồn - YouTub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9856" y="771579"/>
            <a:ext cx="3940629" cy="28100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Đôi cánh của ngựa trắng - kể chuyện lớp 4 tuần 29 - YouTub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982" t="1172" r="13336" b="11135"/>
          <a:stretch/>
        </p:blipFill>
        <p:spPr bwMode="auto">
          <a:xfrm>
            <a:off x="123423" y="3861259"/>
            <a:ext cx="3913451" cy="26199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on hãy mô tả nội dung của bức tranh sau: Xem nội dung câu ch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8352" y="3861259"/>
            <a:ext cx="3784547" cy="2619934"/>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Kể chuyện Đôi cánh của ngựa trắng - Học Tốt Tiếng Việt Lớp 4 - SoanBai123 -  Giáo án điện tử - Soạn bài Onli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97172" y="3861258"/>
            <a:ext cx="3953313" cy="261993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562135" y="-70336"/>
            <a:ext cx="7328994" cy="923330"/>
          </a:xfrm>
          <a:prstGeom prst="rect">
            <a:avLst/>
          </a:prstGeom>
          <a:noFill/>
        </p:spPr>
        <p:txBody>
          <a:bodyPr wrap="none" lIns="91440" tIns="45720" rIns="91440" bIns="45720">
            <a:spAutoFit/>
          </a:bodyPr>
          <a:lstStyle/>
          <a:p>
            <a:pPr algn="ctr"/>
            <a:r>
              <a:rPr lang="en-US" sz="5400" b="1" dirty="0" err="1">
                <a:ln w="13462">
                  <a:solidFill>
                    <a:prstClr val="white"/>
                  </a:solidFill>
                  <a:prstDash val="solid"/>
                </a:ln>
                <a:solidFill>
                  <a:prstClr val="black">
                    <a:lumMod val="85000"/>
                    <a:lumOff val="15000"/>
                  </a:prstClr>
                </a:solidFill>
                <a:effectLst>
                  <a:outerShdw dist="38100" dir="2700000" algn="bl" rotWithShape="0">
                    <a:srgbClr val="4472C4"/>
                  </a:outerShdw>
                </a:effectLst>
              </a:rPr>
              <a:t>Đôi</a:t>
            </a:r>
            <a:r>
              <a:rPr lang="en-US" sz="5400" b="1" dirty="0">
                <a:ln w="13462">
                  <a:solidFill>
                    <a:prstClr val="white"/>
                  </a:solidFill>
                  <a:prstDash val="solid"/>
                </a:ln>
                <a:solidFill>
                  <a:prstClr val="black">
                    <a:lumMod val="85000"/>
                    <a:lumOff val="15000"/>
                  </a:prstClr>
                </a:solidFill>
                <a:effectLst>
                  <a:outerShdw dist="38100" dir="2700000" algn="bl" rotWithShape="0">
                    <a:srgbClr val="4472C4"/>
                  </a:outerShdw>
                </a:effectLst>
              </a:rPr>
              <a:t> </a:t>
            </a:r>
            <a:r>
              <a:rPr lang="en-US" sz="5400" b="1" dirty="0" err="1">
                <a:ln w="13462">
                  <a:solidFill>
                    <a:prstClr val="white"/>
                  </a:solidFill>
                  <a:prstDash val="solid"/>
                </a:ln>
                <a:solidFill>
                  <a:prstClr val="black">
                    <a:lumMod val="85000"/>
                    <a:lumOff val="15000"/>
                  </a:prstClr>
                </a:solidFill>
                <a:effectLst>
                  <a:outerShdw dist="38100" dir="2700000" algn="bl" rotWithShape="0">
                    <a:srgbClr val="4472C4"/>
                  </a:outerShdw>
                </a:effectLst>
              </a:rPr>
              <a:t>cánh</a:t>
            </a:r>
            <a:r>
              <a:rPr lang="en-US" sz="5400" b="1" dirty="0">
                <a:ln w="13462">
                  <a:solidFill>
                    <a:prstClr val="white"/>
                  </a:solidFill>
                  <a:prstDash val="solid"/>
                </a:ln>
                <a:solidFill>
                  <a:prstClr val="black">
                    <a:lumMod val="85000"/>
                    <a:lumOff val="15000"/>
                  </a:prstClr>
                </a:solidFill>
                <a:effectLst>
                  <a:outerShdw dist="38100" dir="2700000" algn="bl" rotWithShape="0">
                    <a:srgbClr val="4472C4"/>
                  </a:outerShdw>
                </a:effectLst>
              </a:rPr>
              <a:t> </a:t>
            </a:r>
            <a:r>
              <a:rPr lang="en-US" sz="5400" b="1" dirty="0" err="1">
                <a:ln w="13462">
                  <a:solidFill>
                    <a:prstClr val="white"/>
                  </a:solidFill>
                  <a:prstDash val="solid"/>
                </a:ln>
                <a:solidFill>
                  <a:prstClr val="black">
                    <a:lumMod val="85000"/>
                    <a:lumOff val="15000"/>
                  </a:prstClr>
                </a:solidFill>
                <a:effectLst>
                  <a:outerShdw dist="38100" dir="2700000" algn="bl" rotWithShape="0">
                    <a:srgbClr val="4472C4"/>
                  </a:outerShdw>
                </a:effectLst>
              </a:rPr>
              <a:t>của</a:t>
            </a:r>
            <a:r>
              <a:rPr lang="en-US" sz="5400" b="1" dirty="0">
                <a:ln w="13462">
                  <a:solidFill>
                    <a:prstClr val="white"/>
                  </a:solidFill>
                  <a:prstDash val="solid"/>
                </a:ln>
                <a:solidFill>
                  <a:prstClr val="black">
                    <a:lumMod val="85000"/>
                    <a:lumOff val="15000"/>
                  </a:prstClr>
                </a:solidFill>
                <a:effectLst>
                  <a:outerShdw dist="38100" dir="2700000" algn="bl" rotWithShape="0">
                    <a:srgbClr val="4472C4"/>
                  </a:outerShdw>
                </a:effectLst>
              </a:rPr>
              <a:t> </a:t>
            </a:r>
            <a:r>
              <a:rPr lang="en-US" sz="5400" b="1" dirty="0" err="1">
                <a:ln w="13462">
                  <a:solidFill>
                    <a:prstClr val="white"/>
                  </a:solidFill>
                  <a:prstDash val="solid"/>
                </a:ln>
                <a:solidFill>
                  <a:prstClr val="black">
                    <a:lumMod val="85000"/>
                    <a:lumOff val="15000"/>
                  </a:prstClr>
                </a:solidFill>
                <a:effectLst>
                  <a:outerShdw dist="38100" dir="2700000" algn="bl" rotWithShape="0">
                    <a:srgbClr val="4472C4"/>
                  </a:outerShdw>
                </a:effectLst>
              </a:rPr>
              <a:t>Ngựa</a:t>
            </a:r>
            <a:r>
              <a:rPr lang="en-US" sz="5400" b="1" dirty="0">
                <a:ln w="13462">
                  <a:solidFill>
                    <a:prstClr val="white"/>
                  </a:solidFill>
                  <a:prstDash val="solid"/>
                </a:ln>
                <a:solidFill>
                  <a:prstClr val="black">
                    <a:lumMod val="85000"/>
                    <a:lumOff val="15000"/>
                  </a:prstClr>
                </a:solidFill>
                <a:effectLst>
                  <a:outerShdw dist="38100" dir="2700000" algn="bl" rotWithShape="0">
                    <a:srgbClr val="4472C4"/>
                  </a:outerShdw>
                </a:effectLst>
              </a:rPr>
              <a:t> </a:t>
            </a:r>
            <a:r>
              <a:rPr lang="en-US" sz="5400" b="1" dirty="0" err="1">
                <a:ln w="13462">
                  <a:solidFill>
                    <a:prstClr val="white"/>
                  </a:solidFill>
                  <a:prstDash val="solid"/>
                </a:ln>
                <a:solidFill>
                  <a:prstClr val="black">
                    <a:lumMod val="85000"/>
                    <a:lumOff val="15000"/>
                  </a:prstClr>
                </a:solidFill>
                <a:effectLst>
                  <a:outerShdw dist="38100" dir="2700000" algn="bl" rotWithShape="0">
                    <a:srgbClr val="4472C4"/>
                  </a:outerShdw>
                </a:effectLst>
              </a:rPr>
              <a:t>Trắng</a:t>
            </a:r>
            <a:endParaRPr lang="en-US" sz="5400" b="1" dirty="0">
              <a:ln w="13462">
                <a:solidFill>
                  <a:prstClr val="white"/>
                </a:solidFill>
                <a:prstDash val="solid"/>
              </a:ln>
              <a:solidFill>
                <a:prstClr val="black">
                  <a:lumMod val="85000"/>
                  <a:lumOff val="15000"/>
                </a:prstClr>
              </a:solidFill>
              <a:effectLst>
                <a:outerShdw dist="38100" dir="2700000" algn="bl" rotWithShape="0">
                  <a:srgbClr val="4472C4"/>
                </a:outerShdw>
              </a:effectLst>
            </a:endParaRPr>
          </a:p>
        </p:txBody>
      </p:sp>
      <p:sp>
        <p:nvSpPr>
          <p:cNvPr id="9" name="Rounded Rectangle 8"/>
          <p:cNvSpPr/>
          <p:nvPr/>
        </p:nvSpPr>
        <p:spPr>
          <a:xfrm>
            <a:off x="447318" y="2972552"/>
            <a:ext cx="3278468" cy="808314"/>
          </a:xfrm>
          <a:prstGeom prst="roundRect">
            <a:avLst/>
          </a:prstGeom>
          <a:solidFill>
            <a:srgbClr val="FF99CC"/>
          </a:solidFill>
          <a:ln>
            <a:solidFill>
              <a:srgbClr val="FF99CC"/>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err="1"/>
              <a:t>Hai</a:t>
            </a:r>
            <a:r>
              <a:rPr lang="en-US" sz="2400" dirty="0"/>
              <a:t> </a:t>
            </a:r>
            <a:r>
              <a:rPr lang="en-US" sz="2400" dirty="0" err="1"/>
              <a:t>mẹ</a:t>
            </a:r>
            <a:r>
              <a:rPr lang="en-US" sz="2400" dirty="0"/>
              <a:t> con </a:t>
            </a:r>
            <a:r>
              <a:rPr lang="en-US" sz="2400" dirty="0" err="1"/>
              <a:t>Ngựa</a:t>
            </a:r>
            <a:r>
              <a:rPr lang="en-US" sz="2400" dirty="0"/>
              <a:t> </a:t>
            </a:r>
            <a:r>
              <a:rPr lang="en-US" sz="2400" dirty="0" err="1"/>
              <a:t>Trắng</a:t>
            </a:r>
            <a:r>
              <a:rPr lang="en-US" sz="2400" dirty="0"/>
              <a:t> </a:t>
            </a:r>
            <a:r>
              <a:rPr lang="en-US" sz="2400" dirty="0" err="1"/>
              <a:t>quấn</a:t>
            </a:r>
            <a:r>
              <a:rPr lang="en-US" sz="2400" dirty="0"/>
              <a:t> </a:t>
            </a:r>
            <a:r>
              <a:rPr lang="en-US" sz="2400" dirty="0" err="1"/>
              <a:t>quít</a:t>
            </a:r>
            <a:r>
              <a:rPr lang="en-US" sz="2400" dirty="0"/>
              <a:t> </a:t>
            </a:r>
            <a:r>
              <a:rPr lang="en-US" sz="2400" dirty="0" err="1"/>
              <a:t>bên</a:t>
            </a:r>
            <a:r>
              <a:rPr lang="en-US" sz="2400" dirty="0"/>
              <a:t> </a:t>
            </a:r>
            <a:r>
              <a:rPr lang="en-US" sz="2400" dirty="0" err="1"/>
              <a:t>nhau</a:t>
            </a:r>
            <a:r>
              <a:rPr lang="en-US" sz="2400" dirty="0"/>
              <a:t>.</a:t>
            </a:r>
          </a:p>
        </p:txBody>
      </p:sp>
      <p:sp>
        <p:nvSpPr>
          <p:cNvPr id="11" name="Rounded Rectangle 10"/>
          <p:cNvSpPr/>
          <p:nvPr/>
        </p:nvSpPr>
        <p:spPr>
          <a:xfrm>
            <a:off x="4355289" y="2954507"/>
            <a:ext cx="3482137" cy="808313"/>
          </a:xfrm>
          <a:prstGeom prst="roundRect">
            <a:avLst/>
          </a:prstGeom>
          <a:solidFill>
            <a:srgbClr val="FF99CC"/>
          </a:solidFill>
          <a:ln>
            <a:solidFill>
              <a:srgbClr val="FF99CC"/>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vi-VN" sz="2400" dirty="0"/>
              <a:t>Ngựa Trắng ước ao có đôi cánh như Đại Bàng. </a:t>
            </a:r>
            <a:endParaRPr lang="en-US" sz="2400" dirty="0"/>
          </a:p>
        </p:txBody>
      </p:sp>
      <p:sp>
        <p:nvSpPr>
          <p:cNvPr id="12" name="Rounded Rectangle 11"/>
          <p:cNvSpPr/>
          <p:nvPr/>
        </p:nvSpPr>
        <p:spPr>
          <a:xfrm>
            <a:off x="8086163" y="3005920"/>
            <a:ext cx="3964322" cy="774946"/>
          </a:xfrm>
          <a:prstGeom prst="roundRect">
            <a:avLst/>
          </a:prstGeom>
          <a:solidFill>
            <a:srgbClr val="FF99CC"/>
          </a:solidFill>
          <a:ln>
            <a:solidFill>
              <a:srgbClr val="FF99CC"/>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vi-VN" sz="2400" dirty="0"/>
              <a:t>Ngựa Trắng xin phép mẹ được đi xa cùng Đại Bàng.</a:t>
            </a:r>
            <a:endParaRPr lang="en-US" sz="2400" dirty="0"/>
          </a:p>
        </p:txBody>
      </p:sp>
      <p:sp>
        <p:nvSpPr>
          <p:cNvPr id="13" name="Rounded Rectangle 12"/>
          <p:cNvSpPr/>
          <p:nvPr/>
        </p:nvSpPr>
        <p:spPr>
          <a:xfrm>
            <a:off x="315946" y="6021291"/>
            <a:ext cx="3541211" cy="681239"/>
          </a:xfrm>
          <a:prstGeom prst="roundRect">
            <a:avLst/>
          </a:prstGeom>
          <a:solidFill>
            <a:srgbClr val="FF99CC"/>
          </a:solidFill>
          <a:ln>
            <a:solidFill>
              <a:srgbClr val="FF99CC"/>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vi-VN" sz="2400" dirty="0"/>
              <a:t>Sói Xám ngáng đường Ngựa Trắng.</a:t>
            </a:r>
            <a:endParaRPr lang="en-US" sz="2400" dirty="0"/>
          </a:p>
        </p:txBody>
      </p:sp>
      <p:sp>
        <p:nvSpPr>
          <p:cNvPr id="14" name="Rounded Rectangle 13"/>
          <p:cNvSpPr/>
          <p:nvPr/>
        </p:nvSpPr>
        <p:spPr>
          <a:xfrm>
            <a:off x="4327379" y="6067164"/>
            <a:ext cx="3479288" cy="649787"/>
          </a:xfrm>
          <a:prstGeom prst="roundRect">
            <a:avLst/>
          </a:prstGeom>
          <a:solidFill>
            <a:srgbClr val="FF99CC"/>
          </a:solidFill>
          <a:ln>
            <a:solidFill>
              <a:srgbClr val="FF99CC"/>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vi-VN" sz="2400" dirty="0"/>
              <a:t>Đại Bàng Núi cứu Ngựa Trắng thoát nạn.</a:t>
            </a:r>
            <a:endParaRPr lang="en-US" sz="2400" dirty="0"/>
          </a:p>
        </p:txBody>
      </p:sp>
      <p:sp>
        <p:nvSpPr>
          <p:cNvPr id="15" name="Rounded Rectangle 14"/>
          <p:cNvSpPr/>
          <p:nvPr/>
        </p:nvSpPr>
        <p:spPr>
          <a:xfrm>
            <a:off x="8176512" y="5794874"/>
            <a:ext cx="3783624" cy="1092388"/>
          </a:xfrm>
          <a:prstGeom prst="roundRect">
            <a:avLst/>
          </a:prstGeom>
          <a:solidFill>
            <a:srgbClr val="FF99CC"/>
          </a:solidFill>
          <a:ln>
            <a:solidFill>
              <a:srgbClr val="FF99CC"/>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vi-VN" sz="2400" dirty="0"/>
              <a:t>Ngựa Trắng cảm thấy chân mình đang bay như Đại Bàng.</a:t>
            </a:r>
            <a:endParaRPr lang="en-US" sz="2400" dirty="0"/>
          </a:p>
        </p:txBody>
      </p:sp>
    </p:spTree>
    <p:extLst>
      <p:ext uri="{BB962C8B-B14F-4D97-AF65-F5344CB8AC3E}">
        <p14:creationId xmlns:p14="http://schemas.microsoft.com/office/powerpoint/2010/main" val="245583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940150" y="2270650"/>
            <a:ext cx="8311699" cy="1569660"/>
          </a:xfrm>
          <a:prstGeom prst="rect">
            <a:avLst/>
          </a:prstGeom>
          <a:noFill/>
        </p:spPr>
        <p:txBody>
          <a:bodyPr wrap="none" lIns="91440" tIns="45720" rIns="91440" bIns="45720">
            <a:spAutoFit/>
          </a:bodyPr>
          <a:lstStyle/>
          <a:p>
            <a:pPr algn="ctr"/>
            <a:r>
              <a:rPr lang="en-US" sz="9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KỂ THEO NHÓM</a:t>
            </a:r>
          </a:p>
        </p:txBody>
      </p:sp>
    </p:spTree>
    <p:extLst>
      <p:ext uri="{BB962C8B-B14F-4D97-AF65-F5344CB8AC3E}">
        <p14:creationId xmlns:p14="http://schemas.microsoft.com/office/powerpoint/2010/main" val="2292962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50580" y="2270650"/>
            <a:ext cx="9723303" cy="1569660"/>
          </a:xfrm>
          <a:prstGeom prst="rect">
            <a:avLst/>
          </a:prstGeom>
          <a:noFill/>
        </p:spPr>
        <p:txBody>
          <a:bodyPr wrap="none" lIns="91440" tIns="45720" rIns="91440" bIns="45720">
            <a:spAutoFit/>
          </a:bodyPr>
          <a:lstStyle/>
          <a:p>
            <a:pPr algn="ctr"/>
            <a:r>
              <a:rPr lang="en-US" sz="9600" b="1" dirty="0" err="1">
                <a:ln w="13462">
                  <a:solidFill>
                    <a:prstClr val="white"/>
                  </a:solidFill>
                  <a:prstDash val="solid"/>
                </a:ln>
                <a:solidFill>
                  <a:prstClr val="black">
                    <a:lumMod val="85000"/>
                    <a:lumOff val="15000"/>
                  </a:prstClr>
                </a:solidFill>
                <a:effectLst>
                  <a:outerShdw dist="38100" dir="2700000" algn="bl" rotWithShape="0">
                    <a:srgbClr val="4472C4"/>
                  </a:outerShdw>
                </a:effectLst>
              </a:rPr>
              <a:t>Thi</a:t>
            </a:r>
            <a:r>
              <a:rPr lang="en-US" sz="9600" b="1" dirty="0">
                <a:ln w="13462">
                  <a:solidFill>
                    <a:prstClr val="white"/>
                  </a:solidFill>
                  <a:prstDash val="solid"/>
                </a:ln>
                <a:solidFill>
                  <a:prstClr val="black">
                    <a:lumMod val="85000"/>
                    <a:lumOff val="15000"/>
                  </a:prstClr>
                </a:solidFill>
                <a:effectLst>
                  <a:outerShdw dist="38100" dir="2700000" algn="bl" rotWithShape="0">
                    <a:srgbClr val="4472C4"/>
                  </a:outerShdw>
                </a:effectLst>
              </a:rPr>
              <a:t> </a:t>
            </a:r>
            <a:r>
              <a:rPr lang="en-US" sz="9600" b="1" dirty="0" err="1">
                <a:ln w="13462">
                  <a:solidFill>
                    <a:prstClr val="white"/>
                  </a:solidFill>
                  <a:prstDash val="solid"/>
                </a:ln>
                <a:solidFill>
                  <a:prstClr val="black">
                    <a:lumMod val="85000"/>
                    <a:lumOff val="15000"/>
                  </a:prstClr>
                </a:solidFill>
                <a:effectLst>
                  <a:outerShdw dist="38100" dir="2700000" algn="bl" rotWithShape="0">
                    <a:srgbClr val="4472C4"/>
                  </a:outerShdw>
                </a:effectLst>
              </a:rPr>
              <a:t>đua</a:t>
            </a:r>
            <a:r>
              <a:rPr lang="en-US" sz="9600" b="1" dirty="0">
                <a:ln w="13462">
                  <a:solidFill>
                    <a:prstClr val="white"/>
                  </a:solidFill>
                  <a:prstDash val="solid"/>
                </a:ln>
                <a:solidFill>
                  <a:prstClr val="black">
                    <a:lumMod val="85000"/>
                    <a:lumOff val="15000"/>
                  </a:prstClr>
                </a:solidFill>
                <a:effectLst>
                  <a:outerShdw dist="38100" dir="2700000" algn="bl" rotWithShape="0">
                    <a:srgbClr val="4472C4"/>
                  </a:outerShdw>
                </a:effectLst>
              </a:rPr>
              <a:t> </a:t>
            </a:r>
            <a:r>
              <a:rPr lang="en-US" sz="9600" b="1" dirty="0" err="1">
                <a:ln w="13462">
                  <a:solidFill>
                    <a:prstClr val="white"/>
                  </a:solidFill>
                  <a:prstDash val="solid"/>
                </a:ln>
                <a:solidFill>
                  <a:prstClr val="black">
                    <a:lumMod val="85000"/>
                    <a:lumOff val="15000"/>
                  </a:prstClr>
                </a:solidFill>
                <a:effectLst>
                  <a:outerShdw dist="38100" dir="2700000" algn="bl" rotWithShape="0">
                    <a:srgbClr val="4472C4"/>
                  </a:outerShdw>
                </a:effectLst>
              </a:rPr>
              <a:t>kể</a:t>
            </a:r>
            <a:r>
              <a:rPr lang="en-US" sz="9600" b="1" dirty="0">
                <a:ln w="13462">
                  <a:solidFill>
                    <a:prstClr val="white"/>
                  </a:solidFill>
                  <a:prstDash val="solid"/>
                </a:ln>
                <a:solidFill>
                  <a:prstClr val="black">
                    <a:lumMod val="85000"/>
                    <a:lumOff val="15000"/>
                  </a:prstClr>
                </a:solidFill>
                <a:effectLst>
                  <a:outerShdw dist="38100" dir="2700000" algn="bl" rotWithShape="0">
                    <a:srgbClr val="4472C4"/>
                  </a:outerShdw>
                </a:effectLst>
              </a:rPr>
              <a:t> </a:t>
            </a:r>
            <a:r>
              <a:rPr lang="en-US" sz="9600" b="1" dirty="0" err="1">
                <a:ln w="13462">
                  <a:solidFill>
                    <a:prstClr val="white"/>
                  </a:solidFill>
                  <a:prstDash val="solid"/>
                </a:ln>
                <a:solidFill>
                  <a:prstClr val="black">
                    <a:lumMod val="85000"/>
                    <a:lumOff val="15000"/>
                  </a:prstClr>
                </a:solidFill>
                <a:effectLst>
                  <a:outerShdw dist="38100" dir="2700000" algn="bl" rotWithShape="0">
                    <a:srgbClr val="4472C4"/>
                  </a:outerShdw>
                </a:effectLst>
              </a:rPr>
              <a:t>cá</a:t>
            </a:r>
            <a:r>
              <a:rPr lang="en-US" sz="9600" b="1" dirty="0">
                <a:ln w="13462">
                  <a:solidFill>
                    <a:prstClr val="white"/>
                  </a:solidFill>
                  <a:prstDash val="solid"/>
                </a:ln>
                <a:solidFill>
                  <a:prstClr val="black">
                    <a:lumMod val="85000"/>
                    <a:lumOff val="15000"/>
                  </a:prstClr>
                </a:solidFill>
                <a:effectLst>
                  <a:outerShdw dist="38100" dir="2700000" algn="bl" rotWithShape="0">
                    <a:srgbClr val="4472C4"/>
                  </a:outerShdw>
                </a:effectLst>
              </a:rPr>
              <a:t> </a:t>
            </a:r>
            <a:r>
              <a:rPr lang="en-US" sz="9600" b="1" dirty="0" err="1">
                <a:ln w="13462">
                  <a:solidFill>
                    <a:prstClr val="white"/>
                  </a:solidFill>
                  <a:prstDash val="solid"/>
                </a:ln>
                <a:solidFill>
                  <a:prstClr val="black">
                    <a:lumMod val="85000"/>
                    <a:lumOff val="15000"/>
                  </a:prstClr>
                </a:solidFill>
                <a:effectLst>
                  <a:outerShdw dist="38100" dir="2700000" algn="bl" rotWithShape="0">
                    <a:srgbClr val="4472C4"/>
                  </a:outerShdw>
                </a:effectLst>
              </a:rPr>
              <a:t>nhân</a:t>
            </a:r>
            <a:endParaRPr lang="en-US" sz="9600" b="1" dirty="0">
              <a:ln w="13462">
                <a:solidFill>
                  <a:prstClr val="white"/>
                </a:solidFill>
                <a:prstDash val="solid"/>
              </a:ln>
              <a:solidFill>
                <a:prstClr val="black">
                  <a:lumMod val="85000"/>
                  <a:lumOff val="15000"/>
                </a:prstClr>
              </a:solidFill>
              <a:effectLst>
                <a:outerShdw dist="38100" dir="2700000" algn="bl" rotWithShape="0">
                  <a:srgbClr val="4472C4"/>
                </a:outerShdw>
              </a:effectLst>
            </a:endParaRPr>
          </a:p>
        </p:txBody>
      </p:sp>
    </p:spTree>
    <p:extLst>
      <p:ext uri="{BB962C8B-B14F-4D97-AF65-F5344CB8AC3E}">
        <p14:creationId xmlns:p14="http://schemas.microsoft.com/office/powerpoint/2010/main" val="1484165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203738" y="2847592"/>
            <a:ext cx="6135846" cy="2308324"/>
          </a:xfrm>
          <a:prstGeom prst="rect">
            <a:avLst/>
          </a:prstGeom>
          <a:noFill/>
        </p:spPr>
        <p:txBody>
          <a:bodyPr wrap="none" lIns="91440" tIns="45720" rIns="91440" bIns="45720">
            <a:spAutoFit/>
          </a:bodyPr>
          <a:lstStyle/>
          <a:p>
            <a:pPr algn="ctr"/>
            <a:r>
              <a:rPr lang="en-US" sz="7200" b="1"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rPr>
              <a:t>ĐÔI CÁNH CỦA </a:t>
            </a:r>
          </a:p>
          <a:p>
            <a:pPr algn="ctr"/>
            <a:r>
              <a:rPr lang="en-US" sz="7200" b="1"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rPr>
              <a:t>NGỰA TRẮNG</a:t>
            </a:r>
          </a:p>
        </p:txBody>
      </p:sp>
      <p:sp>
        <p:nvSpPr>
          <p:cNvPr id="3" name="Rounded Rectangle 2"/>
          <p:cNvSpPr/>
          <p:nvPr/>
        </p:nvSpPr>
        <p:spPr>
          <a:xfrm>
            <a:off x="5671460" y="1817914"/>
            <a:ext cx="2612571" cy="794657"/>
          </a:xfrm>
          <a:prstGeom prst="round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dirty="0" err="1">
                <a:solidFill>
                  <a:prstClr val="black"/>
                </a:solidFill>
              </a:rPr>
              <a:t>Kể</a:t>
            </a:r>
            <a:r>
              <a:rPr lang="en-US" sz="4400" dirty="0">
                <a:solidFill>
                  <a:prstClr val="black"/>
                </a:solidFill>
              </a:rPr>
              <a:t> </a:t>
            </a:r>
            <a:r>
              <a:rPr lang="en-US" sz="4400" dirty="0" err="1">
                <a:solidFill>
                  <a:prstClr val="black"/>
                </a:solidFill>
              </a:rPr>
              <a:t>chuyện</a:t>
            </a:r>
            <a:endParaRPr lang="en-US" sz="4400" dirty="0">
              <a:solidFill>
                <a:prstClr val="black"/>
              </a:solidFill>
            </a:endParaRPr>
          </a:p>
        </p:txBody>
      </p:sp>
      <p:cxnSp>
        <p:nvCxnSpPr>
          <p:cNvPr id="5" name="Straight Connector 4"/>
          <p:cNvCxnSpPr/>
          <p:nvPr/>
        </p:nvCxnSpPr>
        <p:spPr>
          <a:xfrm flipV="1">
            <a:off x="6564086" y="1164771"/>
            <a:ext cx="413660" cy="653143"/>
          </a:xfrm>
          <a:prstGeom prst="line">
            <a:avLst/>
          </a:prstGeom>
          <a:ln w="57150"/>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6977745" y="1164771"/>
            <a:ext cx="413655" cy="653143"/>
          </a:xfrm>
          <a:prstGeom prst="line">
            <a:avLst/>
          </a:prstGeom>
          <a:ln w="57150"/>
        </p:spPr>
        <p:style>
          <a:lnRef idx="3">
            <a:schemeClr val="dk1"/>
          </a:lnRef>
          <a:fillRef idx="0">
            <a:schemeClr val="dk1"/>
          </a:fillRef>
          <a:effectRef idx="2">
            <a:schemeClr val="dk1"/>
          </a:effectRef>
          <a:fontRef idx="minor">
            <a:schemeClr val="tx1"/>
          </a:fontRef>
        </p:style>
      </p:cxnSp>
      <p:pic>
        <p:nvPicPr>
          <p:cNvPr id="18434" name="Picture 2" descr="Color vector image of a white horse ⬇ Vector Image by © Rizik_pic | Vector  Stock 12892826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0" y="1571939"/>
            <a:ext cx="5138058" cy="50574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ình ảnh Cánh Trắng Thiên Nga Cánh đẹp Phim Hoạt Hình Minh Họa, Cánh  Clipart, Vẽ Tay Minh Họa, đôi Cánh ưa Nhìn Vector và PNG với nền trong suốt  để tải">
            <a:extLst>
              <a:ext uri="{FF2B5EF4-FFF2-40B4-BE49-F238E27FC236}">
                <a16:creationId xmlns="" xmlns:a16="http://schemas.microsoft.com/office/drawing/2014/main" id="{AAD13E84-2587-4FB6-8E34-936FFBA3C315}"/>
              </a:ext>
            </a:extLst>
          </p:cNvPr>
          <p:cNvPicPr>
            <a:picLocks noChangeAspect="1" noChangeArrowheads="1"/>
          </p:cNvPicPr>
          <p:nvPr/>
        </p:nvPicPr>
        <p:blipFill>
          <a:blip r:embed="rId4">
            <a:clrChange>
              <a:clrFrom>
                <a:srgbClr val="F5F5F5"/>
              </a:clrFrom>
              <a:clrTo>
                <a:srgbClr val="F5F5F5">
                  <a:alpha val="0"/>
                </a:srgbClr>
              </a:clrTo>
            </a:clrChang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rot="16200000">
            <a:off x="5825164" y="1081710"/>
            <a:ext cx="8182021" cy="5463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6584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ình ảnh Cánh Trắng Thiên Nga Cánh đẹp Phim Hoạt Hình Minh Họa, Cánh  Clipart, Vẽ Tay Minh Họa, đôi Cánh ưa Nhìn Vector và PNG với nền trong suốt  để tải"/>
          <p:cNvPicPr>
            <a:picLocks noChangeAspect="1" noChangeArrowheads="1"/>
          </p:cNvPicPr>
          <p:nvPr/>
        </p:nvPicPr>
        <p:blipFill>
          <a:blip r:embed="rId2">
            <a:clrChange>
              <a:clrFrom>
                <a:srgbClr val="F5F5F5"/>
              </a:clrFrom>
              <a:clrTo>
                <a:srgbClr val="F5F5F5">
                  <a:alpha val="0"/>
                </a:srgbClr>
              </a:clrTo>
            </a:clrChang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rot="5400000">
            <a:off x="-1794125" y="697398"/>
            <a:ext cx="8182021" cy="5463204"/>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5954486" y="87086"/>
            <a:ext cx="5094515" cy="8708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err="1"/>
              <a:t>Các</a:t>
            </a:r>
            <a:r>
              <a:rPr lang="en-US" sz="3600" dirty="0"/>
              <a:t> </a:t>
            </a:r>
            <a:r>
              <a:rPr lang="en-US" sz="3600" dirty="0" err="1"/>
              <a:t>sự</a:t>
            </a:r>
            <a:r>
              <a:rPr lang="en-US" sz="3600" dirty="0"/>
              <a:t> </a:t>
            </a:r>
            <a:r>
              <a:rPr lang="en-US" sz="3600" dirty="0" err="1"/>
              <a:t>việc</a:t>
            </a:r>
            <a:r>
              <a:rPr lang="en-US" sz="3600" dirty="0"/>
              <a:t> </a:t>
            </a:r>
            <a:r>
              <a:rPr lang="en-US" sz="3600" dirty="0" err="1"/>
              <a:t>chính</a:t>
            </a:r>
            <a:endParaRPr lang="en-US" sz="3600" dirty="0"/>
          </a:p>
        </p:txBody>
      </p:sp>
      <p:sp>
        <p:nvSpPr>
          <p:cNvPr id="3" name="Oval 2"/>
          <p:cNvSpPr/>
          <p:nvPr/>
        </p:nvSpPr>
        <p:spPr>
          <a:xfrm>
            <a:off x="2908138" y="1277413"/>
            <a:ext cx="424542" cy="3265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559629" y="1182496"/>
            <a:ext cx="6564086" cy="584775"/>
          </a:xfrm>
          <a:prstGeom prst="rect">
            <a:avLst/>
          </a:prstGeom>
          <a:noFill/>
        </p:spPr>
        <p:txBody>
          <a:bodyPr wrap="square" rtlCol="0">
            <a:spAutoFit/>
          </a:bodyPr>
          <a:lstStyle/>
          <a:p>
            <a:r>
              <a:rPr lang="en-US" sz="3200" dirty="0" err="1"/>
              <a:t>Ngựa</a:t>
            </a:r>
            <a:r>
              <a:rPr lang="en-US" sz="3200" dirty="0"/>
              <a:t> </a:t>
            </a:r>
            <a:r>
              <a:rPr lang="en-US" sz="3200" dirty="0" err="1"/>
              <a:t>Trắng</a:t>
            </a:r>
            <a:r>
              <a:rPr lang="en-US" sz="3200" dirty="0"/>
              <a:t> </a:t>
            </a:r>
            <a:r>
              <a:rPr lang="en-US" sz="3200" dirty="0" err="1"/>
              <a:t>quấn</a:t>
            </a:r>
            <a:r>
              <a:rPr lang="en-US" sz="3200" dirty="0"/>
              <a:t> </a:t>
            </a:r>
            <a:r>
              <a:rPr lang="en-US" sz="3200" dirty="0" err="1"/>
              <a:t>quýt</a:t>
            </a:r>
            <a:r>
              <a:rPr lang="en-US" sz="3200" dirty="0"/>
              <a:t> </a:t>
            </a:r>
            <a:r>
              <a:rPr lang="en-US" sz="3200" dirty="0" err="1"/>
              <a:t>bên</a:t>
            </a:r>
            <a:r>
              <a:rPr lang="en-US" sz="3200" dirty="0"/>
              <a:t> </a:t>
            </a:r>
            <a:r>
              <a:rPr lang="en-US" sz="3200" dirty="0" err="1"/>
              <a:t>mẹ</a:t>
            </a:r>
            <a:r>
              <a:rPr lang="en-US" sz="3200" dirty="0"/>
              <a:t> </a:t>
            </a:r>
            <a:r>
              <a:rPr lang="en-US" sz="3200" dirty="0" err="1"/>
              <a:t>tập</a:t>
            </a:r>
            <a:r>
              <a:rPr lang="en-US" sz="3200" dirty="0"/>
              <a:t> </a:t>
            </a:r>
            <a:r>
              <a:rPr lang="en-US" sz="3200" dirty="0" err="1"/>
              <a:t>hí</a:t>
            </a:r>
            <a:r>
              <a:rPr lang="en-US" sz="3200" dirty="0"/>
              <a:t>.</a:t>
            </a:r>
          </a:p>
        </p:txBody>
      </p:sp>
      <p:sp>
        <p:nvSpPr>
          <p:cNvPr id="6" name="Oval 5"/>
          <p:cNvSpPr/>
          <p:nvPr/>
        </p:nvSpPr>
        <p:spPr>
          <a:xfrm>
            <a:off x="2024387" y="2026480"/>
            <a:ext cx="424542" cy="3265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448929" y="1914385"/>
            <a:ext cx="9448800" cy="584775"/>
          </a:xfrm>
          <a:prstGeom prst="rect">
            <a:avLst/>
          </a:prstGeom>
          <a:noFill/>
        </p:spPr>
        <p:txBody>
          <a:bodyPr wrap="square" rtlCol="0">
            <a:spAutoFit/>
          </a:bodyPr>
          <a:lstStyle/>
          <a:p>
            <a:r>
              <a:rPr lang="en-US" sz="3200" dirty="0" err="1"/>
              <a:t>Ngựa</a:t>
            </a:r>
            <a:r>
              <a:rPr lang="en-US" sz="3200" dirty="0"/>
              <a:t> </a:t>
            </a:r>
            <a:r>
              <a:rPr lang="en-US" sz="3200" dirty="0" err="1"/>
              <a:t>Trắng</a:t>
            </a:r>
            <a:r>
              <a:rPr lang="en-US" sz="3200" dirty="0"/>
              <a:t> </a:t>
            </a:r>
            <a:r>
              <a:rPr lang="en-US" sz="3200" dirty="0" err="1"/>
              <a:t>ao</a:t>
            </a:r>
            <a:r>
              <a:rPr lang="en-US" sz="3200" dirty="0"/>
              <a:t> </a:t>
            </a:r>
            <a:r>
              <a:rPr lang="en-US" sz="3200" dirty="0" err="1"/>
              <a:t>ước</a:t>
            </a:r>
            <a:r>
              <a:rPr lang="en-US" sz="3200" dirty="0"/>
              <a:t> </a:t>
            </a:r>
            <a:r>
              <a:rPr lang="en-US" sz="3200" dirty="0" err="1"/>
              <a:t>có</a:t>
            </a:r>
            <a:r>
              <a:rPr lang="en-US" sz="3200" dirty="0"/>
              <a:t> </a:t>
            </a:r>
            <a:r>
              <a:rPr lang="en-US" sz="3200" dirty="0" err="1"/>
              <a:t>đôi</a:t>
            </a:r>
            <a:r>
              <a:rPr lang="en-US" sz="3200" dirty="0"/>
              <a:t> </a:t>
            </a:r>
            <a:r>
              <a:rPr lang="en-US" sz="3200" dirty="0" err="1"/>
              <a:t>cánh</a:t>
            </a:r>
            <a:r>
              <a:rPr lang="en-US" sz="3200" dirty="0"/>
              <a:t> </a:t>
            </a:r>
            <a:r>
              <a:rPr lang="en-US" sz="3200" dirty="0" err="1"/>
              <a:t>như</a:t>
            </a:r>
            <a:r>
              <a:rPr lang="en-US" sz="3200" dirty="0"/>
              <a:t> </a:t>
            </a:r>
            <a:r>
              <a:rPr lang="en-US" sz="3200" dirty="0" err="1"/>
              <a:t>anh</a:t>
            </a:r>
            <a:r>
              <a:rPr lang="en-US" sz="3200" dirty="0"/>
              <a:t> </a:t>
            </a:r>
            <a:r>
              <a:rPr lang="en-US" sz="3200" dirty="0" err="1"/>
              <a:t>Đại</a:t>
            </a:r>
            <a:r>
              <a:rPr lang="en-US" sz="3200" dirty="0"/>
              <a:t> </a:t>
            </a:r>
            <a:r>
              <a:rPr lang="en-US" sz="3200" dirty="0" err="1"/>
              <a:t>Bàng</a:t>
            </a:r>
            <a:r>
              <a:rPr lang="en-US" sz="3200" dirty="0"/>
              <a:t> </a:t>
            </a:r>
            <a:r>
              <a:rPr lang="en-US" sz="3200" dirty="0" err="1"/>
              <a:t>Núi</a:t>
            </a:r>
            <a:r>
              <a:rPr lang="en-US" sz="3200" dirty="0"/>
              <a:t>.</a:t>
            </a:r>
          </a:p>
        </p:txBody>
      </p:sp>
      <p:sp>
        <p:nvSpPr>
          <p:cNvPr id="8" name="Oval 7"/>
          <p:cNvSpPr/>
          <p:nvPr/>
        </p:nvSpPr>
        <p:spPr>
          <a:xfrm>
            <a:off x="956875" y="2808200"/>
            <a:ext cx="424542" cy="3265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07670" y="2697111"/>
            <a:ext cx="10134600" cy="584775"/>
          </a:xfrm>
          <a:prstGeom prst="rect">
            <a:avLst/>
          </a:prstGeom>
          <a:noFill/>
        </p:spPr>
        <p:txBody>
          <a:bodyPr wrap="square" rtlCol="0">
            <a:spAutoFit/>
          </a:bodyPr>
          <a:lstStyle/>
          <a:p>
            <a:r>
              <a:rPr lang="en-US" sz="3200" dirty="0" err="1"/>
              <a:t>Ngựa</a:t>
            </a:r>
            <a:r>
              <a:rPr lang="en-US" sz="3200" dirty="0"/>
              <a:t> </a:t>
            </a:r>
            <a:r>
              <a:rPr lang="en-US" sz="3200" dirty="0" err="1"/>
              <a:t>Trắng</a:t>
            </a:r>
            <a:r>
              <a:rPr lang="en-US" sz="3200" dirty="0"/>
              <a:t> </a:t>
            </a:r>
            <a:r>
              <a:rPr lang="en-US" sz="3200" dirty="0" err="1"/>
              <a:t>xin</a:t>
            </a:r>
            <a:r>
              <a:rPr lang="en-US" sz="3200" dirty="0"/>
              <a:t> </a:t>
            </a:r>
            <a:r>
              <a:rPr lang="en-US" sz="3200" dirty="0" err="1"/>
              <a:t>phép</a:t>
            </a:r>
            <a:r>
              <a:rPr lang="en-US" sz="3200" dirty="0"/>
              <a:t> </a:t>
            </a:r>
            <a:r>
              <a:rPr lang="en-US" sz="3200" dirty="0" err="1"/>
              <a:t>mẹ</a:t>
            </a:r>
            <a:r>
              <a:rPr lang="en-US" sz="3200" dirty="0"/>
              <a:t> </a:t>
            </a:r>
            <a:r>
              <a:rPr lang="en-US" sz="3200" dirty="0" err="1"/>
              <a:t>đi</a:t>
            </a:r>
            <a:r>
              <a:rPr lang="en-US" sz="3200" dirty="0"/>
              <a:t> </a:t>
            </a:r>
            <a:r>
              <a:rPr lang="en-US" sz="3200" dirty="0" err="1"/>
              <a:t>xa</a:t>
            </a:r>
            <a:r>
              <a:rPr lang="en-US" sz="3200" dirty="0"/>
              <a:t> </a:t>
            </a:r>
            <a:r>
              <a:rPr lang="en-US" sz="3200" dirty="0" err="1"/>
              <a:t>cùng</a:t>
            </a:r>
            <a:r>
              <a:rPr lang="en-US" sz="3200" dirty="0"/>
              <a:t> </a:t>
            </a:r>
            <a:r>
              <a:rPr lang="en-US" sz="3200" dirty="0" err="1"/>
              <a:t>anh</a:t>
            </a:r>
            <a:r>
              <a:rPr lang="en-US" sz="3200" dirty="0"/>
              <a:t> </a:t>
            </a:r>
            <a:r>
              <a:rPr lang="en-US" sz="3200" dirty="0" err="1"/>
              <a:t>Đại</a:t>
            </a:r>
            <a:r>
              <a:rPr lang="en-US" sz="3200" dirty="0"/>
              <a:t> </a:t>
            </a:r>
            <a:r>
              <a:rPr lang="en-US" sz="3200" dirty="0" err="1"/>
              <a:t>Bàng</a:t>
            </a:r>
            <a:r>
              <a:rPr lang="en-US" sz="3200" dirty="0"/>
              <a:t>.</a:t>
            </a:r>
          </a:p>
        </p:txBody>
      </p:sp>
      <p:sp>
        <p:nvSpPr>
          <p:cNvPr id="10" name="Oval 9"/>
          <p:cNvSpPr/>
          <p:nvPr/>
        </p:nvSpPr>
        <p:spPr>
          <a:xfrm>
            <a:off x="885050" y="3674790"/>
            <a:ext cx="424542" cy="3265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309592" y="3504217"/>
            <a:ext cx="6634843" cy="584775"/>
          </a:xfrm>
          <a:prstGeom prst="rect">
            <a:avLst/>
          </a:prstGeom>
          <a:noFill/>
        </p:spPr>
        <p:txBody>
          <a:bodyPr wrap="square" rtlCol="0">
            <a:spAutoFit/>
          </a:bodyPr>
          <a:lstStyle/>
          <a:p>
            <a:r>
              <a:rPr lang="en-US" sz="3200" dirty="0" err="1"/>
              <a:t>Sói</a:t>
            </a:r>
            <a:r>
              <a:rPr lang="en-US" sz="3200" dirty="0"/>
              <a:t> </a:t>
            </a:r>
            <a:r>
              <a:rPr lang="en-US" sz="3200" dirty="0" err="1"/>
              <a:t>Xám</a:t>
            </a:r>
            <a:r>
              <a:rPr lang="en-US" sz="3200" dirty="0"/>
              <a:t> </a:t>
            </a:r>
            <a:r>
              <a:rPr lang="en-US" sz="3200" dirty="0" err="1"/>
              <a:t>chặn</a:t>
            </a:r>
            <a:r>
              <a:rPr lang="en-US" sz="3200" dirty="0"/>
              <a:t> </a:t>
            </a:r>
            <a:r>
              <a:rPr lang="en-US" sz="3200" dirty="0" err="1"/>
              <a:t>đường</a:t>
            </a:r>
            <a:r>
              <a:rPr lang="en-US" sz="3200" dirty="0"/>
              <a:t> </a:t>
            </a:r>
            <a:r>
              <a:rPr lang="en-US" sz="3200" dirty="0" err="1"/>
              <a:t>Ngựa</a:t>
            </a:r>
            <a:r>
              <a:rPr lang="en-US" sz="3200" dirty="0"/>
              <a:t> </a:t>
            </a:r>
            <a:r>
              <a:rPr lang="en-US" sz="3200" dirty="0" err="1"/>
              <a:t>Trắng</a:t>
            </a:r>
            <a:r>
              <a:rPr lang="en-US" sz="3200" dirty="0"/>
              <a:t>.</a:t>
            </a:r>
          </a:p>
        </p:txBody>
      </p:sp>
      <p:sp>
        <p:nvSpPr>
          <p:cNvPr id="12" name="Oval 11"/>
          <p:cNvSpPr/>
          <p:nvPr/>
        </p:nvSpPr>
        <p:spPr>
          <a:xfrm>
            <a:off x="2084614" y="4458437"/>
            <a:ext cx="424542" cy="3265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710541" y="4329335"/>
            <a:ext cx="7728857" cy="584775"/>
          </a:xfrm>
          <a:prstGeom prst="rect">
            <a:avLst/>
          </a:prstGeom>
          <a:noFill/>
        </p:spPr>
        <p:txBody>
          <a:bodyPr wrap="square" rtlCol="0">
            <a:spAutoFit/>
          </a:bodyPr>
          <a:lstStyle/>
          <a:p>
            <a:r>
              <a:rPr lang="en-US" sz="3200" dirty="0" err="1"/>
              <a:t>Đại</a:t>
            </a:r>
            <a:r>
              <a:rPr lang="en-US" sz="3200" dirty="0"/>
              <a:t> </a:t>
            </a:r>
            <a:r>
              <a:rPr lang="en-US" sz="3200" dirty="0" err="1"/>
              <a:t>Bàng</a:t>
            </a:r>
            <a:r>
              <a:rPr lang="en-US" sz="3200" dirty="0"/>
              <a:t> </a:t>
            </a:r>
            <a:r>
              <a:rPr lang="en-US" sz="3200" dirty="0" err="1"/>
              <a:t>cứu</a:t>
            </a:r>
            <a:r>
              <a:rPr lang="en-US" sz="3200" dirty="0"/>
              <a:t> </a:t>
            </a:r>
            <a:r>
              <a:rPr lang="en-US" sz="3200" dirty="0" err="1"/>
              <a:t>Ngựa</a:t>
            </a:r>
            <a:r>
              <a:rPr lang="en-US" sz="3200" dirty="0"/>
              <a:t> </a:t>
            </a:r>
            <a:r>
              <a:rPr lang="en-US" sz="3200" dirty="0" err="1"/>
              <a:t>Trắng</a:t>
            </a:r>
            <a:r>
              <a:rPr lang="en-US" sz="3200" dirty="0"/>
              <a:t> </a:t>
            </a:r>
            <a:r>
              <a:rPr lang="en-US" sz="3200" dirty="0" err="1"/>
              <a:t>thoát</a:t>
            </a:r>
            <a:r>
              <a:rPr lang="en-US" sz="3200" dirty="0"/>
              <a:t> </a:t>
            </a:r>
            <a:r>
              <a:rPr lang="en-US" sz="3200" dirty="0" err="1"/>
              <a:t>nạn</a:t>
            </a:r>
            <a:r>
              <a:rPr lang="en-US" sz="3200" dirty="0"/>
              <a:t>.</a:t>
            </a:r>
          </a:p>
        </p:txBody>
      </p:sp>
      <p:sp>
        <p:nvSpPr>
          <p:cNvPr id="14" name="Oval 13"/>
          <p:cNvSpPr/>
          <p:nvPr/>
        </p:nvSpPr>
        <p:spPr>
          <a:xfrm>
            <a:off x="3120409" y="5314643"/>
            <a:ext cx="424542" cy="3265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560213" y="5143285"/>
            <a:ext cx="8768443" cy="584775"/>
          </a:xfrm>
          <a:prstGeom prst="rect">
            <a:avLst/>
          </a:prstGeom>
          <a:noFill/>
        </p:spPr>
        <p:txBody>
          <a:bodyPr wrap="square" rtlCol="0">
            <a:spAutoFit/>
          </a:bodyPr>
          <a:lstStyle/>
          <a:p>
            <a:r>
              <a:rPr lang="en-US" sz="3200" dirty="0" err="1"/>
              <a:t>Ngựa</a:t>
            </a:r>
            <a:r>
              <a:rPr lang="en-US" sz="3200" dirty="0"/>
              <a:t> </a:t>
            </a:r>
            <a:r>
              <a:rPr lang="en-US" sz="3200" dirty="0" err="1"/>
              <a:t>Trắng</a:t>
            </a:r>
            <a:r>
              <a:rPr lang="en-US" sz="3200" dirty="0"/>
              <a:t> </a:t>
            </a:r>
            <a:r>
              <a:rPr lang="en-US" sz="3200" dirty="0" err="1"/>
              <a:t>thấy</a:t>
            </a:r>
            <a:r>
              <a:rPr lang="en-US" sz="3200" dirty="0"/>
              <a:t> </a:t>
            </a:r>
            <a:r>
              <a:rPr lang="en-US" sz="3200" dirty="0" err="1"/>
              <a:t>bốn</a:t>
            </a:r>
            <a:r>
              <a:rPr lang="en-US" sz="3200" dirty="0"/>
              <a:t> </a:t>
            </a:r>
            <a:r>
              <a:rPr lang="en-US" sz="3200" dirty="0" err="1"/>
              <a:t>chân</a:t>
            </a:r>
            <a:r>
              <a:rPr lang="en-US" sz="3200" dirty="0"/>
              <a:t> </a:t>
            </a:r>
            <a:r>
              <a:rPr lang="en-US" sz="3200" dirty="0" err="1"/>
              <a:t>của</a:t>
            </a:r>
            <a:r>
              <a:rPr lang="en-US" sz="3200" dirty="0"/>
              <a:t> </a:t>
            </a:r>
            <a:r>
              <a:rPr lang="en-US" sz="3200" dirty="0" err="1"/>
              <a:t>mình</a:t>
            </a:r>
            <a:r>
              <a:rPr lang="en-US" sz="3200" dirty="0"/>
              <a:t> </a:t>
            </a:r>
            <a:r>
              <a:rPr lang="en-US" sz="3200" dirty="0" err="1"/>
              <a:t>như</a:t>
            </a:r>
            <a:r>
              <a:rPr lang="en-US" sz="3200" dirty="0"/>
              <a:t> </a:t>
            </a:r>
            <a:r>
              <a:rPr lang="en-US" sz="3200" dirty="0" err="1"/>
              <a:t>đang</a:t>
            </a:r>
            <a:r>
              <a:rPr lang="en-US" sz="3200" dirty="0"/>
              <a:t> bay.</a:t>
            </a:r>
          </a:p>
        </p:txBody>
      </p:sp>
    </p:spTree>
    <p:extLst>
      <p:ext uri="{BB962C8B-B14F-4D97-AF65-F5344CB8AC3E}">
        <p14:creationId xmlns:p14="http://schemas.microsoft.com/office/powerpoint/2010/main" val="74796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arn(inVertical)">
                                      <p:cBhvr>
                                        <p:cTn id="47" dur="500"/>
                                        <p:tgtEl>
                                          <p:spTgt spid="14"/>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arn(inVertical)">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P spid="5" grpId="0"/>
      <p:bldP spid="8" grpId="0" animBg="1"/>
      <p:bldP spid="7" grpId="0"/>
      <p:bldP spid="10" grpId="0" animBg="1"/>
      <p:bldP spid="9" grpId="0"/>
      <p:bldP spid="12" grpId="0" animBg="1"/>
      <p:bldP spid="11" grpId="0"/>
      <p:bldP spid="14" grpId="0" animBg="1"/>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17410" name="Picture 2" descr="Hình ảnh Cánh Trắng Thiên Nga Cánh đẹp Phim Hoạt Hình Minh Họa, Cánh  Clipart, Vẽ Tay Minh Họa, đôi Cánh ưa Nhìn Vector và PNG với nền trong suốt  để tải"/>
          <p:cNvPicPr>
            <a:picLocks noChangeAspect="1" noChangeArrowheads="1"/>
          </p:cNvPicPr>
          <p:nvPr/>
        </p:nvPicPr>
        <p:blipFill rotWithShape="1">
          <a:blip r:embed="rId3">
            <a:clrChange>
              <a:clrFrom>
                <a:srgbClr val="F5F5F5"/>
              </a:clrFrom>
              <a:clrTo>
                <a:srgbClr val="F5F5F5">
                  <a:alpha val="0"/>
                </a:srgbClr>
              </a:clrTo>
            </a:clrChange>
            <a:extLst>
              <a:ext uri="{BEBA8EAE-BF5A-486C-A8C5-ECC9F3942E4B}">
                <a14:imgProps xmlns:a14="http://schemas.microsoft.com/office/drawing/2010/main">
                  <a14:imgLayer r:embed="rId4">
                    <a14:imgEffect>
                      <a14:sharpenSoften amount="50000"/>
                    </a14:imgEffect>
                    <a14:imgEffect>
                      <a14:saturation sat="400000"/>
                    </a14:imgEffect>
                  </a14:imgLayer>
                </a14:imgProps>
              </a:ext>
              <a:ext uri="{28A0092B-C50C-407E-A947-70E740481C1C}">
                <a14:useLocalDpi xmlns:a14="http://schemas.microsoft.com/office/drawing/2010/main" val="0"/>
              </a:ext>
            </a:extLst>
          </a:blip>
          <a:srcRect l="9763" r="9000"/>
          <a:stretch/>
        </p:blipFill>
        <p:spPr bwMode="auto">
          <a:xfrm>
            <a:off x="119743" y="1189035"/>
            <a:ext cx="12268200" cy="5941108"/>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ình ảnh Ngựa Trắng, Ngựa Clipart, Clip Nghệ Thuật, Hài Hước miễn phí tải  tập tin PNG PSDComment và Vector"/>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6455" t="13521" r="21338" b="10711"/>
          <a:stretch/>
        </p:blipFill>
        <p:spPr bwMode="auto">
          <a:xfrm>
            <a:off x="5023757" y="3821210"/>
            <a:ext cx="2329543" cy="2837437"/>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4642757" y="296406"/>
            <a:ext cx="2710543" cy="89262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6000" dirty="0"/>
              <a:t>Ý </a:t>
            </a:r>
            <a:r>
              <a:rPr lang="en-US" sz="6000" dirty="0" err="1"/>
              <a:t>nghĩa</a:t>
            </a:r>
            <a:endParaRPr lang="en-US" sz="6000" dirty="0"/>
          </a:p>
        </p:txBody>
      </p:sp>
      <p:sp>
        <p:nvSpPr>
          <p:cNvPr id="4" name="Rectangle 3"/>
          <p:cNvSpPr/>
          <p:nvPr/>
        </p:nvSpPr>
        <p:spPr>
          <a:xfrm>
            <a:off x="2473359" y="1398887"/>
            <a:ext cx="7560968" cy="1754326"/>
          </a:xfrm>
          <a:prstGeom prst="rect">
            <a:avLst/>
          </a:prstGeom>
        </p:spPr>
        <p:txBody>
          <a:bodyPr wrap="square">
            <a:spAutoFit/>
          </a:bodyPr>
          <a:lstStyle/>
          <a:p>
            <a:r>
              <a:rPr lang="vi-VN" sz="3600" dirty="0"/>
              <a:t>Chúng ta phải mạnh dạn đi đó đi đây để học hỏi, mở rộng tầm hiểu biết, để mau khôn lớn và tự tin hơn.</a:t>
            </a:r>
            <a:endParaRPr lang="en-US" sz="3600" dirty="0"/>
          </a:p>
        </p:txBody>
      </p:sp>
    </p:spTree>
    <p:extLst>
      <p:ext uri="{BB962C8B-B14F-4D97-AF65-F5344CB8AC3E}">
        <p14:creationId xmlns:p14="http://schemas.microsoft.com/office/powerpoint/2010/main" val="207886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809261" y="0"/>
            <a:ext cx="5055808" cy="1569660"/>
          </a:xfrm>
          <a:prstGeom prst="rect">
            <a:avLst/>
          </a:prstGeom>
          <a:noFill/>
        </p:spPr>
        <p:txBody>
          <a:bodyPr wrap="none" lIns="91440" tIns="45720" rIns="91440" bIns="45720">
            <a:spAutoFit/>
          </a:bodyPr>
          <a:lstStyle/>
          <a:p>
            <a:pPr algn="ctr"/>
            <a:r>
              <a:rPr lang="en-US" sz="96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Đoạn</a:t>
            </a:r>
            <a:r>
              <a:rPr lang="en-US" sz="9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96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kết</a:t>
            </a:r>
            <a:r>
              <a:rPr lang="en-US" sz="9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endParaRPr lang="en-US" sz="9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TextBox 2"/>
          <p:cNvSpPr txBox="1"/>
          <p:nvPr/>
        </p:nvSpPr>
        <p:spPr>
          <a:xfrm>
            <a:off x="2520882" y="1565701"/>
            <a:ext cx="7150236" cy="3046988"/>
          </a:xfrm>
          <a:prstGeom prst="rect">
            <a:avLst/>
          </a:prstGeom>
          <a:noFill/>
        </p:spPr>
        <p:txBody>
          <a:bodyPr wrap="square" rtlCol="0">
            <a:spAutoFit/>
          </a:bodyPr>
          <a:lstStyle/>
          <a:p>
            <a:pPr algn="just"/>
            <a:r>
              <a:rPr lang="en-US" sz="3200"/>
              <a:t>      Về </a:t>
            </a:r>
            <a:r>
              <a:rPr lang="en-US" sz="3200" dirty="0" err="1"/>
              <a:t>đến</a:t>
            </a:r>
            <a:r>
              <a:rPr lang="en-US" sz="3200" dirty="0"/>
              <a:t> </a:t>
            </a:r>
            <a:r>
              <a:rPr lang="en-US" sz="3200" dirty="0" err="1"/>
              <a:t>nhà</a:t>
            </a:r>
            <a:r>
              <a:rPr lang="en-US" sz="3200" dirty="0"/>
              <a:t>, </a:t>
            </a:r>
            <a:r>
              <a:rPr lang="en-US" sz="3200" dirty="0" err="1"/>
              <a:t>Ngựa</a:t>
            </a:r>
            <a:r>
              <a:rPr lang="en-US" sz="3200" dirty="0"/>
              <a:t> </a:t>
            </a:r>
            <a:r>
              <a:rPr lang="en-US" sz="3200" dirty="0" err="1"/>
              <a:t>Trắng</a:t>
            </a:r>
            <a:r>
              <a:rPr lang="en-US" sz="3200" dirty="0"/>
              <a:t> </a:t>
            </a:r>
            <a:r>
              <a:rPr lang="en-US" sz="3200" dirty="0" err="1"/>
              <a:t>liền</a:t>
            </a:r>
            <a:r>
              <a:rPr lang="en-US" sz="3200" dirty="0"/>
              <a:t> </a:t>
            </a:r>
            <a:r>
              <a:rPr lang="en-US" sz="3200" dirty="0" err="1"/>
              <a:t>khoe</a:t>
            </a:r>
            <a:r>
              <a:rPr lang="en-US" sz="3200" dirty="0"/>
              <a:t> </a:t>
            </a:r>
            <a:r>
              <a:rPr lang="en-US" sz="3200" dirty="0" err="1"/>
              <a:t>với</a:t>
            </a:r>
            <a:r>
              <a:rPr lang="en-US" sz="3200" dirty="0"/>
              <a:t> </a:t>
            </a:r>
            <a:r>
              <a:rPr lang="en-US" sz="3200" dirty="0" err="1"/>
              <a:t>mẹ</a:t>
            </a:r>
            <a:r>
              <a:rPr lang="en-US" sz="3200" dirty="0"/>
              <a:t> </a:t>
            </a:r>
            <a:r>
              <a:rPr lang="en-US" sz="3200" dirty="0" err="1"/>
              <a:t>hành</a:t>
            </a:r>
            <a:r>
              <a:rPr lang="en-US" sz="3200" dirty="0"/>
              <a:t> </a:t>
            </a:r>
            <a:r>
              <a:rPr lang="en-US" sz="3200" dirty="0" err="1"/>
              <a:t>trình</a:t>
            </a:r>
            <a:r>
              <a:rPr lang="en-US" sz="3200" dirty="0"/>
              <a:t> </a:t>
            </a:r>
            <a:r>
              <a:rPr lang="en-US" sz="3200" dirty="0" err="1"/>
              <a:t>đầy</a:t>
            </a:r>
            <a:r>
              <a:rPr lang="en-US" sz="3200" dirty="0"/>
              <a:t> </a:t>
            </a:r>
            <a:r>
              <a:rPr lang="en-US" sz="3200" dirty="0" err="1"/>
              <a:t>thú</a:t>
            </a:r>
            <a:r>
              <a:rPr lang="en-US" sz="3200" dirty="0"/>
              <a:t> </a:t>
            </a:r>
            <a:r>
              <a:rPr lang="en-US" sz="3200" dirty="0" err="1"/>
              <a:t>vị</a:t>
            </a:r>
            <a:r>
              <a:rPr lang="en-US" sz="3200" dirty="0"/>
              <a:t> </a:t>
            </a:r>
            <a:r>
              <a:rPr lang="en-US" sz="3200" dirty="0" err="1"/>
              <a:t>nhưng</a:t>
            </a:r>
            <a:r>
              <a:rPr lang="en-US" sz="3200" dirty="0"/>
              <a:t> </a:t>
            </a:r>
            <a:r>
              <a:rPr lang="en-US" sz="3200" dirty="0" err="1"/>
              <a:t>cũng</a:t>
            </a:r>
            <a:r>
              <a:rPr lang="en-US" sz="3200" dirty="0"/>
              <a:t> </a:t>
            </a:r>
            <a:r>
              <a:rPr lang="en-US" sz="3200" dirty="0" err="1"/>
              <a:t>vô</a:t>
            </a:r>
            <a:r>
              <a:rPr lang="en-US" sz="3200" dirty="0"/>
              <a:t> </a:t>
            </a:r>
            <a:r>
              <a:rPr lang="en-US" sz="3200" dirty="0" err="1"/>
              <a:t>cùng</a:t>
            </a:r>
            <a:r>
              <a:rPr lang="en-US" sz="3200" dirty="0"/>
              <a:t> </a:t>
            </a:r>
            <a:r>
              <a:rPr lang="en-US" sz="3200" dirty="0" err="1"/>
              <a:t>nguy</a:t>
            </a:r>
            <a:r>
              <a:rPr lang="en-US" sz="3200" dirty="0"/>
              <a:t> </a:t>
            </a:r>
            <a:r>
              <a:rPr lang="en-US" sz="3200" dirty="0" err="1"/>
              <a:t>hiểm</a:t>
            </a:r>
            <a:r>
              <a:rPr lang="en-US" sz="3200" dirty="0"/>
              <a:t> </a:t>
            </a:r>
            <a:r>
              <a:rPr lang="en-US" sz="3200" dirty="0" err="1"/>
              <a:t>của</a:t>
            </a:r>
            <a:r>
              <a:rPr lang="en-US" sz="3200" dirty="0"/>
              <a:t> </a:t>
            </a:r>
            <a:r>
              <a:rPr lang="en-US" sz="3200" dirty="0" err="1"/>
              <a:t>mình</a:t>
            </a:r>
            <a:r>
              <a:rPr lang="en-US" sz="3200" dirty="0"/>
              <a:t>. </a:t>
            </a:r>
            <a:r>
              <a:rPr lang="en-US" sz="3200" dirty="0" err="1"/>
              <a:t>Cậu</a:t>
            </a:r>
            <a:r>
              <a:rPr lang="en-US" sz="3200" dirty="0"/>
              <a:t> </a:t>
            </a:r>
            <a:r>
              <a:rPr lang="en-US" sz="3200" dirty="0" err="1"/>
              <a:t>ấy</a:t>
            </a:r>
            <a:r>
              <a:rPr lang="en-US" sz="3200" dirty="0"/>
              <a:t> </a:t>
            </a:r>
            <a:r>
              <a:rPr lang="en-US" sz="3200" dirty="0" err="1"/>
              <a:t>tự</a:t>
            </a:r>
            <a:r>
              <a:rPr lang="en-US" sz="3200" dirty="0"/>
              <a:t> </a:t>
            </a:r>
            <a:r>
              <a:rPr lang="en-US" sz="3200" dirty="0" err="1"/>
              <a:t>hào</a:t>
            </a:r>
            <a:r>
              <a:rPr lang="en-US" sz="3200" dirty="0"/>
              <a:t> </a:t>
            </a:r>
            <a:r>
              <a:rPr lang="en-US" sz="3200" dirty="0" err="1"/>
              <a:t>về</a:t>
            </a:r>
            <a:r>
              <a:rPr lang="en-US" sz="3200" dirty="0"/>
              <a:t> </a:t>
            </a:r>
            <a:r>
              <a:rPr lang="en-US" sz="3200" dirty="0" err="1"/>
              <a:t>bốn</a:t>
            </a:r>
            <a:r>
              <a:rPr lang="en-US" sz="3200" dirty="0"/>
              <a:t> </a:t>
            </a:r>
            <a:r>
              <a:rPr lang="en-US" sz="3200" dirty="0" err="1"/>
              <a:t>chân</a:t>
            </a:r>
            <a:r>
              <a:rPr lang="en-US" sz="3200" dirty="0"/>
              <a:t> </a:t>
            </a:r>
            <a:r>
              <a:rPr lang="en-US" sz="3200" dirty="0" err="1"/>
              <a:t>của</a:t>
            </a:r>
            <a:r>
              <a:rPr lang="en-US" sz="3200" dirty="0"/>
              <a:t> </a:t>
            </a:r>
            <a:r>
              <a:rPr lang="en-US" sz="3200" dirty="0" err="1"/>
              <a:t>mình</a:t>
            </a:r>
            <a:r>
              <a:rPr lang="en-US" sz="3200" dirty="0"/>
              <a:t> </a:t>
            </a:r>
            <a:r>
              <a:rPr lang="en-US" sz="3200" dirty="0" err="1"/>
              <a:t>khi</a:t>
            </a:r>
            <a:r>
              <a:rPr lang="en-US" sz="3200" dirty="0"/>
              <a:t> phi </a:t>
            </a:r>
            <a:r>
              <a:rPr lang="en-US" sz="3200" dirty="0" err="1"/>
              <a:t>nước</a:t>
            </a:r>
            <a:r>
              <a:rPr lang="en-US" sz="3200" dirty="0"/>
              <a:t> </a:t>
            </a:r>
            <a:r>
              <a:rPr lang="en-US" sz="3200" dirty="0" err="1"/>
              <a:t>đại</a:t>
            </a:r>
            <a:r>
              <a:rPr lang="en-US" sz="3200" dirty="0"/>
              <a:t> </a:t>
            </a:r>
            <a:r>
              <a:rPr lang="en-US" sz="3200" dirty="0" err="1"/>
              <a:t>nó</a:t>
            </a:r>
            <a:r>
              <a:rPr lang="en-US" sz="3200" dirty="0"/>
              <a:t> </a:t>
            </a:r>
            <a:r>
              <a:rPr lang="en-US" sz="3200" dirty="0" err="1"/>
              <a:t>nhanh</a:t>
            </a:r>
            <a:r>
              <a:rPr lang="en-US" sz="3200" dirty="0"/>
              <a:t> </a:t>
            </a:r>
            <a:r>
              <a:rPr lang="en-US" sz="3200" dirty="0" err="1"/>
              <a:t>như</a:t>
            </a:r>
            <a:r>
              <a:rPr lang="en-US" sz="3200" dirty="0"/>
              <a:t> </a:t>
            </a:r>
            <a:r>
              <a:rPr lang="en-US" sz="3200" dirty="0" err="1"/>
              <a:t>thế</a:t>
            </a:r>
            <a:r>
              <a:rPr lang="en-US" sz="3200" dirty="0"/>
              <a:t> </a:t>
            </a:r>
            <a:r>
              <a:rPr lang="en-US" sz="3200" dirty="0" err="1"/>
              <a:t>nào</a:t>
            </a:r>
            <a:r>
              <a:rPr lang="en-US" sz="3200" dirty="0"/>
              <a:t>. </a:t>
            </a:r>
            <a:r>
              <a:rPr lang="en-US" sz="3200" dirty="0" err="1"/>
              <a:t>Mẹ</a:t>
            </a:r>
            <a:r>
              <a:rPr lang="en-US" sz="3200" dirty="0"/>
              <a:t> </a:t>
            </a:r>
            <a:r>
              <a:rPr lang="en-US" sz="3200" dirty="0" err="1"/>
              <a:t>chỉ</a:t>
            </a:r>
            <a:r>
              <a:rPr lang="en-US" sz="3200" dirty="0"/>
              <a:t> </a:t>
            </a:r>
            <a:r>
              <a:rPr lang="en-US" sz="3200" dirty="0" err="1"/>
              <a:t>nhìn</a:t>
            </a:r>
            <a:r>
              <a:rPr lang="en-US" sz="3200" dirty="0"/>
              <a:t> </a:t>
            </a:r>
            <a:r>
              <a:rPr lang="en-US" sz="3200" dirty="0" err="1"/>
              <a:t>chú</a:t>
            </a:r>
            <a:r>
              <a:rPr lang="en-US" sz="3200" dirty="0"/>
              <a:t> </a:t>
            </a:r>
            <a:r>
              <a:rPr lang="en-US" sz="3200" dirty="0" err="1"/>
              <a:t>âu</a:t>
            </a:r>
            <a:r>
              <a:rPr lang="en-US" sz="3200" dirty="0"/>
              <a:t> </a:t>
            </a:r>
            <a:r>
              <a:rPr lang="en-US" sz="3200" dirty="0" err="1"/>
              <a:t>yếm</a:t>
            </a:r>
            <a:r>
              <a:rPr lang="en-US" sz="3200" dirty="0"/>
              <a:t> </a:t>
            </a:r>
            <a:r>
              <a:rPr lang="en-US" sz="3200" dirty="0" err="1"/>
              <a:t>và</a:t>
            </a:r>
            <a:r>
              <a:rPr lang="en-US" sz="3200" dirty="0"/>
              <a:t> </a:t>
            </a:r>
            <a:r>
              <a:rPr lang="en-US" sz="3200" dirty="0" err="1"/>
              <a:t>mỉm</a:t>
            </a:r>
            <a:r>
              <a:rPr lang="en-US" sz="3200" dirty="0"/>
              <a:t> </a:t>
            </a:r>
            <a:r>
              <a:rPr lang="en-US" sz="3200" dirty="0" err="1"/>
              <a:t>cười</a:t>
            </a:r>
            <a:r>
              <a:rPr lang="en-US" sz="3200" dirty="0"/>
              <a:t> </a:t>
            </a:r>
            <a:r>
              <a:rPr lang="en-US" sz="3200" dirty="0" err="1"/>
              <a:t>trong</a:t>
            </a:r>
            <a:r>
              <a:rPr lang="en-US" sz="3200" dirty="0"/>
              <a:t> </a:t>
            </a:r>
            <a:r>
              <a:rPr lang="en-US" sz="3200" dirty="0" err="1"/>
              <a:t>hạnh</a:t>
            </a:r>
            <a:r>
              <a:rPr lang="en-US" sz="3200" dirty="0"/>
              <a:t> </a:t>
            </a:r>
            <a:r>
              <a:rPr lang="en-US" sz="3200" dirty="0" err="1"/>
              <a:t>phúc</a:t>
            </a:r>
            <a:r>
              <a:rPr lang="en-US" sz="3200" dirty="0"/>
              <a:t>.</a:t>
            </a:r>
          </a:p>
        </p:txBody>
      </p:sp>
    </p:spTree>
    <p:extLst>
      <p:ext uri="{BB962C8B-B14F-4D97-AF65-F5344CB8AC3E}">
        <p14:creationId xmlns:p14="http://schemas.microsoft.com/office/powerpoint/2010/main" val="2822797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435049" y="1611533"/>
            <a:ext cx="8119069" cy="744819"/>
          </a:xfrm>
          <a:prstGeom prst="rect">
            <a:avLst/>
          </a:prstGeom>
        </p:spPr>
        <p:txBody>
          <a:bodyPr wrap="square">
            <a:spAutoFit/>
          </a:bodyPr>
          <a:lstStyle/>
          <a:p>
            <a:pPr>
              <a:lnSpc>
                <a:spcPct val="106000"/>
              </a:lnSpc>
              <a:spcAft>
                <a:spcPts val="800"/>
              </a:spcAft>
            </a:pPr>
            <a:r>
              <a:rPr lang="en-US" sz="4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4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4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4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đàng</a:t>
            </a:r>
            <a:r>
              <a:rPr lang="en-US" sz="4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4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4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sàng</a:t>
            </a:r>
            <a:r>
              <a:rPr lang="en-US" sz="4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khôn</a:t>
            </a:r>
            <a:r>
              <a:rPr lang="en-US" sz="4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2262554" y="2744325"/>
            <a:ext cx="7666892" cy="1468928"/>
          </a:xfrm>
          <a:prstGeom prst="rect">
            <a:avLst/>
          </a:prstGeom>
        </p:spPr>
        <p:txBody>
          <a:bodyPr wrap="square">
            <a:spAutoFit/>
          </a:bodyPr>
          <a:lstStyle/>
          <a:p>
            <a:pPr lvl="0" algn="ctr">
              <a:lnSpc>
                <a:spcPct val="106000"/>
              </a:lnSpc>
              <a:spcAft>
                <a:spcPts val="800"/>
              </a:spcAft>
            </a:pPr>
            <a:r>
              <a:rPr lang="en-US" sz="4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Đi</a:t>
            </a:r>
            <a:r>
              <a:rPr lang="en-US" sz="4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cho</a:t>
            </a:r>
            <a:r>
              <a:rPr lang="en-US" sz="4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biết</a:t>
            </a:r>
            <a:r>
              <a:rPr lang="en-US" sz="4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đó</a:t>
            </a:r>
            <a:r>
              <a:rPr lang="en-US" sz="4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biết</a:t>
            </a:r>
            <a:r>
              <a:rPr lang="en-US" sz="4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đây</a:t>
            </a:r>
            <a:endParaRPr lang="en-US" sz="40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lvl="0" algn="ctr">
              <a:lnSpc>
                <a:spcPct val="106000"/>
              </a:lnSpc>
              <a:spcAft>
                <a:spcPts val="800"/>
              </a:spcAft>
            </a:pPr>
            <a:r>
              <a:rPr lang="en-US" sz="4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Ở </a:t>
            </a:r>
            <a:r>
              <a:rPr lang="en-US" sz="4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nhà</a:t>
            </a:r>
            <a:r>
              <a:rPr lang="en-US" sz="4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với</a:t>
            </a:r>
            <a:r>
              <a:rPr lang="en-US" sz="4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mẹ</a:t>
            </a:r>
            <a:r>
              <a:rPr lang="en-US" sz="4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biết</a:t>
            </a:r>
            <a:r>
              <a:rPr lang="en-US" sz="4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ngày</a:t>
            </a:r>
            <a:r>
              <a:rPr lang="en-US" sz="4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nào</a:t>
            </a:r>
            <a:r>
              <a:rPr lang="en-US" sz="4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khôn</a:t>
            </a:r>
            <a:r>
              <a:rPr lang="en-US" sz="4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40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Rounded Rectangle 3"/>
          <p:cNvSpPr/>
          <p:nvPr/>
        </p:nvSpPr>
        <p:spPr>
          <a:xfrm>
            <a:off x="5064370" y="404724"/>
            <a:ext cx="2401556" cy="75362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800" dirty="0" err="1"/>
              <a:t>Tục</a:t>
            </a:r>
            <a:r>
              <a:rPr lang="en-US" sz="4800" dirty="0"/>
              <a:t> </a:t>
            </a:r>
            <a:r>
              <a:rPr lang="en-US" sz="4800" dirty="0" err="1"/>
              <a:t>ngữ</a:t>
            </a:r>
            <a:endParaRPr lang="en-US" sz="4800" dirty="0"/>
          </a:p>
        </p:txBody>
      </p:sp>
    </p:spTree>
    <p:extLst>
      <p:ext uri="{BB962C8B-B14F-4D97-AF65-F5344CB8AC3E}">
        <p14:creationId xmlns:p14="http://schemas.microsoft.com/office/powerpoint/2010/main" val="934324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EJ081">
            <a:extLst>
              <a:ext uri="{FF2B5EF4-FFF2-40B4-BE49-F238E27FC236}">
                <a16:creationId xmlns="" xmlns:a16="http://schemas.microsoft.com/office/drawing/2014/main" id="{7ED1D864-823E-4C02-88E4-6046E709CC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74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5">
            <a:extLst>
              <a:ext uri="{FF2B5EF4-FFF2-40B4-BE49-F238E27FC236}">
                <a16:creationId xmlns="" xmlns:a16="http://schemas.microsoft.com/office/drawing/2014/main" id="{6B5245B7-3D57-4823-8BD6-9BD8301151FD}"/>
              </a:ext>
            </a:extLst>
          </p:cNvPr>
          <p:cNvSpPr txBox="1">
            <a:spLocks noChangeArrowheads="1"/>
          </p:cNvSpPr>
          <p:nvPr/>
        </p:nvSpPr>
        <p:spPr bwMode="auto">
          <a:xfrm>
            <a:off x="4440239" y="333375"/>
            <a:ext cx="30257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I-Kun" pitchFamily="2" charset="0"/>
              </a:defRPr>
            </a:lvl1pPr>
            <a:lvl2pPr marL="742950" indent="-285750">
              <a:defRPr>
                <a:solidFill>
                  <a:schemeClr val="tx1"/>
                </a:solidFill>
                <a:latin typeface="VNI-Kun" pitchFamily="2" charset="0"/>
              </a:defRPr>
            </a:lvl2pPr>
            <a:lvl3pPr marL="1143000" indent="-228600">
              <a:defRPr>
                <a:solidFill>
                  <a:schemeClr val="tx1"/>
                </a:solidFill>
                <a:latin typeface="VNI-Kun" pitchFamily="2" charset="0"/>
              </a:defRPr>
            </a:lvl3pPr>
            <a:lvl4pPr marL="1600200" indent="-228600">
              <a:defRPr>
                <a:solidFill>
                  <a:schemeClr val="tx1"/>
                </a:solidFill>
                <a:latin typeface="VNI-Kun" pitchFamily="2" charset="0"/>
              </a:defRPr>
            </a:lvl4pPr>
            <a:lvl5pPr marL="2057400" indent="-228600">
              <a:defRPr>
                <a:solidFill>
                  <a:schemeClr val="tx1"/>
                </a:solidFill>
                <a:latin typeface="VNI-Kun" pitchFamily="2" charset="0"/>
              </a:defRPr>
            </a:lvl5pPr>
            <a:lvl6pPr marL="2514600" indent="-228600" eaLnBrk="0" fontAlgn="base" hangingPunct="0">
              <a:spcBef>
                <a:spcPct val="0"/>
              </a:spcBef>
              <a:spcAft>
                <a:spcPct val="0"/>
              </a:spcAft>
              <a:defRPr>
                <a:solidFill>
                  <a:schemeClr val="tx1"/>
                </a:solidFill>
                <a:latin typeface="VNI-Kun" pitchFamily="2" charset="0"/>
              </a:defRPr>
            </a:lvl6pPr>
            <a:lvl7pPr marL="2971800" indent="-228600" eaLnBrk="0" fontAlgn="base" hangingPunct="0">
              <a:spcBef>
                <a:spcPct val="0"/>
              </a:spcBef>
              <a:spcAft>
                <a:spcPct val="0"/>
              </a:spcAft>
              <a:defRPr>
                <a:solidFill>
                  <a:schemeClr val="tx1"/>
                </a:solidFill>
                <a:latin typeface="VNI-Kun" pitchFamily="2" charset="0"/>
              </a:defRPr>
            </a:lvl7pPr>
            <a:lvl8pPr marL="3429000" indent="-228600" eaLnBrk="0" fontAlgn="base" hangingPunct="0">
              <a:spcBef>
                <a:spcPct val="0"/>
              </a:spcBef>
              <a:spcAft>
                <a:spcPct val="0"/>
              </a:spcAft>
              <a:defRPr>
                <a:solidFill>
                  <a:schemeClr val="tx1"/>
                </a:solidFill>
                <a:latin typeface="VNI-Kun" pitchFamily="2" charset="0"/>
              </a:defRPr>
            </a:lvl8pPr>
            <a:lvl9pPr marL="3886200" indent="-228600" eaLnBrk="0" fontAlgn="base" hangingPunct="0">
              <a:spcBef>
                <a:spcPct val="0"/>
              </a:spcBef>
              <a:spcAft>
                <a:spcPct val="0"/>
              </a:spcAft>
              <a:defRPr>
                <a:solidFill>
                  <a:schemeClr val="tx1"/>
                </a:solidFill>
                <a:latin typeface="VNI-Kun" pitchFamily="2" charset="0"/>
              </a:defRPr>
            </a:lvl9pPr>
          </a:lstStyle>
          <a:p>
            <a:pPr algn="ctr" fontAlgn="base">
              <a:spcBef>
                <a:spcPct val="50000"/>
              </a:spcBef>
              <a:spcAft>
                <a:spcPct val="0"/>
              </a:spcAft>
            </a:pPr>
            <a:r>
              <a:rPr lang="en-US" altLang="en-US" sz="3200" b="1">
                <a:solidFill>
                  <a:prstClr val="black"/>
                </a:solidFill>
                <a:latin typeface="Arial" panose="020B0604020202020204" pitchFamily="34" charset="0"/>
              </a:rPr>
              <a:t>DẶN DÒ</a:t>
            </a:r>
          </a:p>
        </p:txBody>
      </p:sp>
      <p:sp>
        <p:nvSpPr>
          <p:cNvPr id="18436" name="Text Box 6">
            <a:extLst>
              <a:ext uri="{FF2B5EF4-FFF2-40B4-BE49-F238E27FC236}">
                <a16:creationId xmlns="" xmlns:a16="http://schemas.microsoft.com/office/drawing/2014/main" id="{A8DDEBA8-2150-44ED-AFDC-70664FDCBA4B}"/>
              </a:ext>
            </a:extLst>
          </p:cNvPr>
          <p:cNvSpPr txBox="1">
            <a:spLocks noChangeArrowheads="1"/>
          </p:cNvSpPr>
          <p:nvPr/>
        </p:nvSpPr>
        <p:spPr bwMode="auto">
          <a:xfrm>
            <a:off x="2544417" y="1700214"/>
            <a:ext cx="7407966"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I-Kun" pitchFamily="2" charset="0"/>
              </a:defRPr>
            </a:lvl1pPr>
            <a:lvl2pPr marL="742950" indent="-285750">
              <a:defRPr>
                <a:solidFill>
                  <a:schemeClr val="tx1"/>
                </a:solidFill>
                <a:latin typeface="VNI-Kun" pitchFamily="2" charset="0"/>
              </a:defRPr>
            </a:lvl2pPr>
            <a:lvl3pPr marL="1143000" indent="-228600">
              <a:defRPr>
                <a:solidFill>
                  <a:schemeClr val="tx1"/>
                </a:solidFill>
                <a:latin typeface="VNI-Kun" pitchFamily="2" charset="0"/>
              </a:defRPr>
            </a:lvl3pPr>
            <a:lvl4pPr marL="1600200" indent="-228600">
              <a:defRPr>
                <a:solidFill>
                  <a:schemeClr val="tx1"/>
                </a:solidFill>
                <a:latin typeface="VNI-Kun" pitchFamily="2" charset="0"/>
              </a:defRPr>
            </a:lvl4pPr>
            <a:lvl5pPr marL="2057400" indent="-228600">
              <a:defRPr>
                <a:solidFill>
                  <a:schemeClr val="tx1"/>
                </a:solidFill>
                <a:latin typeface="VNI-Kun" pitchFamily="2" charset="0"/>
              </a:defRPr>
            </a:lvl5pPr>
            <a:lvl6pPr marL="2514600" indent="-228600" eaLnBrk="0" fontAlgn="base" hangingPunct="0">
              <a:spcBef>
                <a:spcPct val="0"/>
              </a:spcBef>
              <a:spcAft>
                <a:spcPct val="0"/>
              </a:spcAft>
              <a:defRPr>
                <a:solidFill>
                  <a:schemeClr val="tx1"/>
                </a:solidFill>
                <a:latin typeface="VNI-Kun" pitchFamily="2" charset="0"/>
              </a:defRPr>
            </a:lvl6pPr>
            <a:lvl7pPr marL="2971800" indent="-228600" eaLnBrk="0" fontAlgn="base" hangingPunct="0">
              <a:spcBef>
                <a:spcPct val="0"/>
              </a:spcBef>
              <a:spcAft>
                <a:spcPct val="0"/>
              </a:spcAft>
              <a:defRPr>
                <a:solidFill>
                  <a:schemeClr val="tx1"/>
                </a:solidFill>
                <a:latin typeface="VNI-Kun" pitchFamily="2" charset="0"/>
              </a:defRPr>
            </a:lvl7pPr>
            <a:lvl8pPr marL="3429000" indent="-228600" eaLnBrk="0" fontAlgn="base" hangingPunct="0">
              <a:spcBef>
                <a:spcPct val="0"/>
              </a:spcBef>
              <a:spcAft>
                <a:spcPct val="0"/>
              </a:spcAft>
              <a:defRPr>
                <a:solidFill>
                  <a:schemeClr val="tx1"/>
                </a:solidFill>
                <a:latin typeface="VNI-Kun" pitchFamily="2" charset="0"/>
              </a:defRPr>
            </a:lvl8pPr>
            <a:lvl9pPr marL="3886200" indent="-228600" eaLnBrk="0" fontAlgn="base" hangingPunct="0">
              <a:spcBef>
                <a:spcPct val="0"/>
              </a:spcBef>
              <a:spcAft>
                <a:spcPct val="0"/>
              </a:spcAft>
              <a:defRPr>
                <a:solidFill>
                  <a:schemeClr val="tx1"/>
                </a:solidFill>
                <a:latin typeface="VNI-Kun" pitchFamily="2" charset="0"/>
              </a:defRPr>
            </a:lvl9pPr>
          </a:lstStyle>
          <a:p>
            <a:pPr fontAlgn="base">
              <a:spcBef>
                <a:spcPct val="50000"/>
              </a:spcBef>
              <a:spcAft>
                <a:spcPct val="0"/>
              </a:spcAft>
              <a:buFontTx/>
              <a:buChar char="-"/>
            </a:pPr>
            <a:r>
              <a:rPr lang="en-US" altLang="en-US" sz="3200" b="1">
                <a:solidFill>
                  <a:srgbClr val="0000FF"/>
                </a:solidFill>
                <a:latin typeface="Arial" panose="020B0604020202020204" pitchFamily="34" charset="0"/>
              </a:rPr>
              <a:t> Nhìn vào tranh tập kể lại câu chuyện.</a:t>
            </a:r>
          </a:p>
          <a:p>
            <a:pPr fontAlgn="base">
              <a:spcBef>
                <a:spcPct val="50000"/>
              </a:spcBef>
              <a:spcAft>
                <a:spcPct val="0"/>
              </a:spcAft>
            </a:pPr>
            <a:r>
              <a:rPr lang="en-US" altLang="en-US" sz="3200" b="1">
                <a:solidFill>
                  <a:srgbClr val="0000FF"/>
                </a:solidFill>
                <a:latin typeface="Arial" panose="020B0604020202020204" pitchFamily="34" charset="0"/>
              </a:rPr>
              <a:t>- Tìm một số câu tục ngữ, ca dao minh họa cho nội dung câu chuyện.</a:t>
            </a:r>
          </a:p>
          <a:p>
            <a:pPr fontAlgn="base">
              <a:spcBef>
                <a:spcPct val="50000"/>
              </a:spcBef>
              <a:spcAft>
                <a:spcPct val="0"/>
              </a:spcAft>
            </a:pPr>
            <a:r>
              <a:rPr lang="en-US" altLang="en-US" sz="3200" b="1">
                <a:solidFill>
                  <a:srgbClr val="0000FF"/>
                </a:solidFill>
                <a:latin typeface="Arial" panose="020B0604020202020204" pitchFamily="34" charset="0"/>
              </a:rPr>
              <a:t>- Chuẩn bị bài tiếp theo.</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774915" y="1470991"/>
            <a:ext cx="7283532" cy="156966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a:ln w="13462">
                  <a:solidFill>
                    <a:prstClr val="white"/>
                  </a:solidFill>
                  <a:prstDash val="solid"/>
                </a:ln>
                <a:solidFill>
                  <a:prstClr val="black">
                    <a:lumMod val="85000"/>
                    <a:lumOff val="15000"/>
                  </a:prstClr>
                </a:solidFill>
                <a:effectLst>
                  <a:outerShdw dist="38100" dir="2700000" algn="bl" rotWithShape="0">
                    <a:srgbClr val="4472C4"/>
                  </a:outerShdw>
                </a:effectLst>
                <a:uLnTx/>
                <a:uFillTx/>
                <a:latin typeface="Calibri" panose="020F0502020204030204"/>
                <a:ea typeface="+mn-ea"/>
                <a:cs typeface="+mn-cs"/>
              </a:rPr>
              <a:t>Chào các bạn!</a:t>
            </a:r>
            <a:endParaRPr kumimoji="0" lang="en-US" sz="96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472C4"/>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930582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3" descr="1">
            <a:extLst>
              <a:ext uri="{FF2B5EF4-FFF2-40B4-BE49-F238E27FC236}">
                <a16:creationId xmlns="" xmlns:a16="http://schemas.microsoft.com/office/drawing/2014/main" id="{A7CD1BD2-5A22-404D-914E-C28963D9CF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9408" y="102175"/>
            <a:ext cx="6503523" cy="665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
            <a:extLst>
              <a:ext uri="{FF2B5EF4-FFF2-40B4-BE49-F238E27FC236}">
                <a16:creationId xmlns="" xmlns:a16="http://schemas.microsoft.com/office/drawing/2014/main" id="{72179E30-A48D-476F-B1DB-57B585E094A8}"/>
              </a:ext>
            </a:extLst>
          </p:cNvPr>
          <p:cNvSpPr txBox="1">
            <a:spLocks noChangeArrowheads="1"/>
          </p:cNvSpPr>
          <p:nvPr/>
        </p:nvSpPr>
        <p:spPr bwMode="auto">
          <a:xfrm>
            <a:off x="0" y="76200"/>
            <a:ext cx="5539408" cy="5262979"/>
          </a:xfrm>
          <a:prstGeom prst="rect">
            <a:avLst/>
          </a:prstGeom>
          <a:solidFill>
            <a:srgbClr val="CC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VNI-Kun" pitchFamily="2" charset="0"/>
              </a:defRPr>
            </a:lvl1pPr>
            <a:lvl2pPr marL="742950" indent="-285750">
              <a:defRPr>
                <a:solidFill>
                  <a:schemeClr val="tx1"/>
                </a:solidFill>
                <a:latin typeface="VNI-Kun" pitchFamily="2" charset="0"/>
              </a:defRPr>
            </a:lvl2pPr>
            <a:lvl3pPr marL="1143000" indent="-228600">
              <a:defRPr>
                <a:solidFill>
                  <a:schemeClr val="tx1"/>
                </a:solidFill>
                <a:latin typeface="VNI-Kun" pitchFamily="2" charset="0"/>
              </a:defRPr>
            </a:lvl3pPr>
            <a:lvl4pPr marL="1600200" indent="-228600">
              <a:defRPr>
                <a:solidFill>
                  <a:schemeClr val="tx1"/>
                </a:solidFill>
                <a:latin typeface="VNI-Kun" pitchFamily="2" charset="0"/>
              </a:defRPr>
            </a:lvl4pPr>
            <a:lvl5pPr marL="2057400" indent="-228600">
              <a:defRPr>
                <a:solidFill>
                  <a:schemeClr val="tx1"/>
                </a:solidFill>
                <a:latin typeface="VNI-Kun" pitchFamily="2" charset="0"/>
              </a:defRPr>
            </a:lvl5pPr>
            <a:lvl6pPr marL="2514600" indent="-228600" eaLnBrk="0" fontAlgn="base" hangingPunct="0">
              <a:spcBef>
                <a:spcPct val="0"/>
              </a:spcBef>
              <a:spcAft>
                <a:spcPct val="0"/>
              </a:spcAft>
              <a:defRPr>
                <a:solidFill>
                  <a:schemeClr val="tx1"/>
                </a:solidFill>
                <a:latin typeface="VNI-Kun" pitchFamily="2" charset="0"/>
              </a:defRPr>
            </a:lvl6pPr>
            <a:lvl7pPr marL="2971800" indent="-228600" eaLnBrk="0" fontAlgn="base" hangingPunct="0">
              <a:spcBef>
                <a:spcPct val="0"/>
              </a:spcBef>
              <a:spcAft>
                <a:spcPct val="0"/>
              </a:spcAft>
              <a:defRPr>
                <a:solidFill>
                  <a:schemeClr val="tx1"/>
                </a:solidFill>
                <a:latin typeface="VNI-Kun" pitchFamily="2" charset="0"/>
              </a:defRPr>
            </a:lvl7pPr>
            <a:lvl8pPr marL="3429000" indent="-228600" eaLnBrk="0" fontAlgn="base" hangingPunct="0">
              <a:spcBef>
                <a:spcPct val="0"/>
              </a:spcBef>
              <a:spcAft>
                <a:spcPct val="0"/>
              </a:spcAft>
              <a:defRPr>
                <a:solidFill>
                  <a:schemeClr val="tx1"/>
                </a:solidFill>
                <a:latin typeface="VNI-Kun" pitchFamily="2" charset="0"/>
              </a:defRPr>
            </a:lvl8pPr>
            <a:lvl9pPr marL="3886200" indent="-228600" eaLnBrk="0" fontAlgn="base" hangingPunct="0">
              <a:spcBef>
                <a:spcPct val="0"/>
              </a:spcBef>
              <a:spcAft>
                <a:spcPct val="0"/>
              </a:spcAft>
              <a:defRPr>
                <a:solidFill>
                  <a:schemeClr val="tx1"/>
                </a:solidFill>
                <a:latin typeface="VNI-Kun" pitchFamily="2" charset="0"/>
              </a:defRPr>
            </a:lvl9pPr>
          </a:lstStyle>
          <a:p>
            <a:pPr algn="just" eaLnBrk="1" hangingPunct="1">
              <a:spcBef>
                <a:spcPct val="50000"/>
              </a:spcBef>
              <a:buFontTx/>
              <a:buAutoNum type="arabicPeriod"/>
            </a:pPr>
            <a:r>
              <a:rPr lang="en-US" altLang="en-US" sz="2400">
                <a:latin typeface="Arial" panose="020B0604020202020204" pitchFamily="34" charset="0"/>
              </a:rPr>
              <a:t>Ngày xưa, có một chú ngựa trắng, trắng nõn nà như một đám  mây bồng bềnh trên nền trời xanh thắm. Mẹ chú ta yêu chú ta nhất, lúc nào cũng dặn :</a:t>
            </a:r>
          </a:p>
          <a:p>
            <a:pPr algn="just" eaLnBrk="1" hangingPunct="1">
              <a:spcBef>
                <a:spcPct val="50000"/>
              </a:spcBef>
            </a:pPr>
            <a:r>
              <a:rPr lang="en-US" altLang="en-US" sz="2400">
                <a:latin typeface="Arial" panose="020B0604020202020204" pitchFamily="34" charset="0"/>
              </a:rPr>
              <a:t>  - Con phải ở cạnh mẹ đây.Con hãy hí to lên khi mẹ gọi nhé !</a:t>
            </a:r>
          </a:p>
          <a:p>
            <a:pPr algn="just" eaLnBrk="1" hangingPunct="1">
              <a:spcBef>
                <a:spcPct val="50000"/>
              </a:spcBef>
            </a:pPr>
            <a:r>
              <a:rPr lang="en-US" altLang="en-US" sz="2400">
                <a:latin typeface="Arial" panose="020B0604020202020204" pitchFamily="34" charset="0"/>
              </a:rPr>
              <a:t>  Ngựa Mẹ gọi con suốt ngày. Tiếng ngựa non hí thật đáng yêu. Ngựa Mẹ sung sướng lắm nên thích dạy con tập hí hơn là luyện cho vó con phi dẻo dai hoặc đá hậu thật mạnh mẽ.</a:t>
            </a:r>
          </a:p>
        </p:txBody>
      </p:sp>
      <p:sp>
        <p:nvSpPr>
          <p:cNvPr id="2" name="Rounded Rectangular Callout 1"/>
          <p:cNvSpPr/>
          <p:nvPr/>
        </p:nvSpPr>
        <p:spPr>
          <a:xfrm>
            <a:off x="5396694" y="4747845"/>
            <a:ext cx="3285811" cy="2110155"/>
          </a:xfrm>
          <a:prstGeom prst="wedgeRoundRectCallout">
            <a:avLst>
              <a:gd name="adj1" fmla="val 33292"/>
              <a:gd name="adj2" fmla="val -149649"/>
              <a:gd name="adj3" fmla="val 16667"/>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a:t>Con </a:t>
            </a:r>
            <a:r>
              <a:rPr lang="en-US" sz="3200" dirty="0" err="1"/>
              <a:t>phải</a:t>
            </a:r>
            <a:r>
              <a:rPr lang="en-US" sz="3200" dirty="0"/>
              <a:t> ở </a:t>
            </a:r>
            <a:r>
              <a:rPr lang="en-US" sz="3200" dirty="0" err="1"/>
              <a:t>cạnh</a:t>
            </a:r>
            <a:r>
              <a:rPr lang="en-US" sz="3200" dirty="0"/>
              <a:t> </a:t>
            </a:r>
            <a:r>
              <a:rPr lang="en-US" sz="3200" dirty="0" err="1"/>
              <a:t>mẹ</a:t>
            </a:r>
            <a:r>
              <a:rPr lang="en-US" sz="3200" dirty="0"/>
              <a:t> </a:t>
            </a:r>
            <a:r>
              <a:rPr lang="en-US" sz="3200" dirty="0" err="1"/>
              <a:t>đây</a:t>
            </a:r>
            <a:r>
              <a:rPr lang="en-US" sz="3200" dirty="0"/>
              <a:t>. Con </a:t>
            </a:r>
            <a:r>
              <a:rPr lang="en-US" sz="3200" dirty="0" err="1"/>
              <a:t>hãy</a:t>
            </a:r>
            <a:r>
              <a:rPr lang="en-US" sz="3200" dirty="0"/>
              <a:t> </a:t>
            </a:r>
            <a:r>
              <a:rPr lang="en-US" sz="3200" dirty="0" err="1"/>
              <a:t>hí</a:t>
            </a:r>
            <a:r>
              <a:rPr lang="en-US" sz="3200" dirty="0"/>
              <a:t> to </a:t>
            </a:r>
            <a:r>
              <a:rPr lang="en-US" sz="3200" dirty="0" err="1"/>
              <a:t>lên</a:t>
            </a:r>
            <a:r>
              <a:rPr lang="en-US" sz="3200" dirty="0"/>
              <a:t> </a:t>
            </a:r>
            <a:r>
              <a:rPr lang="en-US" sz="3200" dirty="0" err="1"/>
              <a:t>khi</a:t>
            </a:r>
            <a:r>
              <a:rPr lang="en-US" sz="3200" dirty="0"/>
              <a:t> </a:t>
            </a:r>
          </a:p>
          <a:p>
            <a:pPr algn="ctr"/>
            <a:r>
              <a:rPr lang="en-US" sz="3200" dirty="0" err="1"/>
              <a:t>mẹ</a:t>
            </a:r>
            <a:r>
              <a:rPr lang="en-US" sz="3200" dirty="0"/>
              <a:t> </a:t>
            </a:r>
            <a:r>
              <a:rPr lang="en-US" sz="3200" dirty="0" err="1"/>
              <a:t>gọi</a:t>
            </a:r>
            <a:r>
              <a:rPr lang="en-US" sz="3200" dirty="0"/>
              <a:t> </a:t>
            </a:r>
            <a:r>
              <a:rPr lang="en-US" sz="3200" dirty="0" err="1"/>
              <a:t>nhé</a:t>
            </a:r>
            <a:r>
              <a:rPr lang="en-US" sz="3200" dirty="0"/>
              <a:t>!</a:t>
            </a:r>
          </a:p>
        </p:txBody>
      </p:sp>
    </p:spTree>
    <p:extLst>
      <p:ext uri="{BB962C8B-B14F-4D97-AF65-F5344CB8AC3E}">
        <p14:creationId xmlns:p14="http://schemas.microsoft.com/office/powerpoint/2010/main" val="31964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5" name="Picture 4" descr="2">
            <a:extLst>
              <a:ext uri="{FF2B5EF4-FFF2-40B4-BE49-F238E27FC236}">
                <a16:creationId xmlns="" xmlns:a16="http://schemas.microsoft.com/office/drawing/2014/main" id="{52435816-AAAF-445F-828A-C6127FCF45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3847" y="1875704"/>
            <a:ext cx="5397233" cy="4982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ular Callout 3"/>
          <p:cNvSpPr/>
          <p:nvPr/>
        </p:nvSpPr>
        <p:spPr>
          <a:xfrm>
            <a:off x="8659091" y="823966"/>
            <a:ext cx="3341989" cy="1593224"/>
          </a:xfrm>
          <a:prstGeom prst="wedgeRoundRectCallout">
            <a:avLst>
              <a:gd name="adj1" fmla="val 23033"/>
              <a:gd name="adj2" fmla="val 92281"/>
              <a:gd name="adj3" fmla="val 16667"/>
            </a:avLst>
          </a:prstGeom>
          <a:solidFill>
            <a:schemeClr val="accent2">
              <a:lumMod val="40000"/>
              <a:lumOff val="6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just"/>
            <a:r>
              <a:rPr lang="en-US" sz="3200" dirty="0" err="1"/>
              <a:t>Anh</a:t>
            </a:r>
            <a:r>
              <a:rPr lang="en-US" sz="3200" dirty="0"/>
              <a:t> </a:t>
            </a:r>
            <a:r>
              <a:rPr lang="en-US" sz="3200" dirty="0" err="1"/>
              <a:t>Đại</a:t>
            </a:r>
            <a:r>
              <a:rPr lang="en-US" sz="3200" dirty="0"/>
              <a:t> </a:t>
            </a:r>
            <a:r>
              <a:rPr lang="en-US" sz="3200" dirty="0" err="1"/>
              <a:t>Bàng</a:t>
            </a:r>
            <a:r>
              <a:rPr lang="en-US" sz="3200" dirty="0"/>
              <a:t> </a:t>
            </a:r>
            <a:r>
              <a:rPr lang="en-US" sz="3200" dirty="0" err="1"/>
              <a:t>ơi</a:t>
            </a:r>
            <a:r>
              <a:rPr lang="en-US" sz="3200" dirty="0"/>
              <a:t>! </a:t>
            </a:r>
          </a:p>
          <a:p>
            <a:pPr algn="just"/>
            <a:r>
              <a:rPr lang="en-US" sz="3200" dirty="0" err="1"/>
              <a:t>Làm</a:t>
            </a:r>
            <a:r>
              <a:rPr lang="en-US" sz="3200" dirty="0"/>
              <a:t> </a:t>
            </a:r>
            <a:r>
              <a:rPr lang="en-US" sz="3200" dirty="0" err="1"/>
              <a:t>thế</a:t>
            </a:r>
            <a:r>
              <a:rPr lang="en-US" sz="3200" dirty="0"/>
              <a:t> </a:t>
            </a:r>
            <a:r>
              <a:rPr lang="en-US" sz="3200" dirty="0" err="1"/>
              <a:t>nào</a:t>
            </a:r>
            <a:r>
              <a:rPr lang="en-US" sz="3200" dirty="0"/>
              <a:t> </a:t>
            </a:r>
            <a:r>
              <a:rPr lang="en-US" sz="3200" dirty="0" err="1"/>
              <a:t>để</a:t>
            </a:r>
            <a:r>
              <a:rPr lang="en-US" sz="3200" dirty="0"/>
              <a:t> </a:t>
            </a:r>
          </a:p>
          <a:p>
            <a:pPr algn="just"/>
            <a:r>
              <a:rPr lang="en-US" sz="3200" dirty="0" err="1"/>
              <a:t>có</a:t>
            </a:r>
            <a:r>
              <a:rPr lang="en-US" sz="3200" dirty="0"/>
              <a:t> </a:t>
            </a:r>
            <a:r>
              <a:rPr lang="en-US" sz="3200" dirty="0" err="1"/>
              <a:t>cánh</a:t>
            </a:r>
            <a:r>
              <a:rPr lang="en-US" sz="3200" dirty="0"/>
              <a:t> </a:t>
            </a:r>
            <a:r>
              <a:rPr lang="en-US" sz="3200" dirty="0" err="1"/>
              <a:t>như</a:t>
            </a:r>
            <a:r>
              <a:rPr lang="en-US" sz="3200" dirty="0"/>
              <a:t> </a:t>
            </a:r>
            <a:r>
              <a:rPr lang="en-US" sz="3200" dirty="0" err="1"/>
              <a:t>anh</a:t>
            </a:r>
            <a:r>
              <a:rPr lang="en-US" sz="3200" dirty="0"/>
              <a:t>?</a:t>
            </a:r>
          </a:p>
        </p:txBody>
      </p:sp>
      <p:sp>
        <p:nvSpPr>
          <p:cNvPr id="2" name="Rounded Rectangular Callout 1"/>
          <p:cNvSpPr/>
          <p:nvPr/>
        </p:nvSpPr>
        <p:spPr>
          <a:xfrm>
            <a:off x="3190643" y="128602"/>
            <a:ext cx="5054321" cy="999249"/>
          </a:xfrm>
          <a:prstGeom prst="wedgeRoundRectCallout">
            <a:avLst>
              <a:gd name="adj1" fmla="val 37926"/>
              <a:gd name="adj2" fmla="val 132695"/>
              <a:gd name="adj3" fmla="val 16667"/>
            </a:avLst>
          </a:prstGeom>
          <a:solidFill>
            <a:srgbClr val="92D050"/>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err="1"/>
              <a:t>Phải</a:t>
            </a:r>
            <a:r>
              <a:rPr lang="en-US" sz="2800" dirty="0"/>
              <a:t> </a:t>
            </a:r>
            <a:r>
              <a:rPr lang="en-US" sz="2800" dirty="0" err="1"/>
              <a:t>đi</a:t>
            </a:r>
            <a:r>
              <a:rPr lang="en-US" sz="2800" dirty="0"/>
              <a:t> </a:t>
            </a:r>
            <a:r>
              <a:rPr lang="en-US" sz="2800" dirty="0" err="1"/>
              <a:t>tìm</a:t>
            </a:r>
            <a:r>
              <a:rPr lang="en-US" sz="2800" dirty="0"/>
              <a:t>! </a:t>
            </a:r>
            <a:r>
              <a:rPr lang="en-US" sz="2800" dirty="0" err="1"/>
              <a:t>Cứ</a:t>
            </a:r>
            <a:r>
              <a:rPr lang="en-US" sz="2800" dirty="0"/>
              <a:t> </a:t>
            </a:r>
            <a:r>
              <a:rPr lang="en-US" sz="2800" dirty="0" err="1"/>
              <a:t>quanh</a:t>
            </a:r>
            <a:r>
              <a:rPr lang="en-US" sz="2800" dirty="0"/>
              <a:t> </a:t>
            </a:r>
            <a:r>
              <a:rPr lang="en-US" sz="2800" dirty="0" err="1"/>
              <a:t>quẩn</a:t>
            </a:r>
            <a:r>
              <a:rPr lang="en-US" sz="2800" dirty="0"/>
              <a:t> </a:t>
            </a:r>
            <a:r>
              <a:rPr lang="en-US" sz="2800" dirty="0" err="1"/>
              <a:t>cạnh</a:t>
            </a:r>
            <a:r>
              <a:rPr lang="en-US" sz="2800" dirty="0"/>
              <a:t> </a:t>
            </a:r>
            <a:r>
              <a:rPr lang="en-US" sz="2800" dirty="0" err="1"/>
              <a:t>mẹ</a:t>
            </a:r>
            <a:r>
              <a:rPr lang="en-US" sz="2800" dirty="0"/>
              <a:t>, </a:t>
            </a:r>
            <a:r>
              <a:rPr lang="en-US" sz="2800" dirty="0" err="1"/>
              <a:t>biết</a:t>
            </a:r>
            <a:r>
              <a:rPr lang="en-US" sz="2800" dirty="0"/>
              <a:t> </a:t>
            </a:r>
            <a:r>
              <a:rPr lang="en-US" sz="2800" dirty="0" err="1"/>
              <a:t>bao</a:t>
            </a:r>
            <a:r>
              <a:rPr lang="en-US" sz="2800" dirty="0"/>
              <a:t> </a:t>
            </a:r>
            <a:r>
              <a:rPr lang="en-US" sz="2800" dirty="0" err="1"/>
              <a:t>giờ</a:t>
            </a:r>
            <a:r>
              <a:rPr lang="en-US" sz="2800" dirty="0"/>
              <a:t> </a:t>
            </a:r>
            <a:r>
              <a:rPr lang="en-US" sz="2800" dirty="0" err="1"/>
              <a:t>mới</a:t>
            </a:r>
            <a:r>
              <a:rPr lang="en-US" sz="2800" dirty="0"/>
              <a:t> </a:t>
            </a:r>
            <a:r>
              <a:rPr lang="en-US" sz="2800" dirty="0" err="1"/>
              <a:t>có</a:t>
            </a:r>
            <a:r>
              <a:rPr lang="en-US" sz="2800" dirty="0"/>
              <a:t> </a:t>
            </a:r>
            <a:r>
              <a:rPr lang="en-US" sz="2800" dirty="0" err="1"/>
              <a:t>cánh</a:t>
            </a:r>
            <a:r>
              <a:rPr lang="en-US" sz="2800" dirty="0"/>
              <a:t>!</a:t>
            </a:r>
          </a:p>
        </p:txBody>
      </p:sp>
      <p:sp>
        <p:nvSpPr>
          <p:cNvPr id="9" name="Text Box 2">
            <a:extLst>
              <a:ext uri="{FF2B5EF4-FFF2-40B4-BE49-F238E27FC236}">
                <a16:creationId xmlns="" xmlns:a16="http://schemas.microsoft.com/office/drawing/2014/main" id="{D3FED521-AEEE-4C91-A829-AC67C6476A19}"/>
              </a:ext>
            </a:extLst>
          </p:cNvPr>
          <p:cNvSpPr txBox="1">
            <a:spLocks noChangeArrowheads="1"/>
          </p:cNvSpPr>
          <p:nvPr/>
        </p:nvSpPr>
        <p:spPr bwMode="auto">
          <a:xfrm>
            <a:off x="106824" y="1595021"/>
            <a:ext cx="6289960" cy="5262979"/>
          </a:xfrm>
          <a:prstGeom prst="rect">
            <a:avLst/>
          </a:prstGeom>
          <a:solidFill>
            <a:schemeClr val="accent4">
              <a:lumMod val="40000"/>
              <a:lumOff val="60000"/>
            </a:schemeClr>
          </a:solidFill>
          <a:ln>
            <a:solidFill>
              <a:schemeClr val="tx1"/>
            </a:solidFill>
          </a:ln>
        </p:spPr>
        <p:txBody>
          <a:bodyPr wrap="square">
            <a:spAutoFit/>
          </a:bodyPr>
          <a:lstStyle>
            <a:lvl1pPr>
              <a:defRPr>
                <a:solidFill>
                  <a:schemeClr val="tx1"/>
                </a:solidFill>
                <a:latin typeface="VNI-Kun" pitchFamily="2" charset="0"/>
              </a:defRPr>
            </a:lvl1pPr>
            <a:lvl2pPr marL="742950" indent="-285750">
              <a:defRPr>
                <a:solidFill>
                  <a:schemeClr val="tx1"/>
                </a:solidFill>
                <a:latin typeface="VNI-Kun" pitchFamily="2" charset="0"/>
              </a:defRPr>
            </a:lvl2pPr>
            <a:lvl3pPr marL="1143000" indent="-228600">
              <a:defRPr>
                <a:solidFill>
                  <a:schemeClr val="tx1"/>
                </a:solidFill>
                <a:latin typeface="VNI-Kun" pitchFamily="2" charset="0"/>
              </a:defRPr>
            </a:lvl3pPr>
            <a:lvl4pPr marL="1600200" indent="-228600">
              <a:defRPr>
                <a:solidFill>
                  <a:schemeClr val="tx1"/>
                </a:solidFill>
                <a:latin typeface="VNI-Kun" pitchFamily="2" charset="0"/>
              </a:defRPr>
            </a:lvl4pPr>
            <a:lvl5pPr marL="2057400" indent="-228600">
              <a:defRPr>
                <a:solidFill>
                  <a:schemeClr val="tx1"/>
                </a:solidFill>
                <a:latin typeface="VNI-Kun" pitchFamily="2" charset="0"/>
              </a:defRPr>
            </a:lvl5pPr>
            <a:lvl6pPr marL="2514600" indent="-228600" eaLnBrk="0" fontAlgn="base" hangingPunct="0">
              <a:spcBef>
                <a:spcPct val="0"/>
              </a:spcBef>
              <a:spcAft>
                <a:spcPct val="0"/>
              </a:spcAft>
              <a:defRPr>
                <a:solidFill>
                  <a:schemeClr val="tx1"/>
                </a:solidFill>
                <a:latin typeface="VNI-Kun" pitchFamily="2" charset="0"/>
              </a:defRPr>
            </a:lvl6pPr>
            <a:lvl7pPr marL="2971800" indent="-228600" eaLnBrk="0" fontAlgn="base" hangingPunct="0">
              <a:spcBef>
                <a:spcPct val="0"/>
              </a:spcBef>
              <a:spcAft>
                <a:spcPct val="0"/>
              </a:spcAft>
              <a:defRPr>
                <a:solidFill>
                  <a:schemeClr val="tx1"/>
                </a:solidFill>
                <a:latin typeface="VNI-Kun" pitchFamily="2" charset="0"/>
              </a:defRPr>
            </a:lvl7pPr>
            <a:lvl8pPr marL="3429000" indent="-228600" eaLnBrk="0" fontAlgn="base" hangingPunct="0">
              <a:spcBef>
                <a:spcPct val="0"/>
              </a:spcBef>
              <a:spcAft>
                <a:spcPct val="0"/>
              </a:spcAft>
              <a:defRPr>
                <a:solidFill>
                  <a:schemeClr val="tx1"/>
                </a:solidFill>
                <a:latin typeface="VNI-Kun" pitchFamily="2" charset="0"/>
              </a:defRPr>
            </a:lvl8pPr>
            <a:lvl9pPr marL="3886200" indent="-228600" eaLnBrk="0" fontAlgn="base" hangingPunct="0">
              <a:spcBef>
                <a:spcPct val="0"/>
              </a:spcBef>
              <a:spcAft>
                <a:spcPct val="0"/>
              </a:spcAft>
              <a:defRPr>
                <a:solidFill>
                  <a:schemeClr val="tx1"/>
                </a:solidFill>
                <a:latin typeface="VNI-Kun" pitchFamily="2" charset="0"/>
              </a:defRPr>
            </a:lvl9pPr>
          </a:lstStyle>
          <a:p>
            <a:pPr algn="just" eaLnBrk="1" hangingPunct="1">
              <a:spcBef>
                <a:spcPct val="50000"/>
              </a:spcBef>
            </a:pPr>
            <a:r>
              <a:rPr lang="en-US" altLang="en-US" sz="2400">
                <a:latin typeface="Arial" panose="020B0604020202020204" pitchFamily="34" charset="0"/>
              </a:rPr>
              <a:t>  2. Gần nhà Ngựa có anh Đại Bàng Núi. Đó là một con chim non nhưng sải cánh đã vững vàng. Mỗi lúc nó liệng vòng, cánh không động, khẽ nghiêng bên nào là chao bên ấy, bóng cứ loang loáng trên bãi cỏ.</a:t>
            </a:r>
          </a:p>
          <a:p>
            <a:pPr algn="just" eaLnBrk="1" hangingPunct="1">
              <a:spcBef>
                <a:spcPct val="50000"/>
              </a:spcBef>
            </a:pPr>
            <a:r>
              <a:rPr lang="en-US" altLang="en-US" sz="2400">
                <a:latin typeface="Arial" panose="020B0604020202020204" pitchFamily="34" charset="0"/>
              </a:rPr>
              <a:t>  Ngựa Trắng mê quá, cứ ước ao được bay như Đại Bàng.</a:t>
            </a:r>
          </a:p>
          <a:p>
            <a:pPr algn="just" eaLnBrk="1" hangingPunct="1">
              <a:spcBef>
                <a:spcPct val="50000"/>
              </a:spcBef>
            </a:pPr>
            <a:r>
              <a:rPr lang="en-US" altLang="en-US" sz="2400">
                <a:latin typeface="Arial" panose="020B0604020202020204" pitchFamily="34" charset="0"/>
              </a:rPr>
              <a:t>  - Anh Đại Bàng ơi ! Làm thế nào để có cánh như anh ?</a:t>
            </a:r>
          </a:p>
          <a:p>
            <a:pPr algn="just" eaLnBrk="1" hangingPunct="1">
              <a:spcBef>
                <a:spcPct val="50000"/>
              </a:spcBef>
            </a:pPr>
            <a:r>
              <a:rPr lang="en-US" altLang="en-US" sz="2400">
                <a:latin typeface="Arial" panose="020B0604020202020204" pitchFamily="34" charset="0"/>
              </a:rPr>
              <a:t>  Đại Bàng cười : </a:t>
            </a:r>
          </a:p>
          <a:p>
            <a:pPr algn="just" eaLnBrk="1" hangingPunct="1">
              <a:spcBef>
                <a:spcPct val="50000"/>
              </a:spcBef>
            </a:pPr>
            <a:r>
              <a:rPr lang="en-US" altLang="en-US" sz="2400">
                <a:latin typeface="Arial" panose="020B0604020202020204" pitchFamily="34" charset="0"/>
              </a:rPr>
              <a:t>  - Phải đi tìm ! Cứ quanh quẩn cạnh mẹ, biết bao giờ mới có cánh !</a:t>
            </a:r>
          </a:p>
        </p:txBody>
      </p:sp>
    </p:spTree>
    <p:extLst>
      <p:ext uri="{BB962C8B-B14F-4D97-AF65-F5344CB8AC3E}">
        <p14:creationId xmlns:p14="http://schemas.microsoft.com/office/powerpoint/2010/main" val="297015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3" name="Picture 2" descr="3">
            <a:extLst>
              <a:ext uri="{FF2B5EF4-FFF2-40B4-BE49-F238E27FC236}">
                <a16:creationId xmlns="" xmlns:a16="http://schemas.microsoft.com/office/drawing/2014/main" id="{9F2EA86E-C5D4-4ED3-BE9F-6823F85B3E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3296" y="554182"/>
            <a:ext cx="6508838" cy="61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
            <a:extLst>
              <a:ext uri="{FF2B5EF4-FFF2-40B4-BE49-F238E27FC236}">
                <a16:creationId xmlns="" xmlns:a16="http://schemas.microsoft.com/office/drawing/2014/main" id="{18FBF0A7-2DF8-42BE-AB18-A69887EC9304}"/>
              </a:ext>
            </a:extLst>
          </p:cNvPr>
          <p:cNvSpPr txBox="1">
            <a:spLocks noChangeArrowheads="1"/>
          </p:cNvSpPr>
          <p:nvPr/>
        </p:nvSpPr>
        <p:spPr bwMode="auto">
          <a:xfrm>
            <a:off x="199867" y="1066799"/>
            <a:ext cx="5120278" cy="5078313"/>
          </a:xfrm>
          <a:prstGeom prst="rect">
            <a:avLst/>
          </a:prstGeom>
          <a:solidFill>
            <a:schemeClr val="accent4">
              <a:lumMod val="20000"/>
              <a:lumOff val="80000"/>
            </a:schemeClr>
          </a:solidFill>
          <a:ln>
            <a:solidFill>
              <a:schemeClr val="tx1"/>
            </a:solidFill>
          </a:ln>
        </p:spPr>
        <p:txBody>
          <a:bodyPr wrap="square">
            <a:spAutoFit/>
          </a:bodyPr>
          <a:lstStyle>
            <a:lvl1pPr>
              <a:defRPr>
                <a:solidFill>
                  <a:schemeClr val="tx1"/>
                </a:solidFill>
                <a:latin typeface="VNI-Kun" pitchFamily="2" charset="0"/>
              </a:defRPr>
            </a:lvl1pPr>
            <a:lvl2pPr marL="742950" indent="-285750">
              <a:defRPr>
                <a:solidFill>
                  <a:schemeClr val="tx1"/>
                </a:solidFill>
                <a:latin typeface="VNI-Kun" pitchFamily="2" charset="0"/>
              </a:defRPr>
            </a:lvl2pPr>
            <a:lvl3pPr marL="1143000" indent="-228600">
              <a:defRPr>
                <a:solidFill>
                  <a:schemeClr val="tx1"/>
                </a:solidFill>
                <a:latin typeface="VNI-Kun" pitchFamily="2" charset="0"/>
              </a:defRPr>
            </a:lvl3pPr>
            <a:lvl4pPr marL="1600200" indent="-228600">
              <a:defRPr>
                <a:solidFill>
                  <a:schemeClr val="tx1"/>
                </a:solidFill>
                <a:latin typeface="VNI-Kun" pitchFamily="2" charset="0"/>
              </a:defRPr>
            </a:lvl4pPr>
            <a:lvl5pPr marL="2057400" indent="-228600">
              <a:defRPr>
                <a:solidFill>
                  <a:schemeClr val="tx1"/>
                </a:solidFill>
                <a:latin typeface="VNI-Kun" pitchFamily="2" charset="0"/>
              </a:defRPr>
            </a:lvl5pPr>
            <a:lvl6pPr marL="2514600" indent="-228600" eaLnBrk="0" fontAlgn="base" hangingPunct="0">
              <a:spcBef>
                <a:spcPct val="0"/>
              </a:spcBef>
              <a:spcAft>
                <a:spcPct val="0"/>
              </a:spcAft>
              <a:defRPr>
                <a:solidFill>
                  <a:schemeClr val="tx1"/>
                </a:solidFill>
                <a:latin typeface="VNI-Kun" pitchFamily="2" charset="0"/>
              </a:defRPr>
            </a:lvl6pPr>
            <a:lvl7pPr marL="2971800" indent="-228600" eaLnBrk="0" fontAlgn="base" hangingPunct="0">
              <a:spcBef>
                <a:spcPct val="0"/>
              </a:spcBef>
              <a:spcAft>
                <a:spcPct val="0"/>
              </a:spcAft>
              <a:defRPr>
                <a:solidFill>
                  <a:schemeClr val="tx1"/>
                </a:solidFill>
                <a:latin typeface="VNI-Kun" pitchFamily="2" charset="0"/>
              </a:defRPr>
            </a:lvl7pPr>
            <a:lvl8pPr marL="3429000" indent="-228600" eaLnBrk="0" fontAlgn="base" hangingPunct="0">
              <a:spcBef>
                <a:spcPct val="0"/>
              </a:spcBef>
              <a:spcAft>
                <a:spcPct val="0"/>
              </a:spcAft>
              <a:defRPr>
                <a:solidFill>
                  <a:schemeClr val="tx1"/>
                </a:solidFill>
                <a:latin typeface="VNI-Kun" pitchFamily="2" charset="0"/>
              </a:defRPr>
            </a:lvl8pPr>
            <a:lvl9pPr marL="3886200" indent="-228600" eaLnBrk="0" fontAlgn="base" hangingPunct="0">
              <a:spcBef>
                <a:spcPct val="0"/>
              </a:spcBef>
              <a:spcAft>
                <a:spcPct val="0"/>
              </a:spcAft>
              <a:defRPr>
                <a:solidFill>
                  <a:schemeClr val="tx1"/>
                </a:solidFill>
                <a:latin typeface="VNI-Kun" pitchFamily="2" charset="0"/>
              </a:defRPr>
            </a:lvl9pPr>
          </a:lstStyle>
          <a:p>
            <a:pPr algn="just" eaLnBrk="1" hangingPunct="1">
              <a:spcBef>
                <a:spcPct val="50000"/>
              </a:spcBef>
            </a:pPr>
            <a:r>
              <a:rPr lang="en-US" altLang="en-US" sz="3600">
                <a:latin typeface="Arial" panose="020B0604020202020204" pitchFamily="34" charset="0"/>
              </a:rPr>
              <a:t>  </a:t>
            </a:r>
            <a:r>
              <a:rPr lang="en-US" altLang="en-US" sz="3200">
                <a:latin typeface="Arial" panose="020B0604020202020204" pitchFamily="34" charset="0"/>
              </a:rPr>
              <a:t>3. Thế là Ngựa Trắng xin phép mẹ lên đường cùng Đại Bàng. Thoáng cái đã xa lắm …Chưa thấy “ đôi cánh ” đâu nhưng Ngựa ta đã gặp bao nhiêu là cảnh lạ. Chỉ phiền là mỗi lúc trời một tối, và thấp thoáng đâu đây đã lấp lánh những đốm sao.</a:t>
            </a:r>
          </a:p>
        </p:txBody>
      </p:sp>
    </p:spTree>
    <p:extLst>
      <p:ext uri="{BB962C8B-B14F-4D97-AF65-F5344CB8AC3E}">
        <p14:creationId xmlns:p14="http://schemas.microsoft.com/office/powerpoint/2010/main" val="389705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5122" name="Picture 2" descr="Đôi cánh của ngựa trắng - kể chuyện lớp 4 tuần 29 - YouTube"/>
          <p:cNvPicPr>
            <a:picLocks noChangeAspect="1" noChangeArrowheads="1"/>
          </p:cNvPicPr>
          <p:nvPr/>
        </p:nvPicPr>
        <p:blipFill rotWithShape="1">
          <a:blip r:embed="rId3">
            <a:extLst>
              <a:ext uri="{28A0092B-C50C-407E-A947-70E740481C1C}">
                <a14:useLocalDpi xmlns:a14="http://schemas.microsoft.com/office/drawing/2010/main" val="0"/>
              </a:ext>
            </a:extLst>
          </a:blip>
          <a:srcRect l="12982" t="1172" r="13336" b="11135"/>
          <a:stretch/>
        </p:blipFill>
        <p:spPr bwMode="auto">
          <a:xfrm>
            <a:off x="6096000" y="2857082"/>
            <a:ext cx="6030678" cy="4037352"/>
          </a:xfrm>
          <a:prstGeom prst="rect">
            <a:avLst/>
          </a:prstGeom>
          <a:noFill/>
          <a:extLst>
            <a:ext uri="{909E8E84-426E-40DD-AFC4-6F175D3DCCD1}">
              <a14:hiddenFill xmlns:a14="http://schemas.microsoft.com/office/drawing/2010/main">
                <a:solidFill>
                  <a:srgbClr val="FFFFFF"/>
                </a:solidFill>
              </a14:hiddenFill>
            </a:ext>
          </a:extLst>
        </p:spPr>
      </p:pic>
      <p:sp>
        <p:nvSpPr>
          <p:cNvPr id="3" name="Cloud Callout 2"/>
          <p:cNvSpPr/>
          <p:nvPr/>
        </p:nvSpPr>
        <p:spPr>
          <a:xfrm>
            <a:off x="6240683" y="370511"/>
            <a:ext cx="4170064" cy="1607737"/>
          </a:xfrm>
          <a:prstGeom prst="cloudCallout">
            <a:avLst>
              <a:gd name="adj1" fmla="val -18995"/>
              <a:gd name="adj2" fmla="val 188809"/>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err="1">
                <a:solidFill>
                  <a:schemeClr val="tx1"/>
                </a:solidFill>
              </a:rPr>
              <a:t>Mình</a:t>
            </a:r>
            <a:r>
              <a:rPr lang="en-US" sz="2800" dirty="0">
                <a:solidFill>
                  <a:schemeClr val="tx1"/>
                </a:solidFill>
              </a:rPr>
              <a:t> </a:t>
            </a:r>
            <a:r>
              <a:rPr lang="en-US" sz="2800" dirty="0" err="1">
                <a:solidFill>
                  <a:schemeClr val="tx1"/>
                </a:solidFill>
              </a:rPr>
              <a:t>sẽ</a:t>
            </a:r>
            <a:r>
              <a:rPr lang="en-US" sz="2800" dirty="0">
                <a:solidFill>
                  <a:schemeClr val="tx1"/>
                </a:solidFill>
              </a:rPr>
              <a:t> </a:t>
            </a:r>
            <a:r>
              <a:rPr lang="en-US" sz="2800" dirty="0" err="1">
                <a:solidFill>
                  <a:schemeClr val="tx1"/>
                </a:solidFill>
              </a:rPr>
              <a:t>có</a:t>
            </a:r>
            <a:endParaRPr lang="en-US" sz="2800" dirty="0">
              <a:solidFill>
                <a:schemeClr val="tx1"/>
              </a:solidFill>
            </a:endParaRPr>
          </a:p>
          <a:p>
            <a:pPr algn="ctr"/>
            <a:r>
              <a:rPr lang="en-US" sz="2800" dirty="0" err="1">
                <a:solidFill>
                  <a:schemeClr val="tx1"/>
                </a:solidFill>
              </a:rPr>
              <a:t>được</a:t>
            </a:r>
            <a:r>
              <a:rPr lang="en-US" sz="2800" dirty="0">
                <a:solidFill>
                  <a:schemeClr val="tx1"/>
                </a:solidFill>
              </a:rPr>
              <a:t> </a:t>
            </a:r>
            <a:r>
              <a:rPr lang="en-US" sz="2800" dirty="0" err="1">
                <a:solidFill>
                  <a:schemeClr val="tx1"/>
                </a:solidFill>
              </a:rPr>
              <a:t>miếng</a:t>
            </a:r>
            <a:r>
              <a:rPr lang="en-US" sz="2800" dirty="0">
                <a:solidFill>
                  <a:schemeClr val="tx1"/>
                </a:solidFill>
              </a:rPr>
              <a:t> </a:t>
            </a:r>
            <a:r>
              <a:rPr lang="en-US" sz="2800" dirty="0" err="1">
                <a:solidFill>
                  <a:schemeClr val="tx1"/>
                </a:solidFill>
              </a:rPr>
              <a:t>mồi</a:t>
            </a:r>
            <a:r>
              <a:rPr lang="en-US" sz="2800" dirty="0">
                <a:solidFill>
                  <a:schemeClr val="tx1"/>
                </a:solidFill>
              </a:rPr>
              <a:t> </a:t>
            </a:r>
          </a:p>
          <a:p>
            <a:pPr algn="ctr"/>
            <a:r>
              <a:rPr lang="en-US" sz="2800" dirty="0" err="1">
                <a:solidFill>
                  <a:schemeClr val="tx1"/>
                </a:solidFill>
              </a:rPr>
              <a:t>ngon</a:t>
            </a:r>
            <a:r>
              <a:rPr lang="en-US" sz="2800" dirty="0">
                <a:solidFill>
                  <a:schemeClr val="tx1"/>
                </a:solidFill>
              </a:rPr>
              <a:t> </a:t>
            </a:r>
            <a:r>
              <a:rPr lang="en-US" sz="2800" dirty="0" err="1">
                <a:solidFill>
                  <a:schemeClr val="tx1"/>
                </a:solidFill>
              </a:rPr>
              <a:t>đây</a:t>
            </a:r>
            <a:r>
              <a:rPr lang="en-US" sz="2800" dirty="0">
                <a:solidFill>
                  <a:schemeClr val="tx1"/>
                </a:solidFill>
              </a:rPr>
              <a:t>!</a:t>
            </a:r>
          </a:p>
        </p:txBody>
      </p:sp>
      <p:sp>
        <p:nvSpPr>
          <p:cNvPr id="4" name="Text Box 3">
            <a:extLst>
              <a:ext uri="{FF2B5EF4-FFF2-40B4-BE49-F238E27FC236}">
                <a16:creationId xmlns="" xmlns:a16="http://schemas.microsoft.com/office/drawing/2014/main" id="{E5544F1C-677F-45F3-BD7C-E21CDDCEFD51}"/>
              </a:ext>
            </a:extLst>
          </p:cNvPr>
          <p:cNvSpPr txBox="1">
            <a:spLocks noChangeArrowheads="1"/>
          </p:cNvSpPr>
          <p:nvPr/>
        </p:nvSpPr>
        <p:spPr bwMode="auto">
          <a:xfrm>
            <a:off x="65322" y="849010"/>
            <a:ext cx="5887304" cy="4893647"/>
          </a:xfrm>
          <a:prstGeom prst="rect">
            <a:avLst/>
          </a:prstGeom>
          <a:solidFill>
            <a:schemeClr val="accent2">
              <a:lumMod val="40000"/>
              <a:lumOff val="60000"/>
            </a:schemeClr>
          </a:solidFill>
          <a:ln>
            <a:solidFill>
              <a:schemeClr val="tx1"/>
            </a:solidFill>
          </a:ln>
        </p:spPr>
        <p:txBody>
          <a:bodyPr wrap="square">
            <a:spAutoFit/>
          </a:bodyPr>
          <a:lstStyle>
            <a:lvl1pPr>
              <a:defRPr>
                <a:solidFill>
                  <a:schemeClr val="tx1"/>
                </a:solidFill>
                <a:latin typeface="VNI-Kun" pitchFamily="2" charset="0"/>
              </a:defRPr>
            </a:lvl1pPr>
            <a:lvl2pPr marL="742950" indent="-285750">
              <a:defRPr>
                <a:solidFill>
                  <a:schemeClr val="tx1"/>
                </a:solidFill>
                <a:latin typeface="VNI-Kun" pitchFamily="2" charset="0"/>
              </a:defRPr>
            </a:lvl2pPr>
            <a:lvl3pPr marL="1143000" indent="-228600">
              <a:defRPr>
                <a:solidFill>
                  <a:schemeClr val="tx1"/>
                </a:solidFill>
                <a:latin typeface="VNI-Kun" pitchFamily="2" charset="0"/>
              </a:defRPr>
            </a:lvl3pPr>
            <a:lvl4pPr marL="1600200" indent="-228600">
              <a:defRPr>
                <a:solidFill>
                  <a:schemeClr val="tx1"/>
                </a:solidFill>
                <a:latin typeface="VNI-Kun" pitchFamily="2" charset="0"/>
              </a:defRPr>
            </a:lvl4pPr>
            <a:lvl5pPr marL="2057400" indent="-228600">
              <a:defRPr>
                <a:solidFill>
                  <a:schemeClr val="tx1"/>
                </a:solidFill>
                <a:latin typeface="VNI-Kun" pitchFamily="2" charset="0"/>
              </a:defRPr>
            </a:lvl5pPr>
            <a:lvl6pPr marL="2514600" indent="-228600" eaLnBrk="0" fontAlgn="base" hangingPunct="0">
              <a:spcBef>
                <a:spcPct val="0"/>
              </a:spcBef>
              <a:spcAft>
                <a:spcPct val="0"/>
              </a:spcAft>
              <a:defRPr>
                <a:solidFill>
                  <a:schemeClr val="tx1"/>
                </a:solidFill>
                <a:latin typeface="VNI-Kun" pitchFamily="2" charset="0"/>
              </a:defRPr>
            </a:lvl6pPr>
            <a:lvl7pPr marL="2971800" indent="-228600" eaLnBrk="0" fontAlgn="base" hangingPunct="0">
              <a:spcBef>
                <a:spcPct val="0"/>
              </a:spcBef>
              <a:spcAft>
                <a:spcPct val="0"/>
              </a:spcAft>
              <a:defRPr>
                <a:solidFill>
                  <a:schemeClr val="tx1"/>
                </a:solidFill>
                <a:latin typeface="VNI-Kun" pitchFamily="2" charset="0"/>
              </a:defRPr>
            </a:lvl7pPr>
            <a:lvl8pPr marL="3429000" indent="-228600" eaLnBrk="0" fontAlgn="base" hangingPunct="0">
              <a:spcBef>
                <a:spcPct val="0"/>
              </a:spcBef>
              <a:spcAft>
                <a:spcPct val="0"/>
              </a:spcAft>
              <a:defRPr>
                <a:solidFill>
                  <a:schemeClr val="tx1"/>
                </a:solidFill>
                <a:latin typeface="VNI-Kun" pitchFamily="2" charset="0"/>
              </a:defRPr>
            </a:lvl8pPr>
            <a:lvl9pPr marL="3886200" indent="-228600" eaLnBrk="0" fontAlgn="base" hangingPunct="0">
              <a:spcBef>
                <a:spcPct val="0"/>
              </a:spcBef>
              <a:spcAft>
                <a:spcPct val="0"/>
              </a:spcAft>
              <a:defRPr>
                <a:solidFill>
                  <a:schemeClr val="tx1"/>
                </a:solidFill>
                <a:latin typeface="VNI-Kun" pitchFamily="2" charset="0"/>
              </a:defRPr>
            </a:lvl9pPr>
          </a:lstStyle>
          <a:p>
            <a:pPr algn="just" eaLnBrk="1" hangingPunct="1">
              <a:spcBef>
                <a:spcPct val="50000"/>
              </a:spcBef>
            </a:pPr>
            <a:r>
              <a:rPr lang="en-US" altLang="en-US" sz="3600">
                <a:latin typeface="Arial" panose="020B0604020202020204" pitchFamily="34" charset="0"/>
              </a:rPr>
              <a:t>  </a:t>
            </a:r>
            <a:r>
              <a:rPr lang="en-US" altLang="en-US" sz="2400">
                <a:latin typeface="Arial" panose="020B0604020202020204" pitchFamily="34" charset="0"/>
              </a:rPr>
              <a:t>4. Bỗng có tiếng “ hú…ú…ú ” vẳng lên mỗi lúc một gần. Rồi từ trong bóng tối hiện ra một con Sói xám sừng sững  ngáng đường. Ngựa Trắng mếu máo gọi mẹ.</a:t>
            </a:r>
          </a:p>
          <a:p>
            <a:pPr algn="just" eaLnBrk="1" hangingPunct="1">
              <a:spcBef>
                <a:spcPct val="50000"/>
              </a:spcBef>
            </a:pPr>
            <a:r>
              <a:rPr lang="en-US" altLang="en-US" sz="2400">
                <a:latin typeface="Arial" panose="020B0604020202020204" pitchFamily="34" charset="0"/>
              </a:rPr>
              <a:t> Sói xám cười man rợ và nhảy chồm đến.</a:t>
            </a:r>
          </a:p>
          <a:p>
            <a:pPr algn="just" eaLnBrk="1" hangingPunct="1">
              <a:spcBef>
                <a:spcPct val="50000"/>
              </a:spcBef>
            </a:pPr>
            <a:r>
              <a:rPr lang="en-US" altLang="en-US" sz="2400">
                <a:latin typeface="Arial" panose="020B0604020202020204" pitchFamily="34" charset="0"/>
              </a:rPr>
              <a:t>  - Ối ! …</a:t>
            </a:r>
          </a:p>
          <a:p>
            <a:pPr algn="just" eaLnBrk="1" hangingPunct="1">
              <a:spcBef>
                <a:spcPct val="50000"/>
              </a:spcBef>
            </a:pPr>
            <a:r>
              <a:rPr lang="en-US" altLang="en-US" sz="2400">
                <a:latin typeface="Arial" panose="020B0604020202020204" pitchFamily="34" charset="0"/>
              </a:rPr>
              <a:t>  Không phải tiếng Ngựa Trắng thét lên mà là tiếng Sói Xám rống to. Một cái gì từ trên cao giáng rất mạnh xuống giữa trán Sói làm nó hốt hoảng cúp đuôi chạy mất.</a:t>
            </a:r>
          </a:p>
        </p:txBody>
      </p:sp>
    </p:spTree>
    <p:extLst>
      <p:ext uri="{BB962C8B-B14F-4D97-AF65-F5344CB8AC3E}">
        <p14:creationId xmlns:p14="http://schemas.microsoft.com/office/powerpoint/2010/main" val="423663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6146" name="Picture 2" descr="Con hãy mô tả nội dung của bức tranh sau: Xem nội dung câu ch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839" y="2156345"/>
            <a:ext cx="6177886" cy="4633415"/>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ular Callout 1"/>
          <p:cNvSpPr/>
          <p:nvPr/>
        </p:nvSpPr>
        <p:spPr>
          <a:xfrm>
            <a:off x="4252161" y="102637"/>
            <a:ext cx="3002627" cy="1588575"/>
          </a:xfrm>
          <a:prstGeom prst="wedgeRoundRectCallout">
            <a:avLst>
              <a:gd name="adj1" fmla="val 61471"/>
              <a:gd name="adj2" fmla="val 140476"/>
              <a:gd name="adj3" fmla="val 16667"/>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err="1"/>
              <a:t>Đừng</a:t>
            </a:r>
            <a:r>
              <a:rPr lang="en-US" sz="3200" dirty="0"/>
              <a:t> </a:t>
            </a:r>
            <a:r>
              <a:rPr lang="en-US" sz="3200" dirty="0" err="1"/>
              <a:t>khóc</a:t>
            </a:r>
            <a:r>
              <a:rPr lang="en-US" sz="3200" dirty="0"/>
              <a:t>, </a:t>
            </a:r>
          </a:p>
          <a:p>
            <a:pPr algn="ctr"/>
            <a:r>
              <a:rPr lang="en-US" sz="3200" dirty="0" err="1"/>
              <a:t>anh</a:t>
            </a:r>
            <a:r>
              <a:rPr lang="en-US" sz="3200" dirty="0"/>
              <a:t> </a:t>
            </a:r>
            <a:r>
              <a:rPr lang="en-US" sz="3200" dirty="0" err="1"/>
              <a:t>sẽ</a:t>
            </a:r>
            <a:r>
              <a:rPr lang="en-US" sz="3200" dirty="0"/>
              <a:t> </a:t>
            </a:r>
            <a:r>
              <a:rPr lang="en-US" sz="3200" dirty="0" err="1"/>
              <a:t>đưa</a:t>
            </a:r>
            <a:r>
              <a:rPr lang="en-US" sz="3200" dirty="0"/>
              <a:t> </a:t>
            </a:r>
            <a:r>
              <a:rPr lang="en-US" sz="3200" dirty="0" err="1"/>
              <a:t>em</a:t>
            </a:r>
            <a:r>
              <a:rPr lang="en-US" sz="3200" dirty="0"/>
              <a:t> </a:t>
            </a:r>
            <a:r>
              <a:rPr lang="en-US" sz="3200" dirty="0" err="1"/>
              <a:t>về</a:t>
            </a:r>
            <a:r>
              <a:rPr lang="en-US" sz="3200" dirty="0"/>
              <a:t> </a:t>
            </a:r>
            <a:r>
              <a:rPr lang="en-US" sz="3200" dirty="0" err="1"/>
              <a:t>với</a:t>
            </a:r>
            <a:r>
              <a:rPr lang="en-US" sz="3200" dirty="0"/>
              <a:t> </a:t>
            </a:r>
            <a:r>
              <a:rPr lang="en-US" sz="3200" dirty="0" err="1"/>
              <a:t>mẹ</a:t>
            </a:r>
            <a:r>
              <a:rPr lang="en-US" sz="3200" dirty="0"/>
              <a:t>.</a:t>
            </a:r>
          </a:p>
        </p:txBody>
      </p:sp>
      <p:sp>
        <p:nvSpPr>
          <p:cNvPr id="3" name="Rounded Rectangular Callout 2"/>
          <p:cNvSpPr/>
          <p:nvPr/>
        </p:nvSpPr>
        <p:spPr>
          <a:xfrm>
            <a:off x="8723668" y="312618"/>
            <a:ext cx="3195376" cy="1004835"/>
          </a:xfrm>
          <a:prstGeom prst="wedgeRoundRectCallout">
            <a:avLst>
              <a:gd name="adj1" fmla="val 8708"/>
              <a:gd name="adj2" fmla="val 183515"/>
              <a:gd name="adj3" fmla="val 16667"/>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err="1"/>
              <a:t>Nhưng</a:t>
            </a:r>
            <a:r>
              <a:rPr lang="en-US" sz="3200" dirty="0"/>
              <a:t> </a:t>
            </a:r>
            <a:r>
              <a:rPr lang="en-US" sz="3200" dirty="0" err="1"/>
              <a:t>mà</a:t>
            </a:r>
            <a:r>
              <a:rPr lang="en-US" sz="3200" dirty="0"/>
              <a:t>… </a:t>
            </a:r>
            <a:r>
              <a:rPr lang="en-US" sz="3200" dirty="0" err="1"/>
              <a:t>em</a:t>
            </a:r>
            <a:r>
              <a:rPr lang="en-US" sz="3200" dirty="0"/>
              <a:t> </a:t>
            </a:r>
            <a:r>
              <a:rPr lang="en-US" sz="3200" dirty="0" err="1"/>
              <a:t>không</a:t>
            </a:r>
            <a:r>
              <a:rPr lang="en-US" sz="3200" dirty="0"/>
              <a:t> </a:t>
            </a:r>
            <a:r>
              <a:rPr lang="en-US" sz="3200" dirty="0" err="1"/>
              <a:t>có</a:t>
            </a:r>
            <a:r>
              <a:rPr lang="en-US" sz="3200" dirty="0"/>
              <a:t> </a:t>
            </a:r>
            <a:r>
              <a:rPr lang="en-US" sz="3200" dirty="0" err="1"/>
              <a:t>cánh</a:t>
            </a:r>
            <a:endParaRPr lang="en-US" sz="3200" dirty="0"/>
          </a:p>
        </p:txBody>
      </p:sp>
      <p:sp>
        <p:nvSpPr>
          <p:cNvPr id="5" name="Text Box 4">
            <a:extLst>
              <a:ext uri="{FF2B5EF4-FFF2-40B4-BE49-F238E27FC236}">
                <a16:creationId xmlns="" xmlns:a16="http://schemas.microsoft.com/office/drawing/2014/main" id="{E050611D-B3F7-402E-9AAC-F466FD3298E7}"/>
              </a:ext>
            </a:extLst>
          </p:cNvPr>
          <p:cNvSpPr txBox="1">
            <a:spLocks noChangeArrowheads="1"/>
          </p:cNvSpPr>
          <p:nvPr/>
        </p:nvSpPr>
        <p:spPr bwMode="auto">
          <a:xfrm>
            <a:off x="316655" y="2696047"/>
            <a:ext cx="5436820" cy="3416320"/>
          </a:xfrm>
          <a:prstGeom prst="rect">
            <a:avLst/>
          </a:prstGeom>
          <a:solidFill>
            <a:schemeClr val="accent1">
              <a:lumMod val="40000"/>
              <a:lumOff val="60000"/>
            </a:schemeClr>
          </a:solidFill>
          <a:ln>
            <a:solidFill>
              <a:schemeClr val="tx1"/>
            </a:solidFill>
          </a:ln>
        </p:spPr>
        <p:txBody>
          <a:bodyPr wrap="square">
            <a:spAutoFit/>
          </a:bodyPr>
          <a:lstStyle>
            <a:lvl1pPr>
              <a:defRPr>
                <a:solidFill>
                  <a:schemeClr val="tx1"/>
                </a:solidFill>
                <a:latin typeface="VNI-Kun" pitchFamily="2" charset="0"/>
              </a:defRPr>
            </a:lvl1pPr>
            <a:lvl2pPr marL="742950" indent="-285750">
              <a:defRPr>
                <a:solidFill>
                  <a:schemeClr val="tx1"/>
                </a:solidFill>
                <a:latin typeface="VNI-Kun" pitchFamily="2" charset="0"/>
              </a:defRPr>
            </a:lvl2pPr>
            <a:lvl3pPr marL="1143000" indent="-228600">
              <a:defRPr>
                <a:solidFill>
                  <a:schemeClr val="tx1"/>
                </a:solidFill>
                <a:latin typeface="VNI-Kun" pitchFamily="2" charset="0"/>
              </a:defRPr>
            </a:lvl3pPr>
            <a:lvl4pPr marL="1600200" indent="-228600">
              <a:defRPr>
                <a:solidFill>
                  <a:schemeClr val="tx1"/>
                </a:solidFill>
                <a:latin typeface="VNI-Kun" pitchFamily="2" charset="0"/>
              </a:defRPr>
            </a:lvl4pPr>
            <a:lvl5pPr marL="2057400" indent="-228600">
              <a:defRPr>
                <a:solidFill>
                  <a:schemeClr val="tx1"/>
                </a:solidFill>
                <a:latin typeface="VNI-Kun" pitchFamily="2" charset="0"/>
              </a:defRPr>
            </a:lvl5pPr>
            <a:lvl6pPr marL="2514600" indent="-228600" eaLnBrk="0" fontAlgn="base" hangingPunct="0">
              <a:spcBef>
                <a:spcPct val="0"/>
              </a:spcBef>
              <a:spcAft>
                <a:spcPct val="0"/>
              </a:spcAft>
              <a:defRPr>
                <a:solidFill>
                  <a:schemeClr val="tx1"/>
                </a:solidFill>
                <a:latin typeface="VNI-Kun" pitchFamily="2" charset="0"/>
              </a:defRPr>
            </a:lvl6pPr>
            <a:lvl7pPr marL="2971800" indent="-228600" eaLnBrk="0" fontAlgn="base" hangingPunct="0">
              <a:spcBef>
                <a:spcPct val="0"/>
              </a:spcBef>
              <a:spcAft>
                <a:spcPct val="0"/>
              </a:spcAft>
              <a:defRPr>
                <a:solidFill>
                  <a:schemeClr val="tx1"/>
                </a:solidFill>
                <a:latin typeface="VNI-Kun" pitchFamily="2" charset="0"/>
              </a:defRPr>
            </a:lvl7pPr>
            <a:lvl8pPr marL="3429000" indent="-228600" eaLnBrk="0" fontAlgn="base" hangingPunct="0">
              <a:spcBef>
                <a:spcPct val="0"/>
              </a:spcBef>
              <a:spcAft>
                <a:spcPct val="0"/>
              </a:spcAft>
              <a:defRPr>
                <a:solidFill>
                  <a:schemeClr val="tx1"/>
                </a:solidFill>
                <a:latin typeface="VNI-Kun" pitchFamily="2" charset="0"/>
              </a:defRPr>
            </a:lvl8pPr>
            <a:lvl9pPr marL="3886200" indent="-228600" eaLnBrk="0" fontAlgn="base" hangingPunct="0">
              <a:spcBef>
                <a:spcPct val="0"/>
              </a:spcBef>
              <a:spcAft>
                <a:spcPct val="0"/>
              </a:spcAft>
              <a:defRPr>
                <a:solidFill>
                  <a:schemeClr val="tx1"/>
                </a:solidFill>
                <a:latin typeface="VNI-Kun" pitchFamily="2" charset="0"/>
              </a:defRPr>
            </a:lvl9pPr>
          </a:lstStyle>
          <a:p>
            <a:pPr algn="just" eaLnBrk="1" hangingPunct="1">
              <a:spcBef>
                <a:spcPct val="50000"/>
              </a:spcBef>
            </a:pPr>
            <a:r>
              <a:rPr lang="en-US" altLang="en-US" sz="2800">
                <a:latin typeface="Arial" panose="020B0604020202020204" pitchFamily="34" charset="0"/>
              </a:rPr>
              <a:t>  </a:t>
            </a:r>
            <a:r>
              <a:rPr lang="en-US" altLang="en-US" sz="3600">
                <a:latin typeface="Arial" panose="020B0604020202020204" pitchFamily="34" charset="0"/>
              </a:rPr>
              <a:t>Ngựa Trắng mở mắt thấy loang loáng bóng Đại Bàng Núi. Thì ra đúng lúc Sói vồ Ngựa, Đại Bàng từ trên cao đã lao tới kịp thời.</a:t>
            </a:r>
          </a:p>
        </p:txBody>
      </p:sp>
    </p:spTree>
    <p:extLst>
      <p:ext uri="{BB962C8B-B14F-4D97-AF65-F5344CB8AC3E}">
        <p14:creationId xmlns:p14="http://schemas.microsoft.com/office/powerpoint/2010/main" val="654647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12" descr="6">
            <a:extLst>
              <a:ext uri="{FF2B5EF4-FFF2-40B4-BE49-F238E27FC236}">
                <a16:creationId xmlns="" xmlns:a16="http://schemas.microsoft.com/office/drawing/2014/main" id="{8751878C-D98C-475E-ADC8-E0AD84AE34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8222" y="1218363"/>
            <a:ext cx="5447740" cy="540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ular Callout 1"/>
          <p:cNvSpPr/>
          <p:nvPr/>
        </p:nvSpPr>
        <p:spPr>
          <a:xfrm>
            <a:off x="2826188" y="1"/>
            <a:ext cx="3838470" cy="1794246"/>
          </a:xfrm>
          <a:prstGeom prst="wedgeRoundRectCallout">
            <a:avLst>
              <a:gd name="adj1" fmla="val 72807"/>
              <a:gd name="adj2" fmla="val 47636"/>
              <a:gd name="adj3" fmla="val 16667"/>
            </a:avLst>
          </a:prstGeom>
          <a:solidFill>
            <a:schemeClr val="accent4">
              <a:lumMod val="40000"/>
              <a:lumOff val="6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err="1"/>
              <a:t>Cánh</a:t>
            </a:r>
            <a:r>
              <a:rPr lang="en-US" sz="2800" dirty="0"/>
              <a:t> </a:t>
            </a:r>
            <a:r>
              <a:rPr lang="en-US" sz="2800" dirty="0" err="1"/>
              <a:t>của</a:t>
            </a:r>
            <a:r>
              <a:rPr lang="en-US" sz="2800" dirty="0"/>
              <a:t> </a:t>
            </a:r>
            <a:r>
              <a:rPr lang="en-US" sz="2800" dirty="0" err="1"/>
              <a:t>em</a:t>
            </a:r>
            <a:r>
              <a:rPr lang="en-US" sz="2800" dirty="0"/>
              <a:t> </a:t>
            </a:r>
            <a:r>
              <a:rPr lang="en-US" sz="2800" dirty="0" err="1"/>
              <a:t>đây</a:t>
            </a:r>
            <a:r>
              <a:rPr lang="en-US" sz="2800" dirty="0"/>
              <a:t> </a:t>
            </a:r>
            <a:r>
              <a:rPr lang="en-US" sz="2800" dirty="0" err="1"/>
              <a:t>chứ</a:t>
            </a:r>
            <a:r>
              <a:rPr lang="en-US" sz="2800" dirty="0"/>
              <a:t> </a:t>
            </a:r>
            <a:r>
              <a:rPr lang="en-US" sz="2800" dirty="0" err="1"/>
              <a:t>đâu</a:t>
            </a:r>
            <a:r>
              <a:rPr lang="en-US" sz="2800" dirty="0"/>
              <a:t>! </a:t>
            </a:r>
            <a:r>
              <a:rPr lang="en-US" sz="2800" dirty="0" err="1"/>
              <a:t>Nếu</a:t>
            </a:r>
            <a:r>
              <a:rPr lang="en-US" sz="2800" dirty="0"/>
              <a:t> phi </a:t>
            </a:r>
            <a:r>
              <a:rPr lang="en-US" sz="2800" dirty="0" err="1"/>
              <a:t>nước</a:t>
            </a:r>
            <a:r>
              <a:rPr lang="en-US" sz="2800" dirty="0"/>
              <a:t> </a:t>
            </a:r>
            <a:r>
              <a:rPr lang="en-US" sz="2800" dirty="0" err="1"/>
              <a:t>đại</a:t>
            </a:r>
            <a:r>
              <a:rPr lang="en-US" sz="2800" dirty="0"/>
              <a:t>, </a:t>
            </a:r>
            <a:r>
              <a:rPr lang="en-US" sz="2800" dirty="0" err="1"/>
              <a:t>em</a:t>
            </a:r>
            <a:r>
              <a:rPr lang="en-US" sz="2800" dirty="0"/>
              <a:t> </a:t>
            </a:r>
            <a:r>
              <a:rPr lang="en-US" sz="2800" dirty="0" err="1"/>
              <a:t>còn</a:t>
            </a:r>
            <a:r>
              <a:rPr lang="en-US" sz="2800" dirty="0"/>
              <a:t> “bay” </a:t>
            </a:r>
            <a:r>
              <a:rPr lang="en-US" sz="2800" dirty="0" err="1"/>
              <a:t>nhanh</a:t>
            </a:r>
            <a:r>
              <a:rPr lang="en-US" sz="2800" dirty="0"/>
              <a:t> </a:t>
            </a:r>
            <a:r>
              <a:rPr lang="en-US" sz="2800" dirty="0" err="1"/>
              <a:t>hơn</a:t>
            </a:r>
            <a:r>
              <a:rPr lang="en-US" sz="2800" dirty="0"/>
              <a:t> </a:t>
            </a:r>
            <a:r>
              <a:rPr lang="en-US" sz="2800" dirty="0" err="1"/>
              <a:t>cả</a:t>
            </a:r>
            <a:r>
              <a:rPr lang="en-US" sz="2800" dirty="0"/>
              <a:t> </a:t>
            </a:r>
            <a:r>
              <a:rPr lang="en-US" sz="2800" dirty="0" err="1"/>
              <a:t>anh</a:t>
            </a:r>
            <a:r>
              <a:rPr lang="en-US" sz="2800" dirty="0"/>
              <a:t> </a:t>
            </a:r>
            <a:r>
              <a:rPr lang="en-US" sz="2800" dirty="0" err="1"/>
              <a:t>đấy</a:t>
            </a:r>
            <a:r>
              <a:rPr lang="en-US" sz="2800" dirty="0"/>
              <a:t> </a:t>
            </a:r>
            <a:r>
              <a:rPr lang="en-US" sz="2800" dirty="0" err="1"/>
              <a:t>chứ</a:t>
            </a:r>
            <a:r>
              <a:rPr lang="en-US" sz="2800" dirty="0"/>
              <a:t>!</a:t>
            </a:r>
          </a:p>
        </p:txBody>
      </p:sp>
      <p:sp>
        <p:nvSpPr>
          <p:cNvPr id="5" name="Text Box 2">
            <a:extLst>
              <a:ext uri="{FF2B5EF4-FFF2-40B4-BE49-F238E27FC236}">
                <a16:creationId xmlns="" xmlns:a16="http://schemas.microsoft.com/office/drawing/2014/main" id="{3D8B9069-204A-4219-965C-A00483267DF5}"/>
              </a:ext>
            </a:extLst>
          </p:cNvPr>
          <p:cNvSpPr txBox="1">
            <a:spLocks noChangeArrowheads="1"/>
          </p:cNvSpPr>
          <p:nvPr/>
        </p:nvSpPr>
        <p:spPr bwMode="auto">
          <a:xfrm>
            <a:off x="32982" y="2002442"/>
            <a:ext cx="6545240" cy="4832092"/>
          </a:xfrm>
          <a:prstGeom prst="rect">
            <a:avLst/>
          </a:prstGeom>
          <a:solidFill>
            <a:schemeClr val="accent1">
              <a:lumMod val="20000"/>
              <a:lumOff val="80000"/>
            </a:schemeClr>
          </a:solidFill>
          <a:ln>
            <a:solidFill>
              <a:schemeClr val="tx1"/>
            </a:solidFill>
          </a:ln>
        </p:spPr>
        <p:txBody>
          <a:bodyPr wrap="square">
            <a:spAutoFit/>
          </a:bodyPr>
          <a:lstStyle>
            <a:lvl1pPr>
              <a:defRPr>
                <a:solidFill>
                  <a:schemeClr val="tx1"/>
                </a:solidFill>
                <a:latin typeface="VNI-Kun" pitchFamily="2" charset="0"/>
              </a:defRPr>
            </a:lvl1pPr>
            <a:lvl2pPr marL="742950" indent="-285750">
              <a:defRPr>
                <a:solidFill>
                  <a:schemeClr val="tx1"/>
                </a:solidFill>
                <a:latin typeface="VNI-Kun" pitchFamily="2" charset="0"/>
              </a:defRPr>
            </a:lvl2pPr>
            <a:lvl3pPr marL="1143000" indent="-228600">
              <a:defRPr>
                <a:solidFill>
                  <a:schemeClr val="tx1"/>
                </a:solidFill>
                <a:latin typeface="VNI-Kun" pitchFamily="2" charset="0"/>
              </a:defRPr>
            </a:lvl3pPr>
            <a:lvl4pPr marL="1600200" indent="-228600">
              <a:defRPr>
                <a:solidFill>
                  <a:schemeClr val="tx1"/>
                </a:solidFill>
                <a:latin typeface="VNI-Kun" pitchFamily="2" charset="0"/>
              </a:defRPr>
            </a:lvl4pPr>
            <a:lvl5pPr marL="2057400" indent="-228600">
              <a:defRPr>
                <a:solidFill>
                  <a:schemeClr val="tx1"/>
                </a:solidFill>
                <a:latin typeface="VNI-Kun" pitchFamily="2" charset="0"/>
              </a:defRPr>
            </a:lvl5pPr>
            <a:lvl6pPr marL="2514600" indent="-228600" eaLnBrk="0" fontAlgn="base" hangingPunct="0">
              <a:spcBef>
                <a:spcPct val="0"/>
              </a:spcBef>
              <a:spcAft>
                <a:spcPct val="0"/>
              </a:spcAft>
              <a:defRPr>
                <a:solidFill>
                  <a:schemeClr val="tx1"/>
                </a:solidFill>
                <a:latin typeface="VNI-Kun" pitchFamily="2" charset="0"/>
              </a:defRPr>
            </a:lvl6pPr>
            <a:lvl7pPr marL="2971800" indent="-228600" eaLnBrk="0" fontAlgn="base" hangingPunct="0">
              <a:spcBef>
                <a:spcPct val="0"/>
              </a:spcBef>
              <a:spcAft>
                <a:spcPct val="0"/>
              </a:spcAft>
              <a:defRPr>
                <a:solidFill>
                  <a:schemeClr val="tx1"/>
                </a:solidFill>
                <a:latin typeface="VNI-Kun" pitchFamily="2" charset="0"/>
              </a:defRPr>
            </a:lvl7pPr>
            <a:lvl8pPr marL="3429000" indent="-228600" eaLnBrk="0" fontAlgn="base" hangingPunct="0">
              <a:spcBef>
                <a:spcPct val="0"/>
              </a:spcBef>
              <a:spcAft>
                <a:spcPct val="0"/>
              </a:spcAft>
              <a:defRPr>
                <a:solidFill>
                  <a:schemeClr val="tx1"/>
                </a:solidFill>
                <a:latin typeface="VNI-Kun" pitchFamily="2" charset="0"/>
              </a:defRPr>
            </a:lvl8pPr>
            <a:lvl9pPr marL="3886200" indent="-228600" eaLnBrk="0" fontAlgn="base" hangingPunct="0">
              <a:spcBef>
                <a:spcPct val="0"/>
              </a:spcBef>
              <a:spcAft>
                <a:spcPct val="0"/>
              </a:spcAft>
              <a:defRPr>
                <a:solidFill>
                  <a:schemeClr val="tx1"/>
                </a:solidFill>
                <a:latin typeface="VNI-Kun" pitchFamily="2" charset="0"/>
              </a:defRPr>
            </a:lvl9pPr>
          </a:lstStyle>
          <a:p>
            <a:pPr eaLnBrk="1" hangingPunct="1">
              <a:spcBef>
                <a:spcPct val="50000"/>
              </a:spcBef>
            </a:pPr>
            <a:r>
              <a:rPr lang="en-US" altLang="en-US" sz="2800">
                <a:latin typeface="Arial" panose="020B0604020202020204" pitchFamily="34" charset="0"/>
              </a:rPr>
              <a:t>  5. Ngựa Trắng lại khóc, gọi mẹ. Đại Bàng Núi vỗ nhẹ cánh dỗ dành :</a:t>
            </a:r>
          </a:p>
          <a:p>
            <a:pPr eaLnBrk="1" hangingPunct="1">
              <a:spcBef>
                <a:spcPct val="50000"/>
              </a:spcBef>
            </a:pPr>
            <a:r>
              <a:rPr lang="en-US" altLang="en-US" sz="2800">
                <a:latin typeface="Arial" panose="020B0604020202020204" pitchFamily="34" charset="0"/>
              </a:rPr>
              <a:t>  - Đừng khóc ! Anh đưa về với mẹ !</a:t>
            </a:r>
          </a:p>
          <a:p>
            <a:pPr eaLnBrk="1" hangingPunct="1">
              <a:spcBef>
                <a:spcPct val="50000"/>
              </a:spcBef>
            </a:pPr>
            <a:r>
              <a:rPr lang="en-US" altLang="en-US" sz="2800">
                <a:latin typeface="Arial" panose="020B0604020202020204" pitchFamily="34" charset="0"/>
              </a:rPr>
              <a:t>  - Nhưng mà em không có cánh !</a:t>
            </a:r>
          </a:p>
          <a:p>
            <a:pPr eaLnBrk="1" hangingPunct="1">
              <a:spcBef>
                <a:spcPct val="50000"/>
              </a:spcBef>
            </a:pPr>
            <a:r>
              <a:rPr lang="en-US" altLang="en-US" sz="2800">
                <a:latin typeface="Arial" panose="020B0604020202020204" pitchFamily="34" charset="0"/>
              </a:rPr>
              <a:t> Đại Bàng cười, chỉ vào bốn chân ngựa : </a:t>
            </a:r>
          </a:p>
          <a:p>
            <a:pPr eaLnBrk="1" hangingPunct="1">
              <a:spcBef>
                <a:spcPct val="50000"/>
              </a:spcBef>
            </a:pPr>
            <a:r>
              <a:rPr lang="en-US" altLang="en-US" sz="2800">
                <a:latin typeface="Arial" panose="020B0604020202020204" pitchFamily="34" charset="0"/>
              </a:rPr>
              <a:t>  - Cánh của em đấy chứ đâu ! Nếu phi nước đại, em còn “ bay ” nhanh hơn cả anh nữa ấy chứ ! </a:t>
            </a:r>
          </a:p>
        </p:txBody>
      </p:sp>
      <p:sp>
        <p:nvSpPr>
          <p:cNvPr id="6" name="Text Box 3">
            <a:extLst>
              <a:ext uri="{FF2B5EF4-FFF2-40B4-BE49-F238E27FC236}">
                <a16:creationId xmlns="" xmlns:a16="http://schemas.microsoft.com/office/drawing/2014/main" id="{1297A0B4-537A-4304-9B40-510845B174B2}"/>
              </a:ext>
            </a:extLst>
          </p:cNvPr>
          <p:cNvSpPr txBox="1">
            <a:spLocks noChangeArrowheads="1"/>
          </p:cNvSpPr>
          <p:nvPr/>
        </p:nvSpPr>
        <p:spPr bwMode="auto">
          <a:xfrm>
            <a:off x="166038" y="2426579"/>
            <a:ext cx="6273422" cy="2369880"/>
          </a:xfrm>
          <a:prstGeom prst="rect">
            <a:avLst/>
          </a:prstGeom>
          <a:solidFill>
            <a:schemeClr val="accent2">
              <a:lumMod val="20000"/>
              <a:lumOff val="80000"/>
            </a:schemeClr>
          </a:solidFill>
          <a:ln>
            <a:solidFill>
              <a:schemeClr val="tx1"/>
            </a:solidFill>
          </a:ln>
        </p:spPr>
        <p:txBody>
          <a:bodyPr wrap="square">
            <a:spAutoFit/>
          </a:bodyPr>
          <a:lstStyle>
            <a:lvl1pPr>
              <a:defRPr>
                <a:solidFill>
                  <a:schemeClr val="tx1"/>
                </a:solidFill>
                <a:latin typeface="VNI-Kun" pitchFamily="2" charset="0"/>
              </a:defRPr>
            </a:lvl1pPr>
            <a:lvl2pPr marL="742950" indent="-285750">
              <a:defRPr>
                <a:solidFill>
                  <a:schemeClr val="tx1"/>
                </a:solidFill>
                <a:latin typeface="VNI-Kun" pitchFamily="2" charset="0"/>
              </a:defRPr>
            </a:lvl2pPr>
            <a:lvl3pPr marL="1143000" indent="-228600">
              <a:defRPr>
                <a:solidFill>
                  <a:schemeClr val="tx1"/>
                </a:solidFill>
                <a:latin typeface="VNI-Kun" pitchFamily="2" charset="0"/>
              </a:defRPr>
            </a:lvl3pPr>
            <a:lvl4pPr marL="1600200" indent="-228600">
              <a:defRPr>
                <a:solidFill>
                  <a:schemeClr val="tx1"/>
                </a:solidFill>
                <a:latin typeface="VNI-Kun" pitchFamily="2" charset="0"/>
              </a:defRPr>
            </a:lvl4pPr>
            <a:lvl5pPr marL="2057400" indent="-228600">
              <a:defRPr>
                <a:solidFill>
                  <a:schemeClr val="tx1"/>
                </a:solidFill>
                <a:latin typeface="VNI-Kun" pitchFamily="2" charset="0"/>
              </a:defRPr>
            </a:lvl5pPr>
            <a:lvl6pPr marL="2514600" indent="-228600" eaLnBrk="0" fontAlgn="base" hangingPunct="0">
              <a:spcBef>
                <a:spcPct val="0"/>
              </a:spcBef>
              <a:spcAft>
                <a:spcPct val="0"/>
              </a:spcAft>
              <a:defRPr>
                <a:solidFill>
                  <a:schemeClr val="tx1"/>
                </a:solidFill>
                <a:latin typeface="VNI-Kun" pitchFamily="2" charset="0"/>
              </a:defRPr>
            </a:lvl6pPr>
            <a:lvl7pPr marL="2971800" indent="-228600" eaLnBrk="0" fontAlgn="base" hangingPunct="0">
              <a:spcBef>
                <a:spcPct val="0"/>
              </a:spcBef>
              <a:spcAft>
                <a:spcPct val="0"/>
              </a:spcAft>
              <a:defRPr>
                <a:solidFill>
                  <a:schemeClr val="tx1"/>
                </a:solidFill>
                <a:latin typeface="VNI-Kun" pitchFamily="2" charset="0"/>
              </a:defRPr>
            </a:lvl7pPr>
            <a:lvl8pPr marL="3429000" indent="-228600" eaLnBrk="0" fontAlgn="base" hangingPunct="0">
              <a:spcBef>
                <a:spcPct val="0"/>
              </a:spcBef>
              <a:spcAft>
                <a:spcPct val="0"/>
              </a:spcAft>
              <a:defRPr>
                <a:solidFill>
                  <a:schemeClr val="tx1"/>
                </a:solidFill>
                <a:latin typeface="VNI-Kun" pitchFamily="2" charset="0"/>
              </a:defRPr>
            </a:lvl8pPr>
            <a:lvl9pPr marL="3886200" indent="-228600" eaLnBrk="0" fontAlgn="base" hangingPunct="0">
              <a:spcBef>
                <a:spcPct val="0"/>
              </a:spcBef>
              <a:spcAft>
                <a:spcPct val="0"/>
              </a:spcAft>
              <a:defRPr>
                <a:solidFill>
                  <a:schemeClr val="tx1"/>
                </a:solidFill>
                <a:latin typeface="VNI-Kun" pitchFamily="2" charset="0"/>
              </a:defRPr>
            </a:lvl9pPr>
          </a:lstStyle>
          <a:p>
            <a:pPr eaLnBrk="1" hangingPunct="1">
              <a:spcBef>
                <a:spcPct val="50000"/>
              </a:spcBef>
            </a:pPr>
            <a:r>
              <a:rPr lang="en-US" altLang="en-US" sz="4000">
                <a:latin typeface="Arial" panose="020B0604020202020204" pitchFamily="34" charset="0"/>
              </a:rPr>
              <a:t>  </a:t>
            </a:r>
            <a:r>
              <a:rPr lang="en-US" altLang="en-US" sz="3600">
                <a:latin typeface="Arial" panose="020B0604020202020204" pitchFamily="34" charset="0"/>
              </a:rPr>
              <a:t>6. Đại Bàng Núi sải cánh. Ngựa Trắng chồm lên và thấy bốn  chân mình thật sự bay như Đại Bàng.</a:t>
            </a:r>
          </a:p>
        </p:txBody>
      </p:sp>
    </p:spTree>
    <p:extLst>
      <p:ext uri="{BB962C8B-B14F-4D97-AF65-F5344CB8AC3E}">
        <p14:creationId xmlns:p14="http://schemas.microsoft.com/office/powerpoint/2010/main" val="333129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1" nodeType="clickEffect">
                                  <p:stCondLst>
                                    <p:cond delay="0"/>
                                  </p:stCondLst>
                                  <p:childTnLst>
                                    <p:animEffect transition="out" filter="wipe(down)">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ppt_x</p:attrName>
                                        </p:attrNameLst>
                                      </p:cBhvr>
                                      <p:tavLst>
                                        <p:tav tm="0">
                                          <p:val>
                                            <p:strVal val="#ppt_x-.2"/>
                                          </p:val>
                                        </p:tav>
                                        <p:tav tm="100000">
                                          <p:val>
                                            <p:strVal val="#ppt_x"/>
                                          </p:val>
                                        </p:tav>
                                      </p:tavLst>
                                    </p:anim>
                                    <p:anim calcmode="lin" valueType="num">
                                      <p:cBhvr>
                                        <p:cTn id="2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5" grpId="1"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1C06EACB-E358-41D3-BBE9-BE860965AABE}"/>
              </a:ext>
            </a:extLst>
          </p:cNvPr>
          <p:cNvSpPr txBox="1"/>
          <p:nvPr/>
        </p:nvSpPr>
        <p:spPr>
          <a:xfrm>
            <a:off x="331304" y="0"/>
            <a:ext cx="11860696" cy="1323439"/>
          </a:xfrm>
          <a:prstGeom prst="rect">
            <a:avLst/>
          </a:prstGeom>
          <a:noFill/>
        </p:spPr>
        <p:txBody>
          <a:bodyPr wrap="square" rtlCol="0">
            <a:spAutoFit/>
          </a:bodyPr>
          <a:lstStyle/>
          <a:p>
            <a:pPr algn="just"/>
            <a:r>
              <a:rPr lang="en-US" sz="4000" b="1" dirty="0">
                <a:latin typeface="Times New Roman" panose="02020603050405020304" pitchFamily="18" charset="0"/>
                <a:cs typeface="Times New Roman" panose="02020603050405020304" pitchFamily="18" charset="0"/>
              </a:rPr>
              <a:t>1. </a:t>
            </a:r>
            <a:r>
              <a:rPr lang="en-US" sz="4000" b="1" dirty="0" err="1">
                <a:latin typeface="Times New Roman" panose="02020603050405020304" pitchFamily="18" charset="0"/>
                <a:cs typeface="Times New Roman" panose="02020603050405020304" pitchFamily="18" charset="0"/>
              </a:rPr>
              <a:t>Dựa</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vào</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tranh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dưới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đây</a:t>
            </a:r>
            <a:r>
              <a:rPr lang="en-US" sz="4000" b="1">
                <a:latin typeface="Times New Roman" panose="02020603050405020304" pitchFamily="18" charset="0"/>
                <a:cs typeface="Times New Roman" panose="02020603050405020304" pitchFamily="18" charset="0"/>
              </a:rPr>
              <a:t>, kể </a:t>
            </a:r>
            <a:r>
              <a:rPr lang="en-US" sz="4000" b="1" dirty="0" err="1">
                <a:latin typeface="Times New Roman" panose="02020603050405020304" pitchFamily="18" charset="0"/>
                <a:cs typeface="Times New Roman" panose="02020603050405020304" pitchFamily="18" charset="0"/>
              </a:rPr>
              <a:t>lại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câu</a:t>
            </a:r>
            <a:r>
              <a:rPr lang="en-US" sz="4000" b="1" dirty="0">
                <a:latin typeface="Times New Roman" panose="02020603050405020304" pitchFamily="18" charset="0"/>
                <a:cs typeface="Times New Roman" panose="02020603050405020304" pitchFamily="18" charset="0"/>
              </a:rPr>
              <a:t> </a:t>
            </a:r>
            <a:r>
              <a:rPr lang="en-US" sz="4000" b="1" err="1">
                <a:latin typeface="Times New Roman" panose="02020603050405020304" pitchFamily="18" charset="0"/>
                <a:cs typeface="Times New Roman" panose="02020603050405020304" pitchFamily="18" charset="0"/>
              </a:rPr>
              <a:t>chuyện</a:t>
            </a:r>
            <a:r>
              <a:rPr lang="en-US" sz="4000" b="1">
                <a:latin typeface="Times New Roman" panose="02020603050405020304" pitchFamily="18" charset="0"/>
                <a:cs typeface="Times New Roman" panose="02020603050405020304" pitchFamily="18" charset="0"/>
              </a:rPr>
              <a:t> đã </a:t>
            </a:r>
            <a:r>
              <a:rPr lang="en-US" sz="4000" b="1" dirty="0" err="1">
                <a:latin typeface="Times New Roman" panose="02020603050405020304" pitchFamily="18" charset="0"/>
                <a:cs typeface="Times New Roman" panose="02020603050405020304" pitchFamily="18" charset="0"/>
              </a:rPr>
              <a:t>được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nghe</a:t>
            </a:r>
            <a:r>
              <a:rPr lang="en-US" sz="4000" b="1" dirty="0">
                <a:latin typeface="Times New Roman" panose="02020603050405020304" pitchFamily="18" charset="0"/>
                <a:cs typeface="Times New Roman" panose="02020603050405020304" pitchFamily="18" charset="0"/>
              </a:rPr>
              <a:t>.</a:t>
            </a:r>
          </a:p>
        </p:txBody>
      </p:sp>
      <p:pic>
        <p:nvPicPr>
          <p:cNvPr id="4" name="Picture 3" descr="1">
            <a:extLst>
              <a:ext uri="{FF2B5EF4-FFF2-40B4-BE49-F238E27FC236}">
                <a16:creationId xmlns="" xmlns:a16="http://schemas.microsoft.com/office/drawing/2014/main" id="{E88EAAA0-1BD7-41DE-909D-78A8F17B3C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2524" y="836613"/>
            <a:ext cx="2735263"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2">
            <a:extLst>
              <a:ext uri="{FF2B5EF4-FFF2-40B4-BE49-F238E27FC236}">
                <a16:creationId xmlns="" xmlns:a16="http://schemas.microsoft.com/office/drawing/2014/main" id="{CE55D561-BC71-4C35-9DB9-8E10588B70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6712" y="836613"/>
            <a:ext cx="2808287"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3">
            <a:extLst>
              <a:ext uri="{FF2B5EF4-FFF2-40B4-BE49-F238E27FC236}">
                <a16:creationId xmlns="" xmlns:a16="http://schemas.microsoft.com/office/drawing/2014/main" id="{40C355F1-94FD-4896-AC7E-25ED573065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2337" y="836613"/>
            <a:ext cx="2736850"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4">
            <a:extLst>
              <a:ext uri="{FF2B5EF4-FFF2-40B4-BE49-F238E27FC236}">
                <a16:creationId xmlns="" xmlns:a16="http://schemas.microsoft.com/office/drawing/2014/main" id="{A68C955E-3A58-4263-93C9-709896CF14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4587" y="3933825"/>
            <a:ext cx="2743200" cy="285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5">
            <a:extLst>
              <a:ext uri="{FF2B5EF4-FFF2-40B4-BE49-F238E27FC236}">
                <a16:creationId xmlns="" xmlns:a16="http://schemas.microsoft.com/office/drawing/2014/main" id="{52402F24-8643-449A-929C-95BC5FA3AC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124" y="3933825"/>
            <a:ext cx="2881313"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6">
            <a:extLst>
              <a:ext uri="{FF2B5EF4-FFF2-40B4-BE49-F238E27FC236}">
                <a16:creationId xmlns="" xmlns:a16="http://schemas.microsoft.com/office/drawing/2014/main" id="{18727A4D-AAF7-4FD3-9C19-0CCC15F7075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02337" y="3933825"/>
            <a:ext cx="2827337"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3688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0-#ppt_w/2"/>
                                          </p:val>
                                        </p:tav>
                                        <p:tav tm="100000">
                                          <p:val>
                                            <p:strVal val="#ppt_x"/>
                                          </p:val>
                                        </p:tav>
                                      </p:tavLst>
                                    </p:anim>
                                    <p:anim calcmode="lin" valueType="num">
                                      <p:cBhvr additive="base">
                                        <p:cTn id="3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TotalTime>
  <Words>999</Words>
  <Application>Microsoft Office PowerPoint</Application>
  <PresentationFormat>Custom</PresentationFormat>
  <Paragraphs>79</Paragraphs>
  <Slides>25</Slides>
  <Notes>0</Notes>
  <HiddenSlides>0</HiddenSlides>
  <MMClips>0</MMClips>
  <ScaleCrop>false</ScaleCrop>
  <HeadingPairs>
    <vt:vector size="4" baseType="variant">
      <vt:variant>
        <vt:lpstr>Theme</vt:lpstr>
      </vt:variant>
      <vt:variant>
        <vt:i4>4</vt:i4>
      </vt:variant>
      <vt:variant>
        <vt:lpstr>Slide Titles</vt:lpstr>
      </vt:variant>
      <vt:variant>
        <vt:i4>25</vt:i4>
      </vt:variant>
    </vt:vector>
  </HeadingPairs>
  <TitlesOfParts>
    <vt:vector size="29" baseType="lpstr">
      <vt:lpstr>Office Theme</vt:lpstr>
      <vt:lpstr>1_Office Theme</vt:lpstr>
      <vt:lpstr>1_Default Design</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Long Tâm Như</dc:creator>
  <cp:lastModifiedBy>Administrator</cp:lastModifiedBy>
  <cp:revision>25</cp:revision>
  <dcterms:created xsi:type="dcterms:W3CDTF">2021-03-31T06:42:09Z</dcterms:created>
  <dcterms:modified xsi:type="dcterms:W3CDTF">2022-04-19T06:10:51Z</dcterms:modified>
</cp:coreProperties>
</file>