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80"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2" r:id="rId20"/>
    <p:sldId id="273" r:id="rId21"/>
    <p:sldId id="275" r:id="rId22"/>
    <p:sldId id="281"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E955"/>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howGuides="1">
      <p:cViewPr varScale="1">
        <p:scale>
          <a:sx n="74" d="100"/>
          <a:sy n="74" d="100"/>
        </p:scale>
        <p:origin x="9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2972DB-8DA3-4EFE-A952-CCEE268BB59E}" type="datetimeFigureOut">
              <a:rPr lang="en-US" smtClean="0"/>
              <a:t>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9926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14955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41905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194688D-A4D9-4C9A-83A9-696E629D910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AFD499A-57C9-4521-A00E-980AA6DAF9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E1B7BD0-9BE1-43DE-82EF-4C1D2BD201ED}"/>
              </a:ext>
            </a:extLst>
          </p:cNvPr>
          <p:cNvSpPr>
            <a:spLocks noGrp="1"/>
          </p:cNvSpPr>
          <p:nvPr>
            <p:ph type="sldNum" sz="quarter" idx="12"/>
          </p:nvPr>
        </p:nvSpPr>
        <p:spPr/>
        <p:txBody>
          <a:bodyPr/>
          <a:lstStyle>
            <a:lvl1pPr>
              <a:defRPr/>
            </a:lvl1pPr>
          </a:lstStyle>
          <a:p>
            <a:fld id="{29D5D658-CBC3-4BD2-AD44-EEF1B3B5601D}" type="slidenum">
              <a:rPr lang="en-US" altLang="en-US"/>
              <a:pPr/>
              <a:t>‹#›</a:t>
            </a:fld>
            <a:endParaRPr lang="en-US" altLang="en-US"/>
          </a:p>
        </p:txBody>
      </p:sp>
    </p:spTree>
    <p:extLst>
      <p:ext uri="{BB962C8B-B14F-4D97-AF65-F5344CB8AC3E}">
        <p14:creationId xmlns:p14="http://schemas.microsoft.com/office/powerpoint/2010/main" val="161237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3C7E37-E04E-4270-9737-BA385AF77F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6E5E6AC7-A786-4B4B-8B56-429887CF5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E8E5336-6D9B-41BC-B778-4FC19B2C4D21}"/>
              </a:ext>
            </a:extLst>
          </p:cNvPr>
          <p:cNvSpPr>
            <a:spLocks noGrp="1"/>
          </p:cNvSpPr>
          <p:nvPr>
            <p:ph type="sldNum" sz="quarter" idx="12"/>
          </p:nvPr>
        </p:nvSpPr>
        <p:spPr/>
        <p:txBody>
          <a:bodyPr/>
          <a:lstStyle>
            <a:lvl1pPr>
              <a:defRPr/>
            </a:lvl1pPr>
          </a:lstStyle>
          <a:p>
            <a:fld id="{4CE472A5-C3BF-4008-AB6C-98A307409635}" type="slidenum">
              <a:rPr lang="en-US" altLang="en-US"/>
              <a:pPr/>
              <a:t>‹#›</a:t>
            </a:fld>
            <a:endParaRPr lang="en-US" altLang="en-US"/>
          </a:p>
        </p:txBody>
      </p:sp>
    </p:spTree>
    <p:extLst>
      <p:ext uri="{BB962C8B-B14F-4D97-AF65-F5344CB8AC3E}">
        <p14:creationId xmlns:p14="http://schemas.microsoft.com/office/powerpoint/2010/main" val="113326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085A9C4-F824-44EC-B5F1-0DB86C26AA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3B51AF5-2AC9-47B2-8458-D06DEAAFFD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3915E81-4ECE-445F-B005-61FAD3360520}"/>
              </a:ext>
            </a:extLst>
          </p:cNvPr>
          <p:cNvSpPr>
            <a:spLocks noGrp="1"/>
          </p:cNvSpPr>
          <p:nvPr>
            <p:ph type="sldNum" sz="quarter" idx="12"/>
          </p:nvPr>
        </p:nvSpPr>
        <p:spPr/>
        <p:txBody>
          <a:bodyPr/>
          <a:lstStyle>
            <a:lvl1pPr>
              <a:defRPr/>
            </a:lvl1pPr>
          </a:lstStyle>
          <a:p>
            <a:fld id="{5AE94415-577A-4DCD-8F12-35E0BCBBE35F}" type="slidenum">
              <a:rPr lang="en-US" altLang="en-US"/>
              <a:pPr/>
              <a:t>‹#›</a:t>
            </a:fld>
            <a:endParaRPr lang="en-US" altLang="en-US"/>
          </a:p>
        </p:txBody>
      </p:sp>
    </p:spTree>
    <p:extLst>
      <p:ext uri="{BB962C8B-B14F-4D97-AF65-F5344CB8AC3E}">
        <p14:creationId xmlns:p14="http://schemas.microsoft.com/office/powerpoint/2010/main" val="233503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CD1BF662-FBCD-4A34-A800-1881EB823C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27535B7-6113-430A-A475-E03B20BD7B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F0740FF-8A90-4277-9DE7-7A65561210E4}"/>
              </a:ext>
            </a:extLst>
          </p:cNvPr>
          <p:cNvSpPr>
            <a:spLocks noGrp="1"/>
          </p:cNvSpPr>
          <p:nvPr>
            <p:ph type="sldNum" sz="quarter" idx="12"/>
          </p:nvPr>
        </p:nvSpPr>
        <p:spPr/>
        <p:txBody>
          <a:bodyPr/>
          <a:lstStyle>
            <a:lvl1pPr>
              <a:defRPr/>
            </a:lvl1pPr>
          </a:lstStyle>
          <a:p>
            <a:fld id="{18DEEDA6-54AB-4C29-9F32-9427EE12B9E5}" type="slidenum">
              <a:rPr lang="en-US" altLang="en-US"/>
              <a:pPr/>
              <a:t>‹#›</a:t>
            </a:fld>
            <a:endParaRPr lang="en-US" altLang="en-US"/>
          </a:p>
        </p:txBody>
      </p:sp>
    </p:spTree>
    <p:extLst>
      <p:ext uri="{BB962C8B-B14F-4D97-AF65-F5344CB8AC3E}">
        <p14:creationId xmlns:p14="http://schemas.microsoft.com/office/powerpoint/2010/main" val="986649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B4F0932-8B23-4B69-BE78-57946BC5A8D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63232735-AB66-4B98-97A9-054EE8C972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314BB20D-132E-4FE4-A404-53E4469C9AC3}"/>
              </a:ext>
            </a:extLst>
          </p:cNvPr>
          <p:cNvSpPr>
            <a:spLocks noGrp="1"/>
          </p:cNvSpPr>
          <p:nvPr>
            <p:ph type="sldNum" sz="quarter" idx="12"/>
          </p:nvPr>
        </p:nvSpPr>
        <p:spPr/>
        <p:txBody>
          <a:bodyPr/>
          <a:lstStyle>
            <a:lvl1pPr>
              <a:defRPr/>
            </a:lvl1pPr>
          </a:lstStyle>
          <a:p>
            <a:fld id="{4BF53B85-D31F-43A1-AAA8-CA941008E2BD}" type="slidenum">
              <a:rPr lang="en-US" altLang="en-US"/>
              <a:pPr/>
              <a:t>‹#›</a:t>
            </a:fld>
            <a:endParaRPr lang="en-US" altLang="en-US"/>
          </a:p>
        </p:txBody>
      </p:sp>
    </p:spTree>
    <p:extLst>
      <p:ext uri="{BB962C8B-B14F-4D97-AF65-F5344CB8AC3E}">
        <p14:creationId xmlns:p14="http://schemas.microsoft.com/office/powerpoint/2010/main" val="270682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A7F079B5-DA74-4D69-957E-CD806F0972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E12AAB40-1F9F-4877-B9D2-C73FF19DAA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210450F5-19DB-41B6-AD55-8B884C258219}"/>
              </a:ext>
            </a:extLst>
          </p:cNvPr>
          <p:cNvSpPr>
            <a:spLocks noGrp="1"/>
          </p:cNvSpPr>
          <p:nvPr>
            <p:ph type="sldNum" sz="quarter" idx="12"/>
          </p:nvPr>
        </p:nvSpPr>
        <p:spPr/>
        <p:txBody>
          <a:bodyPr/>
          <a:lstStyle>
            <a:lvl1pPr>
              <a:defRPr/>
            </a:lvl1pPr>
          </a:lstStyle>
          <a:p>
            <a:fld id="{07B37D99-B583-45A2-A69D-EB2F890A5DE8}" type="slidenum">
              <a:rPr lang="en-US" altLang="en-US"/>
              <a:pPr/>
              <a:t>‹#›</a:t>
            </a:fld>
            <a:endParaRPr lang="en-US" altLang="en-US"/>
          </a:p>
        </p:txBody>
      </p:sp>
    </p:spTree>
    <p:extLst>
      <p:ext uri="{BB962C8B-B14F-4D97-AF65-F5344CB8AC3E}">
        <p14:creationId xmlns:p14="http://schemas.microsoft.com/office/powerpoint/2010/main" val="137792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9DFC430-0A8B-4034-9610-4605117584C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C37CC933-F6BD-4B00-AE62-E5F3933F58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3755C67F-197A-4A44-8B57-540635ABBB74}"/>
              </a:ext>
            </a:extLst>
          </p:cNvPr>
          <p:cNvSpPr>
            <a:spLocks noGrp="1"/>
          </p:cNvSpPr>
          <p:nvPr>
            <p:ph type="sldNum" sz="quarter" idx="12"/>
          </p:nvPr>
        </p:nvSpPr>
        <p:spPr/>
        <p:txBody>
          <a:bodyPr/>
          <a:lstStyle>
            <a:lvl1pPr>
              <a:defRPr/>
            </a:lvl1pPr>
          </a:lstStyle>
          <a:p>
            <a:fld id="{0272E277-3DDA-4E40-822A-7702D65495EE}" type="slidenum">
              <a:rPr lang="en-US" altLang="en-US"/>
              <a:pPr/>
              <a:t>‹#›</a:t>
            </a:fld>
            <a:endParaRPr lang="en-US" altLang="en-US"/>
          </a:p>
        </p:txBody>
      </p:sp>
    </p:spTree>
    <p:extLst>
      <p:ext uri="{BB962C8B-B14F-4D97-AF65-F5344CB8AC3E}">
        <p14:creationId xmlns:p14="http://schemas.microsoft.com/office/powerpoint/2010/main" val="98251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48C83215-55D0-4B21-9B15-18DA069CA5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79B3717-E7C6-482C-8CD3-552DCBC71B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DFE00C7-3BF7-4711-A8D5-C3E2522CD2A5}"/>
              </a:ext>
            </a:extLst>
          </p:cNvPr>
          <p:cNvSpPr>
            <a:spLocks noGrp="1"/>
          </p:cNvSpPr>
          <p:nvPr>
            <p:ph type="sldNum" sz="quarter" idx="12"/>
          </p:nvPr>
        </p:nvSpPr>
        <p:spPr/>
        <p:txBody>
          <a:bodyPr/>
          <a:lstStyle>
            <a:lvl1pPr>
              <a:defRPr/>
            </a:lvl1pPr>
          </a:lstStyle>
          <a:p>
            <a:fld id="{04E8EADD-C26B-413E-86C4-2E0CA60FB576}" type="slidenum">
              <a:rPr lang="en-US" altLang="en-US"/>
              <a:pPr/>
              <a:t>‹#›</a:t>
            </a:fld>
            <a:endParaRPr lang="en-US" altLang="en-US"/>
          </a:p>
        </p:txBody>
      </p:sp>
    </p:spTree>
    <p:extLst>
      <p:ext uri="{BB962C8B-B14F-4D97-AF65-F5344CB8AC3E}">
        <p14:creationId xmlns:p14="http://schemas.microsoft.com/office/powerpoint/2010/main" val="32362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25165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3EFE4553-4671-4A54-B583-A1FCF0DC20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72C6ADE-8498-437F-8430-F835BB3953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ED8C4D5-4A06-46B3-B34C-6C13B40B71D5}"/>
              </a:ext>
            </a:extLst>
          </p:cNvPr>
          <p:cNvSpPr>
            <a:spLocks noGrp="1"/>
          </p:cNvSpPr>
          <p:nvPr>
            <p:ph type="sldNum" sz="quarter" idx="12"/>
          </p:nvPr>
        </p:nvSpPr>
        <p:spPr/>
        <p:txBody>
          <a:bodyPr/>
          <a:lstStyle>
            <a:lvl1pPr>
              <a:defRPr/>
            </a:lvl1pPr>
          </a:lstStyle>
          <a:p>
            <a:fld id="{4A4AB595-FE74-42E7-B03D-39129B75D03E}" type="slidenum">
              <a:rPr lang="en-US" altLang="en-US"/>
              <a:pPr/>
              <a:t>‹#›</a:t>
            </a:fld>
            <a:endParaRPr lang="en-US" altLang="en-US"/>
          </a:p>
        </p:txBody>
      </p:sp>
    </p:spTree>
    <p:extLst>
      <p:ext uri="{BB962C8B-B14F-4D97-AF65-F5344CB8AC3E}">
        <p14:creationId xmlns:p14="http://schemas.microsoft.com/office/powerpoint/2010/main" val="307176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6D58FF-5F5F-4693-9C06-420A17399B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ECBB09D6-303A-4641-9057-CB7951AD06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46D498B-4634-4209-BC1E-DE19F9439E4E}"/>
              </a:ext>
            </a:extLst>
          </p:cNvPr>
          <p:cNvSpPr>
            <a:spLocks noGrp="1"/>
          </p:cNvSpPr>
          <p:nvPr>
            <p:ph type="sldNum" sz="quarter" idx="12"/>
          </p:nvPr>
        </p:nvSpPr>
        <p:spPr/>
        <p:txBody>
          <a:bodyPr/>
          <a:lstStyle>
            <a:lvl1pPr>
              <a:defRPr/>
            </a:lvl1pPr>
          </a:lstStyle>
          <a:p>
            <a:fld id="{C0EA8E34-DED9-4613-9222-2D62F27C1B2D}" type="slidenum">
              <a:rPr lang="en-US" altLang="en-US"/>
              <a:pPr/>
              <a:t>‹#›</a:t>
            </a:fld>
            <a:endParaRPr lang="en-US" altLang="en-US"/>
          </a:p>
        </p:txBody>
      </p:sp>
    </p:spTree>
    <p:extLst>
      <p:ext uri="{BB962C8B-B14F-4D97-AF65-F5344CB8AC3E}">
        <p14:creationId xmlns:p14="http://schemas.microsoft.com/office/powerpoint/2010/main" val="151244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7C64A7-E871-4690-B52D-1B5C8E9169C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14B68A4-85F7-4CA0-9EAF-F67DDDE1DE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634F875-87A3-406E-80A8-65A1AD943E72}"/>
              </a:ext>
            </a:extLst>
          </p:cNvPr>
          <p:cNvSpPr>
            <a:spLocks noGrp="1"/>
          </p:cNvSpPr>
          <p:nvPr>
            <p:ph type="sldNum" sz="quarter" idx="12"/>
          </p:nvPr>
        </p:nvSpPr>
        <p:spPr/>
        <p:txBody>
          <a:bodyPr/>
          <a:lstStyle>
            <a:lvl1pPr>
              <a:defRPr/>
            </a:lvl1pPr>
          </a:lstStyle>
          <a:p>
            <a:fld id="{96BE3C5D-E6AA-4A32-88BA-33E13D39F941}" type="slidenum">
              <a:rPr lang="en-US" altLang="en-US"/>
              <a:pPr/>
              <a:t>‹#›</a:t>
            </a:fld>
            <a:endParaRPr lang="en-US" altLang="en-US"/>
          </a:p>
        </p:txBody>
      </p:sp>
    </p:spTree>
    <p:extLst>
      <p:ext uri="{BB962C8B-B14F-4D97-AF65-F5344CB8AC3E}">
        <p14:creationId xmlns:p14="http://schemas.microsoft.com/office/powerpoint/2010/main" val="46234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972DB-8DA3-4EFE-A952-CCEE268BB59E}" type="datetimeFigureOut">
              <a:rPr lang="en-US" smtClean="0"/>
              <a:t>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3375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972DB-8DA3-4EFE-A952-CCEE268BB59E}" type="datetimeFigureOut">
              <a:rPr lang="en-US" smtClean="0"/>
              <a:t>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14912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972DB-8DA3-4EFE-A952-CCEE268BB59E}" type="datetimeFigureOut">
              <a:rPr lang="en-US" smtClean="0"/>
              <a:t>30/3/2022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6031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972DB-8DA3-4EFE-A952-CCEE268BB59E}" type="datetimeFigureOut">
              <a:rPr lang="en-US" smtClean="0"/>
              <a:t>30/3/2022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7091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972DB-8DA3-4EFE-A952-CCEE268BB59E}" type="datetimeFigureOut">
              <a:rPr lang="en-US" smtClean="0"/>
              <a:t>30/3/2022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17963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46290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2895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972DB-8DA3-4EFE-A952-CCEE268BB59E}" type="datetimeFigureOut">
              <a:rPr lang="en-US" smtClean="0"/>
              <a:t>30/3/2022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241D-EB4B-49E8-BBB4-1DB655F1B4FE}" type="slidenum">
              <a:rPr lang="en-US" smtClean="0"/>
              <a:t>‹#›</a:t>
            </a:fld>
            <a:endParaRPr lang="en-US"/>
          </a:p>
        </p:txBody>
      </p:sp>
    </p:spTree>
    <p:extLst>
      <p:ext uri="{BB962C8B-B14F-4D97-AF65-F5344CB8AC3E}">
        <p14:creationId xmlns:p14="http://schemas.microsoft.com/office/powerpoint/2010/main" val="25563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3555901-D6CA-4058-AF91-B7FA06A0F1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4065209C-08BF-41CC-9C67-4C6D5FEB90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EA65CD56-D342-471B-B856-B7D55A949A7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B6C94481-8EE7-45B8-8C38-4110DF62B26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AEFCF66D-4888-499C-B283-7209EB66FBB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6F0F71-2F68-4E32-B0BD-CF58797435AB}" type="slidenum">
              <a:rPr lang="en-US" altLang="en-US"/>
              <a:pPr/>
              <a:t>‹#›</a:t>
            </a:fld>
            <a:endParaRPr lang="en-US" altLang="en-US"/>
          </a:p>
        </p:txBody>
      </p:sp>
    </p:spTree>
    <p:extLst>
      <p:ext uri="{BB962C8B-B14F-4D97-AF65-F5344CB8AC3E}">
        <p14:creationId xmlns:p14="http://schemas.microsoft.com/office/powerpoint/2010/main" val="2027585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37036" y="2810514"/>
            <a:ext cx="7289496" cy="2308324"/>
          </a:xfrm>
          <a:prstGeom prst="rect">
            <a:avLst/>
          </a:prstGeom>
          <a:noFill/>
        </p:spPr>
        <p:txBody>
          <a:bodyPr wrap="none" lIns="91440" tIns="45720" rIns="91440" bIns="45720">
            <a:spAutoFit/>
          </a:bodyPr>
          <a:lstStyle/>
          <a:p>
            <a:pPr algn="ctr"/>
            <a:r>
              <a:rPr lang="en-US" sz="72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ĐÔI CÁNH CỦA </a:t>
            </a:r>
          </a:p>
          <a:p>
            <a:pPr algn="ctr"/>
            <a:r>
              <a:rPr lang="en-US" sz="72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NGỰA TRẮNG</a:t>
            </a:r>
            <a:endParaRPr lang="en-US" sz="7200" b="1" cap="none" spc="0"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ounded Rectangle 2"/>
          <p:cNvSpPr/>
          <p:nvPr/>
        </p:nvSpPr>
        <p:spPr>
          <a:xfrm>
            <a:off x="5431746" y="1813027"/>
            <a:ext cx="3099053" cy="79465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Kể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chuyện</a:t>
            </a:r>
            <a:endParaRPr lang="en-US" sz="44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6564086" y="1164771"/>
            <a:ext cx="413660" cy="653143"/>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977745" y="1164771"/>
            <a:ext cx="413655" cy="653143"/>
          </a:xfrm>
          <a:prstGeom prst="line">
            <a:avLst/>
          </a:prstGeom>
          <a:ln w="57150"/>
        </p:spPr>
        <p:style>
          <a:lnRef idx="3">
            <a:schemeClr val="dk1"/>
          </a:lnRef>
          <a:fillRef idx="0">
            <a:schemeClr val="dk1"/>
          </a:fillRef>
          <a:effectRef idx="2">
            <a:schemeClr val="dk1"/>
          </a:effectRef>
          <a:fontRef idx="minor">
            <a:schemeClr val="tx1"/>
          </a:fontRef>
        </p:style>
      </p:cxnSp>
      <p:pic>
        <p:nvPicPr>
          <p:cNvPr id="18434" name="Picture 2" descr="Color vector image of a white horse ⬇ Vector Image by © Rizik_pic | Vector  Stock 12892826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1571939"/>
            <a:ext cx="5138058" cy="5057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ánh Trắng Thiên Nga Cánh đẹp Phim Hoạt Hình Minh Họa, Cánh  Clipart, Vẽ Tay Minh Họa, đôi Cánh ưa Nhìn Vector và PNG với nền trong suốt  để tải">
            <a:extLst>
              <a:ext uri="{FF2B5EF4-FFF2-40B4-BE49-F238E27FC236}">
                <a16:creationId xmlns="" xmlns:a16="http://schemas.microsoft.com/office/drawing/2014/main" id="{AAD13E84-2587-4FB6-8E34-936FFBA3C315}"/>
              </a:ext>
            </a:extLst>
          </p:cNvPr>
          <p:cNvPicPr>
            <a:picLocks noChangeAspect="1" noChangeArrowheads="1"/>
          </p:cNvPicPr>
          <p:nvPr/>
        </p:nvPicPr>
        <p:blipFill>
          <a:blip r:embed="rId4">
            <a:clrChange>
              <a:clrFrom>
                <a:srgbClr val="F5F5F5"/>
              </a:clrFrom>
              <a:clrTo>
                <a:srgbClr val="F5F5F5">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17903093">
            <a:off x="-502793" y="1746450"/>
            <a:ext cx="4416990" cy="294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8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180147" y="6100549"/>
            <a:ext cx="8501743" cy="654644"/>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t>Hai</a:t>
            </a:r>
            <a:r>
              <a:rPr lang="en-US" sz="3600" dirty="0"/>
              <a:t> </a:t>
            </a:r>
            <a:r>
              <a:rPr lang="en-US" sz="3600" dirty="0" err="1"/>
              <a:t>mẹ</a:t>
            </a:r>
            <a:r>
              <a:rPr lang="en-US" sz="3600" dirty="0"/>
              <a:t> con </a:t>
            </a:r>
            <a:r>
              <a:rPr lang="en-US" sz="3600" dirty="0" err="1"/>
              <a:t>Ngựa</a:t>
            </a:r>
            <a:r>
              <a:rPr lang="en-US" sz="3600" dirty="0"/>
              <a:t> </a:t>
            </a:r>
            <a:r>
              <a:rPr lang="en-US" sz="3600" dirty="0" err="1"/>
              <a:t>Trắng</a:t>
            </a:r>
            <a:r>
              <a:rPr lang="en-US" sz="3600" dirty="0"/>
              <a:t> </a:t>
            </a:r>
            <a:r>
              <a:rPr lang="en-US" sz="3600" dirty="0" err="1"/>
              <a:t>quấn</a:t>
            </a:r>
            <a:r>
              <a:rPr lang="en-US" sz="3600" dirty="0"/>
              <a:t> </a:t>
            </a:r>
            <a:r>
              <a:rPr lang="en-US" sz="3600" dirty="0" err="1"/>
              <a:t>quít</a:t>
            </a:r>
            <a:r>
              <a:rPr lang="en-US" sz="3600" dirty="0"/>
              <a:t> </a:t>
            </a:r>
            <a:r>
              <a:rPr lang="en-US" sz="3600" dirty="0" err="1"/>
              <a:t>bên</a:t>
            </a:r>
            <a:r>
              <a:rPr lang="en-US" sz="3600" dirty="0"/>
              <a:t> </a:t>
            </a:r>
            <a:r>
              <a:rPr lang="en-US" sz="3600" dirty="0" err="1"/>
              <a:t>nhau</a:t>
            </a:r>
            <a:r>
              <a:rPr lang="en-US" sz="3600" dirty="0"/>
              <a:t>.</a:t>
            </a:r>
          </a:p>
        </p:txBody>
      </p:sp>
      <p:pic>
        <p:nvPicPr>
          <p:cNvPr id="4" name="Picture 3" descr="1">
            <a:extLst>
              <a:ext uri="{FF2B5EF4-FFF2-40B4-BE49-F238E27FC236}">
                <a16:creationId xmlns="" xmlns:a16="http://schemas.microsoft.com/office/drawing/2014/main" id="{A460BBED-6D1F-4B6F-A40A-B5C214CE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91" y="102807"/>
            <a:ext cx="10440537" cy="58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125556" y="5494378"/>
            <a:ext cx="8501743" cy="1245773"/>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latin typeface="+mj-lt"/>
              </a:rPr>
              <a:t>Ngựa Trắng ước ao có đôi cánh </a:t>
            </a:r>
            <a:endParaRPr lang="en-US" sz="3600" dirty="0">
              <a:latin typeface="+mj-lt"/>
            </a:endParaRPr>
          </a:p>
          <a:p>
            <a:pPr algn="ctr"/>
            <a:r>
              <a:rPr lang="vi-VN" sz="3600" dirty="0">
                <a:latin typeface="+mj-lt"/>
              </a:rPr>
              <a:t>như Đại Bàng. </a:t>
            </a:r>
            <a:endParaRPr lang="en-US" sz="3600" dirty="0">
              <a:latin typeface="+mj-lt"/>
            </a:endParaRPr>
          </a:p>
        </p:txBody>
      </p:sp>
      <p:pic>
        <p:nvPicPr>
          <p:cNvPr id="4" name="Picture 3" descr="2">
            <a:extLst>
              <a:ext uri="{FF2B5EF4-FFF2-40B4-BE49-F238E27FC236}">
                <a16:creationId xmlns="" xmlns:a16="http://schemas.microsoft.com/office/drawing/2014/main" id="{EB78F925-8AC0-47D7-957C-20B436F38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99" y="117849"/>
            <a:ext cx="8897528" cy="508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324177" y="5568436"/>
            <a:ext cx="8017331" cy="11589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Ngựa Trắng xin phép mẹ được đi xa cùng Đại Bàng.</a:t>
            </a:r>
            <a:endParaRPr lang="en-US" sz="3600" dirty="0"/>
          </a:p>
        </p:txBody>
      </p:sp>
      <p:pic>
        <p:nvPicPr>
          <p:cNvPr id="4" name="Picture 3" descr="3">
            <a:extLst>
              <a:ext uri="{FF2B5EF4-FFF2-40B4-BE49-F238E27FC236}">
                <a16:creationId xmlns="" xmlns:a16="http://schemas.microsoft.com/office/drawing/2014/main" id="{B259B2A8-D05B-43CF-A3E3-97A420DEB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63" y="130629"/>
            <a:ext cx="9327179" cy="52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5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1473959" y="84548"/>
            <a:ext cx="9416954" cy="56137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296881" y="5854890"/>
            <a:ext cx="8017331" cy="8724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Sói Xám ngáng đường Ngựa Trắng.</a:t>
            </a:r>
            <a:endParaRPr lang="en-US" sz="3600" dirty="0"/>
          </a:p>
        </p:txBody>
      </p:sp>
    </p:spTree>
    <p:extLst>
      <p:ext uri="{BB962C8B-B14F-4D97-AF65-F5344CB8AC3E}">
        <p14:creationId xmlns:p14="http://schemas.microsoft.com/office/powerpoint/2010/main" val="1393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01" y="142913"/>
            <a:ext cx="8937176" cy="560279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7412" y="5898740"/>
            <a:ext cx="8937176" cy="85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Đại Bàng Núi cứu Ngựa Trắng thoát nạn.</a:t>
            </a:r>
            <a:endParaRPr lang="en-US" sz="3600" dirty="0"/>
          </a:p>
        </p:txBody>
      </p:sp>
    </p:spTree>
    <p:extLst>
      <p:ext uri="{BB962C8B-B14F-4D97-AF65-F5344CB8AC3E}">
        <p14:creationId xmlns:p14="http://schemas.microsoft.com/office/powerpoint/2010/main" val="4026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544888" y="5557158"/>
            <a:ext cx="8937176" cy="1094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Ngựa Trắng cảm thấy chân mình đang bay như Đại Bàng.</a:t>
            </a:r>
            <a:endParaRPr lang="en-US" sz="3600" dirty="0"/>
          </a:p>
        </p:txBody>
      </p:sp>
      <p:pic>
        <p:nvPicPr>
          <p:cNvPr id="5" name="Picture 12" descr="6">
            <a:extLst>
              <a:ext uri="{FF2B5EF4-FFF2-40B4-BE49-F238E27FC236}">
                <a16:creationId xmlns="" xmlns:a16="http://schemas.microsoft.com/office/drawing/2014/main" id="{E7777FFA-AC91-4EA8-B2AD-E2D5CAC70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889" y="-24645"/>
            <a:ext cx="8937176" cy="55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6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6" y="771579"/>
            <a:ext cx="3907971" cy="281008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52" y="748652"/>
            <a:ext cx="3777343" cy="283300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6" y="771579"/>
            <a:ext cx="3940629" cy="281008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23423" y="3861259"/>
            <a:ext cx="3913451" cy="26199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3861259"/>
            <a:ext cx="3784547" cy="26199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3861258"/>
            <a:ext cx="3953313" cy="26199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70336"/>
            <a:ext cx="7328994" cy="923330"/>
          </a:xfrm>
          <a:prstGeom prst="rect">
            <a:avLst/>
          </a:prstGeom>
          <a:noFill/>
        </p:spPr>
        <p:txBody>
          <a:bodyPr wrap="none" lIns="91440" tIns="45720" rIns="91440" bIns="45720">
            <a:spAutoFit/>
          </a:bodyPr>
          <a:lstStyle/>
          <a:p>
            <a:pPr algn="ct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Đôi</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cánh</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của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Ngựa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Trắng</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9" name="Rounded Rectangle 8"/>
          <p:cNvSpPr/>
          <p:nvPr/>
        </p:nvSpPr>
        <p:spPr>
          <a:xfrm>
            <a:off x="447318" y="2972552"/>
            <a:ext cx="3278468" cy="808314"/>
          </a:xfrm>
          <a:prstGeom prst="roundRect">
            <a:avLst/>
          </a:prstGeom>
          <a:solidFill>
            <a:srgbClr val="FF99CC"/>
          </a:solidFill>
          <a:ln>
            <a:solidFill>
              <a:srgbClr val="FF99CC"/>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mj-lt"/>
              </a:rPr>
              <a:t>Hai</a:t>
            </a:r>
            <a:r>
              <a:rPr lang="en-US" sz="2400" dirty="0">
                <a:latin typeface="+mj-lt"/>
              </a:rPr>
              <a:t> </a:t>
            </a:r>
            <a:r>
              <a:rPr lang="en-US" sz="2400" dirty="0" err="1">
                <a:latin typeface="+mj-lt"/>
              </a:rPr>
              <a:t>mẹ</a:t>
            </a:r>
            <a:r>
              <a:rPr lang="en-US" sz="2400" dirty="0">
                <a:latin typeface="+mj-lt"/>
              </a:rPr>
              <a:t> con </a:t>
            </a:r>
            <a:r>
              <a:rPr lang="en-US" sz="2400" dirty="0" err="1">
                <a:latin typeface="+mj-lt"/>
              </a:rPr>
              <a:t>Ngựa</a:t>
            </a:r>
            <a:r>
              <a:rPr lang="en-US" sz="2400" dirty="0">
                <a:latin typeface="+mj-lt"/>
              </a:rPr>
              <a:t> </a:t>
            </a:r>
            <a:r>
              <a:rPr lang="en-US" sz="2400" dirty="0" err="1">
                <a:latin typeface="+mj-lt"/>
              </a:rPr>
              <a:t>Trắng</a:t>
            </a:r>
            <a:r>
              <a:rPr lang="en-US" sz="2400" dirty="0">
                <a:latin typeface="+mj-lt"/>
              </a:rPr>
              <a:t> </a:t>
            </a:r>
            <a:r>
              <a:rPr lang="en-US" sz="2400" dirty="0" err="1">
                <a:latin typeface="+mj-lt"/>
              </a:rPr>
              <a:t>quấn</a:t>
            </a:r>
            <a:r>
              <a:rPr lang="en-US" sz="2400" dirty="0">
                <a:latin typeface="+mj-lt"/>
              </a:rPr>
              <a:t> </a:t>
            </a:r>
            <a:r>
              <a:rPr lang="en-US" sz="2400" dirty="0" err="1">
                <a:latin typeface="+mj-lt"/>
              </a:rPr>
              <a:t>quít</a:t>
            </a:r>
            <a:r>
              <a:rPr lang="en-US" sz="2400" dirty="0">
                <a:latin typeface="+mj-lt"/>
              </a:rPr>
              <a:t> </a:t>
            </a:r>
            <a:r>
              <a:rPr lang="en-US" sz="2400" dirty="0" err="1">
                <a:latin typeface="+mj-lt"/>
              </a:rPr>
              <a:t>bên</a:t>
            </a:r>
            <a:r>
              <a:rPr lang="en-US" sz="2400" dirty="0">
                <a:latin typeface="+mj-lt"/>
              </a:rPr>
              <a:t> </a:t>
            </a:r>
            <a:r>
              <a:rPr lang="en-US" sz="2400" dirty="0" err="1">
                <a:latin typeface="+mj-lt"/>
              </a:rPr>
              <a:t>nhau</a:t>
            </a:r>
            <a:r>
              <a:rPr lang="en-US" sz="2400" dirty="0">
                <a:latin typeface="+mj-lt"/>
              </a:rPr>
              <a:t>.</a:t>
            </a:r>
          </a:p>
        </p:txBody>
      </p:sp>
      <p:sp>
        <p:nvSpPr>
          <p:cNvPr id="11" name="Rounded Rectangle 10"/>
          <p:cNvSpPr/>
          <p:nvPr/>
        </p:nvSpPr>
        <p:spPr>
          <a:xfrm>
            <a:off x="4355289" y="2954507"/>
            <a:ext cx="3482137" cy="808313"/>
          </a:xfrm>
          <a:prstGeom prst="roundRect">
            <a:avLst/>
          </a:prstGeom>
          <a:solidFill>
            <a:srgbClr val="FF99CC"/>
          </a:solidFill>
          <a:ln>
            <a:solidFill>
              <a:srgbClr val="FF99CC"/>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latin typeface="+mj-lt"/>
              </a:rPr>
              <a:t>Ngựa Trắng ước ao có đôi cánh như Đại Bàng. </a:t>
            </a:r>
            <a:endParaRPr lang="en-US" sz="2400" dirty="0">
              <a:latin typeface="+mj-lt"/>
            </a:endParaRPr>
          </a:p>
        </p:txBody>
      </p:sp>
      <p:sp>
        <p:nvSpPr>
          <p:cNvPr id="12" name="Rounded Rectangle 11"/>
          <p:cNvSpPr/>
          <p:nvPr/>
        </p:nvSpPr>
        <p:spPr>
          <a:xfrm>
            <a:off x="8086163" y="3005920"/>
            <a:ext cx="3964322" cy="774946"/>
          </a:xfrm>
          <a:prstGeom prst="roundRect">
            <a:avLst/>
          </a:prstGeom>
          <a:solidFill>
            <a:srgbClr val="FF99CC"/>
          </a:solidFill>
          <a:ln>
            <a:solidFill>
              <a:srgbClr val="FF99CC"/>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latin typeface="+mj-lt"/>
              </a:rPr>
              <a:t>Ngựa Trắng xin phép mẹ được đi xa cùng Đại Bàng.</a:t>
            </a:r>
            <a:endParaRPr lang="en-US" sz="2400" dirty="0">
              <a:latin typeface="+mj-lt"/>
            </a:endParaRPr>
          </a:p>
        </p:txBody>
      </p:sp>
      <p:sp>
        <p:nvSpPr>
          <p:cNvPr id="13" name="Rounded Rectangle 12"/>
          <p:cNvSpPr/>
          <p:nvPr/>
        </p:nvSpPr>
        <p:spPr>
          <a:xfrm>
            <a:off x="315946" y="6021291"/>
            <a:ext cx="3541211" cy="681239"/>
          </a:xfrm>
          <a:prstGeom prst="roundRect">
            <a:avLst/>
          </a:prstGeom>
          <a:solidFill>
            <a:srgbClr val="FF99CC"/>
          </a:solidFill>
          <a:ln>
            <a:solidFill>
              <a:srgbClr val="FF99CC"/>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latin typeface="+mj-lt"/>
              </a:rPr>
              <a:t>Sói Xám ngáng đường Ngựa Trắng.</a:t>
            </a:r>
            <a:endParaRPr lang="en-US" sz="2400" dirty="0">
              <a:latin typeface="+mj-lt"/>
            </a:endParaRPr>
          </a:p>
        </p:txBody>
      </p:sp>
      <p:sp>
        <p:nvSpPr>
          <p:cNvPr id="14" name="Rounded Rectangle 13"/>
          <p:cNvSpPr/>
          <p:nvPr/>
        </p:nvSpPr>
        <p:spPr>
          <a:xfrm>
            <a:off x="4327379" y="6067164"/>
            <a:ext cx="3479288" cy="649787"/>
          </a:xfrm>
          <a:prstGeom prst="roundRect">
            <a:avLst/>
          </a:prstGeom>
          <a:solidFill>
            <a:srgbClr val="FF99CC"/>
          </a:solidFill>
          <a:ln>
            <a:solidFill>
              <a:srgbClr val="FF99CC"/>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latin typeface="+mj-lt"/>
              </a:rPr>
              <a:t>Đại Bàng Núi cứu Ngựa Trắng thoát nạn.</a:t>
            </a:r>
            <a:endParaRPr lang="en-US" sz="2400" dirty="0">
              <a:latin typeface="+mj-lt"/>
            </a:endParaRPr>
          </a:p>
        </p:txBody>
      </p:sp>
      <p:sp>
        <p:nvSpPr>
          <p:cNvPr id="15" name="Rounded Rectangle 14"/>
          <p:cNvSpPr/>
          <p:nvPr/>
        </p:nvSpPr>
        <p:spPr>
          <a:xfrm>
            <a:off x="8176512" y="5794874"/>
            <a:ext cx="3783624" cy="1092388"/>
          </a:xfrm>
          <a:prstGeom prst="roundRect">
            <a:avLst/>
          </a:prstGeom>
          <a:solidFill>
            <a:srgbClr val="FF99CC"/>
          </a:solidFill>
          <a:ln>
            <a:solidFill>
              <a:srgbClr val="FF99CC"/>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latin typeface="+mj-lt"/>
              </a:rPr>
              <a:t>Ngựa Trắng cảm thấy chân mình đang bay như Đại Bàng.</a:t>
            </a:r>
            <a:endParaRPr lang="en-US" sz="2400" dirty="0">
              <a:latin typeface="+mj-lt"/>
            </a:endParaRPr>
          </a:p>
        </p:txBody>
      </p:sp>
    </p:spTree>
    <p:extLst>
      <p:ext uri="{BB962C8B-B14F-4D97-AF65-F5344CB8AC3E}">
        <p14:creationId xmlns:p14="http://schemas.microsoft.com/office/powerpoint/2010/main" val="24558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39863" y="2270650"/>
            <a:ext cx="9512284" cy="1569660"/>
          </a:xfrm>
          <a:prstGeom prst="rect">
            <a:avLst/>
          </a:prstGeom>
          <a:noFill/>
        </p:spPr>
        <p:txBody>
          <a:bodyPr wrap="none" lIns="91440" tIns="45720" rIns="91440" bIns="45720">
            <a:spAutoFit/>
          </a:bodyPr>
          <a:lstStyle/>
          <a:p>
            <a:pPr algn="ctr"/>
            <a:r>
              <a:rPr lang="en-US" sz="9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Thi</a:t>
            </a: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9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kể</a:t>
            </a: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9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câu</a:t>
            </a: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9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chuyện</a:t>
            </a: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292962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5400000">
            <a:off x="-3205961" y="772614"/>
            <a:ext cx="8182021" cy="546320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908138" y="127741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59629" y="1182496"/>
            <a:ext cx="6564086"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quấn</a:t>
            </a:r>
            <a:r>
              <a:rPr lang="en-US" sz="3200" dirty="0"/>
              <a:t> </a:t>
            </a:r>
            <a:r>
              <a:rPr lang="en-US" sz="3200" dirty="0" err="1"/>
              <a:t>quýt</a:t>
            </a:r>
            <a:r>
              <a:rPr lang="en-US" sz="3200" dirty="0"/>
              <a:t> </a:t>
            </a:r>
            <a:r>
              <a:rPr lang="en-US" sz="3200" dirty="0" err="1"/>
              <a:t>bên</a:t>
            </a:r>
            <a:r>
              <a:rPr lang="en-US" sz="3200" dirty="0"/>
              <a:t> </a:t>
            </a:r>
            <a:r>
              <a:rPr lang="en-US" sz="3200" dirty="0" err="1"/>
              <a:t>mẹ</a:t>
            </a:r>
            <a:r>
              <a:rPr lang="en-US" sz="3200" dirty="0"/>
              <a:t> </a:t>
            </a:r>
            <a:r>
              <a:rPr lang="en-US" sz="3200" dirty="0" err="1"/>
              <a:t>tập</a:t>
            </a:r>
            <a:r>
              <a:rPr lang="en-US" sz="3200" dirty="0"/>
              <a:t> </a:t>
            </a:r>
            <a:r>
              <a:rPr lang="en-US" sz="3200" dirty="0" err="1"/>
              <a:t>hí</a:t>
            </a:r>
            <a:r>
              <a:rPr lang="en-US" sz="3200" dirty="0"/>
              <a:t>.</a:t>
            </a:r>
          </a:p>
        </p:txBody>
      </p:sp>
      <p:sp>
        <p:nvSpPr>
          <p:cNvPr id="6" name="Oval 5"/>
          <p:cNvSpPr/>
          <p:nvPr/>
        </p:nvSpPr>
        <p:spPr>
          <a:xfrm>
            <a:off x="2024387" y="202648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8929" y="1914385"/>
            <a:ext cx="94488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ao</a:t>
            </a:r>
            <a:r>
              <a:rPr lang="en-US" sz="3200" dirty="0"/>
              <a:t> </a:t>
            </a:r>
            <a:r>
              <a:rPr lang="en-US" sz="3200" dirty="0" err="1"/>
              <a:t>ước</a:t>
            </a:r>
            <a:r>
              <a:rPr lang="en-US" sz="3200" dirty="0"/>
              <a:t> </a:t>
            </a:r>
            <a:r>
              <a:rPr lang="en-US" sz="3200" dirty="0" err="1"/>
              <a:t>có</a:t>
            </a:r>
            <a:r>
              <a:rPr lang="en-US" sz="3200" dirty="0"/>
              <a:t> </a:t>
            </a:r>
            <a:r>
              <a:rPr lang="en-US" sz="3200" dirty="0" err="1"/>
              <a:t>đôi</a:t>
            </a:r>
            <a:r>
              <a:rPr lang="en-US" sz="3200" dirty="0"/>
              <a:t> </a:t>
            </a:r>
            <a:r>
              <a:rPr lang="en-US" sz="3200" dirty="0" err="1"/>
              <a:t>cánh</a:t>
            </a:r>
            <a:r>
              <a:rPr lang="en-US" sz="3200" dirty="0"/>
              <a:t> </a:t>
            </a:r>
            <a:r>
              <a:rPr lang="en-US" sz="3200" dirty="0" err="1"/>
              <a:t>như</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 </a:t>
            </a:r>
            <a:r>
              <a:rPr lang="en-US" sz="3200" dirty="0" err="1"/>
              <a:t>Núi</a:t>
            </a:r>
            <a:r>
              <a:rPr lang="en-US" sz="3200" dirty="0"/>
              <a:t>.</a:t>
            </a:r>
          </a:p>
        </p:txBody>
      </p:sp>
      <p:sp>
        <p:nvSpPr>
          <p:cNvPr id="8" name="Oval 7"/>
          <p:cNvSpPr/>
          <p:nvPr/>
        </p:nvSpPr>
        <p:spPr>
          <a:xfrm>
            <a:off x="956875" y="280820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7670" y="2697111"/>
            <a:ext cx="101346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xin</a:t>
            </a:r>
            <a:r>
              <a:rPr lang="en-US" sz="3200" dirty="0"/>
              <a:t> </a:t>
            </a:r>
            <a:r>
              <a:rPr lang="en-US" sz="3200" dirty="0" err="1"/>
              <a:t>phép</a:t>
            </a:r>
            <a:r>
              <a:rPr lang="en-US" sz="3200" dirty="0"/>
              <a:t> </a:t>
            </a:r>
            <a:r>
              <a:rPr lang="en-US" sz="3200" dirty="0" err="1"/>
              <a:t>mẹ</a:t>
            </a:r>
            <a:r>
              <a:rPr lang="en-US" sz="3200" dirty="0"/>
              <a:t> </a:t>
            </a:r>
            <a:r>
              <a:rPr lang="en-US" sz="3200" dirty="0" err="1"/>
              <a:t>đi</a:t>
            </a:r>
            <a:r>
              <a:rPr lang="en-US" sz="3200" dirty="0"/>
              <a:t> </a:t>
            </a:r>
            <a:r>
              <a:rPr lang="en-US" sz="3200" dirty="0" err="1"/>
              <a:t>xa</a:t>
            </a:r>
            <a:r>
              <a:rPr lang="en-US" sz="3200" dirty="0"/>
              <a:t> </a:t>
            </a:r>
            <a:r>
              <a:rPr lang="en-US" sz="3200" dirty="0" err="1"/>
              <a:t>cùng</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a:t>
            </a:r>
          </a:p>
        </p:txBody>
      </p:sp>
      <p:sp>
        <p:nvSpPr>
          <p:cNvPr id="10" name="Oval 9"/>
          <p:cNvSpPr/>
          <p:nvPr/>
        </p:nvSpPr>
        <p:spPr>
          <a:xfrm>
            <a:off x="885050" y="367479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09592" y="3504217"/>
            <a:ext cx="6634843" cy="584775"/>
          </a:xfrm>
          <a:prstGeom prst="rect">
            <a:avLst/>
          </a:prstGeom>
          <a:noFill/>
        </p:spPr>
        <p:txBody>
          <a:bodyPr wrap="square" rtlCol="0">
            <a:spAutoFit/>
          </a:bodyPr>
          <a:lstStyle/>
          <a:p>
            <a:r>
              <a:rPr lang="en-US" sz="3200" dirty="0" err="1"/>
              <a:t>Sói</a:t>
            </a:r>
            <a:r>
              <a:rPr lang="en-US" sz="3200" dirty="0"/>
              <a:t> </a:t>
            </a:r>
            <a:r>
              <a:rPr lang="en-US" sz="3200" dirty="0" err="1"/>
              <a:t>Xám</a:t>
            </a:r>
            <a:r>
              <a:rPr lang="en-US" sz="3200" dirty="0"/>
              <a:t> </a:t>
            </a:r>
            <a:r>
              <a:rPr lang="en-US" sz="3200" dirty="0" err="1"/>
              <a:t>chặn</a:t>
            </a:r>
            <a:r>
              <a:rPr lang="en-US" sz="3200" dirty="0"/>
              <a:t> </a:t>
            </a:r>
            <a:r>
              <a:rPr lang="en-US" sz="3200" dirty="0" err="1"/>
              <a:t>đường</a:t>
            </a:r>
            <a:r>
              <a:rPr lang="en-US" sz="3200" dirty="0"/>
              <a:t> </a:t>
            </a:r>
            <a:r>
              <a:rPr lang="en-US" sz="3200" dirty="0" err="1"/>
              <a:t>Ngựa</a:t>
            </a:r>
            <a:r>
              <a:rPr lang="en-US" sz="3200" dirty="0"/>
              <a:t> </a:t>
            </a:r>
            <a:r>
              <a:rPr lang="en-US" sz="3200" dirty="0" err="1"/>
              <a:t>Trắng</a:t>
            </a:r>
            <a:r>
              <a:rPr lang="en-US" sz="3200" dirty="0"/>
              <a:t>.</a:t>
            </a:r>
          </a:p>
        </p:txBody>
      </p:sp>
      <p:sp>
        <p:nvSpPr>
          <p:cNvPr id="12" name="Oval 11"/>
          <p:cNvSpPr/>
          <p:nvPr/>
        </p:nvSpPr>
        <p:spPr>
          <a:xfrm>
            <a:off x="2084614" y="4458437"/>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0541" y="4329335"/>
            <a:ext cx="7728857" cy="584775"/>
          </a:xfrm>
          <a:prstGeom prst="rect">
            <a:avLst/>
          </a:prstGeom>
          <a:noFill/>
        </p:spPr>
        <p:txBody>
          <a:bodyPr wrap="square" rtlCol="0">
            <a:spAutoFit/>
          </a:bodyPr>
          <a:lstStyle/>
          <a:p>
            <a:r>
              <a:rPr lang="en-US" sz="3200" dirty="0" err="1"/>
              <a:t>Đại</a:t>
            </a:r>
            <a:r>
              <a:rPr lang="en-US" sz="3200" dirty="0"/>
              <a:t> </a:t>
            </a:r>
            <a:r>
              <a:rPr lang="en-US" sz="3200" dirty="0" err="1"/>
              <a:t>Bàng</a:t>
            </a:r>
            <a:r>
              <a:rPr lang="en-US" sz="3200" dirty="0"/>
              <a:t> </a:t>
            </a:r>
            <a:r>
              <a:rPr lang="en-US" sz="3200" dirty="0" err="1"/>
              <a:t>cứu</a:t>
            </a:r>
            <a:r>
              <a:rPr lang="en-US" sz="3200" dirty="0"/>
              <a:t> </a:t>
            </a:r>
            <a:r>
              <a:rPr lang="en-US" sz="3200" dirty="0" err="1"/>
              <a:t>Ngựa</a:t>
            </a:r>
            <a:r>
              <a:rPr lang="en-US" sz="3200" dirty="0"/>
              <a:t> </a:t>
            </a:r>
            <a:r>
              <a:rPr lang="en-US" sz="3200" dirty="0" err="1"/>
              <a:t>Trắng</a:t>
            </a:r>
            <a:r>
              <a:rPr lang="en-US" sz="3200" dirty="0"/>
              <a:t> </a:t>
            </a:r>
            <a:r>
              <a:rPr lang="en-US" sz="3200" dirty="0" err="1"/>
              <a:t>thoát</a:t>
            </a:r>
            <a:r>
              <a:rPr lang="en-US" sz="3200" dirty="0"/>
              <a:t> </a:t>
            </a:r>
            <a:r>
              <a:rPr lang="en-US" sz="3200" dirty="0" err="1"/>
              <a:t>nạn</a:t>
            </a:r>
            <a:r>
              <a:rPr lang="en-US" sz="3200" dirty="0"/>
              <a:t>.</a:t>
            </a:r>
          </a:p>
        </p:txBody>
      </p:sp>
      <p:sp>
        <p:nvSpPr>
          <p:cNvPr id="14" name="Oval 13"/>
          <p:cNvSpPr/>
          <p:nvPr/>
        </p:nvSpPr>
        <p:spPr>
          <a:xfrm>
            <a:off x="3120409" y="531464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60213" y="5143285"/>
            <a:ext cx="8768443"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thấy</a:t>
            </a:r>
            <a:r>
              <a:rPr lang="en-US" sz="3200" dirty="0"/>
              <a:t> </a:t>
            </a:r>
            <a:r>
              <a:rPr lang="en-US" sz="3200" dirty="0" err="1"/>
              <a:t>bốn</a:t>
            </a:r>
            <a:r>
              <a:rPr lang="en-US" sz="3200" dirty="0"/>
              <a:t> </a:t>
            </a:r>
            <a:r>
              <a:rPr lang="en-US" sz="3200" dirty="0" err="1"/>
              <a:t>chân</a:t>
            </a:r>
            <a:r>
              <a:rPr lang="en-US" sz="3200" dirty="0"/>
              <a:t> </a:t>
            </a:r>
            <a:r>
              <a:rPr lang="en-US" sz="3200" dirty="0" err="1"/>
              <a:t>của</a:t>
            </a:r>
            <a:r>
              <a:rPr lang="en-US" sz="3200" dirty="0"/>
              <a:t> </a:t>
            </a:r>
            <a:r>
              <a:rPr lang="en-US" sz="3200" dirty="0" err="1"/>
              <a:t>mình</a:t>
            </a:r>
            <a:r>
              <a:rPr lang="en-US" sz="3200" dirty="0"/>
              <a:t> </a:t>
            </a:r>
            <a:r>
              <a:rPr lang="en-US" sz="3200" dirty="0" err="1"/>
              <a:t>như</a:t>
            </a:r>
            <a:r>
              <a:rPr lang="en-US" sz="3200" dirty="0"/>
              <a:t> </a:t>
            </a:r>
            <a:r>
              <a:rPr lang="en-US" sz="3200" dirty="0" err="1"/>
              <a:t>đang</a:t>
            </a:r>
            <a:r>
              <a:rPr lang="en-US" sz="3200" dirty="0"/>
              <a:t> bay.</a:t>
            </a:r>
          </a:p>
        </p:txBody>
      </p:sp>
      <p:sp>
        <p:nvSpPr>
          <p:cNvPr id="15" name="Rounded Rectangle 14"/>
          <p:cNvSpPr/>
          <p:nvPr/>
        </p:nvSpPr>
        <p:spPr>
          <a:xfrm>
            <a:off x="5028488" y="270456"/>
            <a:ext cx="4901123" cy="785612"/>
          </a:xfrm>
          <a:prstGeom prst="roundRect">
            <a:avLst>
              <a:gd name="adj" fmla="val 42896"/>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đoạn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chính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trong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chuyện</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9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5" grpId="0"/>
      <p:bldP spid="8" grpId="0" animBg="1"/>
      <p:bldP spid="7" grpId="0"/>
      <p:bldP spid="10" grpId="0" animBg="1"/>
      <p:bldP spid="9" grpId="0"/>
      <p:bldP spid="12" grpId="0" animBg="1"/>
      <p:bldP spid="11" grpId="0"/>
      <p:bldP spid="14"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7410"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rotWithShape="1">
          <a:blip r:embed="rId3">
            <a:clrChange>
              <a:clrFrom>
                <a:srgbClr val="F5F5F5"/>
              </a:clrFrom>
              <a:clrTo>
                <a:srgbClr val="F5F5F5">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9763" r="9000"/>
          <a:stretch/>
        </p:blipFill>
        <p:spPr bwMode="auto">
          <a:xfrm>
            <a:off x="119743" y="1189035"/>
            <a:ext cx="12268200" cy="594110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ình ảnh Ngựa Trắng, Ngựa Clipart, Clip Nghệ Thuật, Hài Hước miễn phí tải  tập tin PNG PSDComment và Vecto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55" t="13521" r="21338" b="10711"/>
          <a:stretch/>
        </p:blipFill>
        <p:spPr bwMode="auto">
          <a:xfrm>
            <a:off x="5023757" y="3821210"/>
            <a:ext cx="2329543" cy="283743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42757" y="296406"/>
            <a:ext cx="2710543" cy="89262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a:latin typeface="Times New Roman" panose="02020603050405020304" pitchFamily="18" charset="0"/>
                <a:cs typeface="Times New Roman" panose="02020603050405020304" pitchFamily="18" charset="0"/>
              </a:rPr>
              <a:t>Ý </a:t>
            </a:r>
            <a:r>
              <a:rPr lang="en-US" sz="5400" b="1" dirty="0" err="1">
                <a:latin typeface="Times New Roman" panose="02020603050405020304" pitchFamily="18" charset="0"/>
                <a:cs typeface="Times New Roman" panose="02020603050405020304" pitchFamily="18" charset="0"/>
              </a:rPr>
              <a:t>nghĩa</a:t>
            </a:r>
            <a:endParaRPr lang="en-US" sz="5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473359" y="1398887"/>
            <a:ext cx="7560968"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vi-VN" sz="3200" b="1" dirty="0">
                <a:latin typeface="Times New Roman" panose="02020603050405020304" pitchFamily="18" charset="0"/>
                <a:cs typeface="Times New Roman" panose="02020603050405020304" pitchFamily="18" charset="0"/>
              </a:rPr>
              <a:t>Chúng ta phải mạnh dạn đi đó đi đây để học hỏi, mở rộng tầm hiểu biết, để mau khôn lớn và tự tin hơn.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8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C06EACB-E358-41D3-BBE9-BE860965AABE}"/>
              </a:ext>
            </a:extLst>
          </p:cNvPr>
          <p:cNvSpPr txBox="1"/>
          <p:nvPr/>
        </p:nvSpPr>
        <p:spPr>
          <a:xfrm>
            <a:off x="206062" y="0"/>
            <a:ext cx="11985938" cy="1323439"/>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Dựa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dưới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nghe</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4" name="Picture 3" descr="1">
            <a:extLst>
              <a:ext uri="{FF2B5EF4-FFF2-40B4-BE49-F238E27FC236}">
                <a16:creationId xmlns="" xmlns:a16="http://schemas.microsoft.com/office/drawing/2014/main" id="{E88EAAA0-1BD7-41DE-909D-78A8F17B3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87" y="836613"/>
            <a:ext cx="2735263" cy="2592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
            <a:extLst>
              <a:ext uri="{FF2B5EF4-FFF2-40B4-BE49-F238E27FC236}">
                <a16:creationId xmlns="" xmlns:a16="http://schemas.microsoft.com/office/drawing/2014/main" id="{CE55D561-BC71-4C35-9DB9-8E10588B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12" y="836613"/>
            <a:ext cx="2808287" cy="2592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
            <a:extLst>
              <a:ext uri="{FF2B5EF4-FFF2-40B4-BE49-F238E27FC236}">
                <a16:creationId xmlns="" xmlns:a16="http://schemas.microsoft.com/office/drawing/2014/main" id="{40C355F1-94FD-4896-AC7E-25ED57306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337" y="836613"/>
            <a:ext cx="2736850" cy="2592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4">
            <a:extLst>
              <a:ext uri="{FF2B5EF4-FFF2-40B4-BE49-F238E27FC236}">
                <a16:creationId xmlns="" xmlns:a16="http://schemas.microsoft.com/office/drawing/2014/main" id="{A68C955E-3A58-4263-93C9-709896CF1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587" y="3887787"/>
            <a:ext cx="2743200" cy="28527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
            <a:extLst>
              <a:ext uri="{FF2B5EF4-FFF2-40B4-BE49-F238E27FC236}">
                <a16:creationId xmlns="" xmlns:a16="http://schemas.microsoft.com/office/drawing/2014/main" id="{52402F24-8643-449A-929C-95BC5FA3A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6712" y="3887787"/>
            <a:ext cx="2881313" cy="2808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6">
            <a:extLst>
              <a:ext uri="{FF2B5EF4-FFF2-40B4-BE49-F238E27FC236}">
                <a16:creationId xmlns="" xmlns:a16="http://schemas.microsoft.com/office/drawing/2014/main" id="{18727A4D-AAF7-4FD3-9C19-0CCC15F70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2337" y="3889375"/>
            <a:ext cx="2827337" cy="2806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6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35049" y="1611533"/>
            <a:ext cx="8119069" cy="744819"/>
          </a:xfrm>
          <a:prstGeom prst="rect">
            <a:avLst/>
          </a:prstGeom>
        </p:spPr>
        <p:txBody>
          <a:bodyPr wrap="square">
            <a:spAutoFit/>
          </a:bodyPr>
          <a:lstStyle/>
          <a:p>
            <a:pPr>
              <a:lnSpc>
                <a:spcPct val="106000"/>
              </a:lnSpc>
              <a:spcAft>
                <a:spcPts val="800"/>
              </a:spcAft>
            </a:pP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62554" y="2744325"/>
            <a:ext cx="7666892" cy="1468928"/>
          </a:xfrm>
          <a:prstGeom prst="rect">
            <a:avLst/>
          </a:prstGeom>
        </p:spPr>
        <p:txBody>
          <a:bodyPr wrap="square">
            <a:spAutoFit/>
          </a:bodyPr>
          <a:lstStyle/>
          <a:p>
            <a:pPr lvl="0" algn="ctr">
              <a:lnSpc>
                <a:spcPct val="106000"/>
              </a:lnSpc>
              <a:spcAft>
                <a:spcPts val="800"/>
              </a:spcAft>
            </a:pP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đây</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6000"/>
              </a:lnSpc>
              <a:spcAft>
                <a:spcPts val="800"/>
              </a:spcAft>
            </a:pP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Ở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nhà</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mẹ</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5064370" y="404724"/>
            <a:ext cx="2401556" cy="75362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Tục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ngữ</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3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J081">
            <a:extLst>
              <a:ext uri="{FF2B5EF4-FFF2-40B4-BE49-F238E27FC236}">
                <a16:creationId xmlns="" xmlns:a16="http://schemas.microsoft.com/office/drawing/2014/main" id="{7ED1D864-823E-4C02-88E4-6046E709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 xmlns:a16="http://schemas.microsoft.com/office/drawing/2014/main" id="{6B5245B7-3D57-4823-8BD6-9BD8301151FD}"/>
              </a:ext>
            </a:extLst>
          </p:cNvPr>
          <p:cNvSpPr txBox="1">
            <a:spLocks noChangeArrowheads="1"/>
          </p:cNvSpPr>
          <p:nvPr/>
        </p:nvSpPr>
        <p:spPr bwMode="auto">
          <a:xfrm>
            <a:off x="4440239" y="333375"/>
            <a:ext cx="302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ctr" fontAlgn="base">
              <a:spcBef>
                <a:spcPct val="50000"/>
              </a:spcBef>
              <a:spcAft>
                <a:spcPct val="0"/>
              </a:spcAft>
            </a:pPr>
            <a:r>
              <a:rPr lang="en-US" altLang="en-US" sz="3200" b="1">
                <a:solidFill>
                  <a:prstClr val="black"/>
                </a:solidFill>
                <a:latin typeface="Arial" panose="020B0604020202020204" pitchFamily="34" charset="0"/>
              </a:rPr>
              <a:t>DẶN DÒ</a:t>
            </a:r>
          </a:p>
        </p:txBody>
      </p:sp>
      <p:sp>
        <p:nvSpPr>
          <p:cNvPr id="18436" name="Text Box 6">
            <a:extLst>
              <a:ext uri="{FF2B5EF4-FFF2-40B4-BE49-F238E27FC236}">
                <a16:creationId xmlns="" xmlns:a16="http://schemas.microsoft.com/office/drawing/2014/main" id="{A8DDEBA8-2150-44ED-AFDC-70664FDCBA4B}"/>
              </a:ext>
            </a:extLst>
          </p:cNvPr>
          <p:cNvSpPr txBox="1">
            <a:spLocks noChangeArrowheads="1"/>
          </p:cNvSpPr>
          <p:nvPr/>
        </p:nvSpPr>
        <p:spPr bwMode="auto">
          <a:xfrm>
            <a:off x="2544417" y="1700214"/>
            <a:ext cx="740796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fontAlgn="base">
              <a:spcBef>
                <a:spcPct val="50000"/>
              </a:spcBef>
              <a:spcAft>
                <a:spcPct val="0"/>
              </a:spcAft>
              <a:buFontTx/>
              <a:buChar char="-"/>
            </a:pPr>
            <a:r>
              <a:rPr lang="en-US" altLang="en-US" sz="3200" b="1">
                <a:solidFill>
                  <a:srgbClr val="0000FF"/>
                </a:solidFill>
                <a:latin typeface="Arial" panose="020B0604020202020204" pitchFamily="34" charset="0"/>
              </a:rPr>
              <a:t> Nhìn vào tranh tập kể lại câu chuyện.</a:t>
            </a:r>
          </a:p>
          <a:p>
            <a:pPr fontAlgn="base">
              <a:spcBef>
                <a:spcPct val="50000"/>
              </a:spcBef>
              <a:spcAft>
                <a:spcPct val="0"/>
              </a:spcAft>
            </a:pPr>
            <a:r>
              <a:rPr lang="en-US" altLang="en-US" sz="3200" b="1">
                <a:solidFill>
                  <a:srgbClr val="0000FF"/>
                </a:solidFill>
                <a:latin typeface="Arial" panose="020B0604020202020204" pitchFamily="34" charset="0"/>
              </a:rPr>
              <a:t>- Tìm một số câu tục ngữ, ca dao minh họa cho nội dung câu chuyện.</a:t>
            </a:r>
          </a:p>
          <a:p>
            <a:pPr fontAlgn="base">
              <a:spcBef>
                <a:spcPct val="50000"/>
              </a:spcBef>
              <a:spcAft>
                <a:spcPct val="0"/>
              </a:spcAft>
            </a:pPr>
            <a:r>
              <a:rPr lang="en-US" altLang="en-US" sz="3200" b="1">
                <a:solidFill>
                  <a:srgbClr val="0000FF"/>
                </a:solidFill>
                <a:latin typeface="Arial" panose="020B0604020202020204" pitchFamily="34" charset="0"/>
              </a:rPr>
              <a:t>- Chuẩn bị bài tiếp theo.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23614" y="1470991"/>
            <a:ext cx="7186134"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Chào</a:t>
            </a:r>
            <a:r>
              <a:rPr kumimoji="0" lang="en-US"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 </a:t>
            </a:r>
            <a:r>
              <a:rPr kumimoji="0" lang="en-US" sz="9600" b="1" i="0" u="none"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các</a:t>
            </a:r>
            <a:r>
              <a:rPr kumimoji="0" lang="en-US"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 </a:t>
            </a:r>
            <a:r>
              <a:rPr lang="en-US" sz="9600" b="1"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alibri" panose="020F0502020204030204"/>
              </a:rPr>
              <a:t>con</a:t>
            </a:r>
            <a:r>
              <a:rPr kumimoji="0" lang="en-US" sz="9600" b="1" i="0" u="none" strike="noStrike" kern="1200" cap="none" spc="0" normalizeH="0" baseline="0" noProof="0"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a:t>
            </a:r>
            <a:endParaRPr kumimoji="0" lang="en-US"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058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1">
            <a:extLst>
              <a:ext uri="{FF2B5EF4-FFF2-40B4-BE49-F238E27FC236}">
                <a16:creationId xmlns="" xmlns:a16="http://schemas.microsoft.com/office/drawing/2014/main" id="{A7CD1BD2-5A22-404D-914E-C28963D9C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006" y="102175"/>
            <a:ext cx="6620925" cy="665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 xmlns:a16="http://schemas.microsoft.com/office/drawing/2014/main" id="{72179E30-A48D-476F-B1DB-57B585E094A8}"/>
              </a:ext>
            </a:extLst>
          </p:cNvPr>
          <p:cNvSpPr txBox="1">
            <a:spLocks noChangeArrowheads="1"/>
          </p:cNvSpPr>
          <p:nvPr/>
        </p:nvSpPr>
        <p:spPr bwMode="auto">
          <a:xfrm>
            <a:off x="0" y="76200"/>
            <a:ext cx="5228823" cy="452431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a:extLst/>
        </p:spPr>
        <p:txBody>
          <a:bodyPr wrap="square">
            <a:spAutoFit/>
          </a:bodyPr>
          <a:lstStyle>
            <a:lvl1pPr marL="342900" indent="-342900">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buFontTx/>
              <a:buAutoNum type="arabicPeriod"/>
            </a:pP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xưa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nõn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bềnh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dặn</a:t>
            </a:r>
            <a:r>
              <a:rPr lang="en-US" altLang="en-US" sz="2400"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 Con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đây.Con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hí</a:t>
            </a:r>
            <a:r>
              <a:rPr lang="en-US" altLang="en-US" sz="2400" dirty="0">
                <a:latin typeface="Times New Roman" panose="02020603050405020304" pitchFamily="18" charset="0"/>
                <a:cs typeface="Times New Roman" panose="02020603050405020304" pitchFamily="18" charset="0"/>
              </a:rPr>
              <a:t> to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nhé</a:t>
            </a:r>
            <a:r>
              <a:rPr lang="en-US" altLang="en-US" sz="2400"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gọi</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suốt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non </a:t>
            </a:r>
            <a:r>
              <a:rPr lang="en-US" altLang="en-US" sz="2400" dirty="0" err="1">
                <a:latin typeface="Times New Roman" panose="02020603050405020304" pitchFamily="18" charset="0"/>
                <a:cs typeface="Times New Roman" panose="02020603050405020304" pitchFamily="18" charset="0"/>
              </a:rPr>
              <a:t>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sung </a:t>
            </a:r>
            <a:r>
              <a:rPr lang="en-US" altLang="en-US" sz="2400" dirty="0" err="1">
                <a:latin typeface="Times New Roman" panose="02020603050405020304" pitchFamily="18" charset="0"/>
                <a:cs typeface="Times New Roman" panose="02020603050405020304" pitchFamily="18" charset="0"/>
              </a:rPr>
              <a:t>sướng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vó</a:t>
            </a:r>
            <a:r>
              <a:rPr lang="en-US" altLang="en-US" sz="2400" dirty="0">
                <a:latin typeface="Times New Roman" panose="02020603050405020304" pitchFamily="18" charset="0"/>
                <a:cs typeface="Times New Roman" panose="02020603050405020304" pitchFamily="18" charset="0"/>
              </a:rPr>
              <a:t> con phi </a:t>
            </a:r>
            <a:r>
              <a:rPr lang="en-US" altLang="en-US" sz="2400" dirty="0" err="1">
                <a:latin typeface="Times New Roman" panose="02020603050405020304" pitchFamily="18" charset="0"/>
                <a:cs typeface="Times New Roman" panose="02020603050405020304" pitchFamily="18" charset="0"/>
              </a:rPr>
              <a:t>dẻo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hậu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mẽ</a:t>
            </a:r>
            <a:r>
              <a:rPr lang="en-US" altLang="en-US" sz="2400" dirty="0">
                <a:latin typeface="Times New Roman" panose="02020603050405020304" pitchFamily="18" charset="0"/>
                <a:cs typeface="Times New Roman" panose="02020603050405020304" pitchFamily="18" charset="0"/>
              </a:rPr>
              <a:t>.</a:t>
            </a:r>
          </a:p>
        </p:txBody>
      </p:sp>
      <p:sp>
        <p:nvSpPr>
          <p:cNvPr id="2" name="Rounded Rectangular Callout 1"/>
          <p:cNvSpPr/>
          <p:nvPr/>
        </p:nvSpPr>
        <p:spPr>
          <a:xfrm>
            <a:off x="5093234" y="4600516"/>
            <a:ext cx="3522732" cy="2019226"/>
          </a:xfrm>
          <a:prstGeom prst="wedgeRoundRectCallout">
            <a:avLst>
              <a:gd name="adj1" fmla="val -2767"/>
              <a:gd name="adj2" fmla="val -125235"/>
              <a:gd name="adj3"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hí</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nhé</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6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descr="2">
            <a:extLst>
              <a:ext uri="{FF2B5EF4-FFF2-40B4-BE49-F238E27FC236}">
                <a16:creationId xmlns="" xmlns:a16="http://schemas.microsoft.com/office/drawing/2014/main" id="{52435816-AAAF-445F-828A-C6127FCF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847" y="1875704"/>
            <a:ext cx="5397233" cy="49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8659091" y="823966"/>
            <a:ext cx="3341989" cy="1593224"/>
          </a:xfrm>
          <a:prstGeom prst="wedgeRoundRectCallout">
            <a:avLst>
              <a:gd name="adj1" fmla="val 23033"/>
              <a:gd name="adj2" fmla="val 92281"/>
              <a:gd name="adj3" fmla="val 16667"/>
            </a:avLst>
          </a:prstGeom>
          <a:solidFill>
            <a:schemeClr val="accent2">
              <a:lumMod val="40000"/>
              <a:lumOff val="60000"/>
            </a:schemeClr>
          </a:solidFill>
          <a:ln>
            <a:solidFill>
              <a:schemeClr val="tx1"/>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a:t>
            </a:r>
          </a:p>
        </p:txBody>
      </p:sp>
      <p:sp>
        <p:nvSpPr>
          <p:cNvPr id="2" name="Rounded Rectangular Callout 1"/>
          <p:cNvSpPr/>
          <p:nvPr/>
        </p:nvSpPr>
        <p:spPr>
          <a:xfrm>
            <a:off x="3190643" y="128602"/>
            <a:ext cx="5054321" cy="999249"/>
          </a:xfrm>
          <a:prstGeom prst="wedgeRoundRectCallout">
            <a:avLst>
              <a:gd name="adj1" fmla="val 37926"/>
              <a:gd name="adj2" fmla="val 132695"/>
              <a:gd name="adj3" fmla="val 16667"/>
            </a:avLst>
          </a:prstGeom>
          <a:solidFill>
            <a:srgbClr val="92D050"/>
          </a:solidFill>
          <a:ln>
            <a:solidFill>
              <a:schemeClr val="tx1"/>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a:t>
            </a:r>
          </a:p>
        </p:txBody>
      </p:sp>
      <p:sp>
        <p:nvSpPr>
          <p:cNvPr id="9" name="Text Box 2">
            <a:extLst>
              <a:ext uri="{FF2B5EF4-FFF2-40B4-BE49-F238E27FC236}">
                <a16:creationId xmlns="" xmlns:a16="http://schemas.microsoft.com/office/drawing/2014/main" id="{D3FED521-AEEE-4C91-A829-AC67C6476A19}"/>
              </a:ext>
            </a:extLst>
          </p:cNvPr>
          <p:cNvSpPr txBox="1">
            <a:spLocks noChangeArrowheads="1"/>
          </p:cNvSpPr>
          <p:nvPr/>
        </p:nvSpPr>
        <p:spPr bwMode="auto">
          <a:xfrm>
            <a:off x="106824" y="1595021"/>
            <a:ext cx="6289960" cy="5262979"/>
          </a:xfrm>
          <a:prstGeom prst="rect">
            <a:avLst/>
          </a:prstGeom>
          <a:solidFill>
            <a:schemeClr val="accent4">
              <a:lumMod val="40000"/>
              <a:lumOff val="6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Gần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Núi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chim</a:t>
            </a:r>
            <a:r>
              <a:rPr lang="en-US" altLang="en-US" sz="2400" dirty="0">
                <a:latin typeface="Times New Roman" panose="02020603050405020304" pitchFamily="18" charset="0"/>
                <a:cs typeface="Times New Roman" panose="02020603050405020304" pitchFamily="18" charset="0"/>
              </a:rPr>
              <a:t> non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nghiêng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loang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loáng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cỏ</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bay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Bàng</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ơi</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cười</a:t>
            </a:r>
            <a:r>
              <a:rPr lang="en-US" altLang="en-US" sz="2400" dirty="0">
                <a:latin typeface="Times New Roman" panose="02020603050405020304" pitchFamily="18" charset="0"/>
                <a:cs typeface="Times New Roman" panose="02020603050405020304" pitchFamily="18" charset="0"/>
              </a:rPr>
              <a:t> : </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tìm</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quẩn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01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3">
            <a:extLst>
              <a:ext uri="{FF2B5EF4-FFF2-40B4-BE49-F238E27FC236}">
                <a16:creationId xmlns="" xmlns:a16="http://schemas.microsoft.com/office/drawing/2014/main" id="{9F2EA86E-C5D4-4ED3-BE9F-6823F85B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96" y="554182"/>
            <a:ext cx="6508838" cy="61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 xmlns:a16="http://schemas.microsoft.com/office/drawing/2014/main" id="{18FBF0A7-2DF8-42BE-AB18-A69887EC9304}"/>
              </a:ext>
            </a:extLst>
          </p:cNvPr>
          <p:cNvSpPr txBox="1">
            <a:spLocks noChangeArrowheads="1"/>
          </p:cNvSpPr>
          <p:nvPr/>
        </p:nvSpPr>
        <p:spPr bwMode="auto">
          <a:xfrm>
            <a:off x="199867" y="1066799"/>
            <a:ext cx="5120278" cy="4585871"/>
          </a:xfrm>
          <a:prstGeom prst="rect">
            <a:avLst/>
          </a:prstGeom>
          <a:solidFill>
            <a:schemeClr val="accent4">
              <a:lumMod val="20000"/>
              <a:lumOff val="8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3. </a:t>
            </a:r>
            <a:r>
              <a:rPr lang="en-US" altLang="en-US" sz="3200" dirty="0" err="1">
                <a:latin typeface="Times New Roman" panose="02020603050405020304" pitchFamily="18" charset="0"/>
                <a:cs typeface="Times New Roman" panose="02020603050405020304" pitchFamily="18" charset="0"/>
              </a:rPr>
              <a:t>Thế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Ngựa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xin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phép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mẹ</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đường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lắm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thấy</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đôi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cánh</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đâu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Ngựa</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gặp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Chỉ</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phiền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lúc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thấp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70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6096000" y="2857082"/>
            <a:ext cx="6030678" cy="40373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240683" y="370511"/>
            <a:ext cx="4170064" cy="1607737"/>
          </a:xfrm>
          <a:prstGeom prst="cloudCallout">
            <a:avLst>
              <a:gd name="adj1" fmla="val -18995"/>
              <a:gd name="adj2" fmla="val 188809"/>
            </a:avLst>
          </a:prstGeom>
          <a:ln>
            <a:solidFill>
              <a:schemeClr val="tx1"/>
            </a:solidFill>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mồi</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err="1">
                <a:solidFill>
                  <a:schemeClr val="tx1"/>
                </a:solidFill>
                <a:latin typeface="Times New Roman" panose="02020603050405020304" pitchFamily="18" charset="0"/>
                <a:cs typeface="Times New Roman" panose="02020603050405020304" pitchFamily="18" charset="0"/>
              </a:rPr>
              <a:t>ngon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Text Box 3">
            <a:extLst>
              <a:ext uri="{FF2B5EF4-FFF2-40B4-BE49-F238E27FC236}">
                <a16:creationId xmlns="" xmlns:a16="http://schemas.microsoft.com/office/drawing/2014/main" id="{E5544F1C-677F-45F3-BD7C-E21CDDCEFD51}"/>
              </a:ext>
            </a:extLst>
          </p:cNvPr>
          <p:cNvSpPr txBox="1">
            <a:spLocks noChangeArrowheads="1"/>
          </p:cNvSpPr>
          <p:nvPr/>
        </p:nvSpPr>
        <p:spPr bwMode="auto">
          <a:xfrm>
            <a:off x="65322" y="849010"/>
            <a:ext cx="5887304" cy="4524315"/>
          </a:xfrm>
          <a:prstGeom prst="rect">
            <a:avLst/>
          </a:prstGeom>
          <a:solidFill>
            <a:schemeClr val="accent2">
              <a:lumMod val="40000"/>
              <a:lumOff val="6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4. Bỗng có tiếng “ hú…ú…ú ” vẳng lên mỗi lúc một gần. Rồi từ trong bóng tối hiện ra một con Sói xám sừng sững  ngáng đường. Ngựa Trắng mếu máo gọi mẹ.</a:t>
            </a:r>
          </a:p>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Sói xám cười man rợ và nhảy chồm đến.</a:t>
            </a:r>
          </a:p>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 Ối ! …</a:t>
            </a:r>
          </a:p>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Không phải tiếng Ngựa Trắng thét lên mà là tiếng Sói Xám rống to. Một cái gì từ trên cao giáng rất mạnh xuống giữa trán Sói làm nó hốt hoảng cúp đuôi chạy mất.</a:t>
            </a:r>
          </a:p>
        </p:txBody>
      </p:sp>
    </p:spTree>
    <p:extLst>
      <p:ext uri="{BB962C8B-B14F-4D97-AF65-F5344CB8AC3E}">
        <p14:creationId xmlns:p14="http://schemas.microsoft.com/office/powerpoint/2010/main" val="42366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082" y="1976041"/>
            <a:ext cx="6177886" cy="463341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252161" y="102637"/>
            <a:ext cx="3002627" cy="1588575"/>
          </a:xfrm>
          <a:prstGeom prst="wedgeRoundRectCallout">
            <a:avLst>
              <a:gd name="adj1" fmla="val 61471"/>
              <a:gd name="adj2" fmla="val 140476"/>
              <a:gd name="adj3" fmla="val 16667"/>
            </a:avLst>
          </a:prstGeom>
          <a:ln>
            <a:solidFill>
              <a:schemeClr val="tx1"/>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Đừng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khóc</a:t>
            </a:r>
            <a:r>
              <a:rPr lang="en-US" sz="3200" b="1" dirty="0">
                <a:latin typeface="Times New Roman" panose="02020603050405020304" pitchFamily="18" charset="0"/>
                <a:cs typeface="Times New Roman" panose="02020603050405020304" pitchFamily="18" charset="0"/>
              </a:rPr>
              <a:t>, </a:t>
            </a:r>
          </a:p>
          <a:p>
            <a:pPr algn="ctr"/>
            <a:r>
              <a:rPr lang="en-US" sz="3200" b="1" dirty="0" err="1">
                <a:latin typeface="Times New Roman" panose="02020603050405020304" pitchFamily="18" charset="0"/>
                <a:cs typeface="Times New Roman" panose="02020603050405020304" pitchFamily="18" charset="0"/>
              </a:rPr>
              <a:t>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mẹ</a:t>
            </a:r>
            <a:r>
              <a:rPr lang="en-US" sz="3200" b="1" dirty="0">
                <a:latin typeface="Times New Roman" panose="02020603050405020304" pitchFamily="18" charset="0"/>
                <a:cs typeface="Times New Roman" panose="02020603050405020304" pitchFamily="18" charset="0"/>
              </a:rPr>
              <a:t>.</a:t>
            </a:r>
          </a:p>
        </p:txBody>
      </p:sp>
      <p:sp>
        <p:nvSpPr>
          <p:cNvPr id="3" name="Rounded Rectangular Callout 2"/>
          <p:cNvSpPr/>
          <p:nvPr/>
        </p:nvSpPr>
        <p:spPr>
          <a:xfrm>
            <a:off x="8723668" y="312618"/>
            <a:ext cx="3195376" cy="1004835"/>
          </a:xfrm>
          <a:prstGeom prst="wedgeRoundRectCallout">
            <a:avLst>
              <a:gd name="adj1" fmla="val 8708"/>
              <a:gd name="adj2" fmla="val 183515"/>
              <a:gd name="adj3" fmla="val 16667"/>
            </a:avLst>
          </a:prstGeom>
          <a:ln>
            <a:solidFill>
              <a:schemeClr val="tx1"/>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cánh</a:t>
            </a:r>
            <a:endParaRPr lang="en-US" sz="3200" b="1" dirty="0">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 xmlns:a16="http://schemas.microsoft.com/office/drawing/2014/main" id="{E050611D-B3F7-402E-9AAC-F466FD3298E7}"/>
              </a:ext>
            </a:extLst>
          </p:cNvPr>
          <p:cNvSpPr txBox="1">
            <a:spLocks noChangeArrowheads="1"/>
          </p:cNvSpPr>
          <p:nvPr/>
        </p:nvSpPr>
        <p:spPr bwMode="auto">
          <a:xfrm>
            <a:off x="316655" y="2696047"/>
            <a:ext cx="5436820" cy="3416320"/>
          </a:xfrm>
          <a:prstGeom prst="rect">
            <a:avLst/>
          </a:prstGeom>
          <a:solidFill>
            <a:schemeClr val="accent1">
              <a:lumMod val="40000"/>
              <a:lumOff val="6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Ngựa Trắng mở mắt thấy loang loáng bóng Đại Bàng Núi. Thì ra đúng lúc Sói vồ Ngựa, Đại Bàng từ trên cao đã lao tới kịp thời.</a:t>
            </a:r>
          </a:p>
        </p:txBody>
      </p:sp>
    </p:spTree>
    <p:extLst>
      <p:ext uri="{BB962C8B-B14F-4D97-AF65-F5344CB8AC3E}">
        <p14:creationId xmlns:p14="http://schemas.microsoft.com/office/powerpoint/2010/main" val="6546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12" descr="6">
            <a:extLst>
              <a:ext uri="{FF2B5EF4-FFF2-40B4-BE49-F238E27FC236}">
                <a16:creationId xmlns="" xmlns:a16="http://schemas.microsoft.com/office/drawing/2014/main" id="{8751878C-D98C-475E-ADC8-E0AD84AE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22" y="1218363"/>
            <a:ext cx="5447740" cy="54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2826188" y="1"/>
            <a:ext cx="3838470" cy="1794246"/>
          </a:xfrm>
          <a:prstGeom prst="wedgeRoundRectCallout">
            <a:avLst>
              <a:gd name="adj1" fmla="val 72807"/>
              <a:gd name="adj2" fmla="val 47636"/>
              <a:gd name="adj3" fmla="val 16667"/>
            </a:avLst>
          </a:prstGeom>
          <a:solidFill>
            <a:schemeClr val="accent4">
              <a:lumMod val="40000"/>
              <a:lumOff val="60000"/>
            </a:schemeClr>
          </a:solidFill>
          <a:ln>
            <a:solidFill>
              <a:schemeClr val="tx1"/>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a:t>
            </a:r>
          </a:p>
        </p:txBody>
      </p:sp>
      <p:sp>
        <p:nvSpPr>
          <p:cNvPr id="5" name="Text Box 2">
            <a:extLst>
              <a:ext uri="{FF2B5EF4-FFF2-40B4-BE49-F238E27FC236}">
                <a16:creationId xmlns="" xmlns:a16="http://schemas.microsoft.com/office/drawing/2014/main" id="{3D8B9069-204A-4219-965C-A00483267DF5}"/>
              </a:ext>
            </a:extLst>
          </p:cNvPr>
          <p:cNvSpPr txBox="1">
            <a:spLocks noChangeArrowheads="1"/>
          </p:cNvSpPr>
          <p:nvPr/>
        </p:nvSpPr>
        <p:spPr bwMode="auto">
          <a:xfrm>
            <a:off x="32982" y="2002442"/>
            <a:ext cx="6545240" cy="4401205"/>
          </a:xfrm>
          <a:prstGeom prst="rect">
            <a:avLst/>
          </a:prstGeom>
          <a:solidFill>
            <a:schemeClr val="accent1">
              <a:lumMod val="20000"/>
              <a:lumOff val="8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5. Ngựa Trắng lại khóc, gọi mẹ. Đại Bàng Núi vỗ nhẹ cánh dỗ dành :</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 Đừng khóc ! Anh đưa về với mẹ !</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 Nhưng mà em không có cánh !</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Đại Bàng cười, chỉ vào bốn chân ngựa : </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 Cánh của em đấy chứ đâu ! Nếu phi nước đại, em còn “ bay ” nhanh hơn cả anh nữa ấy chứ ! </a:t>
            </a:r>
          </a:p>
        </p:txBody>
      </p:sp>
      <p:sp>
        <p:nvSpPr>
          <p:cNvPr id="6" name="Text Box 3">
            <a:extLst>
              <a:ext uri="{FF2B5EF4-FFF2-40B4-BE49-F238E27FC236}">
                <a16:creationId xmlns="" xmlns:a16="http://schemas.microsoft.com/office/drawing/2014/main" id="{1297A0B4-537A-4304-9B40-510845B174B2}"/>
              </a:ext>
            </a:extLst>
          </p:cNvPr>
          <p:cNvSpPr txBox="1">
            <a:spLocks noChangeArrowheads="1"/>
          </p:cNvSpPr>
          <p:nvPr/>
        </p:nvSpPr>
        <p:spPr bwMode="auto">
          <a:xfrm>
            <a:off x="166038" y="2426579"/>
            <a:ext cx="6273422" cy="2369880"/>
          </a:xfrm>
          <a:prstGeom prst="rect">
            <a:avLst/>
          </a:prstGeom>
          <a:solidFill>
            <a:schemeClr val="accent2">
              <a:lumMod val="20000"/>
              <a:lumOff val="80000"/>
            </a:schemeClr>
          </a:solidFill>
          <a:ln>
            <a:solidFill>
              <a:schemeClr val="tx1"/>
            </a:solidFill>
          </a:ln>
          <a:scene3d>
            <a:camera prst="orthographicFront"/>
            <a:lightRig rig="threePt" dir="t"/>
          </a:scene3d>
          <a:sp3d>
            <a:bevelT prst="angle"/>
          </a:sp3d>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40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6. Đại Bàng Núi sải cánh. Ngựa Trắng chồm lên và thấy bốn  chân mình thật sự bay như Đại Bàng.</a:t>
            </a:r>
          </a:p>
        </p:txBody>
      </p:sp>
    </p:spTree>
    <p:extLst>
      <p:ext uri="{BB962C8B-B14F-4D97-AF65-F5344CB8AC3E}">
        <p14:creationId xmlns:p14="http://schemas.microsoft.com/office/powerpoint/2010/main" val="33312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7" y="1153415"/>
            <a:ext cx="3907971" cy="281008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556" y="1130488"/>
            <a:ext cx="3777343" cy="283300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7" y="1153415"/>
            <a:ext cx="3940629" cy="281008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30627" y="4042123"/>
            <a:ext cx="3913451" cy="2619934"/>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4042123"/>
            <a:ext cx="3784547" cy="2619934"/>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4042122"/>
            <a:ext cx="3953313" cy="2619935"/>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0"/>
            <a:ext cx="7328994" cy="923330"/>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Đôi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cánh</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Ngựa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Trắng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26643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915</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Tâm Như</dc:creator>
  <cp:lastModifiedBy>Admin</cp:lastModifiedBy>
  <cp:revision>27</cp:revision>
  <dcterms:created xsi:type="dcterms:W3CDTF">2021-03-31T06:42:09Z</dcterms:created>
  <dcterms:modified xsi:type="dcterms:W3CDTF">2022-03-30T11:56:23Z</dcterms:modified>
</cp:coreProperties>
</file>