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75" r:id="rId4"/>
    <p:sldId id="293" r:id="rId5"/>
    <p:sldId id="294" r:id="rId6"/>
    <p:sldId id="295" r:id="rId7"/>
    <p:sldId id="309" r:id="rId8"/>
    <p:sldId id="310" r:id="rId9"/>
    <p:sldId id="304" r:id="rId10"/>
    <p:sldId id="313" r:id="rId11"/>
    <p:sldId id="312" r:id="rId12"/>
    <p:sldId id="306" r:id="rId13"/>
    <p:sldId id="307" r:id="rId14"/>
    <p:sldId id="308" r:id="rId15"/>
  </p:sldIdLst>
  <p:sldSz cx="12192000" cy="6858000"/>
  <p:notesSz cx="6858000" cy="9144000"/>
  <p:embeddedFontLst>
    <p:embeddedFont>
      <p:font typeface="HP001 4 hàng" panose="020B0603050302020204" pitchFamily="34" charset="0"/>
      <p:regular r:id="rId17"/>
      <p:bold r:id="rId18"/>
    </p:embeddedFont>
    <p:embeddedFont>
      <p:font typeface="HP001 5 hàng" panose="020B0603050302020204" pitchFamily="34" charset="0"/>
      <p:regular r:id="rId19"/>
      <p:bold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SimSun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estrial" panose="020B0604020202020204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4002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5.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80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510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694</a:t>
            </a: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55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3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6. 		Tóm tắt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" y="-752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680887" y="22676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405181" y="1778887"/>
            <a:ext cx="11304597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4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trăm </a:t>
            </a:r>
            <a:r>
              <a:rPr lang="en-US" altLang="zh-CN" sz="44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 trăm, chục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sang </a:t>
            </a:r>
            <a:r>
              <a:rPr lang="en-US" altLang="zh-CN" sz="44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lang="en-US" altLang="zh-CN" sz="4400" kern="12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875017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22367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3, 4, 5, 6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59).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 algn="ctr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 </a:t>
            </a:r>
            <a:r>
              <a:rPr lang="en-US" sz="4000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000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(không nhớ) trong phạm vi 1000</a:t>
            </a:r>
          </a:p>
          <a:p>
            <a:pPr lvl="0" algn="ctr">
              <a:buClr>
                <a:srgbClr val="FF0000"/>
              </a:buClr>
              <a:buSzPts val="4800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(trang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 1000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59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đặt tính và thực hiện phép cộng (không nhớ) trong phạm vi 1000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 kiến thức, kĩ năng về phép cộng đã học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vào giải bài tập, các bài toán thực tế liên quan đến phép cộng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(không nhớ) trong phạm vi 1000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34024"/>
            <a:ext cx="11519450" cy="3423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7261" y="2561700"/>
            <a:ext cx="504066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28" y="2461217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3195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879726"/>
            <a:ext cx="11518603" cy="21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7978" y="5144127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140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061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772" y="511603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9330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064" y="510393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2958" y="513079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5120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9991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02927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25089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9485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47727"/>
            <a:ext cx="11204123" cy="3418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7647" y="2561700"/>
            <a:ext cx="423679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6536" y="2491361"/>
            <a:ext cx="190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579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4012974"/>
            <a:ext cx="11290614" cy="22672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952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689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610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6736" y="545746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8898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19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7862" y="54365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40024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94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5.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80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510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694</a:t>
            </a: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55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3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8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0"/>
            <a:ext cx="11839575" cy="2040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8637" y="1123950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82275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687" y="1576337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42625" y="1576335"/>
            <a:ext cx="544619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369" y="2055813"/>
            <a:ext cx="264809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4002824" y="2492939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Tóm tắt</a:t>
            </a:r>
          </a:p>
          <a:p>
            <a:r>
              <a:rPr lang="en-US" sz="2800" smtClean="0"/>
              <a:t>Lớp 2A : … bức ảnh</a:t>
            </a:r>
          </a:p>
          <a:p>
            <a:r>
              <a:rPr lang="en-US" sz="2800" smtClean="0"/>
              <a:t>Lớp 2B : … bức ảnh</a:t>
            </a:r>
          </a:p>
          <a:p>
            <a:r>
              <a:rPr lang="en-US" sz="2800" smtClean="0"/>
              <a:t>Hai lớp :  ?  bức ảnh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 flipH="1">
            <a:off x="2327096" y="4514982"/>
            <a:ext cx="7185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Bài giải</a:t>
            </a:r>
          </a:p>
          <a:p>
            <a:pPr algn="ctr"/>
            <a:r>
              <a:rPr lang="en-US" sz="2800" smtClean="0"/>
              <a:t>Hai lớp …………………………………..</a:t>
            </a:r>
          </a:p>
          <a:p>
            <a:pPr algn="ctr"/>
            <a:r>
              <a:rPr lang="en-US" sz="2800" smtClean="0"/>
              <a:t>…… + …… = …… (bức ảnh)</a:t>
            </a:r>
          </a:p>
          <a:p>
            <a:pPr algn="ctr"/>
            <a:r>
              <a:rPr lang="en-US" sz="2800" smtClean="0"/>
              <a:t>Đáp số: …. bức ảnh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2195363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361</Words>
  <Application>Microsoft Office PowerPoint</Application>
  <PresentationFormat>Widescreen</PresentationFormat>
  <Paragraphs>81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HP001 4 hàng</vt:lpstr>
      <vt:lpstr>HP001 5 hàng</vt:lpstr>
      <vt:lpstr>微软雅黑</vt:lpstr>
      <vt:lpstr>Arial</vt:lpstr>
      <vt:lpstr>SimSun</vt:lpstr>
      <vt:lpstr>Calibri</vt:lpstr>
      <vt:lpstr>Questrial</vt:lpstr>
      <vt:lpstr>1_Office Theme</vt:lpstr>
      <vt:lpstr>3_Office Theme</vt:lpstr>
      <vt:lpstr>PowerPoint Presentation</vt:lpstr>
      <vt:lpstr>PowerPoint Presentation</vt:lpstr>
      <vt:lpstr>Thứ năm ngày 31 tháng 3 năm 2022</vt:lpstr>
      <vt:lpstr>PowerPoint Presentation</vt:lpstr>
      <vt:lpstr>PowerPoint Presentation</vt:lpstr>
      <vt:lpstr>PowerPoint Presentation</vt:lpstr>
      <vt:lpstr>PowerPoint Presentation</vt:lpstr>
      <vt:lpstr>Thứ năm ngày 31 tháng 3 năm 2022</vt:lpstr>
      <vt:lpstr>PowerPoint Presentation</vt:lpstr>
      <vt:lpstr>Thứ năm ngày 31 tháng 3 năm 2022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</cp:revision>
  <dcterms:created xsi:type="dcterms:W3CDTF">2021-05-10T04:25:00Z</dcterms:created>
  <dcterms:modified xsi:type="dcterms:W3CDTF">2022-03-28T04:27:50Z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