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3" r:id="rId6"/>
    <p:sldId id="276" r:id="rId7"/>
    <p:sldId id="277" r:id="rId8"/>
    <p:sldId id="278" r:id="rId9"/>
    <p:sldId id="279" r:id="rId10"/>
    <p:sldId id="280" r:id="rId11"/>
    <p:sldId id="264" r:id="rId12"/>
    <p:sldId id="2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Vật Liệu Nền Bút Chì đầy Màu Sắc đơn Giản, Màu Chì, Màu Sắc, Bút Chì Hình  nền Vector để tải xuống miễn phí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23"/>
            <a:ext cx="12058419" cy="5397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30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51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665" y="1867300"/>
            <a:ext cx="7775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5345" y="186710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19" y="2749511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0530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351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665" y="32674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345" y="32672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30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351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665" y="47060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5345" y="470587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01" y="4158664"/>
            <a:ext cx="11772299" cy="1448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80552" y="2038125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61434" y="3052527"/>
            <a:ext cx="11063755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56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 chung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57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(56)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Luyện tập chung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(56)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4153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đọc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trong phạm vi 1000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có ba chữ số thành các trăm, chục, đơn vị.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Biểu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diễn số có ba chữ số trên tia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Phát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941" y="2400500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7569" y="2400500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8079" y="2400500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2576" y="2400500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0941" y="4067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7569" y="4067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8079" y="4067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2576" y="4067375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941" y="5591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7569" y="5591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8079" y="5591375"/>
            <a:ext cx="450572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2576" y="5591375"/>
            <a:ext cx="924861" cy="589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" y="1698579"/>
            <a:ext cx="11861957" cy="3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28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Luyện tập chung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(56)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 1.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-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Số 451 gồm … trăm, … chục và … đơn vị.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-  Số 308 gồm 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-  Số 270 gồm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………………………………………………………..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" y="1269954"/>
            <a:ext cx="11861957" cy="327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926" y="2076650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0901" y="2095900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2176" y="2095900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32" y="266831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307" y="2687562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6582" y="2687562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332" y="3313480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307" y="3299695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2307" y="3279224"/>
            <a:ext cx="9925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81525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229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28 tháng 3 năm 2022</vt:lpstr>
      <vt:lpstr>PowerPoint Presentation</vt:lpstr>
      <vt:lpstr>PowerPoint Presentation</vt:lpstr>
      <vt:lpstr>PowerPoint Presentation</vt:lpstr>
      <vt:lpstr>PowerPoint Presentation</vt:lpstr>
      <vt:lpstr>Thứ hai ngày 28 tháng 3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2022-03-07T10:06:20Z</dcterms:created>
  <dcterms:modified xsi:type="dcterms:W3CDTF">2022-03-22T04:06:48Z</dcterms:modified>
</cp:coreProperties>
</file>