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68" r:id="rId2"/>
    <p:sldMasterId id="2147483780" r:id="rId3"/>
    <p:sldMasterId id="2147483793" r:id="rId4"/>
  </p:sldMasterIdLst>
  <p:notesMasterIdLst>
    <p:notesMasterId r:id="rId45"/>
  </p:notesMasterIdLst>
  <p:sldIdLst>
    <p:sldId id="370" r:id="rId5"/>
    <p:sldId id="301" r:id="rId6"/>
    <p:sldId id="328" r:id="rId7"/>
    <p:sldId id="325" r:id="rId8"/>
    <p:sldId id="326" r:id="rId9"/>
    <p:sldId id="330" r:id="rId10"/>
    <p:sldId id="331" r:id="rId11"/>
    <p:sldId id="332" r:id="rId12"/>
    <p:sldId id="333" r:id="rId13"/>
    <p:sldId id="334" r:id="rId14"/>
    <p:sldId id="335" r:id="rId15"/>
    <p:sldId id="338" r:id="rId16"/>
    <p:sldId id="339" r:id="rId17"/>
    <p:sldId id="341" r:id="rId18"/>
    <p:sldId id="343" r:id="rId19"/>
    <p:sldId id="344" r:id="rId20"/>
    <p:sldId id="345" r:id="rId21"/>
    <p:sldId id="346" r:id="rId22"/>
    <p:sldId id="351" r:id="rId23"/>
    <p:sldId id="350" r:id="rId24"/>
    <p:sldId id="349" r:id="rId25"/>
    <p:sldId id="348" r:id="rId26"/>
    <p:sldId id="352" r:id="rId27"/>
    <p:sldId id="309" r:id="rId28"/>
    <p:sldId id="354" r:id="rId29"/>
    <p:sldId id="313" r:id="rId30"/>
    <p:sldId id="355" r:id="rId31"/>
    <p:sldId id="356" r:id="rId32"/>
    <p:sldId id="357" r:id="rId33"/>
    <p:sldId id="358" r:id="rId34"/>
    <p:sldId id="359" r:id="rId35"/>
    <p:sldId id="360" r:id="rId36"/>
    <p:sldId id="361" r:id="rId37"/>
    <p:sldId id="362" r:id="rId38"/>
    <p:sldId id="363" r:id="rId39"/>
    <p:sldId id="364" r:id="rId40"/>
    <p:sldId id="365" r:id="rId41"/>
    <p:sldId id="366" r:id="rId42"/>
    <p:sldId id="367" r:id="rId43"/>
    <p:sldId id="368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8" autoAdjust="0"/>
    <p:restoredTop sz="99462" autoAdjust="0"/>
  </p:normalViewPr>
  <p:slideViewPr>
    <p:cSldViewPr snapToGrid="0">
      <p:cViewPr>
        <p:scale>
          <a:sx n="70" d="100"/>
          <a:sy n="70" d="100"/>
        </p:scale>
        <p:origin x="-1184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7E8C0F-FDFE-4B8C-9147-5A651228002B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C974C7-FD12-4DF6-A54A-FDD4D20324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47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205BF89-2740-44DB-8DBE-1C3E49E067DE}" type="slidenum">
              <a:rPr lang="en-US" altLang="en-US" sz="1200">
                <a:solidFill>
                  <a:prstClr val="black"/>
                </a:solidFill>
              </a:rPr>
              <a:pPr eaLnBrk="1" hangingPunct="1"/>
              <a:t>37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EFF834B-729F-4773-AE5E-55A2AE13B407}" type="slidenum">
              <a:rPr lang="en-US" altLang="en-US" sz="1200">
                <a:solidFill>
                  <a:prstClr val="black"/>
                </a:solidFill>
              </a:rPr>
              <a:pPr eaLnBrk="1" hangingPunct="1"/>
              <a:t>38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5E79800-EC0E-4DFE-BB9E-FDE225D7B989}" type="slidenum">
              <a:rPr lang="en-US" altLang="en-US" sz="1200">
                <a:solidFill>
                  <a:prstClr val="black"/>
                </a:solidFill>
              </a:rPr>
              <a:pPr eaLnBrk="1" hangingPunct="1"/>
              <a:t>39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77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6999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6999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49FCB0E9-FB96-45CC-8635-4AD2B2585DF6}" type="slidenum">
              <a:rPr lang="en-US" alt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587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D6545-2F9F-4499-8F11-E9CE368E7F4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436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A1F1A-21FD-4EFA-9006-738D274B243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505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7ACAE-D220-4E53-BACC-FB76E5B6024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755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BD61E-0B04-4E31-BA89-9618E8D33B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850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F775E-1C1E-48D4-B290-FFDF70515F3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889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CB15A-3353-41E2-806B-5085A3456F5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2737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556A0-808A-49F1-AC81-8A706A419F5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37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FAE0D-A7C7-4041-B024-C6389D7C987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6870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8FA14-0D4A-4F75-A31B-900198A3248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2327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52D53-FA30-4C70-A5FC-4D21AB8ED77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1350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91F4A-7CD6-4876-BD6F-2BEA5DB0414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342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2CD21-4B2C-4F6C-9C1F-194E7151FBD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7233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DCC0B-241E-46C1-91EF-69147AAA5C1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5983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8D351-18B2-40FD-8753-55661DD9DE0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1823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87FB5-5089-4B22-8F81-7FCF428EFAC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8281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B5C64-40C7-4993-B31F-D3BE078C492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9625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74B7C-3112-480B-ACA4-D11EC89B24F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15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7989A-F9BA-4026-A77B-F01F448460C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9701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679E3-6F42-45A6-8239-0BC82E4624C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976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BE6B9-0E2D-4812-A8C9-487F92809D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9993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152400"/>
            <a:ext cx="76962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3BDA9-4C89-4C90-AB95-E66E572D7C7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5341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F99F4-4A95-4CCA-B4FC-1C288CAF8B4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326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F232F5DB-55DE-40A2-8A25-DFDA17538613}" type="datetimeFigureOut">
              <a:rPr lang="en-US"/>
              <a:pPr>
                <a:defRPr/>
              </a:pPr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5C0363E1-AEB9-493E-A885-1599B900E3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965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F37E1486-AA0E-46FB-AAE3-ADE9C81BD334}" type="datetimeFigureOut">
              <a:rPr lang="en-US"/>
              <a:pPr>
                <a:defRPr/>
              </a:pPr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4F58ABC3-DB3E-42AD-91D6-073AC9FCC4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57465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A1A8EF5D-98C5-40B9-A90D-A216EC479C6E}" type="datetimeFigureOut">
              <a:rPr lang="en-US"/>
              <a:pPr>
                <a:defRPr/>
              </a:pPr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37C82D76-1B0D-48E1-BD8D-A03803F9B5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40483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7D309E2C-E13F-44D6-BE64-D7E63CDD72CE}" type="datetimeFigureOut">
              <a:rPr lang="en-US"/>
              <a:pPr>
                <a:defRPr/>
              </a:pPr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DA16DD18-8B10-4C24-9793-297B6B4BBD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70421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8AB28DD5-B116-419E-9A77-570A3E8A4260}" type="datetimeFigureOut">
              <a:rPr lang="en-US"/>
              <a:pPr>
                <a:defRPr/>
              </a:pPr>
              <a:t>3/25/2022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6875869A-11F9-499E-8DF3-827A022FB4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6283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4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624AE2DD-F5B6-4C4A-BD91-93803CE8D2A3}" type="datetimeFigureOut">
              <a:rPr lang="en-US"/>
              <a:pPr>
                <a:defRPr/>
              </a:pPr>
              <a:t>3/25/2022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63EB30F8-5912-47F8-81B7-57B2E91D23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438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CB859543-8AF4-41DF-8100-824BACF3132A}" type="datetimeFigureOut">
              <a:rPr lang="en-US"/>
              <a:pPr>
                <a:defRPr/>
              </a:pPr>
              <a:t>3/25/2022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19014D5D-9889-4679-A0E2-B8890F9995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93538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B3886E95-A257-4D3D-9CB9-2E965F64F611}" type="datetimeFigureOut">
              <a:rPr lang="en-US"/>
              <a:pPr>
                <a:defRPr/>
              </a:pPr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0BB45B78-092A-4FF1-9AAD-F0FFE3355E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3651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17B8D11E-65EB-44E1-8872-5239021987C1}" type="datetimeFigureOut">
              <a:rPr lang="en-US"/>
              <a:pPr>
                <a:defRPr/>
              </a:pPr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7ED972EB-2A92-4DE2-8A48-3EF6D1CE7C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87152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423FDCF1-D55D-4BBC-A626-50996375BB5B}" type="datetimeFigureOut">
              <a:rPr lang="en-US"/>
              <a:pPr>
                <a:defRPr/>
              </a:pPr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E5F2660C-F2F9-46C7-A3D5-86532CA148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01239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6C42B67D-5C14-4D10-BFD2-B271CF0D2227}" type="datetimeFigureOut">
              <a:rPr lang="en-US"/>
              <a:pPr>
                <a:defRPr/>
              </a:pPr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Arial" charset="0"/>
              </a:defRPr>
            </a:lvl1pPr>
          </a:lstStyle>
          <a:p>
            <a:pPr>
              <a:defRPr/>
            </a:pPr>
            <a:fld id="{CEDB0F2D-351E-4947-A7BB-3C38B6D678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0509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19E5-1501-42FE-B382-323325BC6520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419E5-1501-42FE-B382-323325BC6520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7CA4B-11E8-4407-82A6-3BC261996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US" altLang="en-US" sz="2400" smtClean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US" altLang="en-US" sz="2400" smtClean="0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US" altLang="en-US" sz="2400" smtClean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US" altLang="en-US" sz="2400" smtClean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US" altLang="en-US" sz="2400" smtClean="0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US" altLang="en-US" sz="2400" smtClean="0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US" altLang="en-US" sz="2400" smtClean="0">
              <a:solidFill>
                <a:srgbClr val="000000"/>
              </a:solidFill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6897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897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897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A676D8-B628-4C5F-B8CC-506A8E613AD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75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1162050 w 2903"/>
              <a:gd name="T1" fmla="*/ 244856 h 3686"/>
              <a:gd name="T2" fmla="*/ 1026751 w 2903"/>
              <a:gd name="T3" fmla="*/ 45239 h 3686"/>
              <a:gd name="T4" fmla="*/ 897056 w 2903"/>
              <a:gd name="T5" fmla="*/ 0 h 3686"/>
              <a:gd name="T6" fmla="*/ 44032 w 2903"/>
              <a:gd name="T7" fmla="*/ 1589585 h 3686"/>
              <a:gd name="T8" fmla="*/ 44032 w 2903"/>
              <a:gd name="T9" fmla="*/ 1825394 h 3686"/>
              <a:gd name="T10" fmla="*/ 0 w 2903"/>
              <a:gd name="T11" fmla="*/ 2053285 h 3686"/>
              <a:gd name="T12" fmla="*/ 28821 w 2903"/>
              <a:gd name="T13" fmla="*/ 2084387 h 3686"/>
              <a:gd name="T14" fmla="*/ 176529 w 2903"/>
              <a:gd name="T15" fmla="*/ 1897211 h 3686"/>
              <a:gd name="T16" fmla="*/ 296217 w 2903"/>
              <a:gd name="T17" fmla="*/ 1825394 h 3686"/>
              <a:gd name="T18" fmla="*/ 1162050 w 2903"/>
              <a:gd name="T19" fmla="*/ 244856 h 3686"/>
              <a:gd name="T20" fmla="*/ 1162050 w 2903"/>
              <a:gd name="T21" fmla="*/ 244856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5872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872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872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9CEE98-4330-4EE2-A53B-A679AE6CDCD3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56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917850 w 2911"/>
              <a:gd name="T1" fmla="*/ 0 h 3703"/>
              <a:gd name="T2" fmla="*/ 52037 w 2911"/>
              <a:gd name="T3" fmla="*/ 1605520 h 3703"/>
              <a:gd name="T4" fmla="*/ 52437 w 2911"/>
              <a:gd name="T5" fmla="*/ 1812794 h 3703"/>
              <a:gd name="T6" fmla="*/ 0 w 2911"/>
              <a:gd name="T7" fmla="*/ 2057445 h 3703"/>
              <a:gd name="T8" fmla="*/ 20014 w 2911"/>
              <a:gd name="T9" fmla="*/ 2097087 h 3703"/>
              <a:gd name="T10" fmla="*/ 168920 w 2911"/>
              <a:gd name="T11" fmla="*/ 1898308 h 3703"/>
              <a:gd name="T12" fmla="*/ 305416 w 2911"/>
              <a:gd name="T13" fmla="*/ 1823554 h 3703"/>
              <a:gd name="T14" fmla="*/ 1165225 w 2911"/>
              <a:gd name="T15" fmla="*/ 242385 h 3703"/>
              <a:gd name="T16" fmla="*/ 1036334 w 2911"/>
              <a:gd name="T17" fmla="*/ 54367 h 3703"/>
              <a:gd name="T18" fmla="*/ 917850 w 2911"/>
              <a:gd name="T19" fmla="*/ 0 h 3703"/>
              <a:gd name="T20" fmla="*/ 917850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7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1406370 h 2777"/>
              <a:gd name="T2" fmla="*/ 172990 w 2561"/>
              <a:gd name="T3" fmla="*/ 1444854 h 2777"/>
              <a:gd name="T4" fmla="*/ 294723 w 2561"/>
              <a:gd name="T5" fmla="*/ 1571625 h 2777"/>
              <a:gd name="T6" fmla="*/ 1025525 w 2561"/>
              <a:gd name="T7" fmla="*/ 225811 h 2777"/>
              <a:gd name="T8" fmla="*/ 848130 w 2561"/>
              <a:gd name="T9" fmla="*/ 46407 h 2777"/>
              <a:gd name="T10" fmla="*/ 760034 w 2561"/>
              <a:gd name="T11" fmla="*/ 0 h 2777"/>
              <a:gd name="T12" fmla="*/ 0 w 2561"/>
              <a:gd name="T13" fmla="*/ 1406370 h 2777"/>
              <a:gd name="T14" fmla="*/ 0 w 2561"/>
              <a:gd name="T15" fmla="*/ 1406370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058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2075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794 w 2177"/>
                <a:gd name="T1" fmla="*/ 630 h 1298"/>
                <a:gd name="T2" fmla="*/ 710 w 2177"/>
                <a:gd name="T3" fmla="*/ 553 h 1298"/>
                <a:gd name="T4" fmla="*/ 666 w 2177"/>
                <a:gd name="T5" fmla="*/ 239 h 1298"/>
                <a:gd name="T6" fmla="*/ 1070 w 2177"/>
                <a:gd name="T7" fmla="*/ 165 h 1298"/>
                <a:gd name="T8" fmla="*/ 1089 w 2177"/>
                <a:gd name="T9" fmla="*/ 102 h 1298"/>
                <a:gd name="T10" fmla="*/ 1050 w 2177"/>
                <a:gd name="T11" fmla="*/ 50 h 1298"/>
                <a:gd name="T12" fmla="*/ 638 w 2177"/>
                <a:gd name="T13" fmla="*/ 106 h 1298"/>
                <a:gd name="T14" fmla="*/ 610 w 2177"/>
                <a:gd name="T15" fmla="*/ 16 h 1298"/>
                <a:gd name="T16" fmla="*/ 543 w 2177"/>
                <a:gd name="T17" fmla="*/ 0 h 1298"/>
                <a:gd name="T18" fmla="*/ 479 w 2177"/>
                <a:gd name="T19" fmla="*/ 14 h 1298"/>
                <a:gd name="T20" fmla="*/ 444 w 2177"/>
                <a:gd name="T21" fmla="*/ 53 h 1298"/>
                <a:gd name="T22" fmla="*/ 469 w 2177"/>
                <a:gd name="T23" fmla="*/ 143 h 1298"/>
                <a:gd name="T24" fmla="*/ 330 w 2177"/>
                <a:gd name="T25" fmla="*/ 221 h 1298"/>
                <a:gd name="T26" fmla="*/ 492 w 2177"/>
                <a:gd name="T27" fmla="*/ 237 h 1298"/>
                <a:gd name="T28" fmla="*/ 556 w 2177"/>
                <a:gd name="T29" fmla="*/ 445 h 1298"/>
                <a:gd name="T30" fmla="*/ 71 w 2177"/>
                <a:gd name="T31" fmla="*/ 235 h 1298"/>
                <a:gd name="T32" fmla="*/ 23 w 2177"/>
                <a:gd name="T33" fmla="*/ 255 h 1298"/>
                <a:gd name="T34" fmla="*/ 0 w 2177"/>
                <a:gd name="T35" fmla="*/ 318 h 1298"/>
                <a:gd name="T36" fmla="*/ 28 w 2177"/>
                <a:gd name="T37" fmla="*/ 390 h 1298"/>
                <a:gd name="T38" fmla="*/ 570 w 2177"/>
                <a:gd name="T39" fmla="*/ 644 h 1298"/>
                <a:gd name="T40" fmla="*/ 689 w 2177"/>
                <a:gd name="T41" fmla="*/ 628 h 1298"/>
                <a:gd name="T42" fmla="*/ 785 w 2177"/>
                <a:gd name="T43" fmla="*/ 649 h 1298"/>
                <a:gd name="T44" fmla="*/ 794 w 2177"/>
                <a:gd name="T45" fmla="*/ 630 h 1298"/>
                <a:gd name="T46" fmla="*/ 794 w 2177"/>
                <a:gd name="T47" fmla="*/ 630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76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4 h 258"/>
                <a:gd name="T2" fmla="*/ 60 w 143"/>
                <a:gd name="T3" fmla="*/ 0 h 258"/>
                <a:gd name="T4" fmla="*/ 71 w 143"/>
                <a:gd name="T5" fmla="*/ 117 h 258"/>
                <a:gd name="T6" fmla="*/ 4 w 143"/>
                <a:gd name="T7" fmla="*/ 129 h 258"/>
                <a:gd name="T8" fmla="*/ 0 w 143"/>
                <a:gd name="T9" fmla="*/ 4 h 258"/>
                <a:gd name="T10" fmla="*/ 0 w 143"/>
                <a:gd name="T11" fmla="*/ 4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77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68 w 1586"/>
                <a:gd name="T1" fmla="*/ 0 h 821"/>
                <a:gd name="T2" fmla="*/ 665 w 1586"/>
                <a:gd name="T3" fmla="*/ 259 h 821"/>
                <a:gd name="T4" fmla="*/ 713 w 1586"/>
                <a:gd name="T5" fmla="*/ 319 h 821"/>
                <a:gd name="T6" fmla="*/ 792 w 1586"/>
                <a:gd name="T7" fmla="*/ 396 h 821"/>
                <a:gd name="T8" fmla="*/ 782 w 1586"/>
                <a:gd name="T9" fmla="*/ 410 h 821"/>
                <a:gd name="T10" fmla="*/ 674 w 1586"/>
                <a:gd name="T11" fmla="*/ 393 h 821"/>
                <a:gd name="T12" fmla="*/ 572 w 1586"/>
                <a:gd name="T13" fmla="*/ 405 h 821"/>
                <a:gd name="T14" fmla="*/ 21 w 1586"/>
                <a:gd name="T15" fmla="*/ 149 h 821"/>
                <a:gd name="T16" fmla="*/ 0 w 1586"/>
                <a:gd name="T17" fmla="*/ 75 h 821"/>
                <a:gd name="T18" fmla="*/ 23 w 1586"/>
                <a:gd name="T19" fmla="*/ 16 h 821"/>
                <a:gd name="T20" fmla="*/ 68 w 1586"/>
                <a:gd name="T21" fmla="*/ 0 h 821"/>
                <a:gd name="T22" fmla="*/ 6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78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163 h 747"/>
                <a:gd name="T2" fmla="*/ 461 w 1049"/>
                <a:gd name="T3" fmla="*/ 374 h 747"/>
                <a:gd name="T4" fmla="*/ 470 w 1049"/>
                <a:gd name="T5" fmla="*/ 267 h 747"/>
                <a:gd name="T6" fmla="*/ 525 w 1049"/>
                <a:gd name="T7" fmla="*/ 211 h 747"/>
                <a:gd name="T8" fmla="*/ 39 w 1049"/>
                <a:gd name="T9" fmla="*/ 0 h 747"/>
                <a:gd name="T10" fmla="*/ 0 w 1049"/>
                <a:gd name="T11" fmla="*/ 64 h 747"/>
                <a:gd name="T12" fmla="*/ 0 w 1049"/>
                <a:gd name="T13" fmla="*/ 163 h 747"/>
                <a:gd name="T14" fmla="*/ 0 w 1049"/>
                <a:gd name="T15" fmla="*/ 163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79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14 h 241"/>
                <a:gd name="T2" fmla="*/ 79 w 272"/>
                <a:gd name="T3" fmla="*/ 0 h 241"/>
                <a:gd name="T4" fmla="*/ 125 w 272"/>
                <a:gd name="T5" fmla="*/ 18 h 241"/>
                <a:gd name="T6" fmla="*/ 135 w 272"/>
                <a:gd name="T7" fmla="*/ 70 h 241"/>
                <a:gd name="T8" fmla="*/ 81 w 272"/>
                <a:gd name="T9" fmla="*/ 73 h 241"/>
                <a:gd name="T10" fmla="*/ 16 w 272"/>
                <a:gd name="T11" fmla="*/ 121 h 241"/>
                <a:gd name="T12" fmla="*/ 0 w 272"/>
                <a:gd name="T13" fmla="*/ 14 h 241"/>
                <a:gd name="T14" fmla="*/ 0 w 272"/>
                <a:gd name="T15" fmla="*/ 14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80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76 w 152"/>
                <a:gd name="T1" fmla="*/ 2 h 224"/>
                <a:gd name="T2" fmla="*/ 76 w 152"/>
                <a:gd name="T3" fmla="*/ 112 h 224"/>
                <a:gd name="T4" fmla="*/ 0 w 152"/>
                <a:gd name="T5" fmla="*/ 4 h 224"/>
                <a:gd name="T6" fmla="*/ 36 w 152"/>
                <a:gd name="T7" fmla="*/ 0 h 224"/>
                <a:gd name="T8" fmla="*/ 76 w 152"/>
                <a:gd name="T9" fmla="*/ 2 h 224"/>
                <a:gd name="T10" fmla="*/ 76 w 152"/>
                <a:gd name="T11" fmla="*/ 2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81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40 h 764"/>
                <a:gd name="T2" fmla="*/ 44 w 386"/>
                <a:gd name="T3" fmla="*/ 0 h 764"/>
                <a:gd name="T4" fmla="*/ 116 w 386"/>
                <a:gd name="T5" fmla="*/ 3 h 764"/>
                <a:gd name="T6" fmla="*/ 193 w 386"/>
                <a:gd name="T7" fmla="*/ 383 h 764"/>
                <a:gd name="T8" fmla="*/ 140 w 386"/>
                <a:gd name="T9" fmla="*/ 361 h 764"/>
                <a:gd name="T10" fmla="*/ 76 w 386"/>
                <a:gd name="T11" fmla="*/ 339 h 764"/>
                <a:gd name="T12" fmla="*/ 0 w 386"/>
                <a:gd name="T13" fmla="*/ 40 h 764"/>
                <a:gd name="T14" fmla="*/ 0 w 386"/>
                <a:gd name="T15" fmla="*/ 4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82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346 w 728"/>
                <a:gd name="T1" fmla="*/ 0 h 348"/>
                <a:gd name="T2" fmla="*/ 0 w 728"/>
                <a:gd name="T3" fmla="*/ 53 h 348"/>
                <a:gd name="T4" fmla="*/ 14 w 728"/>
                <a:gd name="T5" fmla="*/ 174 h 348"/>
                <a:gd name="T6" fmla="*/ 358 w 728"/>
                <a:gd name="T7" fmla="*/ 119 h 348"/>
                <a:gd name="T8" fmla="*/ 364 w 728"/>
                <a:gd name="T9" fmla="*/ 22 h 348"/>
                <a:gd name="T10" fmla="*/ 346 w 728"/>
                <a:gd name="T11" fmla="*/ 0 h 348"/>
                <a:gd name="T12" fmla="*/ 346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83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136 w 312"/>
                <a:gd name="T1" fmla="*/ 0 h 135"/>
                <a:gd name="T2" fmla="*/ 0 w 312"/>
                <a:gd name="T3" fmla="*/ 39 h 135"/>
                <a:gd name="T4" fmla="*/ 156 w 312"/>
                <a:gd name="T5" fmla="*/ 67 h 135"/>
                <a:gd name="T6" fmla="*/ 136 w 312"/>
                <a:gd name="T7" fmla="*/ 0 h 135"/>
                <a:gd name="T8" fmla="*/ 136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2084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2085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2098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53 h 175"/>
                    <a:gd name="T2" fmla="*/ 57 w 313"/>
                    <a:gd name="T3" fmla="*/ 5 h 175"/>
                    <a:gd name="T4" fmla="*/ 107 w 313"/>
                    <a:gd name="T5" fmla="*/ 0 h 175"/>
                    <a:gd name="T6" fmla="*/ 146 w 313"/>
                    <a:gd name="T7" fmla="*/ 13 h 175"/>
                    <a:gd name="T8" fmla="*/ 157 w 313"/>
                    <a:gd name="T9" fmla="*/ 45 h 175"/>
                    <a:gd name="T10" fmla="*/ 84 w 313"/>
                    <a:gd name="T11" fmla="*/ 33 h 175"/>
                    <a:gd name="T12" fmla="*/ 37 w 313"/>
                    <a:gd name="T13" fmla="*/ 50 h 175"/>
                    <a:gd name="T14" fmla="*/ 7 w 313"/>
                    <a:gd name="T15" fmla="*/ 87 h 175"/>
                    <a:gd name="T16" fmla="*/ 0 w 313"/>
                    <a:gd name="T17" fmla="*/ 53 h 175"/>
                    <a:gd name="T18" fmla="*/ 0 w 313"/>
                    <a:gd name="T19" fmla="*/ 53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99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20 h 266"/>
                    <a:gd name="T2" fmla="*/ 80 w 230"/>
                    <a:gd name="T3" fmla="*/ 133 h 266"/>
                    <a:gd name="T4" fmla="*/ 115 w 230"/>
                    <a:gd name="T5" fmla="*/ 126 h 266"/>
                    <a:gd name="T6" fmla="*/ 112 w 230"/>
                    <a:gd name="T7" fmla="*/ 9 h 266"/>
                    <a:gd name="T8" fmla="*/ 83 w 230"/>
                    <a:gd name="T9" fmla="*/ 0 h 266"/>
                    <a:gd name="T10" fmla="*/ 90 w 230"/>
                    <a:gd name="T11" fmla="*/ 99 h 266"/>
                    <a:gd name="T12" fmla="*/ 36 w 230"/>
                    <a:gd name="T13" fmla="*/ 2 h 266"/>
                    <a:gd name="T14" fmla="*/ 0 w 230"/>
                    <a:gd name="T15" fmla="*/ 20 h 266"/>
                    <a:gd name="T16" fmla="*/ 0 w 230"/>
                    <a:gd name="T17" fmla="*/ 20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00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0 h 234"/>
                    <a:gd name="T2" fmla="*/ 18 w 87"/>
                    <a:gd name="T3" fmla="*/ 47 h 234"/>
                    <a:gd name="T4" fmla="*/ 22 w 87"/>
                    <a:gd name="T5" fmla="*/ 77 h 234"/>
                    <a:gd name="T6" fmla="*/ 13 w 87"/>
                    <a:gd name="T7" fmla="*/ 117 h 234"/>
                    <a:gd name="T8" fmla="*/ 40 w 87"/>
                    <a:gd name="T9" fmla="*/ 110 h 234"/>
                    <a:gd name="T10" fmla="*/ 43 w 87"/>
                    <a:gd name="T11" fmla="*/ 58 h 234"/>
                    <a:gd name="T12" fmla="*/ 23 w 87"/>
                    <a:gd name="T13" fmla="*/ 0 h 234"/>
                    <a:gd name="T14" fmla="*/ 0 w 87"/>
                    <a:gd name="T15" fmla="*/ 10 h 234"/>
                    <a:gd name="T16" fmla="*/ 0 w 87"/>
                    <a:gd name="T17" fmla="*/ 10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2086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50 w 1190"/>
                  <a:gd name="T1" fmla="*/ 0 h 500"/>
                  <a:gd name="T2" fmla="*/ 595 w 1190"/>
                  <a:gd name="T3" fmla="*/ 245 h 500"/>
                  <a:gd name="T4" fmla="*/ 538 w 1190"/>
                  <a:gd name="T5" fmla="*/ 250 h 500"/>
                  <a:gd name="T6" fmla="*/ 0 w 1190"/>
                  <a:gd name="T7" fmla="*/ 14 h 500"/>
                  <a:gd name="T8" fmla="*/ 50 w 1190"/>
                  <a:gd name="T9" fmla="*/ 0 h 500"/>
                  <a:gd name="T10" fmla="*/ 50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87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7 w 489"/>
                  <a:gd name="T1" fmla="*/ 17 h 296"/>
                  <a:gd name="T2" fmla="*/ 80 w 489"/>
                  <a:gd name="T3" fmla="*/ 33 h 296"/>
                  <a:gd name="T4" fmla="*/ 162 w 489"/>
                  <a:gd name="T5" fmla="*/ 69 h 296"/>
                  <a:gd name="T6" fmla="*/ 220 w 489"/>
                  <a:gd name="T7" fmla="*/ 122 h 296"/>
                  <a:gd name="T8" fmla="*/ 163 w 489"/>
                  <a:gd name="T9" fmla="*/ 115 h 296"/>
                  <a:gd name="T10" fmla="*/ 69 w 489"/>
                  <a:gd name="T11" fmla="*/ 73 h 296"/>
                  <a:gd name="T12" fmla="*/ 25 w 489"/>
                  <a:gd name="T13" fmla="*/ 40 h 296"/>
                  <a:gd name="T14" fmla="*/ 53 w 489"/>
                  <a:gd name="T15" fmla="*/ 82 h 296"/>
                  <a:gd name="T16" fmla="*/ 136 w 489"/>
                  <a:gd name="T17" fmla="*/ 135 h 296"/>
                  <a:gd name="T18" fmla="*/ 233 w 489"/>
                  <a:gd name="T19" fmla="*/ 148 h 296"/>
                  <a:gd name="T20" fmla="*/ 244 w 489"/>
                  <a:gd name="T21" fmla="*/ 112 h 296"/>
                  <a:gd name="T22" fmla="*/ 197 w 489"/>
                  <a:gd name="T23" fmla="*/ 60 h 296"/>
                  <a:gd name="T24" fmla="*/ 85 w 489"/>
                  <a:gd name="T25" fmla="*/ 9 h 296"/>
                  <a:gd name="T26" fmla="*/ 0 w 489"/>
                  <a:gd name="T27" fmla="*/ 0 h 296"/>
                  <a:gd name="T28" fmla="*/ 7 w 489"/>
                  <a:gd name="T29" fmla="*/ 17 h 296"/>
                  <a:gd name="T30" fmla="*/ 7 w 489"/>
                  <a:gd name="T31" fmla="*/ 17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88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12 w 213"/>
                  <a:gd name="T1" fmla="*/ 0 h 478"/>
                  <a:gd name="T2" fmla="*/ 46 w 213"/>
                  <a:gd name="T3" fmla="*/ 12 h 478"/>
                  <a:gd name="T4" fmla="*/ 40 w 213"/>
                  <a:gd name="T5" fmla="*/ 96 h 478"/>
                  <a:gd name="T6" fmla="*/ 53 w 213"/>
                  <a:gd name="T7" fmla="*/ 163 h 478"/>
                  <a:gd name="T8" fmla="*/ 107 w 213"/>
                  <a:gd name="T9" fmla="*/ 225 h 478"/>
                  <a:gd name="T10" fmla="*/ 49 w 213"/>
                  <a:gd name="T11" fmla="*/ 238 h 478"/>
                  <a:gd name="T12" fmla="*/ 15 w 213"/>
                  <a:gd name="T13" fmla="*/ 171 h 478"/>
                  <a:gd name="T14" fmla="*/ 0 w 213"/>
                  <a:gd name="T15" fmla="*/ 28 h 478"/>
                  <a:gd name="T16" fmla="*/ 12 w 213"/>
                  <a:gd name="T17" fmla="*/ 0 h 478"/>
                  <a:gd name="T18" fmla="*/ 12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2089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2090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55 w 150"/>
                    <a:gd name="T1" fmla="*/ 0 h 173"/>
                    <a:gd name="T2" fmla="*/ 20 w 150"/>
                    <a:gd name="T3" fmla="*/ 33 h 173"/>
                    <a:gd name="T4" fmla="*/ 0 w 150"/>
                    <a:gd name="T5" fmla="*/ 87 h 173"/>
                    <a:gd name="T6" fmla="*/ 40 w 150"/>
                    <a:gd name="T7" fmla="*/ 80 h 173"/>
                    <a:gd name="T8" fmla="*/ 52 w 150"/>
                    <a:gd name="T9" fmla="*/ 42 h 173"/>
                    <a:gd name="T10" fmla="*/ 75 w 150"/>
                    <a:gd name="T11" fmla="*/ 14 h 173"/>
                    <a:gd name="T12" fmla="*/ 55 w 150"/>
                    <a:gd name="T13" fmla="*/ 0 h 173"/>
                    <a:gd name="T14" fmla="*/ 55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91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78 w 1684"/>
                    <a:gd name="T1" fmla="*/ 0 h 880"/>
                    <a:gd name="T2" fmla="*/ 32 w 1684"/>
                    <a:gd name="T3" fmla="*/ 26 h 880"/>
                    <a:gd name="T4" fmla="*/ 0 w 1684"/>
                    <a:gd name="T5" fmla="*/ 104 h 880"/>
                    <a:gd name="T6" fmla="*/ 34 w 1684"/>
                    <a:gd name="T7" fmla="*/ 179 h 880"/>
                    <a:gd name="T8" fmla="*/ 591 w 1684"/>
                    <a:gd name="T9" fmla="*/ 434 h 880"/>
                    <a:gd name="T10" fmla="*/ 711 w 1684"/>
                    <a:gd name="T11" fmla="*/ 418 h 880"/>
                    <a:gd name="T12" fmla="*/ 808 w 1684"/>
                    <a:gd name="T13" fmla="*/ 440 h 880"/>
                    <a:gd name="T14" fmla="*/ 842 w 1684"/>
                    <a:gd name="T15" fmla="*/ 404 h 880"/>
                    <a:gd name="T16" fmla="*/ 751 w 1684"/>
                    <a:gd name="T17" fmla="*/ 332 h 880"/>
                    <a:gd name="T18" fmla="*/ 714 w 1684"/>
                    <a:gd name="T19" fmla="*/ 256 h 880"/>
                    <a:gd name="T20" fmla="*/ 685 w 1684"/>
                    <a:gd name="T21" fmla="*/ 264 h 880"/>
                    <a:gd name="T22" fmla="*/ 720 w 1684"/>
                    <a:gd name="T23" fmla="*/ 332 h 880"/>
                    <a:gd name="T24" fmla="*/ 789 w 1684"/>
                    <a:gd name="T25" fmla="*/ 405 h 880"/>
                    <a:gd name="T26" fmla="*/ 707 w 1684"/>
                    <a:gd name="T27" fmla="*/ 394 h 880"/>
                    <a:gd name="T28" fmla="*/ 610 w 1684"/>
                    <a:gd name="T29" fmla="*/ 407 h 880"/>
                    <a:gd name="T30" fmla="*/ 628 w 1684"/>
                    <a:gd name="T31" fmla="*/ 325 h 880"/>
                    <a:gd name="T32" fmla="*/ 669 w 1684"/>
                    <a:gd name="T33" fmla="*/ 269 h 880"/>
                    <a:gd name="T34" fmla="*/ 621 w 1684"/>
                    <a:gd name="T35" fmla="*/ 276 h 880"/>
                    <a:gd name="T36" fmla="*/ 583 w 1684"/>
                    <a:gd name="T37" fmla="*/ 329 h 880"/>
                    <a:gd name="T38" fmla="*/ 570 w 1684"/>
                    <a:gd name="T39" fmla="*/ 396 h 880"/>
                    <a:gd name="T40" fmla="*/ 54 w 1684"/>
                    <a:gd name="T41" fmla="*/ 155 h 880"/>
                    <a:gd name="T42" fmla="*/ 40 w 1684"/>
                    <a:gd name="T43" fmla="*/ 108 h 880"/>
                    <a:gd name="T44" fmla="*/ 52 w 1684"/>
                    <a:gd name="T45" fmla="*/ 48 h 880"/>
                    <a:gd name="T46" fmla="*/ 109 w 1684"/>
                    <a:gd name="T47" fmla="*/ 0 h 880"/>
                    <a:gd name="T48" fmla="*/ 78 w 1684"/>
                    <a:gd name="T49" fmla="*/ 0 h 880"/>
                    <a:gd name="T50" fmla="*/ 78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92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58 w 160"/>
                    <a:gd name="T1" fmla="*/ 0 h 335"/>
                    <a:gd name="T2" fmla="*/ 10 w 160"/>
                    <a:gd name="T3" fmla="*/ 53 h 335"/>
                    <a:gd name="T4" fmla="*/ 0 w 160"/>
                    <a:gd name="T5" fmla="*/ 115 h 335"/>
                    <a:gd name="T6" fmla="*/ 17 w 160"/>
                    <a:gd name="T7" fmla="*/ 157 h 335"/>
                    <a:gd name="T8" fmla="*/ 47 w 160"/>
                    <a:gd name="T9" fmla="*/ 167 h 335"/>
                    <a:gd name="T10" fmla="*/ 38 w 160"/>
                    <a:gd name="T11" fmla="*/ 77 h 335"/>
                    <a:gd name="T12" fmla="*/ 80 w 160"/>
                    <a:gd name="T13" fmla="*/ 8 h 335"/>
                    <a:gd name="T14" fmla="*/ 58 w 160"/>
                    <a:gd name="T15" fmla="*/ 0 h 335"/>
                    <a:gd name="T16" fmla="*/ 58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93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109 w 642"/>
                    <a:gd name="T1" fmla="*/ 448 h 1188"/>
                    <a:gd name="T2" fmla="*/ 0 w 642"/>
                    <a:gd name="T3" fmla="*/ 62 h 1188"/>
                    <a:gd name="T4" fmla="*/ 41 w 642"/>
                    <a:gd name="T5" fmla="*/ 19 h 1188"/>
                    <a:gd name="T6" fmla="*/ 129 w 642"/>
                    <a:gd name="T7" fmla="*/ 0 h 1188"/>
                    <a:gd name="T8" fmla="*/ 200 w 642"/>
                    <a:gd name="T9" fmla="*/ 29 h 1188"/>
                    <a:gd name="T10" fmla="*/ 322 w 642"/>
                    <a:gd name="T11" fmla="*/ 594 h 1188"/>
                    <a:gd name="T12" fmla="*/ 278 w 642"/>
                    <a:gd name="T13" fmla="*/ 546 h 1188"/>
                    <a:gd name="T14" fmla="*/ 178 w 642"/>
                    <a:gd name="T15" fmla="*/ 49 h 1188"/>
                    <a:gd name="T16" fmla="*/ 113 w 642"/>
                    <a:gd name="T17" fmla="*/ 31 h 1188"/>
                    <a:gd name="T18" fmla="*/ 60 w 642"/>
                    <a:gd name="T19" fmla="*/ 37 h 1188"/>
                    <a:gd name="T20" fmla="*/ 38 w 642"/>
                    <a:gd name="T21" fmla="*/ 71 h 1188"/>
                    <a:gd name="T22" fmla="*/ 153 w 642"/>
                    <a:gd name="T23" fmla="*/ 462 h 1188"/>
                    <a:gd name="T24" fmla="*/ 109 w 642"/>
                    <a:gd name="T25" fmla="*/ 448 h 1188"/>
                    <a:gd name="T26" fmla="*/ 109 w 642"/>
                    <a:gd name="T27" fmla="*/ 448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94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14 h 504"/>
                    <a:gd name="T2" fmla="*/ 38 w 192"/>
                    <a:gd name="T3" fmla="*/ 97 h 504"/>
                    <a:gd name="T4" fmla="*/ 57 w 192"/>
                    <a:gd name="T5" fmla="*/ 159 h 504"/>
                    <a:gd name="T6" fmla="*/ 58 w 192"/>
                    <a:gd name="T7" fmla="*/ 252 h 504"/>
                    <a:gd name="T8" fmla="*/ 96 w 192"/>
                    <a:gd name="T9" fmla="*/ 252 h 504"/>
                    <a:gd name="T10" fmla="*/ 94 w 192"/>
                    <a:gd name="T11" fmla="*/ 180 h 504"/>
                    <a:gd name="T12" fmla="*/ 81 w 192"/>
                    <a:gd name="T13" fmla="*/ 104 h 504"/>
                    <a:gd name="T14" fmla="*/ 50 w 192"/>
                    <a:gd name="T15" fmla="*/ 30 h 504"/>
                    <a:gd name="T16" fmla="*/ 32 w 192"/>
                    <a:gd name="T17" fmla="*/ 0 h 504"/>
                    <a:gd name="T18" fmla="*/ 0 w 192"/>
                    <a:gd name="T19" fmla="*/ 14 h 504"/>
                    <a:gd name="T20" fmla="*/ 0 w 192"/>
                    <a:gd name="T21" fmla="*/ 14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95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149 w 390"/>
                    <a:gd name="T1" fmla="*/ 0 h 269"/>
                    <a:gd name="T2" fmla="*/ 129 w 390"/>
                    <a:gd name="T3" fmla="*/ 9 h 269"/>
                    <a:gd name="T4" fmla="*/ 127 w 390"/>
                    <a:gd name="T5" fmla="*/ 33 h 269"/>
                    <a:gd name="T6" fmla="*/ 0 w 390"/>
                    <a:gd name="T7" fmla="*/ 85 h 269"/>
                    <a:gd name="T8" fmla="*/ 0 w 390"/>
                    <a:gd name="T9" fmla="*/ 111 h 269"/>
                    <a:gd name="T10" fmla="*/ 142 w 390"/>
                    <a:gd name="T11" fmla="*/ 113 h 269"/>
                    <a:gd name="T12" fmla="*/ 160 w 390"/>
                    <a:gd name="T13" fmla="*/ 135 h 269"/>
                    <a:gd name="T14" fmla="*/ 195 w 390"/>
                    <a:gd name="T15" fmla="*/ 133 h 269"/>
                    <a:gd name="T16" fmla="*/ 192 w 390"/>
                    <a:gd name="T17" fmla="*/ 95 h 269"/>
                    <a:gd name="T18" fmla="*/ 58 w 390"/>
                    <a:gd name="T19" fmla="*/ 88 h 269"/>
                    <a:gd name="T20" fmla="*/ 167 w 390"/>
                    <a:gd name="T21" fmla="*/ 45 h 269"/>
                    <a:gd name="T22" fmla="*/ 149 w 390"/>
                    <a:gd name="T23" fmla="*/ 0 h 269"/>
                    <a:gd name="T24" fmla="*/ 149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96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66 h 424"/>
                    <a:gd name="T2" fmla="*/ 432 w 941"/>
                    <a:gd name="T3" fmla="*/ 0 h 424"/>
                    <a:gd name="T4" fmla="*/ 463 w 941"/>
                    <a:gd name="T5" fmla="*/ 39 h 424"/>
                    <a:gd name="T6" fmla="*/ 471 w 941"/>
                    <a:gd name="T7" fmla="*/ 91 h 424"/>
                    <a:gd name="T8" fmla="*/ 452 w 941"/>
                    <a:gd name="T9" fmla="*/ 141 h 424"/>
                    <a:gd name="T10" fmla="*/ 29 w 941"/>
                    <a:gd name="T11" fmla="*/ 212 h 424"/>
                    <a:gd name="T12" fmla="*/ 27 w 941"/>
                    <a:gd name="T13" fmla="*/ 192 h 424"/>
                    <a:gd name="T14" fmla="*/ 432 w 941"/>
                    <a:gd name="T15" fmla="*/ 121 h 424"/>
                    <a:gd name="T16" fmla="*/ 447 w 941"/>
                    <a:gd name="T17" fmla="*/ 73 h 424"/>
                    <a:gd name="T18" fmla="*/ 420 w 941"/>
                    <a:gd name="T19" fmla="*/ 29 h 424"/>
                    <a:gd name="T20" fmla="*/ 0 w 941"/>
                    <a:gd name="T21" fmla="*/ 93 h 424"/>
                    <a:gd name="T22" fmla="*/ 0 w 941"/>
                    <a:gd name="T23" fmla="*/ 66 h 424"/>
                    <a:gd name="T24" fmla="*/ 0 w 941"/>
                    <a:gd name="T25" fmla="*/ 66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97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63 h 173"/>
                    <a:gd name="T2" fmla="*/ 33 w 488"/>
                    <a:gd name="T3" fmla="*/ 86 h 173"/>
                    <a:gd name="T4" fmla="*/ 111 w 488"/>
                    <a:gd name="T5" fmla="*/ 83 h 173"/>
                    <a:gd name="T6" fmla="*/ 210 w 488"/>
                    <a:gd name="T7" fmla="*/ 58 h 173"/>
                    <a:gd name="T8" fmla="*/ 245 w 488"/>
                    <a:gd name="T9" fmla="*/ 21 h 173"/>
                    <a:gd name="T10" fmla="*/ 222 w 488"/>
                    <a:gd name="T11" fmla="*/ 1 h 173"/>
                    <a:gd name="T12" fmla="*/ 127 w 488"/>
                    <a:gd name="T13" fmla="*/ 0 h 173"/>
                    <a:gd name="T14" fmla="*/ 55 w 488"/>
                    <a:gd name="T15" fmla="*/ 6 h 173"/>
                    <a:gd name="T16" fmla="*/ 8 w 488"/>
                    <a:gd name="T17" fmla="*/ 38 h 173"/>
                    <a:gd name="T18" fmla="*/ 56 w 488"/>
                    <a:gd name="T19" fmla="*/ 47 h 173"/>
                    <a:gd name="T20" fmla="*/ 138 w 488"/>
                    <a:gd name="T21" fmla="*/ 26 h 173"/>
                    <a:gd name="T22" fmla="*/ 209 w 488"/>
                    <a:gd name="T23" fmla="*/ 26 h 173"/>
                    <a:gd name="T24" fmla="*/ 135 w 488"/>
                    <a:gd name="T25" fmla="*/ 55 h 173"/>
                    <a:gd name="T26" fmla="*/ 71 w 488"/>
                    <a:gd name="T27" fmla="*/ 63 h 173"/>
                    <a:gd name="T28" fmla="*/ 0 w 488"/>
                    <a:gd name="T29" fmla="*/ 63 h 173"/>
                    <a:gd name="T30" fmla="*/ 0 w 488"/>
                    <a:gd name="T31" fmla="*/ 63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</p:grpSp>
      <p:grpSp>
        <p:nvGrpSpPr>
          <p:cNvPr id="2059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2073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184 w 772"/>
                <a:gd name="T1" fmla="*/ 1379 h 3266"/>
                <a:gd name="T2" fmla="*/ 101 w 772"/>
                <a:gd name="T3" fmla="*/ 1287 h 3266"/>
                <a:gd name="T4" fmla="*/ 85 w 772"/>
                <a:gd name="T5" fmla="*/ 1216 h 3266"/>
                <a:gd name="T6" fmla="*/ 99 w 772"/>
                <a:gd name="T7" fmla="*/ 1111 h 3266"/>
                <a:gd name="T8" fmla="*/ 157 w 772"/>
                <a:gd name="T9" fmla="*/ 984 h 3266"/>
                <a:gd name="T10" fmla="*/ 170 w 772"/>
                <a:gd name="T11" fmla="*/ 904 h 3266"/>
                <a:gd name="T12" fmla="*/ 157 w 772"/>
                <a:gd name="T13" fmla="*/ 851 h 3266"/>
                <a:gd name="T14" fmla="*/ 106 w 772"/>
                <a:gd name="T15" fmla="*/ 812 h 3266"/>
                <a:gd name="T16" fmla="*/ 96 w 772"/>
                <a:gd name="T17" fmla="*/ 763 h 3266"/>
                <a:gd name="T18" fmla="*/ 114 w 772"/>
                <a:gd name="T19" fmla="*/ 693 h 3266"/>
                <a:gd name="T20" fmla="*/ 197 w 772"/>
                <a:gd name="T21" fmla="*/ 505 h 3266"/>
                <a:gd name="T22" fmla="*/ 205 w 772"/>
                <a:gd name="T23" fmla="*/ 413 h 3266"/>
                <a:gd name="T24" fmla="*/ 184 w 772"/>
                <a:gd name="T25" fmla="*/ 312 h 3266"/>
                <a:gd name="T26" fmla="*/ 114 w 772"/>
                <a:gd name="T27" fmla="*/ 263 h 3266"/>
                <a:gd name="T28" fmla="*/ 53 w 772"/>
                <a:gd name="T29" fmla="*/ 184 h 3266"/>
                <a:gd name="T30" fmla="*/ 0 w 772"/>
                <a:gd name="T31" fmla="*/ 0 h 3266"/>
                <a:gd name="T32" fmla="*/ 8 w 772"/>
                <a:gd name="T33" fmla="*/ 167 h 3266"/>
                <a:gd name="T34" fmla="*/ 48 w 772"/>
                <a:gd name="T35" fmla="*/ 267 h 3266"/>
                <a:gd name="T36" fmla="*/ 101 w 772"/>
                <a:gd name="T37" fmla="*/ 329 h 3266"/>
                <a:gd name="T38" fmla="*/ 160 w 772"/>
                <a:gd name="T39" fmla="*/ 364 h 3266"/>
                <a:gd name="T40" fmla="*/ 163 w 772"/>
                <a:gd name="T41" fmla="*/ 456 h 3266"/>
                <a:gd name="T42" fmla="*/ 133 w 772"/>
                <a:gd name="T43" fmla="*/ 553 h 3266"/>
                <a:gd name="T44" fmla="*/ 64 w 772"/>
                <a:gd name="T45" fmla="*/ 724 h 3266"/>
                <a:gd name="T46" fmla="*/ 61 w 772"/>
                <a:gd name="T47" fmla="*/ 834 h 3266"/>
                <a:gd name="T48" fmla="*/ 125 w 772"/>
                <a:gd name="T49" fmla="*/ 895 h 3266"/>
                <a:gd name="T50" fmla="*/ 122 w 772"/>
                <a:gd name="T51" fmla="*/ 952 h 3266"/>
                <a:gd name="T52" fmla="*/ 66 w 772"/>
                <a:gd name="T53" fmla="*/ 1071 h 3266"/>
                <a:gd name="T54" fmla="*/ 42 w 772"/>
                <a:gd name="T55" fmla="*/ 1185 h 3266"/>
                <a:gd name="T56" fmla="*/ 64 w 772"/>
                <a:gd name="T57" fmla="*/ 1308 h 3266"/>
                <a:gd name="T58" fmla="*/ 114 w 772"/>
                <a:gd name="T59" fmla="*/ 1374 h 3266"/>
                <a:gd name="T60" fmla="*/ 178 w 772"/>
                <a:gd name="T61" fmla="*/ 1427 h 3266"/>
                <a:gd name="T62" fmla="*/ 184 w 772"/>
                <a:gd name="T63" fmla="*/ 1379 h 3266"/>
                <a:gd name="T64" fmla="*/ 184 w 772"/>
                <a:gd name="T65" fmla="*/ 1379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74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184 w 772"/>
                <a:gd name="T1" fmla="*/ 1578 h 3266"/>
                <a:gd name="T2" fmla="*/ 101 w 772"/>
                <a:gd name="T3" fmla="*/ 1473 h 3266"/>
                <a:gd name="T4" fmla="*/ 85 w 772"/>
                <a:gd name="T5" fmla="*/ 1392 h 3266"/>
                <a:gd name="T6" fmla="*/ 99 w 772"/>
                <a:gd name="T7" fmla="*/ 1271 h 3266"/>
                <a:gd name="T8" fmla="*/ 157 w 772"/>
                <a:gd name="T9" fmla="*/ 1126 h 3266"/>
                <a:gd name="T10" fmla="*/ 170 w 772"/>
                <a:gd name="T11" fmla="*/ 1035 h 3266"/>
                <a:gd name="T12" fmla="*/ 157 w 772"/>
                <a:gd name="T13" fmla="*/ 974 h 3266"/>
                <a:gd name="T14" fmla="*/ 106 w 772"/>
                <a:gd name="T15" fmla="*/ 930 h 3266"/>
                <a:gd name="T16" fmla="*/ 96 w 772"/>
                <a:gd name="T17" fmla="*/ 874 h 3266"/>
                <a:gd name="T18" fmla="*/ 114 w 772"/>
                <a:gd name="T19" fmla="*/ 794 h 3266"/>
                <a:gd name="T20" fmla="*/ 197 w 772"/>
                <a:gd name="T21" fmla="*/ 578 h 3266"/>
                <a:gd name="T22" fmla="*/ 205 w 772"/>
                <a:gd name="T23" fmla="*/ 473 h 3266"/>
                <a:gd name="T24" fmla="*/ 184 w 772"/>
                <a:gd name="T25" fmla="*/ 357 h 3266"/>
                <a:gd name="T26" fmla="*/ 114 w 772"/>
                <a:gd name="T27" fmla="*/ 302 h 3266"/>
                <a:gd name="T28" fmla="*/ 53 w 772"/>
                <a:gd name="T29" fmla="*/ 211 h 3266"/>
                <a:gd name="T30" fmla="*/ 0 w 772"/>
                <a:gd name="T31" fmla="*/ 0 h 3266"/>
                <a:gd name="T32" fmla="*/ 8 w 772"/>
                <a:gd name="T33" fmla="*/ 191 h 3266"/>
                <a:gd name="T34" fmla="*/ 48 w 772"/>
                <a:gd name="T35" fmla="*/ 306 h 3266"/>
                <a:gd name="T36" fmla="*/ 101 w 772"/>
                <a:gd name="T37" fmla="*/ 377 h 3266"/>
                <a:gd name="T38" fmla="*/ 160 w 772"/>
                <a:gd name="T39" fmla="*/ 417 h 3266"/>
                <a:gd name="T40" fmla="*/ 163 w 772"/>
                <a:gd name="T41" fmla="*/ 522 h 3266"/>
                <a:gd name="T42" fmla="*/ 133 w 772"/>
                <a:gd name="T43" fmla="*/ 633 h 3266"/>
                <a:gd name="T44" fmla="*/ 64 w 772"/>
                <a:gd name="T45" fmla="*/ 829 h 3266"/>
                <a:gd name="T46" fmla="*/ 61 w 772"/>
                <a:gd name="T47" fmla="*/ 955 h 3266"/>
                <a:gd name="T48" fmla="*/ 125 w 772"/>
                <a:gd name="T49" fmla="*/ 1025 h 3266"/>
                <a:gd name="T50" fmla="*/ 122 w 772"/>
                <a:gd name="T51" fmla="*/ 1090 h 3266"/>
                <a:gd name="T52" fmla="*/ 66 w 772"/>
                <a:gd name="T53" fmla="*/ 1226 h 3266"/>
                <a:gd name="T54" fmla="*/ 42 w 772"/>
                <a:gd name="T55" fmla="*/ 1357 h 3266"/>
                <a:gd name="T56" fmla="*/ 64 w 772"/>
                <a:gd name="T57" fmla="*/ 1497 h 3266"/>
                <a:gd name="T58" fmla="*/ 114 w 772"/>
                <a:gd name="T59" fmla="*/ 1572 h 3266"/>
                <a:gd name="T60" fmla="*/ 178 w 772"/>
                <a:gd name="T61" fmla="*/ 1633 h 3266"/>
                <a:gd name="T62" fmla="*/ 184 w 772"/>
                <a:gd name="T63" fmla="*/ 1578 h 3266"/>
                <a:gd name="T64" fmla="*/ 184 w 772"/>
                <a:gd name="T65" fmla="*/ 1578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060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2061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2063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31 w 245"/>
                  <a:gd name="T1" fmla="*/ 3 h 806"/>
                  <a:gd name="T2" fmla="*/ 33 w 245"/>
                  <a:gd name="T3" fmla="*/ 122 h 806"/>
                  <a:gd name="T4" fmla="*/ 0 w 245"/>
                  <a:gd name="T5" fmla="*/ 288 h 806"/>
                  <a:gd name="T6" fmla="*/ 20 w 245"/>
                  <a:gd name="T7" fmla="*/ 282 h 806"/>
                  <a:gd name="T8" fmla="*/ 55 w 245"/>
                  <a:gd name="T9" fmla="*/ 134 h 806"/>
                  <a:gd name="T10" fmla="*/ 62 w 245"/>
                  <a:gd name="T11" fmla="*/ 0 h 806"/>
                  <a:gd name="T12" fmla="*/ 31 w 245"/>
                  <a:gd name="T13" fmla="*/ 3 h 806"/>
                  <a:gd name="T14" fmla="*/ 31 w 245"/>
                  <a:gd name="T15" fmla="*/ 3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2064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2065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75 w 604"/>
                    <a:gd name="T3" fmla="*/ 66 h 349"/>
                    <a:gd name="T4" fmla="*/ 127 w 604"/>
                    <a:gd name="T5" fmla="*/ 125 h 349"/>
                    <a:gd name="T6" fmla="*/ 153 w 604"/>
                    <a:gd name="T7" fmla="*/ 50 h 349"/>
                    <a:gd name="T8" fmla="*/ 91 w 604"/>
                    <a:gd name="T9" fmla="*/ 3 h 349"/>
                    <a:gd name="T10" fmla="*/ 118 w 604"/>
                    <a:gd name="T11" fmla="*/ 66 h 349"/>
                    <a:gd name="T12" fmla="*/ 33 w 604"/>
                    <a:gd name="T13" fmla="*/ 6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66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48" y="332"/>
                  <a:ext cx="269" cy="438"/>
                </a:xfrm>
                <a:custGeom>
                  <a:avLst/>
                  <a:gdLst>
                    <a:gd name="T0" fmla="*/ 187 w 1064"/>
                    <a:gd name="T1" fmla="*/ 46 h 1230"/>
                    <a:gd name="T2" fmla="*/ 123 w 1064"/>
                    <a:gd name="T3" fmla="*/ 125 h 1230"/>
                    <a:gd name="T4" fmla="*/ 41 w 1064"/>
                    <a:gd name="T5" fmla="*/ 271 h 1230"/>
                    <a:gd name="T6" fmla="*/ 0 w 1064"/>
                    <a:gd name="T7" fmla="*/ 392 h 1230"/>
                    <a:gd name="T8" fmla="*/ 15 w 1064"/>
                    <a:gd name="T9" fmla="*/ 438 h 1230"/>
                    <a:gd name="T10" fmla="*/ 66 w 1064"/>
                    <a:gd name="T11" fmla="*/ 428 h 1230"/>
                    <a:gd name="T12" fmla="*/ 146 w 1064"/>
                    <a:gd name="T13" fmla="*/ 325 h 1230"/>
                    <a:gd name="T14" fmla="*/ 221 w 1064"/>
                    <a:gd name="T15" fmla="*/ 190 h 1230"/>
                    <a:gd name="T16" fmla="*/ 261 w 1064"/>
                    <a:gd name="T17" fmla="*/ 96 h 1230"/>
                    <a:gd name="T18" fmla="*/ 269 w 1064"/>
                    <a:gd name="T19" fmla="*/ 30 h 1230"/>
                    <a:gd name="T20" fmla="*/ 247 w 1064"/>
                    <a:gd name="T21" fmla="*/ 0 h 1230"/>
                    <a:gd name="T22" fmla="*/ 211 w 1064"/>
                    <a:gd name="T23" fmla="*/ 23 h 1230"/>
                    <a:gd name="T24" fmla="*/ 245 w 1064"/>
                    <a:gd name="T25" fmla="*/ 38 h 1230"/>
                    <a:gd name="T26" fmla="*/ 221 w 1064"/>
                    <a:gd name="T27" fmla="*/ 125 h 1230"/>
                    <a:gd name="T28" fmla="*/ 174 w 1064"/>
                    <a:gd name="T29" fmla="*/ 234 h 1230"/>
                    <a:gd name="T30" fmla="*/ 88 w 1064"/>
                    <a:gd name="T31" fmla="*/ 359 h 1230"/>
                    <a:gd name="T32" fmla="*/ 29 w 1064"/>
                    <a:gd name="T33" fmla="*/ 397 h 1230"/>
                    <a:gd name="T34" fmla="*/ 34 w 1064"/>
                    <a:gd name="T35" fmla="*/ 336 h 1230"/>
                    <a:gd name="T36" fmla="*/ 110 w 1064"/>
                    <a:gd name="T37" fmla="*/ 179 h 1230"/>
                    <a:gd name="T38" fmla="*/ 210 w 1064"/>
                    <a:gd name="T39" fmla="*/ 42 h 1230"/>
                    <a:gd name="T40" fmla="*/ 187 w 1064"/>
                    <a:gd name="T41" fmla="*/ 46 h 1230"/>
                    <a:gd name="T42" fmla="*/ 187 w 1064"/>
                    <a:gd name="T43" fmla="*/ 4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67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58" y="182"/>
                  <a:ext cx="505" cy="898"/>
                </a:xfrm>
                <a:custGeom>
                  <a:avLst/>
                  <a:gdLst>
                    <a:gd name="T0" fmla="*/ 490 w 2002"/>
                    <a:gd name="T1" fmla="*/ 0 h 2521"/>
                    <a:gd name="T2" fmla="*/ 0 w 2002"/>
                    <a:gd name="T3" fmla="*/ 898 h 2521"/>
                    <a:gd name="T4" fmla="*/ 48 w 2002"/>
                    <a:gd name="T5" fmla="*/ 873 h 2521"/>
                    <a:gd name="T6" fmla="*/ 505 w 2002"/>
                    <a:gd name="T7" fmla="*/ 22 h 2521"/>
                    <a:gd name="T8" fmla="*/ 490 w 2002"/>
                    <a:gd name="T9" fmla="*/ 0 h 2521"/>
                    <a:gd name="T10" fmla="*/ 490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68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24 w 3007"/>
                    <a:gd name="T1" fmla="*/ 1014 h 3771"/>
                    <a:gd name="T2" fmla="*/ 99 w 3007"/>
                    <a:gd name="T3" fmla="*/ 1010 h 3771"/>
                    <a:gd name="T4" fmla="*/ 207 w 3007"/>
                    <a:gd name="T5" fmla="*/ 1072 h 3771"/>
                    <a:gd name="T6" fmla="*/ 172 w 3007"/>
                    <a:gd name="T7" fmla="*/ 1004 h 3771"/>
                    <a:gd name="T8" fmla="*/ 93 w 3007"/>
                    <a:gd name="T9" fmla="*/ 963 h 3771"/>
                    <a:gd name="T10" fmla="*/ 161 w 3007"/>
                    <a:gd name="T11" fmla="*/ 969 h 3771"/>
                    <a:gd name="T12" fmla="*/ 247 w 3007"/>
                    <a:gd name="T13" fmla="*/ 1023 h 3771"/>
                    <a:gd name="T14" fmla="*/ 721 w 3007"/>
                    <a:gd name="T15" fmla="*/ 150 h 3771"/>
                    <a:gd name="T16" fmla="*/ 650 w 3007"/>
                    <a:gd name="T17" fmla="*/ 53 h 3771"/>
                    <a:gd name="T18" fmla="*/ 582 w 3007"/>
                    <a:gd name="T19" fmla="*/ 0 h 3771"/>
                    <a:gd name="T20" fmla="*/ 679 w 3007"/>
                    <a:gd name="T21" fmla="*/ 28 h 3771"/>
                    <a:gd name="T22" fmla="*/ 758 w 3007"/>
                    <a:gd name="T23" fmla="*/ 153 h 3771"/>
                    <a:gd name="T24" fmla="*/ 209 w 3007"/>
                    <a:gd name="T25" fmla="*/ 1167 h 3771"/>
                    <a:gd name="T26" fmla="*/ 121 w 3007"/>
                    <a:gd name="T27" fmla="*/ 1216 h 3771"/>
                    <a:gd name="T28" fmla="*/ 26 w 3007"/>
                    <a:gd name="T29" fmla="*/ 1344 h 3771"/>
                    <a:gd name="T30" fmla="*/ 0 w 3007"/>
                    <a:gd name="T31" fmla="*/ 1307 h 3771"/>
                    <a:gd name="T32" fmla="*/ 33 w 3007"/>
                    <a:gd name="T33" fmla="*/ 1294 h 3771"/>
                    <a:gd name="T34" fmla="*/ 95 w 3007"/>
                    <a:gd name="T35" fmla="*/ 1206 h 3771"/>
                    <a:gd name="T36" fmla="*/ 42 w 3007"/>
                    <a:gd name="T37" fmla="*/ 1167 h 3771"/>
                    <a:gd name="T38" fmla="*/ 42 w 3007"/>
                    <a:gd name="T39" fmla="*/ 1132 h 3771"/>
                    <a:gd name="T40" fmla="*/ 104 w 3007"/>
                    <a:gd name="T41" fmla="*/ 1175 h 3771"/>
                    <a:gd name="T42" fmla="*/ 104 w 3007"/>
                    <a:gd name="T43" fmla="*/ 1136 h 3771"/>
                    <a:gd name="T44" fmla="*/ 152 w 3007"/>
                    <a:gd name="T45" fmla="*/ 1148 h 3771"/>
                    <a:gd name="T46" fmla="*/ 108 w 3007"/>
                    <a:gd name="T47" fmla="*/ 1097 h 3771"/>
                    <a:gd name="T48" fmla="*/ 159 w 3007"/>
                    <a:gd name="T49" fmla="*/ 1091 h 3771"/>
                    <a:gd name="T50" fmla="*/ 24 w 3007"/>
                    <a:gd name="T51" fmla="*/ 1014 h 3771"/>
                    <a:gd name="T52" fmla="*/ 24 w 3007"/>
                    <a:gd name="T53" fmla="*/ 1014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69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7" y="897"/>
                  <a:ext cx="169" cy="122"/>
                </a:xfrm>
                <a:custGeom>
                  <a:avLst/>
                  <a:gdLst>
                    <a:gd name="T0" fmla="*/ 0 w 673"/>
                    <a:gd name="T1" fmla="*/ 29 h 342"/>
                    <a:gd name="T2" fmla="*/ 64 w 673"/>
                    <a:gd name="T3" fmla="*/ 38 h 342"/>
                    <a:gd name="T4" fmla="*/ 160 w 673"/>
                    <a:gd name="T5" fmla="*/ 122 h 342"/>
                    <a:gd name="T6" fmla="*/ 169 w 673"/>
                    <a:gd name="T7" fmla="*/ 103 h 342"/>
                    <a:gd name="T8" fmla="*/ 112 w 673"/>
                    <a:gd name="T9" fmla="*/ 41 h 342"/>
                    <a:gd name="T10" fmla="*/ 7 w 673"/>
                    <a:gd name="T11" fmla="*/ 0 h 342"/>
                    <a:gd name="T12" fmla="*/ 0 w 673"/>
                    <a:gd name="T13" fmla="*/ 29 h 342"/>
                    <a:gd name="T14" fmla="*/ 0 w 673"/>
                    <a:gd name="T15" fmla="*/ 29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70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6"/>
                  <a:ext cx="181" cy="144"/>
                </a:xfrm>
                <a:custGeom>
                  <a:avLst/>
                  <a:gdLst>
                    <a:gd name="T0" fmla="*/ 0 w 716"/>
                    <a:gd name="T1" fmla="*/ 28 h 403"/>
                    <a:gd name="T2" fmla="*/ 86 w 716"/>
                    <a:gd name="T3" fmla="*/ 53 h 403"/>
                    <a:gd name="T4" fmla="*/ 161 w 716"/>
                    <a:gd name="T5" fmla="*/ 144 h 403"/>
                    <a:gd name="T6" fmla="*/ 181 w 716"/>
                    <a:gd name="T7" fmla="*/ 106 h 403"/>
                    <a:gd name="T8" fmla="*/ 106 w 716"/>
                    <a:gd name="T9" fmla="*/ 41 h 403"/>
                    <a:gd name="T10" fmla="*/ 18 w 716"/>
                    <a:gd name="T11" fmla="*/ 0 h 403"/>
                    <a:gd name="T12" fmla="*/ 0 w 716"/>
                    <a:gd name="T13" fmla="*/ 28 h 403"/>
                    <a:gd name="T14" fmla="*/ 0 w 716"/>
                    <a:gd name="T15" fmla="*/ 28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71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28 h 411"/>
                    <a:gd name="T2" fmla="*/ 80 w 717"/>
                    <a:gd name="T3" fmla="*/ 50 h 411"/>
                    <a:gd name="T4" fmla="*/ 164 w 717"/>
                    <a:gd name="T5" fmla="*/ 147 h 411"/>
                    <a:gd name="T6" fmla="*/ 181 w 717"/>
                    <a:gd name="T7" fmla="*/ 112 h 411"/>
                    <a:gd name="T8" fmla="*/ 99 w 717"/>
                    <a:gd name="T9" fmla="*/ 31 h 411"/>
                    <a:gd name="T10" fmla="*/ 14 w 717"/>
                    <a:gd name="T11" fmla="*/ 0 h 411"/>
                    <a:gd name="T12" fmla="*/ 0 w 717"/>
                    <a:gd name="T13" fmla="*/ 28 h 411"/>
                    <a:gd name="T14" fmla="*/ 0 w 717"/>
                    <a:gd name="T15" fmla="*/ 28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72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8" y="142"/>
                  <a:ext cx="179" cy="138"/>
                </a:xfrm>
                <a:custGeom>
                  <a:avLst/>
                  <a:gdLst>
                    <a:gd name="T0" fmla="*/ 0 w 709"/>
                    <a:gd name="T1" fmla="*/ 31 h 386"/>
                    <a:gd name="T2" fmla="*/ 69 w 709"/>
                    <a:gd name="T3" fmla="*/ 47 h 386"/>
                    <a:gd name="T4" fmla="*/ 168 w 709"/>
                    <a:gd name="T5" fmla="*/ 138 h 386"/>
                    <a:gd name="T6" fmla="*/ 179 w 709"/>
                    <a:gd name="T7" fmla="*/ 110 h 386"/>
                    <a:gd name="T8" fmla="*/ 77 w 709"/>
                    <a:gd name="T9" fmla="*/ 19 h 386"/>
                    <a:gd name="T10" fmla="*/ 11 w 709"/>
                    <a:gd name="T11" fmla="*/ 0 h 386"/>
                    <a:gd name="T12" fmla="*/ 0 w 709"/>
                    <a:gd name="T13" fmla="*/ 31 h 386"/>
                    <a:gd name="T14" fmla="*/ 0 w 709"/>
                    <a:gd name="T15" fmla="*/ 31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2062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9851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i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161649-6974-4CC2-8C22-E4C46A32E10E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i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i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9D0268-718E-42E3-BBB4-D79BEB3D1F7F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9298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" Target="slide24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" Target="slide2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" Target="slide24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" Target="slide24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" Target="slide24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0" y="333375"/>
            <a:ext cx="4464050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2400" b="1" dirty="0">
                <a:solidFill>
                  <a:srgbClr val="FF0000"/>
                </a:solidFill>
                <a:latin typeface="+mj-lt"/>
              </a:rPr>
              <a:t>TRƯỜNG TIỂU HỌC ÁI MỘ A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3160" y="1412776"/>
            <a:ext cx="6765304" cy="1656184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</a:bodyPr>
          <a:lstStyle/>
          <a:p>
            <a:pPr algn="ctr">
              <a:defRPr/>
            </a:pPr>
            <a:r>
              <a:rPr lang="vi-VN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 giảng điện tử lớp 3</a:t>
            </a:r>
          </a:p>
          <a:p>
            <a:pPr algn="ctr">
              <a:defRPr/>
            </a:pPr>
            <a:r>
              <a:rPr lang="vi-VN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Tuần </a:t>
            </a:r>
            <a:r>
              <a:rPr lang="vi-VN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28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750" y="4508500"/>
            <a:ext cx="7993063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4000" b="1" dirty="0">
                <a:solidFill>
                  <a:schemeClr val="tx2"/>
                </a:solidFill>
                <a:latin typeface="+mn-lt"/>
              </a:rPr>
              <a:t>Bài : </a:t>
            </a:r>
            <a:r>
              <a:rPr lang="vi-VN" sz="4000" b="1" dirty="0" smtClean="0">
                <a:solidFill>
                  <a:schemeClr val="tx2"/>
                </a:solidFill>
                <a:latin typeface="+mn-lt"/>
              </a:rPr>
              <a:t>Tiết kiệm và bảo vệ nguồn nước</a:t>
            </a:r>
            <a:endParaRPr lang="en-US" sz="40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67063" y="3575050"/>
            <a:ext cx="493395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3600" b="1" dirty="0">
                <a:solidFill>
                  <a:srgbClr val="FF0000"/>
                </a:solidFill>
                <a:latin typeface="+mn-lt"/>
              </a:rPr>
              <a:t>MÔN : ĐẠO ĐỨC </a:t>
            </a:r>
            <a:endParaRPr lang="en-US" sz="36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742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0" y="-1"/>
            <a:ext cx="9144000" cy="6359005"/>
            <a:chOff x="0" y="0"/>
            <a:chExt cx="5472" cy="3552"/>
          </a:xfrm>
        </p:grpSpPr>
        <p:pic>
          <p:nvPicPr>
            <p:cNvPr id="5" name="Picture 5" descr="Picture 01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5472" cy="3552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6" name="Oval 6"/>
            <p:cNvSpPr>
              <a:spLocks noChangeArrowheads="1"/>
            </p:cNvSpPr>
            <p:nvPr/>
          </p:nvSpPr>
          <p:spPr bwMode="auto">
            <a:xfrm>
              <a:off x="0" y="3135"/>
              <a:ext cx="432" cy="384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buFont typeface="Arial" pitchFamily="34" charset="0"/>
                <a:buNone/>
              </a:pPr>
              <a:r>
                <a:rPr lang="vi-VN" altLang="en-US" sz="40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7</a:t>
              </a:r>
              <a:endParaRPr lang="en-US" altLang="en-US" sz="4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0" y="635900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trộn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dựng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658484" y="1"/>
            <a:ext cx="5431631" cy="3213463"/>
          </a:xfrm>
          <a:prstGeom prst="cloudCallout">
            <a:avLst>
              <a:gd name="adj1" fmla="val -50931"/>
              <a:gd name="adj2" fmla="val 157468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/>
          <a:lstStyle/>
          <a:p>
            <a:pPr algn="ctr" eaLnBrk="1" hangingPunct="1">
              <a:buFont typeface="Arial" charset="0"/>
              <a:buNone/>
              <a:defRPr/>
            </a:pPr>
            <a:r>
              <a:rPr lang="en-US" sz="4000" b="1" dirty="0" smtClean="0">
                <a:latin typeface="Times New Roman" pitchFamily="18" charset="0"/>
              </a:rPr>
              <a:t> </a:t>
            </a:r>
            <a:endParaRPr lang="en-US" sz="4000" b="1" dirty="0">
              <a:latin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28309"/>
            <a:ext cx="1685110" cy="2429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267913" y="914234"/>
            <a:ext cx="42127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11780" y="3966039"/>
            <a:ext cx="59762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khát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mỏi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88620" y="920621"/>
            <a:ext cx="8366759" cy="50167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59875" y="3228475"/>
            <a:ext cx="4624252" cy="21236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 </a:t>
            </a:r>
          </a:p>
          <a:p>
            <a:pPr algn="ctr"/>
            <a:r>
              <a:rPr lang="en-US" sz="4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ate Placeholder 1"/>
          <p:cNvSpPr>
            <a:spLocks noGrp="1"/>
          </p:cNvSpPr>
          <p:nvPr>
            <p:ph type="dt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6CF4024-0535-4DC6-ADAA-F06D4584DD04}" type="datetime1">
              <a:rPr lang="en-US" altLang="en-US" sz="1100" smtClean="0">
                <a:sym typeface="Calibri" pitchFamily="34" charset="0"/>
              </a:rPr>
              <a:pPr/>
              <a:t>3/25/2022</a:t>
            </a:fld>
            <a:endParaRPr lang="en-US" altLang="en-US" sz="1600" smtClean="0">
              <a:solidFill>
                <a:schemeClr val="tx1"/>
              </a:solidFill>
              <a:sym typeface="Calibri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14736" y="1018903"/>
            <a:ext cx="4586736" cy="2867297"/>
            <a:chOff x="-27" y="0"/>
            <a:chExt cx="2057" cy="1346"/>
          </a:xfrm>
        </p:grpSpPr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-27" y="0"/>
              <a:ext cx="2057" cy="1346"/>
              <a:chOff x="-28" y="0"/>
              <a:chExt cx="2140" cy="1200"/>
            </a:xfrm>
          </p:grpSpPr>
          <p:pic>
            <p:nvPicPr>
              <p:cNvPr id="36895" name="Picture 6" descr="Picture 008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-21" y="2"/>
                <a:ext cx="2133" cy="1198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</p:pic>
          <p:sp>
            <p:nvSpPr>
              <p:cNvPr id="36896" name="Freeform 7"/>
              <p:cNvSpPr>
                <a:spLocks/>
              </p:cNvSpPr>
              <p:nvPr/>
            </p:nvSpPr>
            <p:spPr bwMode="auto">
              <a:xfrm>
                <a:off x="1875" y="45"/>
                <a:ext cx="104" cy="64"/>
              </a:xfrm>
              <a:custGeom>
                <a:avLst/>
                <a:gdLst>
                  <a:gd name="T0" fmla="*/ 0 w 229"/>
                  <a:gd name="T1" fmla="*/ 0 h 184"/>
                  <a:gd name="T2" fmla="*/ 0 w 229"/>
                  <a:gd name="T3" fmla="*/ 0 h 184"/>
                  <a:gd name="T4" fmla="*/ 0 w 229"/>
                  <a:gd name="T5" fmla="*/ 0 h 184"/>
                  <a:gd name="T6" fmla="*/ 0 w 229"/>
                  <a:gd name="T7" fmla="*/ 0 h 184"/>
                  <a:gd name="T8" fmla="*/ 0 w 229"/>
                  <a:gd name="T9" fmla="*/ 0 h 184"/>
                  <a:gd name="T10" fmla="*/ 0 w 229"/>
                  <a:gd name="T11" fmla="*/ 0 h 184"/>
                  <a:gd name="T12" fmla="*/ 0 w 229"/>
                  <a:gd name="T13" fmla="*/ 0 h 184"/>
                  <a:gd name="T14" fmla="*/ 0 w 229"/>
                  <a:gd name="T15" fmla="*/ 0 h 184"/>
                  <a:gd name="T16" fmla="*/ 0 w 229"/>
                  <a:gd name="T17" fmla="*/ 0 h 184"/>
                  <a:gd name="T18" fmla="*/ 0 w 229"/>
                  <a:gd name="T19" fmla="*/ 0 h 184"/>
                  <a:gd name="T20" fmla="*/ 0 w 229"/>
                  <a:gd name="T21" fmla="*/ 0 h 184"/>
                  <a:gd name="T22" fmla="*/ 0 w 229"/>
                  <a:gd name="T23" fmla="*/ 0 h 184"/>
                  <a:gd name="T24" fmla="*/ 0 w 229"/>
                  <a:gd name="T25" fmla="*/ 0 h 1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29"/>
                  <a:gd name="T40" fmla="*/ 0 h 184"/>
                  <a:gd name="T41" fmla="*/ 229 w 229"/>
                  <a:gd name="T42" fmla="*/ 184 h 18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29" h="184">
                    <a:moveTo>
                      <a:pt x="125" y="29"/>
                    </a:moveTo>
                    <a:cubicBezTo>
                      <a:pt x="61" y="50"/>
                      <a:pt x="76" y="29"/>
                      <a:pt x="61" y="75"/>
                    </a:cubicBezTo>
                    <a:cubicBezTo>
                      <a:pt x="64" y="108"/>
                      <a:pt x="57" y="144"/>
                      <a:pt x="70" y="175"/>
                    </a:cubicBezTo>
                    <a:cubicBezTo>
                      <a:pt x="74" y="184"/>
                      <a:pt x="91" y="173"/>
                      <a:pt x="98" y="166"/>
                    </a:cubicBezTo>
                    <a:cubicBezTo>
                      <a:pt x="105" y="159"/>
                      <a:pt x="104" y="148"/>
                      <a:pt x="107" y="139"/>
                    </a:cubicBezTo>
                    <a:cubicBezTo>
                      <a:pt x="118" y="37"/>
                      <a:pt x="106" y="23"/>
                      <a:pt x="198" y="57"/>
                    </a:cubicBezTo>
                    <a:cubicBezTo>
                      <a:pt x="212" y="95"/>
                      <a:pt x="229" y="99"/>
                      <a:pt x="198" y="130"/>
                    </a:cubicBezTo>
                    <a:cubicBezTo>
                      <a:pt x="128" y="107"/>
                      <a:pt x="165" y="85"/>
                      <a:pt x="134" y="38"/>
                    </a:cubicBezTo>
                    <a:cubicBezTo>
                      <a:pt x="117" y="13"/>
                      <a:pt x="52" y="2"/>
                      <a:pt x="52" y="2"/>
                    </a:cubicBezTo>
                    <a:cubicBezTo>
                      <a:pt x="37" y="5"/>
                      <a:pt x="17" y="0"/>
                      <a:pt x="6" y="11"/>
                    </a:cubicBezTo>
                    <a:cubicBezTo>
                      <a:pt x="0" y="17"/>
                      <a:pt x="17" y="25"/>
                      <a:pt x="25" y="29"/>
                    </a:cubicBezTo>
                    <a:cubicBezTo>
                      <a:pt x="33" y="34"/>
                      <a:pt x="43" y="35"/>
                      <a:pt x="52" y="38"/>
                    </a:cubicBezTo>
                    <a:cubicBezTo>
                      <a:pt x="150" y="28"/>
                      <a:pt x="175" y="29"/>
                      <a:pt x="125" y="29"/>
                    </a:cubicBezTo>
                    <a:close/>
                  </a:path>
                </a:pathLst>
              </a:custGeom>
              <a:solidFill>
                <a:srgbClr val="009900"/>
              </a:solidFill>
              <a:ln w="9525" cmpd="sng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6897" name="Freeform 8"/>
              <p:cNvSpPr>
                <a:spLocks/>
              </p:cNvSpPr>
              <p:nvPr/>
            </p:nvSpPr>
            <p:spPr bwMode="auto">
              <a:xfrm>
                <a:off x="1793" y="0"/>
                <a:ext cx="309" cy="187"/>
              </a:xfrm>
              <a:custGeom>
                <a:avLst/>
                <a:gdLst>
                  <a:gd name="T0" fmla="*/ 0 w 680"/>
                  <a:gd name="T1" fmla="*/ 0 h 541"/>
                  <a:gd name="T2" fmla="*/ 0 w 680"/>
                  <a:gd name="T3" fmla="*/ 0 h 541"/>
                  <a:gd name="T4" fmla="*/ 0 w 680"/>
                  <a:gd name="T5" fmla="*/ 0 h 541"/>
                  <a:gd name="T6" fmla="*/ 0 w 680"/>
                  <a:gd name="T7" fmla="*/ 0 h 541"/>
                  <a:gd name="T8" fmla="*/ 0 w 680"/>
                  <a:gd name="T9" fmla="*/ 0 h 541"/>
                  <a:gd name="T10" fmla="*/ 0 w 680"/>
                  <a:gd name="T11" fmla="*/ 0 h 541"/>
                  <a:gd name="T12" fmla="*/ 0 w 680"/>
                  <a:gd name="T13" fmla="*/ 0 h 541"/>
                  <a:gd name="T14" fmla="*/ 0 w 680"/>
                  <a:gd name="T15" fmla="*/ 0 h 541"/>
                  <a:gd name="T16" fmla="*/ 0 w 680"/>
                  <a:gd name="T17" fmla="*/ 0 h 541"/>
                  <a:gd name="T18" fmla="*/ 0 w 680"/>
                  <a:gd name="T19" fmla="*/ 0 h 541"/>
                  <a:gd name="T20" fmla="*/ 0 w 680"/>
                  <a:gd name="T21" fmla="*/ 0 h 541"/>
                  <a:gd name="T22" fmla="*/ 0 w 680"/>
                  <a:gd name="T23" fmla="*/ 0 h 541"/>
                  <a:gd name="T24" fmla="*/ 0 w 680"/>
                  <a:gd name="T25" fmla="*/ 0 h 541"/>
                  <a:gd name="T26" fmla="*/ 0 w 680"/>
                  <a:gd name="T27" fmla="*/ 0 h 541"/>
                  <a:gd name="T28" fmla="*/ 0 w 680"/>
                  <a:gd name="T29" fmla="*/ 0 h 541"/>
                  <a:gd name="T30" fmla="*/ 0 w 680"/>
                  <a:gd name="T31" fmla="*/ 0 h 541"/>
                  <a:gd name="T32" fmla="*/ 0 w 680"/>
                  <a:gd name="T33" fmla="*/ 0 h 541"/>
                  <a:gd name="T34" fmla="*/ 0 w 680"/>
                  <a:gd name="T35" fmla="*/ 0 h 541"/>
                  <a:gd name="T36" fmla="*/ 0 w 680"/>
                  <a:gd name="T37" fmla="*/ 0 h 541"/>
                  <a:gd name="T38" fmla="*/ 0 w 680"/>
                  <a:gd name="T39" fmla="*/ 0 h 541"/>
                  <a:gd name="T40" fmla="*/ 0 w 680"/>
                  <a:gd name="T41" fmla="*/ 0 h 541"/>
                  <a:gd name="T42" fmla="*/ 0 w 680"/>
                  <a:gd name="T43" fmla="*/ 0 h 541"/>
                  <a:gd name="T44" fmla="*/ 0 w 680"/>
                  <a:gd name="T45" fmla="*/ 0 h 541"/>
                  <a:gd name="T46" fmla="*/ 0 w 680"/>
                  <a:gd name="T47" fmla="*/ 0 h 541"/>
                  <a:gd name="T48" fmla="*/ 0 w 680"/>
                  <a:gd name="T49" fmla="*/ 0 h 541"/>
                  <a:gd name="T50" fmla="*/ 0 w 680"/>
                  <a:gd name="T51" fmla="*/ 0 h 541"/>
                  <a:gd name="T52" fmla="*/ 0 w 680"/>
                  <a:gd name="T53" fmla="*/ 0 h 541"/>
                  <a:gd name="T54" fmla="*/ 0 w 680"/>
                  <a:gd name="T55" fmla="*/ 0 h 541"/>
                  <a:gd name="T56" fmla="*/ 0 w 680"/>
                  <a:gd name="T57" fmla="*/ 0 h 541"/>
                  <a:gd name="T58" fmla="*/ 0 w 680"/>
                  <a:gd name="T59" fmla="*/ 0 h 54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80"/>
                  <a:gd name="T91" fmla="*/ 0 h 541"/>
                  <a:gd name="T92" fmla="*/ 680 w 680"/>
                  <a:gd name="T93" fmla="*/ 541 h 541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80" h="541">
                    <a:moveTo>
                      <a:pt x="680" y="41"/>
                    </a:moveTo>
                    <a:cubicBezTo>
                      <a:pt x="585" y="73"/>
                      <a:pt x="536" y="72"/>
                      <a:pt x="424" y="78"/>
                    </a:cubicBezTo>
                    <a:cubicBezTo>
                      <a:pt x="325" y="90"/>
                      <a:pt x="348" y="77"/>
                      <a:pt x="333" y="169"/>
                    </a:cubicBezTo>
                    <a:cubicBezTo>
                      <a:pt x="324" y="166"/>
                      <a:pt x="307" y="170"/>
                      <a:pt x="305" y="160"/>
                    </a:cubicBezTo>
                    <a:cubicBezTo>
                      <a:pt x="302" y="149"/>
                      <a:pt x="320" y="143"/>
                      <a:pt x="324" y="133"/>
                    </a:cubicBezTo>
                    <a:cubicBezTo>
                      <a:pt x="330" y="117"/>
                      <a:pt x="328" y="72"/>
                      <a:pt x="351" y="60"/>
                    </a:cubicBezTo>
                    <a:cubicBezTo>
                      <a:pt x="422" y="24"/>
                      <a:pt x="510" y="45"/>
                      <a:pt x="589" y="41"/>
                    </a:cubicBezTo>
                    <a:cubicBezTo>
                      <a:pt x="613" y="25"/>
                      <a:pt x="638" y="0"/>
                      <a:pt x="671" y="32"/>
                    </a:cubicBezTo>
                    <a:cubicBezTo>
                      <a:pt x="679" y="40"/>
                      <a:pt x="654" y="46"/>
                      <a:pt x="644" y="50"/>
                    </a:cubicBezTo>
                    <a:cubicBezTo>
                      <a:pt x="620" y="59"/>
                      <a:pt x="570" y="69"/>
                      <a:pt x="570" y="69"/>
                    </a:cubicBezTo>
                    <a:cubicBezTo>
                      <a:pt x="508" y="110"/>
                      <a:pt x="523" y="85"/>
                      <a:pt x="506" y="133"/>
                    </a:cubicBezTo>
                    <a:cubicBezTo>
                      <a:pt x="500" y="244"/>
                      <a:pt x="541" y="304"/>
                      <a:pt x="452" y="334"/>
                    </a:cubicBezTo>
                    <a:cubicBezTo>
                      <a:pt x="438" y="347"/>
                      <a:pt x="403" y="381"/>
                      <a:pt x="388" y="389"/>
                    </a:cubicBezTo>
                    <a:cubicBezTo>
                      <a:pt x="352" y="407"/>
                      <a:pt x="307" y="412"/>
                      <a:pt x="269" y="425"/>
                    </a:cubicBezTo>
                    <a:cubicBezTo>
                      <a:pt x="207" y="467"/>
                      <a:pt x="283" y="421"/>
                      <a:pt x="186" y="453"/>
                    </a:cubicBezTo>
                    <a:cubicBezTo>
                      <a:pt x="176" y="456"/>
                      <a:pt x="169" y="467"/>
                      <a:pt x="159" y="471"/>
                    </a:cubicBezTo>
                    <a:cubicBezTo>
                      <a:pt x="141" y="479"/>
                      <a:pt x="122" y="483"/>
                      <a:pt x="104" y="489"/>
                    </a:cubicBezTo>
                    <a:cubicBezTo>
                      <a:pt x="95" y="492"/>
                      <a:pt x="77" y="498"/>
                      <a:pt x="77" y="498"/>
                    </a:cubicBezTo>
                    <a:cubicBezTo>
                      <a:pt x="74" y="501"/>
                      <a:pt x="37" y="541"/>
                      <a:pt x="31" y="535"/>
                    </a:cubicBezTo>
                    <a:cubicBezTo>
                      <a:pt x="0" y="502"/>
                      <a:pt x="61" y="491"/>
                      <a:pt x="68" y="489"/>
                    </a:cubicBezTo>
                    <a:cubicBezTo>
                      <a:pt x="109" y="428"/>
                      <a:pt x="63" y="482"/>
                      <a:pt x="186" y="453"/>
                    </a:cubicBezTo>
                    <a:cubicBezTo>
                      <a:pt x="195" y="451"/>
                      <a:pt x="211" y="440"/>
                      <a:pt x="205" y="434"/>
                    </a:cubicBezTo>
                    <a:cubicBezTo>
                      <a:pt x="198" y="427"/>
                      <a:pt x="187" y="441"/>
                      <a:pt x="177" y="444"/>
                    </a:cubicBezTo>
                    <a:cubicBezTo>
                      <a:pt x="165" y="448"/>
                      <a:pt x="153" y="450"/>
                      <a:pt x="141" y="453"/>
                    </a:cubicBezTo>
                    <a:cubicBezTo>
                      <a:pt x="179" y="413"/>
                      <a:pt x="253" y="407"/>
                      <a:pt x="305" y="398"/>
                    </a:cubicBezTo>
                    <a:cubicBezTo>
                      <a:pt x="333" y="380"/>
                      <a:pt x="357" y="371"/>
                      <a:pt x="388" y="361"/>
                    </a:cubicBezTo>
                    <a:cubicBezTo>
                      <a:pt x="411" y="327"/>
                      <a:pt x="449" y="307"/>
                      <a:pt x="488" y="297"/>
                    </a:cubicBezTo>
                    <a:cubicBezTo>
                      <a:pt x="491" y="233"/>
                      <a:pt x="489" y="169"/>
                      <a:pt x="497" y="105"/>
                    </a:cubicBezTo>
                    <a:cubicBezTo>
                      <a:pt x="498" y="96"/>
                      <a:pt x="510" y="94"/>
                      <a:pt x="516" y="87"/>
                    </a:cubicBezTo>
                    <a:cubicBezTo>
                      <a:pt x="523" y="79"/>
                      <a:pt x="534" y="60"/>
                      <a:pt x="534" y="60"/>
                    </a:cubicBezTo>
                  </a:path>
                </a:pathLst>
              </a:custGeom>
              <a:solidFill>
                <a:srgbClr val="FF9933"/>
              </a:solidFill>
              <a:ln w="9525" cmpd="sng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6898" name="Freeform 9"/>
              <p:cNvSpPr>
                <a:spLocks/>
              </p:cNvSpPr>
              <p:nvPr/>
            </p:nvSpPr>
            <p:spPr bwMode="auto">
              <a:xfrm>
                <a:off x="1806" y="155"/>
                <a:ext cx="92" cy="58"/>
              </a:xfrm>
              <a:custGeom>
                <a:avLst/>
                <a:gdLst>
                  <a:gd name="T0" fmla="*/ 0 w 203"/>
                  <a:gd name="T1" fmla="*/ 0 h 168"/>
                  <a:gd name="T2" fmla="*/ 0 w 203"/>
                  <a:gd name="T3" fmla="*/ 0 h 168"/>
                  <a:gd name="T4" fmla="*/ 0 w 203"/>
                  <a:gd name="T5" fmla="*/ 0 h 168"/>
                  <a:gd name="T6" fmla="*/ 0 w 203"/>
                  <a:gd name="T7" fmla="*/ 0 h 168"/>
                  <a:gd name="T8" fmla="*/ 0 w 203"/>
                  <a:gd name="T9" fmla="*/ 0 h 168"/>
                  <a:gd name="T10" fmla="*/ 0 w 203"/>
                  <a:gd name="T11" fmla="*/ 0 h 168"/>
                  <a:gd name="T12" fmla="*/ 0 w 203"/>
                  <a:gd name="T13" fmla="*/ 0 h 168"/>
                  <a:gd name="T14" fmla="*/ 0 w 203"/>
                  <a:gd name="T15" fmla="*/ 0 h 168"/>
                  <a:gd name="T16" fmla="*/ 0 w 203"/>
                  <a:gd name="T17" fmla="*/ 0 h 168"/>
                  <a:gd name="T18" fmla="*/ 0 w 203"/>
                  <a:gd name="T19" fmla="*/ 0 h 168"/>
                  <a:gd name="T20" fmla="*/ 0 w 203"/>
                  <a:gd name="T21" fmla="*/ 0 h 168"/>
                  <a:gd name="T22" fmla="*/ 0 w 203"/>
                  <a:gd name="T23" fmla="*/ 0 h 168"/>
                  <a:gd name="T24" fmla="*/ 0 w 203"/>
                  <a:gd name="T25" fmla="*/ 0 h 168"/>
                  <a:gd name="T26" fmla="*/ 0 w 203"/>
                  <a:gd name="T27" fmla="*/ 0 h 168"/>
                  <a:gd name="T28" fmla="*/ 0 w 203"/>
                  <a:gd name="T29" fmla="*/ 0 h 16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3"/>
                  <a:gd name="T46" fmla="*/ 0 h 168"/>
                  <a:gd name="T47" fmla="*/ 203 w 203"/>
                  <a:gd name="T48" fmla="*/ 168 h 16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3" h="168">
                    <a:moveTo>
                      <a:pt x="131" y="23"/>
                    </a:moveTo>
                    <a:cubicBezTo>
                      <a:pt x="100" y="43"/>
                      <a:pt x="88" y="52"/>
                      <a:pt x="76" y="87"/>
                    </a:cubicBezTo>
                    <a:cubicBezTo>
                      <a:pt x="79" y="111"/>
                      <a:pt x="73" y="139"/>
                      <a:pt x="85" y="160"/>
                    </a:cubicBezTo>
                    <a:cubicBezTo>
                      <a:pt x="90" y="168"/>
                      <a:pt x="111" y="161"/>
                      <a:pt x="113" y="151"/>
                    </a:cubicBezTo>
                    <a:cubicBezTo>
                      <a:pt x="124" y="107"/>
                      <a:pt x="119" y="60"/>
                      <a:pt x="122" y="14"/>
                    </a:cubicBezTo>
                    <a:cubicBezTo>
                      <a:pt x="140" y="17"/>
                      <a:pt x="160" y="15"/>
                      <a:pt x="177" y="23"/>
                    </a:cubicBezTo>
                    <a:cubicBezTo>
                      <a:pt x="203" y="36"/>
                      <a:pt x="198" y="79"/>
                      <a:pt x="186" y="96"/>
                    </a:cubicBezTo>
                    <a:cubicBezTo>
                      <a:pt x="181" y="104"/>
                      <a:pt x="167" y="102"/>
                      <a:pt x="158" y="105"/>
                    </a:cubicBezTo>
                    <a:cubicBezTo>
                      <a:pt x="149" y="102"/>
                      <a:pt x="136" y="104"/>
                      <a:pt x="131" y="96"/>
                    </a:cubicBezTo>
                    <a:cubicBezTo>
                      <a:pt x="120" y="80"/>
                      <a:pt x="113" y="41"/>
                      <a:pt x="113" y="41"/>
                    </a:cubicBezTo>
                    <a:cubicBezTo>
                      <a:pt x="92" y="44"/>
                      <a:pt x="68" y="40"/>
                      <a:pt x="49" y="50"/>
                    </a:cubicBezTo>
                    <a:cubicBezTo>
                      <a:pt x="0" y="75"/>
                      <a:pt x="66" y="87"/>
                      <a:pt x="67" y="87"/>
                    </a:cubicBezTo>
                    <a:cubicBezTo>
                      <a:pt x="70" y="78"/>
                      <a:pt x="68" y="65"/>
                      <a:pt x="76" y="60"/>
                    </a:cubicBezTo>
                    <a:cubicBezTo>
                      <a:pt x="89" y="51"/>
                      <a:pt x="112" y="62"/>
                      <a:pt x="122" y="50"/>
                    </a:cubicBezTo>
                    <a:cubicBezTo>
                      <a:pt x="143" y="23"/>
                      <a:pt x="85" y="0"/>
                      <a:pt x="131" y="23"/>
                    </a:cubicBezTo>
                    <a:close/>
                  </a:path>
                </a:pathLst>
              </a:custGeom>
              <a:solidFill>
                <a:srgbClr val="009900"/>
              </a:solidFill>
              <a:ln w="9525" cmpd="sng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6899" name="Freeform 10"/>
              <p:cNvSpPr>
                <a:spLocks/>
              </p:cNvSpPr>
              <p:nvPr/>
            </p:nvSpPr>
            <p:spPr bwMode="auto">
              <a:xfrm>
                <a:off x="1971" y="106"/>
                <a:ext cx="42" cy="69"/>
              </a:xfrm>
              <a:custGeom>
                <a:avLst/>
                <a:gdLst>
                  <a:gd name="T0" fmla="*/ 0 w 92"/>
                  <a:gd name="T1" fmla="*/ 0 h 200"/>
                  <a:gd name="T2" fmla="*/ 0 w 92"/>
                  <a:gd name="T3" fmla="*/ 0 h 200"/>
                  <a:gd name="T4" fmla="*/ 0 w 92"/>
                  <a:gd name="T5" fmla="*/ 0 h 200"/>
                  <a:gd name="T6" fmla="*/ 0 w 92"/>
                  <a:gd name="T7" fmla="*/ 0 h 200"/>
                  <a:gd name="T8" fmla="*/ 0 w 92"/>
                  <a:gd name="T9" fmla="*/ 0 h 200"/>
                  <a:gd name="T10" fmla="*/ 0 w 92"/>
                  <a:gd name="T11" fmla="*/ 0 h 200"/>
                  <a:gd name="T12" fmla="*/ 0 w 92"/>
                  <a:gd name="T13" fmla="*/ 0 h 200"/>
                  <a:gd name="T14" fmla="*/ 0 w 92"/>
                  <a:gd name="T15" fmla="*/ 0 h 200"/>
                  <a:gd name="T16" fmla="*/ 0 w 92"/>
                  <a:gd name="T17" fmla="*/ 0 h 2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2"/>
                  <a:gd name="T28" fmla="*/ 0 h 200"/>
                  <a:gd name="T29" fmla="*/ 92 w 92"/>
                  <a:gd name="T30" fmla="*/ 200 h 2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2" h="200">
                    <a:moveTo>
                      <a:pt x="60" y="35"/>
                    </a:moveTo>
                    <a:cubicBezTo>
                      <a:pt x="49" y="64"/>
                      <a:pt x="33" y="79"/>
                      <a:pt x="23" y="108"/>
                    </a:cubicBezTo>
                    <a:cubicBezTo>
                      <a:pt x="26" y="135"/>
                      <a:pt x="20" y="165"/>
                      <a:pt x="32" y="190"/>
                    </a:cubicBezTo>
                    <a:cubicBezTo>
                      <a:pt x="37" y="200"/>
                      <a:pt x="47" y="173"/>
                      <a:pt x="50" y="163"/>
                    </a:cubicBezTo>
                    <a:cubicBezTo>
                      <a:pt x="57" y="139"/>
                      <a:pt x="56" y="114"/>
                      <a:pt x="60" y="90"/>
                    </a:cubicBezTo>
                    <a:cubicBezTo>
                      <a:pt x="63" y="72"/>
                      <a:pt x="63" y="53"/>
                      <a:pt x="69" y="35"/>
                    </a:cubicBezTo>
                    <a:cubicBezTo>
                      <a:pt x="72" y="25"/>
                      <a:pt x="92" y="18"/>
                      <a:pt x="87" y="8"/>
                    </a:cubicBezTo>
                    <a:cubicBezTo>
                      <a:pt x="83" y="0"/>
                      <a:pt x="69" y="14"/>
                      <a:pt x="60" y="17"/>
                    </a:cubicBezTo>
                    <a:cubicBezTo>
                      <a:pt x="43" y="33"/>
                      <a:pt x="0" y="93"/>
                      <a:pt x="60" y="35"/>
                    </a:cubicBezTo>
                    <a:close/>
                  </a:path>
                </a:pathLst>
              </a:custGeom>
              <a:solidFill>
                <a:srgbClr val="FF9933"/>
              </a:solidFill>
              <a:ln w="9525" cmpd="sng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6900" name="Freeform 11"/>
              <p:cNvSpPr>
                <a:spLocks/>
              </p:cNvSpPr>
              <p:nvPr/>
            </p:nvSpPr>
            <p:spPr bwMode="auto">
              <a:xfrm>
                <a:off x="954" y="194"/>
                <a:ext cx="357" cy="142"/>
              </a:xfrm>
              <a:custGeom>
                <a:avLst/>
                <a:gdLst>
                  <a:gd name="T0" fmla="*/ 0 w 787"/>
                  <a:gd name="T1" fmla="*/ 0 h 411"/>
                  <a:gd name="T2" fmla="*/ 0 w 787"/>
                  <a:gd name="T3" fmla="*/ 0 h 411"/>
                  <a:gd name="T4" fmla="*/ 0 w 787"/>
                  <a:gd name="T5" fmla="*/ 0 h 411"/>
                  <a:gd name="T6" fmla="*/ 0 w 787"/>
                  <a:gd name="T7" fmla="*/ 0 h 411"/>
                  <a:gd name="T8" fmla="*/ 0 w 787"/>
                  <a:gd name="T9" fmla="*/ 0 h 411"/>
                  <a:gd name="T10" fmla="*/ 0 w 787"/>
                  <a:gd name="T11" fmla="*/ 0 h 411"/>
                  <a:gd name="T12" fmla="*/ 0 w 787"/>
                  <a:gd name="T13" fmla="*/ 0 h 411"/>
                  <a:gd name="T14" fmla="*/ 0 w 787"/>
                  <a:gd name="T15" fmla="*/ 0 h 411"/>
                  <a:gd name="T16" fmla="*/ 0 w 787"/>
                  <a:gd name="T17" fmla="*/ 0 h 411"/>
                  <a:gd name="T18" fmla="*/ 0 w 787"/>
                  <a:gd name="T19" fmla="*/ 0 h 411"/>
                  <a:gd name="T20" fmla="*/ 0 w 787"/>
                  <a:gd name="T21" fmla="*/ 0 h 411"/>
                  <a:gd name="T22" fmla="*/ 0 w 787"/>
                  <a:gd name="T23" fmla="*/ 0 h 411"/>
                  <a:gd name="T24" fmla="*/ 0 w 787"/>
                  <a:gd name="T25" fmla="*/ 0 h 411"/>
                  <a:gd name="T26" fmla="*/ 0 w 787"/>
                  <a:gd name="T27" fmla="*/ 0 h 411"/>
                  <a:gd name="T28" fmla="*/ 0 w 787"/>
                  <a:gd name="T29" fmla="*/ 0 h 411"/>
                  <a:gd name="T30" fmla="*/ 0 w 787"/>
                  <a:gd name="T31" fmla="*/ 0 h 411"/>
                  <a:gd name="T32" fmla="*/ 0 w 787"/>
                  <a:gd name="T33" fmla="*/ 0 h 411"/>
                  <a:gd name="T34" fmla="*/ 0 w 787"/>
                  <a:gd name="T35" fmla="*/ 0 h 411"/>
                  <a:gd name="T36" fmla="*/ 0 w 787"/>
                  <a:gd name="T37" fmla="*/ 0 h 411"/>
                  <a:gd name="T38" fmla="*/ 0 w 787"/>
                  <a:gd name="T39" fmla="*/ 0 h 411"/>
                  <a:gd name="T40" fmla="*/ 0 w 787"/>
                  <a:gd name="T41" fmla="*/ 0 h 411"/>
                  <a:gd name="T42" fmla="*/ 0 w 787"/>
                  <a:gd name="T43" fmla="*/ 0 h 411"/>
                  <a:gd name="T44" fmla="*/ 0 w 787"/>
                  <a:gd name="T45" fmla="*/ 0 h 411"/>
                  <a:gd name="T46" fmla="*/ 0 w 787"/>
                  <a:gd name="T47" fmla="*/ 0 h 411"/>
                  <a:gd name="T48" fmla="*/ 0 w 787"/>
                  <a:gd name="T49" fmla="*/ 0 h 411"/>
                  <a:gd name="T50" fmla="*/ 0 w 787"/>
                  <a:gd name="T51" fmla="*/ 0 h 411"/>
                  <a:gd name="T52" fmla="*/ 0 w 787"/>
                  <a:gd name="T53" fmla="*/ 0 h 411"/>
                  <a:gd name="T54" fmla="*/ 0 w 787"/>
                  <a:gd name="T55" fmla="*/ 0 h 411"/>
                  <a:gd name="T56" fmla="*/ 0 w 787"/>
                  <a:gd name="T57" fmla="*/ 0 h 411"/>
                  <a:gd name="T58" fmla="*/ 0 w 787"/>
                  <a:gd name="T59" fmla="*/ 0 h 41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787"/>
                  <a:gd name="T91" fmla="*/ 0 h 411"/>
                  <a:gd name="T92" fmla="*/ 787 w 787"/>
                  <a:gd name="T93" fmla="*/ 411 h 411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787" h="411">
                    <a:moveTo>
                      <a:pt x="34" y="402"/>
                    </a:moveTo>
                    <a:cubicBezTo>
                      <a:pt x="31" y="390"/>
                      <a:pt x="29" y="377"/>
                      <a:pt x="25" y="365"/>
                    </a:cubicBezTo>
                    <a:cubicBezTo>
                      <a:pt x="20" y="346"/>
                      <a:pt x="7" y="310"/>
                      <a:pt x="7" y="310"/>
                    </a:cubicBezTo>
                    <a:cubicBezTo>
                      <a:pt x="16" y="239"/>
                      <a:pt x="0" y="214"/>
                      <a:pt x="71" y="237"/>
                    </a:cubicBezTo>
                    <a:cubicBezTo>
                      <a:pt x="114" y="266"/>
                      <a:pt x="103" y="293"/>
                      <a:pt x="135" y="246"/>
                    </a:cubicBezTo>
                    <a:cubicBezTo>
                      <a:pt x="120" y="185"/>
                      <a:pt x="93" y="135"/>
                      <a:pt x="171" y="109"/>
                    </a:cubicBezTo>
                    <a:cubicBezTo>
                      <a:pt x="183" y="112"/>
                      <a:pt x="198" y="110"/>
                      <a:pt x="208" y="118"/>
                    </a:cubicBezTo>
                    <a:cubicBezTo>
                      <a:pt x="216" y="124"/>
                      <a:pt x="207" y="146"/>
                      <a:pt x="217" y="146"/>
                    </a:cubicBezTo>
                    <a:cubicBezTo>
                      <a:pt x="228" y="146"/>
                      <a:pt x="226" y="125"/>
                      <a:pt x="235" y="118"/>
                    </a:cubicBezTo>
                    <a:cubicBezTo>
                      <a:pt x="243" y="112"/>
                      <a:pt x="254" y="112"/>
                      <a:pt x="263" y="109"/>
                    </a:cubicBezTo>
                    <a:cubicBezTo>
                      <a:pt x="273" y="139"/>
                      <a:pt x="267" y="179"/>
                      <a:pt x="290" y="201"/>
                    </a:cubicBezTo>
                    <a:cubicBezTo>
                      <a:pt x="299" y="210"/>
                      <a:pt x="315" y="194"/>
                      <a:pt x="327" y="191"/>
                    </a:cubicBezTo>
                    <a:cubicBezTo>
                      <a:pt x="382" y="198"/>
                      <a:pt x="442" y="227"/>
                      <a:pt x="418" y="155"/>
                    </a:cubicBezTo>
                    <a:cubicBezTo>
                      <a:pt x="437" y="0"/>
                      <a:pt x="397" y="134"/>
                      <a:pt x="482" y="73"/>
                    </a:cubicBezTo>
                    <a:cubicBezTo>
                      <a:pt x="492" y="66"/>
                      <a:pt x="485" y="47"/>
                      <a:pt x="491" y="36"/>
                    </a:cubicBezTo>
                    <a:cubicBezTo>
                      <a:pt x="495" y="28"/>
                      <a:pt x="504" y="24"/>
                      <a:pt x="510" y="18"/>
                    </a:cubicBezTo>
                    <a:cubicBezTo>
                      <a:pt x="528" y="21"/>
                      <a:pt x="553" y="13"/>
                      <a:pt x="564" y="27"/>
                    </a:cubicBezTo>
                    <a:cubicBezTo>
                      <a:pt x="579" y="46"/>
                      <a:pt x="560" y="80"/>
                      <a:pt x="574" y="100"/>
                    </a:cubicBezTo>
                    <a:cubicBezTo>
                      <a:pt x="580" y="109"/>
                      <a:pt x="647" y="73"/>
                      <a:pt x="647" y="73"/>
                    </a:cubicBezTo>
                    <a:cubicBezTo>
                      <a:pt x="662" y="76"/>
                      <a:pt x="679" y="74"/>
                      <a:pt x="692" y="82"/>
                    </a:cubicBezTo>
                    <a:cubicBezTo>
                      <a:pt x="736" y="111"/>
                      <a:pt x="668" y="108"/>
                      <a:pt x="711" y="137"/>
                    </a:cubicBezTo>
                    <a:cubicBezTo>
                      <a:pt x="724" y="146"/>
                      <a:pt x="741" y="143"/>
                      <a:pt x="756" y="146"/>
                    </a:cubicBezTo>
                    <a:cubicBezTo>
                      <a:pt x="771" y="185"/>
                      <a:pt x="787" y="233"/>
                      <a:pt x="766" y="274"/>
                    </a:cubicBezTo>
                    <a:cubicBezTo>
                      <a:pt x="754" y="297"/>
                      <a:pt x="695" y="299"/>
                      <a:pt x="683" y="301"/>
                    </a:cubicBezTo>
                    <a:cubicBezTo>
                      <a:pt x="616" y="323"/>
                      <a:pt x="647" y="314"/>
                      <a:pt x="592" y="329"/>
                    </a:cubicBezTo>
                    <a:cubicBezTo>
                      <a:pt x="529" y="369"/>
                      <a:pt x="595" y="333"/>
                      <a:pt x="464" y="356"/>
                    </a:cubicBezTo>
                    <a:cubicBezTo>
                      <a:pt x="445" y="359"/>
                      <a:pt x="409" y="374"/>
                      <a:pt x="409" y="374"/>
                    </a:cubicBezTo>
                    <a:cubicBezTo>
                      <a:pt x="403" y="380"/>
                      <a:pt x="399" y="389"/>
                      <a:pt x="391" y="393"/>
                    </a:cubicBezTo>
                    <a:cubicBezTo>
                      <a:pt x="374" y="402"/>
                      <a:pt x="336" y="411"/>
                      <a:pt x="336" y="411"/>
                    </a:cubicBezTo>
                    <a:cubicBezTo>
                      <a:pt x="235" y="408"/>
                      <a:pt x="135" y="402"/>
                      <a:pt x="34" y="402"/>
                    </a:cubicBezTo>
                    <a:close/>
                  </a:path>
                </a:pathLst>
              </a:custGeom>
              <a:solidFill>
                <a:srgbClr val="009900"/>
              </a:solidFill>
              <a:ln w="9525" cmpd="sng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6901" name="Freeform 12"/>
              <p:cNvSpPr>
                <a:spLocks/>
              </p:cNvSpPr>
              <p:nvPr/>
            </p:nvSpPr>
            <p:spPr bwMode="auto">
              <a:xfrm>
                <a:off x="936" y="175"/>
                <a:ext cx="403" cy="127"/>
              </a:xfrm>
              <a:custGeom>
                <a:avLst/>
                <a:gdLst>
                  <a:gd name="T0" fmla="*/ 0 w 887"/>
                  <a:gd name="T1" fmla="*/ 0 h 367"/>
                  <a:gd name="T2" fmla="*/ 0 w 887"/>
                  <a:gd name="T3" fmla="*/ 0 h 367"/>
                  <a:gd name="T4" fmla="*/ 0 w 887"/>
                  <a:gd name="T5" fmla="*/ 0 h 367"/>
                  <a:gd name="T6" fmla="*/ 0 w 887"/>
                  <a:gd name="T7" fmla="*/ 0 h 367"/>
                  <a:gd name="T8" fmla="*/ 0 w 887"/>
                  <a:gd name="T9" fmla="*/ 0 h 367"/>
                  <a:gd name="T10" fmla="*/ 0 w 887"/>
                  <a:gd name="T11" fmla="*/ 0 h 367"/>
                  <a:gd name="T12" fmla="*/ 0 w 887"/>
                  <a:gd name="T13" fmla="*/ 0 h 367"/>
                  <a:gd name="T14" fmla="*/ 0 w 887"/>
                  <a:gd name="T15" fmla="*/ 0 h 367"/>
                  <a:gd name="T16" fmla="*/ 0 w 887"/>
                  <a:gd name="T17" fmla="*/ 0 h 367"/>
                  <a:gd name="T18" fmla="*/ 0 w 887"/>
                  <a:gd name="T19" fmla="*/ 0 h 367"/>
                  <a:gd name="T20" fmla="*/ 0 w 887"/>
                  <a:gd name="T21" fmla="*/ 0 h 367"/>
                  <a:gd name="T22" fmla="*/ 0 w 887"/>
                  <a:gd name="T23" fmla="*/ 0 h 367"/>
                  <a:gd name="T24" fmla="*/ 0 w 887"/>
                  <a:gd name="T25" fmla="*/ 0 h 367"/>
                  <a:gd name="T26" fmla="*/ 0 w 887"/>
                  <a:gd name="T27" fmla="*/ 0 h 367"/>
                  <a:gd name="T28" fmla="*/ 0 w 887"/>
                  <a:gd name="T29" fmla="*/ 0 h 367"/>
                  <a:gd name="T30" fmla="*/ 0 w 887"/>
                  <a:gd name="T31" fmla="*/ 0 h 367"/>
                  <a:gd name="T32" fmla="*/ 0 w 887"/>
                  <a:gd name="T33" fmla="*/ 0 h 367"/>
                  <a:gd name="T34" fmla="*/ 0 w 887"/>
                  <a:gd name="T35" fmla="*/ 0 h 367"/>
                  <a:gd name="T36" fmla="*/ 0 w 887"/>
                  <a:gd name="T37" fmla="*/ 0 h 367"/>
                  <a:gd name="T38" fmla="*/ 0 w 887"/>
                  <a:gd name="T39" fmla="*/ 0 h 367"/>
                  <a:gd name="T40" fmla="*/ 0 w 887"/>
                  <a:gd name="T41" fmla="*/ 0 h 367"/>
                  <a:gd name="T42" fmla="*/ 0 w 887"/>
                  <a:gd name="T43" fmla="*/ 0 h 367"/>
                  <a:gd name="T44" fmla="*/ 0 w 887"/>
                  <a:gd name="T45" fmla="*/ 0 h 367"/>
                  <a:gd name="T46" fmla="*/ 0 w 887"/>
                  <a:gd name="T47" fmla="*/ 0 h 367"/>
                  <a:gd name="T48" fmla="*/ 0 w 887"/>
                  <a:gd name="T49" fmla="*/ 0 h 367"/>
                  <a:gd name="T50" fmla="*/ 0 w 887"/>
                  <a:gd name="T51" fmla="*/ 0 h 367"/>
                  <a:gd name="T52" fmla="*/ 0 w 887"/>
                  <a:gd name="T53" fmla="*/ 0 h 367"/>
                  <a:gd name="T54" fmla="*/ 0 w 887"/>
                  <a:gd name="T55" fmla="*/ 0 h 367"/>
                  <a:gd name="T56" fmla="*/ 0 w 887"/>
                  <a:gd name="T57" fmla="*/ 0 h 367"/>
                  <a:gd name="T58" fmla="*/ 0 w 887"/>
                  <a:gd name="T59" fmla="*/ 0 h 367"/>
                  <a:gd name="T60" fmla="*/ 0 w 887"/>
                  <a:gd name="T61" fmla="*/ 0 h 367"/>
                  <a:gd name="T62" fmla="*/ 0 w 887"/>
                  <a:gd name="T63" fmla="*/ 0 h 367"/>
                  <a:gd name="T64" fmla="*/ 0 w 887"/>
                  <a:gd name="T65" fmla="*/ 0 h 367"/>
                  <a:gd name="T66" fmla="*/ 0 w 887"/>
                  <a:gd name="T67" fmla="*/ 0 h 367"/>
                  <a:gd name="T68" fmla="*/ 0 w 887"/>
                  <a:gd name="T69" fmla="*/ 0 h 367"/>
                  <a:gd name="T70" fmla="*/ 0 w 887"/>
                  <a:gd name="T71" fmla="*/ 0 h 367"/>
                  <a:gd name="T72" fmla="*/ 0 w 887"/>
                  <a:gd name="T73" fmla="*/ 0 h 367"/>
                  <a:gd name="T74" fmla="*/ 0 w 887"/>
                  <a:gd name="T75" fmla="*/ 0 h 367"/>
                  <a:gd name="T76" fmla="*/ 0 w 887"/>
                  <a:gd name="T77" fmla="*/ 0 h 36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887"/>
                  <a:gd name="T118" fmla="*/ 0 h 367"/>
                  <a:gd name="T119" fmla="*/ 887 w 887"/>
                  <a:gd name="T120" fmla="*/ 367 h 36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887" h="367">
                    <a:moveTo>
                      <a:pt x="805" y="338"/>
                    </a:moveTo>
                    <a:cubicBezTo>
                      <a:pt x="814" y="332"/>
                      <a:pt x="822" y="325"/>
                      <a:pt x="832" y="320"/>
                    </a:cubicBezTo>
                    <a:cubicBezTo>
                      <a:pt x="841" y="316"/>
                      <a:pt x="853" y="317"/>
                      <a:pt x="859" y="310"/>
                    </a:cubicBezTo>
                    <a:cubicBezTo>
                      <a:pt x="867" y="300"/>
                      <a:pt x="864" y="285"/>
                      <a:pt x="869" y="274"/>
                    </a:cubicBezTo>
                    <a:cubicBezTo>
                      <a:pt x="873" y="264"/>
                      <a:pt x="881" y="255"/>
                      <a:pt x="887" y="246"/>
                    </a:cubicBezTo>
                    <a:cubicBezTo>
                      <a:pt x="881" y="228"/>
                      <a:pt x="874" y="210"/>
                      <a:pt x="869" y="192"/>
                    </a:cubicBezTo>
                    <a:cubicBezTo>
                      <a:pt x="866" y="180"/>
                      <a:pt x="868" y="164"/>
                      <a:pt x="859" y="155"/>
                    </a:cubicBezTo>
                    <a:cubicBezTo>
                      <a:pt x="843" y="139"/>
                      <a:pt x="816" y="144"/>
                      <a:pt x="795" y="137"/>
                    </a:cubicBezTo>
                    <a:cubicBezTo>
                      <a:pt x="790" y="122"/>
                      <a:pt x="783" y="91"/>
                      <a:pt x="768" y="82"/>
                    </a:cubicBezTo>
                    <a:cubicBezTo>
                      <a:pt x="752" y="72"/>
                      <a:pt x="713" y="64"/>
                      <a:pt x="713" y="64"/>
                    </a:cubicBezTo>
                    <a:cubicBezTo>
                      <a:pt x="646" y="86"/>
                      <a:pt x="644" y="39"/>
                      <a:pt x="603" y="0"/>
                    </a:cubicBezTo>
                    <a:cubicBezTo>
                      <a:pt x="559" y="15"/>
                      <a:pt x="553" y="27"/>
                      <a:pt x="512" y="0"/>
                    </a:cubicBezTo>
                    <a:cubicBezTo>
                      <a:pt x="477" y="24"/>
                      <a:pt x="438" y="31"/>
                      <a:pt x="402" y="54"/>
                    </a:cubicBezTo>
                    <a:cubicBezTo>
                      <a:pt x="366" y="110"/>
                      <a:pt x="412" y="143"/>
                      <a:pt x="347" y="164"/>
                    </a:cubicBezTo>
                    <a:cubicBezTo>
                      <a:pt x="317" y="144"/>
                      <a:pt x="289" y="139"/>
                      <a:pt x="256" y="128"/>
                    </a:cubicBezTo>
                    <a:cubicBezTo>
                      <a:pt x="226" y="131"/>
                      <a:pt x="192" y="123"/>
                      <a:pt x="165" y="137"/>
                    </a:cubicBezTo>
                    <a:cubicBezTo>
                      <a:pt x="151" y="144"/>
                      <a:pt x="168" y="174"/>
                      <a:pt x="155" y="182"/>
                    </a:cubicBezTo>
                    <a:cubicBezTo>
                      <a:pt x="139" y="191"/>
                      <a:pt x="119" y="176"/>
                      <a:pt x="101" y="173"/>
                    </a:cubicBezTo>
                    <a:cubicBezTo>
                      <a:pt x="95" y="182"/>
                      <a:pt x="91" y="194"/>
                      <a:pt x="82" y="201"/>
                    </a:cubicBezTo>
                    <a:cubicBezTo>
                      <a:pt x="75" y="207"/>
                      <a:pt x="62" y="203"/>
                      <a:pt x="55" y="210"/>
                    </a:cubicBezTo>
                    <a:cubicBezTo>
                      <a:pt x="48" y="217"/>
                      <a:pt x="51" y="229"/>
                      <a:pt x="46" y="237"/>
                    </a:cubicBezTo>
                    <a:cubicBezTo>
                      <a:pt x="37" y="252"/>
                      <a:pt x="13" y="265"/>
                      <a:pt x="0" y="274"/>
                    </a:cubicBezTo>
                    <a:cubicBezTo>
                      <a:pt x="14" y="317"/>
                      <a:pt x="23" y="315"/>
                      <a:pt x="64" y="301"/>
                    </a:cubicBezTo>
                    <a:cubicBezTo>
                      <a:pt x="85" y="306"/>
                      <a:pt x="166" y="327"/>
                      <a:pt x="174" y="320"/>
                    </a:cubicBezTo>
                    <a:cubicBezTo>
                      <a:pt x="195" y="301"/>
                      <a:pt x="169" y="261"/>
                      <a:pt x="183" y="237"/>
                    </a:cubicBezTo>
                    <a:cubicBezTo>
                      <a:pt x="197" y="213"/>
                      <a:pt x="238" y="226"/>
                      <a:pt x="265" y="219"/>
                    </a:cubicBezTo>
                    <a:cubicBezTo>
                      <a:pt x="305" y="232"/>
                      <a:pt x="305" y="251"/>
                      <a:pt x="347" y="237"/>
                    </a:cubicBezTo>
                    <a:cubicBezTo>
                      <a:pt x="350" y="228"/>
                      <a:pt x="348" y="214"/>
                      <a:pt x="357" y="210"/>
                    </a:cubicBezTo>
                    <a:cubicBezTo>
                      <a:pt x="368" y="205"/>
                      <a:pt x="406" y="234"/>
                      <a:pt x="411" y="237"/>
                    </a:cubicBezTo>
                    <a:cubicBezTo>
                      <a:pt x="429" y="234"/>
                      <a:pt x="450" y="237"/>
                      <a:pt x="466" y="228"/>
                    </a:cubicBezTo>
                    <a:cubicBezTo>
                      <a:pt x="485" y="217"/>
                      <a:pt x="473" y="182"/>
                      <a:pt x="485" y="164"/>
                    </a:cubicBezTo>
                    <a:cubicBezTo>
                      <a:pt x="491" y="155"/>
                      <a:pt x="503" y="152"/>
                      <a:pt x="512" y="146"/>
                    </a:cubicBezTo>
                    <a:cubicBezTo>
                      <a:pt x="533" y="149"/>
                      <a:pt x="555" y="157"/>
                      <a:pt x="576" y="155"/>
                    </a:cubicBezTo>
                    <a:cubicBezTo>
                      <a:pt x="590" y="154"/>
                      <a:pt x="599" y="137"/>
                      <a:pt x="613" y="137"/>
                    </a:cubicBezTo>
                    <a:cubicBezTo>
                      <a:pt x="624" y="137"/>
                      <a:pt x="630" y="151"/>
                      <a:pt x="640" y="155"/>
                    </a:cubicBezTo>
                    <a:cubicBezTo>
                      <a:pt x="658" y="163"/>
                      <a:pt x="695" y="173"/>
                      <a:pt x="695" y="173"/>
                    </a:cubicBezTo>
                    <a:cubicBezTo>
                      <a:pt x="717" y="241"/>
                      <a:pt x="706" y="236"/>
                      <a:pt x="777" y="256"/>
                    </a:cubicBezTo>
                    <a:cubicBezTo>
                      <a:pt x="793" y="367"/>
                      <a:pt x="763" y="310"/>
                      <a:pt x="814" y="310"/>
                    </a:cubicBezTo>
                    <a:cubicBezTo>
                      <a:pt x="833" y="310"/>
                      <a:pt x="850" y="320"/>
                      <a:pt x="869" y="320"/>
                    </a:cubicBezTo>
                  </a:path>
                </a:pathLst>
              </a:custGeom>
              <a:solidFill>
                <a:srgbClr val="00CC00"/>
              </a:solidFill>
              <a:ln w="9525" cmpd="sng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6902" name="Freeform 13"/>
              <p:cNvSpPr>
                <a:spLocks/>
              </p:cNvSpPr>
              <p:nvPr/>
            </p:nvSpPr>
            <p:spPr bwMode="auto">
              <a:xfrm>
                <a:off x="758" y="499"/>
                <a:ext cx="341" cy="171"/>
              </a:xfrm>
              <a:custGeom>
                <a:avLst/>
                <a:gdLst>
                  <a:gd name="T0" fmla="*/ 0 w 751"/>
                  <a:gd name="T1" fmla="*/ 0 h 494"/>
                  <a:gd name="T2" fmla="*/ 0 w 751"/>
                  <a:gd name="T3" fmla="*/ 0 h 494"/>
                  <a:gd name="T4" fmla="*/ 0 w 751"/>
                  <a:gd name="T5" fmla="*/ 0 h 494"/>
                  <a:gd name="T6" fmla="*/ 0 w 751"/>
                  <a:gd name="T7" fmla="*/ 0 h 494"/>
                  <a:gd name="T8" fmla="*/ 0 w 751"/>
                  <a:gd name="T9" fmla="*/ 0 h 494"/>
                  <a:gd name="T10" fmla="*/ 0 w 751"/>
                  <a:gd name="T11" fmla="*/ 0 h 494"/>
                  <a:gd name="T12" fmla="*/ 0 w 751"/>
                  <a:gd name="T13" fmla="*/ 0 h 494"/>
                  <a:gd name="T14" fmla="*/ 0 w 751"/>
                  <a:gd name="T15" fmla="*/ 0 h 494"/>
                  <a:gd name="T16" fmla="*/ 0 w 751"/>
                  <a:gd name="T17" fmla="*/ 0 h 494"/>
                  <a:gd name="T18" fmla="*/ 0 w 751"/>
                  <a:gd name="T19" fmla="*/ 0 h 494"/>
                  <a:gd name="T20" fmla="*/ 0 w 751"/>
                  <a:gd name="T21" fmla="*/ 0 h 494"/>
                  <a:gd name="T22" fmla="*/ 0 w 751"/>
                  <a:gd name="T23" fmla="*/ 0 h 494"/>
                  <a:gd name="T24" fmla="*/ 0 w 751"/>
                  <a:gd name="T25" fmla="*/ 0 h 494"/>
                  <a:gd name="T26" fmla="*/ 0 w 751"/>
                  <a:gd name="T27" fmla="*/ 0 h 494"/>
                  <a:gd name="T28" fmla="*/ 0 w 751"/>
                  <a:gd name="T29" fmla="*/ 0 h 494"/>
                  <a:gd name="T30" fmla="*/ 0 w 751"/>
                  <a:gd name="T31" fmla="*/ 0 h 494"/>
                  <a:gd name="T32" fmla="*/ 0 w 751"/>
                  <a:gd name="T33" fmla="*/ 0 h 494"/>
                  <a:gd name="T34" fmla="*/ 0 w 751"/>
                  <a:gd name="T35" fmla="*/ 0 h 494"/>
                  <a:gd name="T36" fmla="*/ 0 w 751"/>
                  <a:gd name="T37" fmla="*/ 0 h 494"/>
                  <a:gd name="T38" fmla="*/ 0 w 751"/>
                  <a:gd name="T39" fmla="*/ 0 h 494"/>
                  <a:gd name="T40" fmla="*/ 0 w 751"/>
                  <a:gd name="T41" fmla="*/ 0 h 494"/>
                  <a:gd name="T42" fmla="*/ 0 w 751"/>
                  <a:gd name="T43" fmla="*/ 0 h 494"/>
                  <a:gd name="T44" fmla="*/ 0 w 751"/>
                  <a:gd name="T45" fmla="*/ 0 h 494"/>
                  <a:gd name="T46" fmla="*/ 0 w 751"/>
                  <a:gd name="T47" fmla="*/ 0 h 494"/>
                  <a:gd name="T48" fmla="*/ 0 w 751"/>
                  <a:gd name="T49" fmla="*/ 0 h 494"/>
                  <a:gd name="T50" fmla="*/ 0 w 751"/>
                  <a:gd name="T51" fmla="*/ 0 h 494"/>
                  <a:gd name="T52" fmla="*/ 0 w 751"/>
                  <a:gd name="T53" fmla="*/ 0 h 494"/>
                  <a:gd name="T54" fmla="*/ 0 w 751"/>
                  <a:gd name="T55" fmla="*/ 0 h 494"/>
                  <a:gd name="T56" fmla="*/ 0 w 751"/>
                  <a:gd name="T57" fmla="*/ 0 h 494"/>
                  <a:gd name="T58" fmla="*/ 0 w 751"/>
                  <a:gd name="T59" fmla="*/ 0 h 494"/>
                  <a:gd name="T60" fmla="*/ 0 w 751"/>
                  <a:gd name="T61" fmla="*/ 0 h 49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51"/>
                  <a:gd name="T94" fmla="*/ 0 h 494"/>
                  <a:gd name="T95" fmla="*/ 751 w 751"/>
                  <a:gd name="T96" fmla="*/ 494 h 494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51" h="494">
                    <a:moveTo>
                      <a:pt x="110" y="13"/>
                    </a:moveTo>
                    <a:cubicBezTo>
                      <a:pt x="186" y="16"/>
                      <a:pt x="262" y="16"/>
                      <a:pt x="338" y="23"/>
                    </a:cubicBezTo>
                    <a:cubicBezTo>
                      <a:pt x="391" y="28"/>
                      <a:pt x="449" y="59"/>
                      <a:pt x="503" y="68"/>
                    </a:cubicBezTo>
                    <a:cubicBezTo>
                      <a:pt x="527" y="76"/>
                      <a:pt x="553" y="78"/>
                      <a:pt x="576" y="87"/>
                    </a:cubicBezTo>
                    <a:cubicBezTo>
                      <a:pt x="586" y="91"/>
                      <a:pt x="593" y="101"/>
                      <a:pt x="603" y="105"/>
                    </a:cubicBezTo>
                    <a:cubicBezTo>
                      <a:pt x="618" y="110"/>
                      <a:pt x="634" y="111"/>
                      <a:pt x="649" y="114"/>
                    </a:cubicBezTo>
                    <a:cubicBezTo>
                      <a:pt x="655" y="123"/>
                      <a:pt x="664" y="131"/>
                      <a:pt x="667" y="141"/>
                    </a:cubicBezTo>
                    <a:cubicBezTo>
                      <a:pt x="673" y="159"/>
                      <a:pt x="661" y="185"/>
                      <a:pt x="676" y="196"/>
                    </a:cubicBezTo>
                    <a:cubicBezTo>
                      <a:pt x="696" y="211"/>
                      <a:pt x="725" y="202"/>
                      <a:pt x="750" y="205"/>
                    </a:cubicBezTo>
                    <a:cubicBezTo>
                      <a:pt x="740" y="259"/>
                      <a:pt x="751" y="305"/>
                      <a:pt x="695" y="324"/>
                    </a:cubicBezTo>
                    <a:cubicBezTo>
                      <a:pt x="692" y="361"/>
                      <a:pt x="690" y="397"/>
                      <a:pt x="686" y="434"/>
                    </a:cubicBezTo>
                    <a:cubicBezTo>
                      <a:pt x="684" y="450"/>
                      <a:pt x="689" y="471"/>
                      <a:pt x="676" y="480"/>
                    </a:cubicBezTo>
                    <a:cubicBezTo>
                      <a:pt x="656" y="494"/>
                      <a:pt x="627" y="486"/>
                      <a:pt x="603" y="489"/>
                    </a:cubicBezTo>
                    <a:cubicBezTo>
                      <a:pt x="550" y="472"/>
                      <a:pt x="501" y="444"/>
                      <a:pt x="448" y="434"/>
                    </a:cubicBezTo>
                    <a:cubicBezTo>
                      <a:pt x="379" y="390"/>
                      <a:pt x="430" y="400"/>
                      <a:pt x="320" y="388"/>
                    </a:cubicBezTo>
                    <a:cubicBezTo>
                      <a:pt x="363" y="374"/>
                      <a:pt x="376" y="383"/>
                      <a:pt x="402" y="343"/>
                    </a:cubicBezTo>
                    <a:cubicBezTo>
                      <a:pt x="365" y="340"/>
                      <a:pt x="327" y="343"/>
                      <a:pt x="292" y="333"/>
                    </a:cubicBezTo>
                    <a:cubicBezTo>
                      <a:pt x="262" y="325"/>
                      <a:pt x="240" y="296"/>
                      <a:pt x="210" y="288"/>
                    </a:cubicBezTo>
                    <a:cubicBezTo>
                      <a:pt x="198" y="285"/>
                      <a:pt x="186" y="283"/>
                      <a:pt x="174" y="279"/>
                    </a:cubicBezTo>
                    <a:cubicBezTo>
                      <a:pt x="155" y="273"/>
                      <a:pt x="119" y="260"/>
                      <a:pt x="119" y="260"/>
                    </a:cubicBezTo>
                    <a:cubicBezTo>
                      <a:pt x="122" y="251"/>
                      <a:pt x="121" y="240"/>
                      <a:pt x="128" y="233"/>
                    </a:cubicBezTo>
                    <a:cubicBezTo>
                      <a:pt x="143" y="218"/>
                      <a:pt x="261" y="207"/>
                      <a:pt x="274" y="205"/>
                    </a:cubicBezTo>
                    <a:cubicBezTo>
                      <a:pt x="247" y="202"/>
                      <a:pt x="215" y="211"/>
                      <a:pt x="192" y="196"/>
                    </a:cubicBezTo>
                    <a:cubicBezTo>
                      <a:pt x="181" y="189"/>
                      <a:pt x="206" y="171"/>
                      <a:pt x="219" y="169"/>
                    </a:cubicBezTo>
                    <a:cubicBezTo>
                      <a:pt x="292" y="158"/>
                      <a:pt x="366" y="163"/>
                      <a:pt x="439" y="160"/>
                    </a:cubicBezTo>
                    <a:cubicBezTo>
                      <a:pt x="358" y="79"/>
                      <a:pt x="208" y="100"/>
                      <a:pt x="110" y="96"/>
                    </a:cubicBezTo>
                    <a:cubicBezTo>
                      <a:pt x="198" y="67"/>
                      <a:pt x="226" y="80"/>
                      <a:pt x="0" y="68"/>
                    </a:cubicBezTo>
                    <a:cubicBezTo>
                      <a:pt x="12" y="59"/>
                      <a:pt x="22" y="46"/>
                      <a:pt x="36" y="41"/>
                    </a:cubicBezTo>
                    <a:cubicBezTo>
                      <a:pt x="60" y="33"/>
                      <a:pt x="87" y="42"/>
                      <a:pt x="110" y="32"/>
                    </a:cubicBezTo>
                    <a:cubicBezTo>
                      <a:pt x="119" y="28"/>
                      <a:pt x="119" y="14"/>
                      <a:pt x="119" y="4"/>
                    </a:cubicBezTo>
                    <a:cubicBezTo>
                      <a:pt x="119" y="0"/>
                      <a:pt x="113" y="10"/>
                      <a:pt x="110" y="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mpd="sng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6903" name="Freeform 14"/>
              <p:cNvSpPr>
                <a:spLocks/>
              </p:cNvSpPr>
              <p:nvPr/>
            </p:nvSpPr>
            <p:spPr bwMode="auto">
              <a:xfrm>
                <a:off x="445" y="125"/>
                <a:ext cx="172" cy="253"/>
              </a:xfrm>
              <a:custGeom>
                <a:avLst/>
                <a:gdLst>
                  <a:gd name="T0" fmla="*/ 0 w 379"/>
                  <a:gd name="T1" fmla="*/ 0 h 732"/>
                  <a:gd name="T2" fmla="*/ 0 w 379"/>
                  <a:gd name="T3" fmla="*/ 0 h 732"/>
                  <a:gd name="T4" fmla="*/ 0 w 379"/>
                  <a:gd name="T5" fmla="*/ 0 h 732"/>
                  <a:gd name="T6" fmla="*/ 0 w 379"/>
                  <a:gd name="T7" fmla="*/ 0 h 732"/>
                  <a:gd name="T8" fmla="*/ 0 w 379"/>
                  <a:gd name="T9" fmla="*/ 0 h 732"/>
                  <a:gd name="T10" fmla="*/ 0 w 379"/>
                  <a:gd name="T11" fmla="*/ 0 h 732"/>
                  <a:gd name="T12" fmla="*/ 0 w 379"/>
                  <a:gd name="T13" fmla="*/ 0 h 732"/>
                  <a:gd name="T14" fmla="*/ 0 w 379"/>
                  <a:gd name="T15" fmla="*/ 0 h 732"/>
                  <a:gd name="T16" fmla="*/ 0 w 379"/>
                  <a:gd name="T17" fmla="*/ 0 h 732"/>
                  <a:gd name="T18" fmla="*/ 0 w 379"/>
                  <a:gd name="T19" fmla="*/ 0 h 732"/>
                  <a:gd name="T20" fmla="*/ 0 w 379"/>
                  <a:gd name="T21" fmla="*/ 0 h 732"/>
                  <a:gd name="T22" fmla="*/ 0 w 379"/>
                  <a:gd name="T23" fmla="*/ 0 h 732"/>
                  <a:gd name="T24" fmla="*/ 0 w 379"/>
                  <a:gd name="T25" fmla="*/ 0 h 732"/>
                  <a:gd name="T26" fmla="*/ 0 w 379"/>
                  <a:gd name="T27" fmla="*/ 0 h 732"/>
                  <a:gd name="T28" fmla="*/ 0 w 379"/>
                  <a:gd name="T29" fmla="*/ 0 h 732"/>
                  <a:gd name="T30" fmla="*/ 0 w 379"/>
                  <a:gd name="T31" fmla="*/ 0 h 732"/>
                  <a:gd name="T32" fmla="*/ 0 w 379"/>
                  <a:gd name="T33" fmla="*/ 0 h 732"/>
                  <a:gd name="T34" fmla="*/ 0 w 379"/>
                  <a:gd name="T35" fmla="*/ 0 h 732"/>
                  <a:gd name="T36" fmla="*/ 0 w 379"/>
                  <a:gd name="T37" fmla="*/ 0 h 732"/>
                  <a:gd name="T38" fmla="*/ 0 w 379"/>
                  <a:gd name="T39" fmla="*/ 0 h 732"/>
                  <a:gd name="T40" fmla="*/ 0 w 379"/>
                  <a:gd name="T41" fmla="*/ 0 h 732"/>
                  <a:gd name="T42" fmla="*/ 0 w 379"/>
                  <a:gd name="T43" fmla="*/ 0 h 732"/>
                  <a:gd name="T44" fmla="*/ 0 w 379"/>
                  <a:gd name="T45" fmla="*/ 0 h 732"/>
                  <a:gd name="T46" fmla="*/ 0 w 379"/>
                  <a:gd name="T47" fmla="*/ 0 h 732"/>
                  <a:gd name="T48" fmla="*/ 0 w 379"/>
                  <a:gd name="T49" fmla="*/ 0 h 732"/>
                  <a:gd name="T50" fmla="*/ 0 w 379"/>
                  <a:gd name="T51" fmla="*/ 0 h 732"/>
                  <a:gd name="T52" fmla="*/ 0 w 379"/>
                  <a:gd name="T53" fmla="*/ 0 h 732"/>
                  <a:gd name="T54" fmla="*/ 0 w 379"/>
                  <a:gd name="T55" fmla="*/ 0 h 732"/>
                  <a:gd name="T56" fmla="*/ 0 w 379"/>
                  <a:gd name="T57" fmla="*/ 0 h 732"/>
                  <a:gd name="T58" fmla="*/ 0 w 379"/>
                  <a:gd name="T59" fmla="*/ 0 h 732"/>
                  <a:gd name="T60" fmla="*/ 0 w 379"/>
                  <a:gd name="T61" fmla="*/ 0 h 732"/>
                  <a:gd name="T62" fmla="*/ 0 w 379"/>
                  <a:gd name="T63" fmla="*/ 0 h 732"/>
                  <a:gd name="T64" fmla="*/ 0 w 379"/>
                  <a:gd name="T65" fmla="*/ 0 h 732"/>
                  <a:gd name="T66" fmla="*/ 0 w 379"/>
                  <a:gd name="T67" fmla="*/ 0 h 732"/>
                  <a:gd name="T68" fmla="*/ 0 w 379"/>
                  <a:gd name="T69" fmla="*/ 0 h 732"/>
                  <a:gd name="T70" fmla="*/ 0 w 379"/>
                  <a:gd name="T71" fmla="*/ 0 h 732"/>
                  <a:gd name="T72" fmla="*/ 0 w 379"/>
                  <a:gd name="T73" fmla="*/ 0 h 732"/>
                  <a:gd name="T74" fmla="*/ 0 w 379"/>
                  <a:gd name="T75" fmla="*/ 0 h 732"/>
                  <a:gd name="T76" fmla="*/ 0 w 379"/>
                  <a:gd name="T77" fmla="*/ 0 h 732"/>
                  <a:gd name="T78" fmla="*/ 0 w 379"/>
                  <a:gd name="T79" fmla="*/ 0 h 732"/>
                  <a:gd name="T80" fmla="*/ 0 w 379"/>
                  <a:gd name="T81" fmla="*/ 0 h 732"/>
                  <a:gd name="T82" fmla="*/ 0 w 379"/>
                  <a:gd name="T83" fmla="*/ 0 h 732"/>
                  <a:gd name="T84" fmla="*/ 0 w 379"/>
                  <a:gd name="T85" fmla="*/ 0 h 732"/>
                  <a:gd name="T86" fmla="*/ 0 w 379"/>
                  <a:gd name="T87" fmla="*/ 0 h 732"/>
                  <a:gd name="T88" fmla="*/ 0 w 379"/>
                  <a:gd name="T89" fmla="*/ 0 h 732"/>
                  <a:gd name="T90" fmla="*/ 0 w 379"/>
                  <a:gd name="T91" fmla="*/ 0 h 73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79"/>
                  <a:gd name="T139" fmla="*/ 0 h 732"/>
                  <a:gd name="T140" fmla="*/ 379 w 379"/>
                  <a:gd name="T141" fmla="*/ 732 h 73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79" h="732">
                    <a:moveTo>
                      <a:pt x="251" y="0"/>
                    </a:moveTo>
                    <a:cubicBezTo>
                      <a:pt x="231" y="30"/>
                      <a:pt x="218" y="64"/>
                      <a:pt x="196" y="92"/>
                    </a:cubicBezTo>
                    <a:cubicBezTo>
                      <a:pt x="183" y="109"/>
                      <a:pt x="150" y="137"/>
                      <a:pt x="150" y="137"/>
                    </a:cubicBezTo>
                    <a:cubicBezTo>
                      <a:pt x="124" y="219"/>
                      <a:pt x="146" y="123"/>
                      <a:pt x="169" y="156"/>
                    </a:cubicBezTo>
                    <a:cubicBezTo>
                      <a:pt x="176" y="166"/>
                      <a:pt x="166" y="181"/>
                      <a:pt x="160" y="192"/>
                    </a:cubicBezTo>
                    <a:cubicBezTo>
                      <a:pt x="153" y="206"/>
                      <a:pt x="140" y="216"/>
                      <a:pt x="132" y="229"/>
                    </a:cubicBezTo>
                    <a:cubicBezTo>
                      <a:pt x="125" y="240"/>
                      <a:pt x="120" y="253"/>
                      <a:pt x="114" y="265"/>
                    </a:cubicBezTo>
                    <a:cubicBezTo>
                      <a:pt x="111" y="280"/>
                      <a:pt x="105" y="295"/>
                      <a:pt x="105" y="311"/>
                    </a:cubicBezTo>
                    <a:cubicBezTo>
                      <a:pt x="105" y="321"/>
                      <a:pt x="115" y="329"/>
                      <a:pt x="114" y="339"/>
                    </a:cubicBezTo>
                    <a:cubicBezTo>
                      <a:pt x="111" y="360"/>
                      <a:pt x="81" y="420"/>
                      <a:pt x="68" y="439"/>
                    </a:cubicBezTo>
                    <a:cubicBezTo>
                      <a:pt x="57" y="485"/>
                      <a:pt x="57" y="548"/>
                      <a:pt x="41" y="448"/>
                    </a:cubicBezTo>
                    <a:cubicBezTo>
                      <a:pt x="26" y="470"/>
                      <a:pt x="0" y="500"/>
                      <a:pt x="13" y="531"/>
                    </a:cubicBezTo>
                    <a:cubicBezTo>
                      <a:pt x="17" y="540"/>
                      <a:pt x="32" y="524"/>
                      <a:pt x="41" y="521"/>
                    </a:cubicBezTo>
                    <a:cubicBezTo>
                      <a:pt x="55" y="638"/>
                      <a:pt x="34" y="589"/>
                      <a:pt x="96" y="549"/>
                    </a:cubicBezTo>
                    <a:cubicBezTo>
                      <a:pt x="120" y="622"/>
                      <a:pt x="92" y="550"/>
                      <a:pt x="114" y="457"/>
                    </a:cubicBezTo>
                    <a:cubicBezTo>
                      <a:pt x="117" y="442"/>
                      <a:pt x="132" y="433"/>
                      <a:pt x="141" y="421"/>
                    </a:cubicBezTo>
                    <a:cubicBezTo>
                      <a:pt x="144" y="412"/>
                      <a:pt x="150" y="383"/>
                      <a:pt x="150" y="393"/>
                    </a:cubicBezTo>
                    <a:cubicBezTo>
                      <a:pt x="150" y="409"/>
                      <a:pt x="141" y="455"/>
                      <a:pt x="141" y="439"/>
                    </a:cubicBezTo>
                    <a:cubicBezTo>
                      <a:pt x="141" y="390"/>
                      <a:pt x="145" y="341"/>
                      <a:pt x="150" y="293"/>
                    </a:cubicBezTo>
                    <a:cubicBezTo>
                      <a:pt x="151" y="283"/>
                      <a:pt x="160" y="255"/>
                      <a:pt x="160" y="265"/>
                    </a:cubicBezTo>
                    <a:cubicBezTo>
                      <a:pt x="160" y="299"/>
                      <a:pt x="132" y="319"/>
                      <a:pt x="169" y="284"/>
                    </a:cubicBezTo>
                    <a:cubicBezTo>
                      <a:pt x="184" y="329"/>
                      <a:pt x="211" y="370"/>
                      <a:pt x="233" y="412"/>
                    </a:cubicBezTo>
                    <a:cubicBezTo>
                      <a:pt x="241" y="476"/>
                      <a:pt x="233" y="522"/>
                      <a:pt x="242" y="585"/>
                    </a:cubicBezTo>
                    <a:cubicBezTo>
                      <a:pt x="322" y="558"/>
                      <a:pt x="293" y="677"/>
                      <a:pt x="297" y="732"/>
                    </a:cubicBezTo>
                    <a:cubicBezTo>
                      <a:pt x="341" y="663"/>
                      <a:pt x="321" y="607"/>
                      <a:pt x="315" y="521"/>
                    </a:cubicBezTo>
                    <a:cubicBezTo>
                      <a:pt x="292" y="591"/>
                      <a:pt x="301" y="557"/>
                      <a:pt x="288" y="622"/>
                    </a:cubicBezTo>
                    <a:cubicBezTo>
                      <a:pt x="285" y="582"/>
                      <a:pt x="286" y="542"/>
                      <a:pt x="278" y="503"/>
                    </a:cubicBezTo>
                    <a:cubicBezTo>
                      <a:pt x="276" y="493"/>
                      <a:pt x="274" y="539"/>
                      <a:pt x="269" y="531"/>
                    </a:cubicBezTo>
                    <a:cubicBezTo>
                      <a:pt x="259" y="516"/>
                      <a:pt x="262" y="494"/>
                      <a:pt x="260" y="476"/>
                    </a:cubicBezTo>
                    <a:cubicBezTo>
                      <a:pt x="256" y="442"/>
                      <a:pt x="251" y="409"/>
                      <a:pt x="251" y="375"/>
                    </a:cubicBezTo>
                    <a:cubicBezTo>
                      <a:pt x="251" y="359"/>
                      <a:pt x="252" y="407"/>
                      <a:pt x="260" y="421"/>
                    </a:cubicBezTo>
                    <a:cubicBezTo>
                      <a:pt x="270" y="439"/>
                      <a:pt x="309" y="444"/>
                      <a:pt x="324" y="448"/>
                    </a:cubicBezTo>
                    <a:cubicBezTo>
                      <a:pt x="333" y="457"/>
                      <a:pt x="344" y="466"/>
                      <a:pt x="352" y="476"/>
                    </a:cubicBezTo>
                    <a:cubicBezTo>
                      <a:pt x="359" y="484"/>
                      <a:pt x="359" y="503"/>
                      <a:pt x="370" y="503"/>
                    </a:cubicBezTo>
                    <a:cubicBezTo>
                      <a:pt x="379" y="503"/>
                      <a:pt x="376" y="485"/>
                      <a:pt x="379" y="476"/>
                    </a:cubicBezTo>
                    <a:cubicBezTo>
                      <a:pt x="366" y="436"/>
                      <a:pt x="357" y="396"/>
                      <a:pt x="342" y="357"/>
                    </a:cubicBezTo>
                    <a:cubicBezTo>
                      <a:pt x="333" y="366"/>
                      <a:pt x="328" y="384"/>
                      <a:pt x="315" y="384"/>
                    </a:cubicBezTo>
                    <a:cubicBezTo>
                      <a:pt x="298" y="384"/>
                      <a:pt x="294" y="335"/>
                      <a:pt x="288" y="329"/>
                    </a:cubicBezTo>
                    <a:cubicBezTo>
                      <a:pt x="281" y="322"/>
                      <a:pt x="269" y="323"/>
                      <a:pt x="260" y="320"/>
                    </a:cubicBezTo>
                    <a:cubicBezTo>
                      <a:pt x="263" y="287"/>
                      <a:pt x="257" y="251"/>
                      <a:pt x="269" y="220"/>
                    </a:cubicBezTo>
                    <a:cubicBezTo>
                      <a:pt x="273" y="210"/>
                      <a:pt x="277" y="247"/>
                      <a:pt x="288" y="247"/>
                    </a:cubicBezTo>
                    <a:cubicBezTo>
                      <a:pt x="299" y="247"/>
                      <a:pt x="311" y="229"/>
                      <a:pt x="306" y="220"/>
                    </a:cubicBezTo>
                    <a:cubicBezTo>
                      <a:pt x="301" y="211"/>
                      <a:pt x="287" y="226"/>
                      <a:pt x="278" y="229"/>
                    </a:cubicBezTo>
                    <a:cubicBezTo>
                      <a:pt x="269" y="202"/>
                      <a:pt x="260" y="174"/>
                      <a:pt x="251" y="147"/>
                    </a:cubicBezTo>
                    <a:cubicBezTo>
                      <a:pt x="248" y="138"/>
                      <a:pt x="242" y="119"/>
                      <a:pt x="242" y="119"/>
                    </a:cubicBezTo>
                    <a:cubicBezTo>
                      <a:pt x="253" y="23"/>
                      <a:pt x="266" y="26"/>
                      <a:pt x="205" y="55"/>
                    </a:cubicBezTo>
                  </a:path>
                </a:pathLst>
              </a:custGeom>
              <a:solidFill>
                <a:schemeClr val="accent1"/>
              </a:solidFill>
              <a:ln w="9525" cmpd="sng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6904" name="Freeform 15"/>
              <p:cNvSpPr>
                <a:spLocks/>
              </p:cNvSpPr>
              <p:nvPr/>
            </p:nvSpPr>
            <p:spPr bwMode="auto">
              <a:xfrm>
                <a:off x="376" y="400"/>
                <a:ext cx="38" cy="68"/>
              </a:xfrm>
              <a:custGeom>
                <a:avLst/>
                <a:gdLst>
                  <a:gd name="T0" fmla="*/ 0 w 83"/>
                  <a:gd name="T1" fmla="*/ 0 h 198"/>
                  <a:gd name="T2" fmla="*/ 0 w 83"/>
                  <a:gd name="T3" fmla="*/ 0 h 198"/>
                  <a:gd name="T4" fmla="*/ 0 w 83"/>
                  <a:gd name="T5" fmla="*/ 0 h 198"/>
                  <a:gd name="T6" fmla="*/ 0 w 83"/>
                  <a:gd name="T7" fmla="*/ 0 h 198"/>
                  <a:gd name="T8" fmla="*/ 0 w 83"/>
                  <a:gd name="T9" fmla="*/ 0 h 198"/>
                  <a:gd name="T10" fmla="*/ 0 w 83"/>
                  <a:gd name="T11" fmla="*/ 0 h 198"/>
                  <a:gd name="T12" fmla="*/ 0 w 83"/>
                  <a:gd name="T13" fmla="*/ 0 h 1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3"/>
                  <a:gd name="T22" fmla="*/ 0 h 198"/>
                  <a:gd name="T23" fmla="*/ 83 w 83"/>
                  <a:gd name="T24" fmla="*/ 198 h 19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3" h="198">
                    <a:moveTo>
                      <a:pt x="46" y="0"/>
                    </a:moveTo>
                    <a:cubicBezTo>
                      <a:pt x="36" y="29"/>
                      <a:pt x="20" y="53"/>
                      <a:pt x="10" y="82"/>
                    </a:cubicBezTo>
                    <a:cubicBezTo>
                      <a:pt x="13" y="116"/>
                      <a:pt x="0" y="155"/>
                      <a:pt x="19" y="183"/>
                    </a:cubicBezTo>
                    <a:cubicBezTo>
                      <a:pt x="30" y="198"/>
                      <a:pt x="65" y="189"/>
                      <a:pt x="74" y="173"/>
                    </a:cubicBezTo>
                    <a:cubicBezTo>
                      <a:pt x="83" y="157"/>
                      <a:pt x="62" y="137"/>
                      <a:pt x="56" y="119"/>
                    </a:cubicBezTo>
                    <a:cubicBezTo>
                      <a:pt x="53" y="110"/>
                      <a:pt x="46" y="91"/>
                      <a:pt x="46" y="91"/>
                    </a:cubicBezTo>
                    <a:cubicBezTo>
                      <a:pt x="57" y="5"/>
                      <a:pt x="76" y="27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mpd="sng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6905" name="Freeform 16"/>
              <p:cNvSpPr>
                <a:spLocks/>
              </p:cNvSpPr>
              <p:nvPr/>
            </p:nvSpPr>
            <p:spPr bwMode="auto">
              <a:xfrm>
                <a:off x="436" y="461"/>
                <a:ext cx="70" cy="86"/>
              </a:xfrm>
              <a:custGeom>
                <a:avLst/>
                <a:gdLst>
                  <a:gd name="T0" fmla="*/ 0 w 155"/>
                  <a:gd name="T1" fmla="*/ 0 h 247"/>
                  <a:gd name="T2" fmla="*/ 0 w 155"/>
                  <a:gd name="T3" fmla="*/ 0 h 247"/>
                  <a:gd name="T4" fmla="*/ 0 w 155"/>
                  <a:gd name="T5" fmla="*/ 0 h 247"/>
                  <a:gd name="T6" fmla="*/ 0 w 155"/>
                  <a:gd name="T7" fmla="*/ 0 h 247"/>
                  <a:gd name="T8" fmla="*/ 0 w 155"/>
                  <a:gd name="T9" fmla="*/ 0 h 247"/>
                  <a:gd name="T10" fmla="*/ 0 w 155"/>
                  <a:gd name="T11" fmla="*/ 0 h 2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5"/>
                  <a:gd name="T19" fmla="*/ 0 h 247"/>
                  <a:gd name="T20" fmla="*/ 155 w 155"/>
                  <a:gd name="T21" fmla="*/ 247 h 24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5" h="247">
                    <a:moveTo>
                      <a:pt x="24" y="40"/>
                    </a:moveTo>
                    <a:cubicBezTo>
                      <a:pt x="47" y="112"/>
                      <a:pt x="0" y="196"/>
                      <a:pt x="70" y="241"/>
                    </a:cubicBezTo>
                    <a:cubicBezTo>
                      <a:pt x="88" y="238"/>
                      <a:pt x="114" y="247"/>
                      <a:pt x="125" y="232"/>
                    </a:cubicBezTo>
                    <a:cubicBezTo>
                      <a:pt x="155" y="191"/>
                      <a:pt x="81" y="134"/>
                      <a:pt x="61" y="113"/>
                    </a:cubicBezTo>
                    <a:cubicBezTo>
                      <a:pt x="50" y="81"/>
                      <a:pt x="71" y="31"/>
                      <a:pt x="42" y="13"/>
                    </a:cubicBezTo>
                    <a:cubicBezTo>
                      <a:pt x="21" y="0"/>
                      <a:pt x="24" y="125"/>
                      <a:pt x="24" y="4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mpd="sng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6906" name="Freeform 17"/>
              <p:cNvSpPr>
                <a:spLocks/>
              </p:cNvSpPr>
              <p:nvPr/>
            </p:nvSpPr>
            <p:spPr bwMode="auto">
              <a:xfrm>
                <a:off x="499" y="365"/>
                <a:ext cx="27" cy="60"/>
              </a:xfrm>
              <a:custGeom>
                <a:avLst/>
                <a:gdLst>
                  <a:gd name="T0" fmla="*/ 0 w 60"/>
                  <a:gd name="T1" fmla="*/ 0 h 175"/>
                  <a:gd name="T2" fmla="*/ 0 w 60"/>
                  <a:gd name="T3" fmla="*/ 0 h 175"/>
                  <a:gd name="T4" fmla="*/ 0 w 60"/>
                  <a:gd name="T5" fmla="*/ 0 h 175"/>
                  <a:gd name="T6" fmla="*/ 0 w 60"/>
                  <a:gd name="T7" fmla="*/ 0 h 175"/>
                  <a:gd name="T8" fmla="*/ 0 w 60"/>
                  <a:gd name="T9" fmla="*/ 0 h 175"/>
                  <a:gd name="T10" fmla="*/ 0 w 60"/>
                  <a:gd name="T11" fmla="*/ 0 h 17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0"/>
                  <a:gd name="T19" fmla="*/ 0 h 175"/>
                  <a:gd name="T20" fmla="*/ 60 w 60"/>
                  <a:gd name="T21" fmla="*/ 175 h 17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0" h="175">
                    <a:moveTo>
                      <a:pt x="14" y="28"/>
                    </a:moveTo>
                    <a:cubicBezTo>
                      <a:pt x="17" y="57"/>
                      <a:pt x="11" y="175"/>
                      <a:pt x="60" y="101"/>
                    </a:cubicBezTo>
                    <a:cubicBezTo>
                      <a:pt x="57" y="92"/>
                      <a:pt x="56" y="81"/>
                      <a:pt x="51" y="73"/>
                    </a:cubicBezTo>
                    <a:cubicBezTo>
                      <a:pt x="46" y="66"/>
                      <a:pt x="36" y="63"/>
                      <a:pt x="32" y="55"/>
                    </a:cubicBezTo>
                    <a:cubicBezTo>
                      <a:pt x="23" y="38"/>
                      <a:pt x="14" y="0"/>
                      <a:pt x="14" y="0"/>
                    </a:cubicBezTo>
                    <a:cubicBezTo>
                      <a:pt x="3" y="76"/>
                      <a:pt x="0" y="85"/>
                      <a:pt x="14" y="2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mpd="sng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6907" name="Freeform 18"/>
              <p:cNvSpPr>
                <a:spLocks/>
              </p:cNvSpPr>
              <p:nvPr/>
            </p:nvSpPr>
            <p:spPr bwMode="auto">
              <a:xfrm>
                <a:off x="578" y="406"/>
                <a:ext cx="39" cy="44"/>
              </a:xfrm>
              <a:custGeom>
                <a:avLst/>
                <a:gdLst>
                  <a:gd name="T0" fmla="*/ 0 w 87"/>
                  <a:gd name="T1" fmla="*/ 0 h 128"/>
                  <a:gd name="T2" fmla="*/ 0 w 87"/>
                  <a:gd name="T3" fmla="*/ 0 h 128"/>
                  <a:gd name="T4" fmla="*/ 0 w 87"/>
                  <a:gd name="T5" fmla="*/ 0 h 128"/>
                  <a:gd name="T6" fmla="*/ 0 w 87"/>
                  <a:gd name="T7" fmla="*/ 0 h 128"/>
                  <a:gd name="T8" fmla="*/ 0 w 87"/>
                  <a:gd name="T9" fmla="*/ 0 h 128"/>
                  <a:gd name="T10" fmla="*/ 0 w 87"/>
                  <a:gd name="T11" fmla="*/ 0 h 1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7"/>
                  <a:gd name="T19" fmla="*/ 0 h 128"/>
                  <a:gd name="T20" fmla="*/ 87 w 87"/>
                  <a:gd name="T21" fmla="*/ 128 h 1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7" h="128">
                    <a:moveTo>
                      <a:pt x="4" y="18"/>
                    </a:moveTo>
                    <a:cubicBezTo>
                      <a:pt x="13" y="100"/>
                      <a:pt x="0" y="106"/>
                      <a:pt x="68" y="128"/>
                    </a:cubicBezTo>
                    <a:cubicBezTo>
                      <a:pt x="82" y="85"/>
                      <a:pt x="87" y="70"/>
                      <a:pt x="40" y="55"/>
                    </a:cubicBezTo>
                    <a:cubicBezTo>
                      <a:pt x="34" y="46"/>
                      <a:pt x="27" y="37"/>
                      <a:pt x="22" y="27"/>
                    </a:cubicBezTo>
                    <a:cubicBezTo>
                      <a:pt x="18" y="18"/>
                      <a:pt x="22" y="0"/>
                      <a:pt x="13" y="0"/>
                    </a:cubicBezTo>
                    <a:cubicBezTo>
                      <a:pt x="3" y="0"/>
                      <a:pt x="4" y="46"/>
                      <a:pt x="4" y="1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mpd="sng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6908" name="Text Box 19"/>
              <p:cNvSpPr txBox="1">
                <a:spLocks noChangeArrowheads="1"/>
              </p:cNvSpPr>
              <p:nvPr/>
            </p:nvSpPr>
            <p:spPr bwMode="auto">
              <a:xfrm rot="21155605">
                <a:off x="-28" y="499"/>
                <a:ext cx="714" cy="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buFont typeface="Arial" pitchFamily="34" charset="0"/>
                  <a:buNone/>
                </a:pPr>
                <a:r>
                  <a:rPr lang="en-US" altLang="zh-CN" sz="1200" b="1" dirty="0" err="1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  <a:sym typeface="Calibri" pitchFamily="34" charset="0"/>
                  </a:rPr>
                  <a:t>Giếng</a:t>
                </a:r>
                <a:r>
                  <a:rPr lang="en-US" altLang="zh-CN" sz="1200" b="1" dirty="0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  <a:sym typeface="Calibri" pitchFamily="34" charset="0"/>
                  </a:rPr>
                  <a:t> </a:t>
                </a:r>
                <a:r>
                  <a:rPr lang="en-US" altLang="zh-CN" sz="1200" b="1" dirty="0" err="1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  <a:sym typeface="Calibri" pitchFamily="34" charset="0"/>
                  </a:rPr>
                  <a:t>nước</a:t>
                </a:r>
                <a:endParaRPr lang="en-US" altLang="zh-CN" sz="12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endParaRPr>
              </a:p>
            </p:txBody>
          </p:sp>
        </p:grpSp>
        <p:sp>
          <p:nvSpPr>
            <p:cNvPr id="36894" name="Oval 20"/>
            <p:cNvSpPr>
              <a:spLocks noChangeArrowheads="1"/>
            </p:cNvSpPr>
            <p:nvPr/>
          </p:nvSpPr>
          <p:spPr bwMode="auto">
            <a:xfrm>
              <a:off x="0" y="1058"/>
              <a:ext cx="216" cy="268"/>
            </a:xfrm>
            <a:prstGeom prst="ellipse">
              <a:avLst/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buFont typeface="Arial" pitchFamily="34" charset="0"/>
                <a:buNone/>
              </a:pPr>
              <a:r>
                <a:rPr lang="en-US" altLang="zh-CN" sz="2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1</a:t>
              </a:r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3038204" y="3886200"/>
            <a:ext cx="3046911" cy="2952003"/>
            <a:chOff x="-146" y="0"/>
            <a:chExt cx="1866" cy="1586"/>
          </a:xfrm>
        </p:grpSpPr>
        <p:pic>
          <p:nvPicPr>
            <p:cNvPr id="36889" name="Picture 29" descr="Picture 00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46" y="0"/>
              <a:ext cx="1866" cy="158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sp>
          <p:nvSpPr>
            <p:cNvPr id="36890" name="Freeform 30"/>
            <p:cNvSpPr>
              <a:spLocks/>
            </p:cNvSpPr>
            <p:nvPr/>
          </p:nvSpPr>
          <p:spPr bwMode="auto">
            <a:xfrm>
              <a:off x="308" y="1067"/>
              <a:ext cx="1069" cy="284"/>
            </a:xfrm>
            <a:custGeom>
              <a:avLst/>
              <a:gdLst>
                <a:gd name="T0" fmla="*/ 0 w 2810"/>
                <a:gd name="T1" fmla="*/ 0 h 739"/>
                <a:gd name="T2" fmla="*/ 0 w 2810"/>
                <a:gd name="T3" fmla="*/ 0 h 739"/>
                <a:gd name="T4" fmla="*/ 0 w 2810"/>
                <a:gd name="T5" fmla="*/ 0 h 739"/>
                <a:gd name="T6" fmla="*/ 0 w 2810"/>
                <a:gd name="T7" fmla="*/ 0 h 739"/>
                <a:gd name="T8" fmla="*/ 0 w 2810"/>
                <a:gd name="T9" fmla="*/ 0 h 739"/>
                <a:gd name="T10" fmla="*/ 0 w 2810"/>
                <a:gd name="T11" fmla="*/ 0 h 739"/>
                <a:gd name="T12" fmla="*/ 0 w 2810"/>
                <a:gd name="T13" fmla="*/ 0 h 739"/>
                <a:gd name="T14" fmla="*/ 0 w 2810"/>
                <a:gd name="T15" fmla="*/ 0 h 739"/>
                <a:gd name="T16" fmla="*/ 0 w 2810"/>
                <a:gd name="T17" fmla="*/ 0 h 739"/>
                <a:gd name="T18" fmla="*/ 0 w 2810"/>
                <a:gd name="T19" fmla="*/ 0 h 739"/>
                <a:gd name="T20" fmla="*/ 0 w 2810"/>
                <a:gd name="T21" fmla="*/ 0 h 739"/>
                <a:gd name="T22" fmla="*/ 0 w 2810"/>
                <a:gd name="T23" fmla="*/ 0 h 739"/>
                <a:gd name="T24" fmla="*/ 0 w 2810"/>
                <a:gd name="T25" fmla="*/ 0 h 739"/>
                <a:gd name="T26" fmla="*/ 0 w 2810"/>
                <a:gd name="T27" fmla="*/ 0 h 739"/>
                <a:gd name="T28" fmla="*/ 0 w 2810"/>
                <a:gd name="T29" fmla="*/ 0 h 739"/>
                <a:gd name="T30" fmla="*/ 0 w 2810"/>
                <a:gd name="T31" fmla="*/ 0 h 739"/>
                <a:gd name="T32" fmla="*/ 0 w 2810"/>
                <a:gd name="T33" fmla="*/ 0 h 739"/>
                <a:gd name="T34" fmla="*/ 0 w 2810"/>
                <a:gd name="T35" fmla="*/ 0 h 739"/>
                <a:gd name="T36" fmla="*/ 0 w 2810"/>
                <a:gd name="T37" fmla="*/ 0 h 739"/>
                <a:gd name="T38" fmla="*/ 0 w 2810"/>
                <a:gd name="T39" fmla="*/ 0 h 739"/>
                <a:gd name="T40" fmla="*/ 0 w 2810"/>
                <a:gd name="T41" fmla="*/ 0 h 739"/>
                <a:gd name="T42" fmla="*/ 0 w 2810"/>
                <a:gd name="T43" fmla="*/ 0 h 739"/>
                <a:gd name="T44" fmla="*/ 0 w 2810"/>
                <a:gd name="T45" fmla="*/ 0 h 739"/>
                <a:gd name="T46" fmla="*/ 0 w 2810"/>
                <a:gd name="T47" fmla="*/ 0 h 739"/>
                <a:gd name="T48" fmla="*/ 0 w 2810"/>
                <a:gd name="T49" fmla="*/ 0 h 739"/>
                <a:gd name="T50" fmla="*/ 0 w 2810"/>
                <a:gd name="T51" fmla="*/ 0 h 739"/>
                <a:gd name="T52" fmla="*/ 0 w 2810"/>
                <a:gd name="T53" fmla="*/ 0 h 739"/>
                <a:gd name="T54" fmla="*/ 0 w 2810"/>
                <a:gd name="T55" fmla="*/ 0 h 739"/>
                <a:gd name="T56" fmla="*/ 0 w 2810"/>
                <a:gd name="T57" fmla="*/ 0 h 739"/>
                <a:gd name="T58" fmla="*/ 0 w 2810"/>
                <a:gd name="T59" fmla="*/ 0 h 739"/>
                <a:gd name="T60" fmla="*/ 0 w 2810"/>
                <a:gd name="T61" fmla="*/ 0 h 739"/>
                <a:gd name="T62" fmla="*/ 0 w 2810"/>
                <a:gd name="T63" fmla="*/ 0 h 739"/>
                <a:gd name="T64" fmla="*/ 0 w 2810"/>
                <a:gd name="T65" fmla="*/ 0 h 739"/>
                <a:gd name="T66" fmla="*/ 0 w 2810"/>
                <a:gd name="T67" fmla="*/ 0 h 739"/>
                <a:gd name="T68" fmla="*/ 0 w 2810"/>
                <a:gd name="T69" fmla="*/ 0 h 739"/>
                <a:gd name="T70" fmla="*/ 0 w 2810"/>
                <a:gd name="T71" fmla="*/ 0 h 739"/>
                <a:gd name="T72" fmla="*/ 0 w 2810"/>
                <a:gd name="T73" fmla="*/ 0 h 739"/>
                <a:gd name="T74" fmla="*/ 0 w 2810"/>
                <a:gd name="T75" fmla="*/ 0 h 739"/>
                <a:gd name="T76" fmla="*/ 0 w 2810"/>
                <a:gd name="T77" fmla="*/ 0 h 739"/>
                <a:gd name="T78" fmla="*/ 0 w 2810"/>
                <a:gd name="T79" fmla="*/ 0 h 739"/>
                <a:gd name="T80" fmla="*/ 0 w 2810"/>
                <a:gd name="T81" fmla="*/ 0 h 739"/>
                <a:gd name="T82" fmla="*/ 0 w 2810"/>
                <a:gd name="T83" fmla="*/ 0 h 739"/>
                <a:gd name="T84" fmla="*/ 0 w 2810"/>
                <a:gd name="T85" fmla="*/ 0 h 739"/>
                <a:gd name="T86" fmla="*/ 0 w 2810"/>
                <a:gd name="T87" fmla="*/ 0 h 739"/>
                <a:gd name="T88" fmla="*/ 0 w 2810"/>
                <a:gd name="T89" fmla="*/ 0 h 739"/>
                <a:gd name="T90" fmla="*/ 0 w 2810"/>
                <a:gd name="T91" fmla="*/ 0 h 73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810"/>
                <a:gd name="T139" fmla="*/ 0 h 739"/>
                <a:gd name="T140" fmla="*/ 2810 w 2810"/>
                <a:gd name="T141" fmla="*/ 739 h 73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810" h="739">
                  <a:moveTo>
                    <a:pt x="274" y="126"/>
                  </a:moveTo>
                  <a:cubicBezTo>
                    <a:pt x="228" y="141"/>
                    <a:pt x="183" y="157"/>
                    <a:pt x="137" y="172"/>
                  </a:cubicBezTo>
                  <a:cubicBezTo>
                    <a:pt x="128" y="181"/>
                    <a:pt x="121" y="193"/>
                    <a:pt x="110" y="199"/>
                  </a:cubicBezTo>
                  <a:cubicBezTo>
                    <a:pt x="93" y="208"/>
                    <a:pt x="55" y="217"/>
                    <a:pt x="55" y="217"/>
                  </a:cubicBezTo>
                  <a:cubicBezTo>
                    <a:pt x="46" y="214"/>
                    <a:pt x="36" y="202"/>
                    <a:pt x="28" y="208"/>
                  </a:cubicBezTo>
                  <a:cubicBezTo>
                    <a:pt x="18" y="216"/>
                    <a:pt x="23" y="233"/>
                    <a:pt x="18" y="245"/>
                  </a:cubicBezTo>
                  <a:cubicBezTo>
                    <a:pt x="14" y="255"/>
                    <a:pt x="6" y="263"/>
                    <a:pt x="0" y="272"/>
                  </a:cubicBezTo>
                  <a:cubicBezTo>
                    <a:pt x="42" y="316"/>
                    <a:pt x="85" y="335"/>
                    <a:pt x="146" y="345"/>
                  </a:cubicBezTo>
                  <a:cubicBezTo>
                    <a:pt x="203" y="402"/>
                    <a:pt x="217" y="384"/>
                    <a:pt x="320" y="391"/>
                  </a:cubicBezTo>
                  <a:cubicBezTo>
                    <a:pt x="360" y="404"/>
                    <a:pt x="398" y="412"/>
                    <a:pt x="439" y="419"/>
                  </a:cubicBezTo>
                  <a:cubicBezTo>
                    <a:pt x="492" y="454"/>
                    <a:pt x="561" y="458"/>
                    <a:pt x="622" y="473"/>
                  </a:cubicBezTo>
                  <a:cubicBezTo>
                    <a:pt x="631" y="470"/>
                    <a:pt x="641" y="460"/>
                    <a:pt x="649" y="464"/>
                  </a:cubicBezTo>
                  <a:cubicBezTo>
                    <a:pt x="658" y="469"/>
                    <a:pt x="651" y="485"/>
                    <a:pt x="658" y="492"/>
                  </a:cubicBezTo>
                  <a:cubicBezTo>
                    <a:pt x="676" y="510"/>
                    <a:pt x="707" y="505"/>
                    <a:pt x="732" y="510"/>
                  </a:cubicBezTo>
                  <a:cubicBezTo>
                    <a:pt x="741" y="516"/>
                    <a:pt x="748" y="530"/>
                    <a:pt x="759" y="528"/>
                  </a:cubicBezTo>
                  <a:cubicBezTo>
                    <a:pt x="778" y="524"/>
                    <a:pt x="777" y="487"/>
                    <a:pt x="796" y="483"/>
                  </a:cubicBezTo>
                  <a:cubicBezTo>
                    <a:pt x="835" y="475"/>
                    <a:pt x="875" y="476"/>
                    <a:pt x="914" y="473"/>
                  </a:cubicBezTo>
                  <a:cubicBezTo>
                    <a:pt x="923" y="470"/>
                    <a:pt x="932" y="462"/>
                    <a:pt x="942" y="464"/>
                  </a:cubicBezTo>
                  <a:cubicBezTo>
                    <a:pt x="951" y="466"/>
                    <a:pt x="953" y="478"/>
                    <a:pt x="960" y="483"/>
                  </a:cubicBezTo>
                  <a:cubicBezTo>
                    <a:pt x="984" y="502"/>
                    <a:pt x="988" y="501"/>
                    <a:pt x="1015" y="510"/>
                  </a:cubicBezTo>
                  <a:cubicBezTo>
                    <a:pt x="1059" y="480"/>
                    <a:pt x="1103" y="482"/>
                    <a:pt x="1134" y="528"/>
                  </a:cubicBezTo>
                  <a:cubicBezTo>
                    <a:pt x="1154" y="612"/>
                    <a:pt x="1120" y="519"/>
                    <a:pt x="1207" y="574"/>
                  </a:cubicBezTo>
                  <a:cubicBezTo>
                    <a:pt x="1218" y="581"/>
                    <a:pt x="1211" y="599"/>
                    <a:pt x="1216" y="611"/>
                  </a:cubicBezTo>
                  <a:cubicBezTo>
                    <a:pt x="1229" y="643"/>
                    <a:pt x="1233" y="638"/>
                    <a:pt x="1262" y="647"/>
                  </a:cubicBezTo>
                  <a:cubicBezTo>
                    <a:pt x="1296" y="700"/>
                    <a:pt x="1332" y="686"/>
                    <a:pt x="1399" y="693"/>
                  </a:cubicBezTo>
                  <a:cubicBezTo>
                    <a:pt x="1429" y="690"/>
                    <a:pt x="1460" y="682"/>
                    <a:pt x="1490" y="684"/>
                  </a:cubicBezTo>
                  <a:cubicBezTo>
                    <a:pt x="1515" y="685"/>
                    <a:pt x="1564" y="702"/>
                    <a:pt x="1564" y="702"/>
                  </a:cubicBezTo>
                  <a:cubicBezTo>
                    <a:pt x="1635" y="678"/>
                    <a:pt x="1683" y="713"/>
                    <a:pt x="1746" y="729"/>
                  </a:cubicBezTo>
                  <a:cubicBezTo>
                    <a:pt x="1892" y="719"/>
                    <a:pt x="2039" y="702"/>
                    <a:pt x="2185" y="720"/>
                  </a:cubicBezTo>
                  <a:cubicBezTo>
                    <a:pt x="2283" y="657"/>
                    <a:pt x="2177" y="718"/>
                    <a:pt x="2450" y="693"/>
                  </a:cubicBezTo>
                  <a:cubicBezTo>
                    <a:pt x="2469" y="691"/>
                    <a:pt x="2487" y="681"/>
                    <a:pt x="2505" y="675"/>
                  </a:cubicBezTo>
                  <a:cubicBezTo>
                    <a:pt x="2534" y="665"/>
                    <a:pt x="2566" y="668"/>
                    <a:pt x="2597" y="665"/>
                  </a:cubicBezTo>
                  <a:cubicBezTo>
                    <a:pt x="2696" y="692"/>
                    <a:pt x="2572" y="652"/>
                    <a:pt x="2661" y="702"/>
                  </a:cubicBezTo>
                  <a:cubicBezTo>
                    <a:pt x="2691" y="719"/>
                    <a:pt x="2756" y="733"/>
                    <a:pt x="2789" y="739"/>
                  </a:cubicBezTo>
                  <a:cubicBezTo>
                    <a:pt x="2804" y="693"/>
                    <a:pt x="2810" y="701"/>
                    <a:pt x="2743" y="656"/>
                  </a:cubicBezTo>
                  <a:cubicBezTo>
                    <a:pt x="2654" y="597"/>
                    <a:pt x="2483" y="605"/>
                    <a:pt x="2396" y="601"/>
                  </a:cubicBezTo>
                  <a:cubicBezTo>
                    <a:pt x="2431" y="548"/>
                    <a:pt x="2474" y="551"/>
                    <a:pt x="2533" y="537"/>
                  </a:cubicBezTo>
                  <a:cubicBezTo>
                    <a:pt x="2545" y="534"/>
                    <a:pt x="2557" y="532"/>
                    <a:pt x="2569" y="528"/>
                  </a:cubicBezTo>
                  <a:cubicBezTo>
                    <a:pt x="2587" y="523"/>
                    <a:pt x="2624" y="510"/>
                    <a:pt x="2624" y="510"/>
                  </a:cubicBezTo>
                  <a:cubicBezTo>
                    <a:pt x="2627" y="501"/>
                    <a:pt x="2633" y="492"/>
                    <a:pt x="2633" y="483"/>
                  </a:cubicBezTo>
                  <a:cubicBezTo>
                    <a:pt x="2633" y="463"/>
                    <a:pt x="2605" y="442"/>
                    <a:pt x="2642" y="428"/>
                  </a:cubicBezTo>
                  <a:cubicBezTo>
                    <a:pt x="2665" y="419"/>
                    <a:pt x="2691" y="422"/>
                    <a:pt x="2716" y="419"/>
                  </a:cubicBezTo>
                  <a:cubicBezTo>
                    <a:pt x="2515" y="393"/>
                    <a:pt x="2618" y="397"/>
                    <a:pt x="2405" y="409"/>
                  </a:cubicBezTo>
                  <a:cubicBezTo>
                    <a:pt x="2399" y="415"/>
                    <a:pt x="2391" y="420"/>
                    <a:pt x="2386" y="428"/>
                  </a:cubicBezTo>
                  <a:cubicBezTo>
                    <a:pt x="2381" y="436"/>
                    <a:pt x="2384" y="448"/>
                    <a:pt x="2377" y="455"/>
                  </a:cubicBezTo>
                  <a:cubicBezTo>
                    <a:pt x="2357" y="475"/>
                    <a:pt x="2323" y="468"/>
                    <a:pt x="2295" y="473"/>
                  </a:cubicBezTo>
                  <a:cubicBezTo>
                    <a:pt x="2283" y="470"/>
                    <a:pt x="2268" y="472"/>
                    <a:pt x="2258" y="464"/>
                  </a:cubicBezTo>
                  <a:cubicBezTo>
                    <a:pt x="2251" y="458"/>
                    <a:pt x="2253" y="446"/>
                    <a:pt x="2249" y="437"/>
                  </a:cubicBezTo>
                  <a:cubicBezTo>
                    <a:pt x="2214" y="366"/>
                    <a:pt x="2244" y="449"/>
                    <a:pt x="2222" y="382"/>
                  </a:cubicBezTo>
                  <a:cubicBezTo>
                    <a:pt x="2278" y="298"/>
                    <a:pt x="2157" y="332"/>
                    <a:pt x="2121" y="336"/>
                  </a:cubicBezTo>
                  <a:cubicBezTo>
                    <a:pt x="2075" y="368"/>
                    <a:pt x="2098" y="389"/>
                    <a:pt x="2039" y="409"/>
                  </a:cubicBezTo>
                  <a:cubicBezTo>
                    <a:pt x="2025" y="423"/>
                    <a:pt x="2018" y="444"/>
                    <a:pt x="2002" y="455"/>
                  </a:cubicBezTo>
                  <a:cubicBezTo>
                    <a:pt x="1954" y="488"/>
                    <a:pt x="1916" y="493"/>
                    <a:pt x="1865" y="510"/>
                  </a:cubicBezTo>
                  <a:cubicBezTo>
                    <a:pt x="1820" y="555"/>
                    <a:pt x="1770" y="550"/>
                    <a:pt x="1710" y="565"/>
                  </a:cubicBezTo>
                  <a:cubicBezTo>
                    <a:pt x="1698" y="529"/>
                    <a:pt x="1708" y="508"/>
                    <a:pt x="1719" y="473"/>
                  </a:cubicBezTo>
                  <a:cubicBezTo>
                    <a:pt x="1743" y="476"/>
                    <a:pt x="1768" y="485"/>
                    <a:pt x="1792" y="483"/>
                  </a:cubicBezTo>
                  <a:cubicBezTo>
                    <a:pt x="1831" y="479"/>
                    <a:pt x="1798" y="443"/>
                    <a:pt x="1792" y="437"/>
                  </a:cubicBezTo>
                  <a:cubicBezTo>
                    <a:pt x="1772" y="417"/>
                    <a:pt x="1755" y="416"/>
                    <a:pt x="1728" y="409"/>
                  </a:cubicBezTo>
                  <a:cubicBezTo>
                    <a:pt x="1693" y="419"/>
                    <a:pt x="1679" y="435"/>
                    <a:pt x="1646" y="446"/>
                  </a:cubicBezTo>
                  <a:cubicBezTo>
                    <a:pt x="1634" y="483"/>
                    <a:pt x="1627" y="528"/>
                    <a:pt x="1600" y="556"/>
                  </a:cubicBezTo>
                  <a:cubicBezTo>
                    <a:pt x="1575" y="630"/>
                    <a:pt x="1522" y="598"/>
                    <a:pt x="1445" y="592"/>
                  </a:cubicBezTo>
                  <a:cubicBezTo>
                    <a:pt x="1439" y="586"/>
                    <a:pt x="1431" y="581"/>
                    <a:pt x="1426" y="574"/>
                  </a:cubicBezTo>
                  <a:cubicBezTo>
                    <a:pt x="1389" y="514"/>
                    <a:pt x="1462" y="508"/>
                    <a:pt x="1500" y="501"/>
                  </a:cubicBezTo>
                  <a:cubicBezTo>
                    <a:pt x="1503" y="492"/>
                    <a:pt x="1516" y="480"/>
                    <a:pt x="1509" y="473"/>
                  </a:cubicBezTo>
                  <a:cubicBezTo>
                    <a:pt x="1502" y="466"/>
                    <a:pt x="1434" y="450"/>
                    <a:pt x="1417" y="446"/>
                  </a:cubicBezTo>
                  <a:cubicBezTo>
                    <a:pt x="1420" y="428"/>
                    <a:pt x="1414" y="405"/>
                    <a:pt x="1426" y="391"/>
                  </a:cubicBezTo>
                  <a:cubicBezTo>
                    <a:pt x="1442" y="373"/>
                    <a:pt x="1541" y="366"/>
                    <a:pt x="1554" y="364"/>
                  </a:cubicBezTo>
                  <a:cubicBezTo>
                    <a:pt x="1594" y="324"/>
                    <a:pt x="1582" y="344"/>
                    <a:pt x="1582" y="245"/>
                  </a:cubicBezTo>
                  <a:cubicBezTo>
                    <a:pt x="1582" y="235"/>
                    <a:pt x="1582" y="220"/>
                    <a:pt x="1573" y="217"/>
                  </a:cubicBezTo>
                  <a:cubicBezTo>
                    <a:pt x="1544" y="206"/>
                    <a:pt x="1512" y="211"/>
                    <a:pt x="1481" y="208"/>
                  </a:cubicBezTo>
                  <a:cubicBezTo>
                    <a:pt x="1440" y="194"/>
                    <a:pt x="1449" y="176"/>
                    <a:pt x="1408" y="163"/>
                  </a:cubicBezTo>
                  <a:cubicBezTo>
                    <a:pt x="1368" y="121"/>
                    <a:pt x="1417" y="162"/>
                    <a:pt x="1326" y="153"/>
                  </a:cubicBezTo>
                  <a:cubicBezTo>
                    <a:pt x="1315" y="152"/>
                    <a:pt x="1307" y="141"/>
                    <a:pt x="1298" y="135"/>
                  </a:cubicBezTo>
                  <a:cubicBezTo>
                    <a:pt x="1270" y="93"/>
                    <a:pt x="1279" y="82"/>
                    <a:pt x="1326" y="99"/>
                  </a:cubicBezTo>
                  <a:cubicBezTo>
                    <a:pt x="1332" y="108"/>
                    <a:pt x="1333" y="126"/>
                    <a:pt x="1344" y="126"/>
                  </a:cubicBezTo>
                  <a:cubicBezTo>
                    <a:pt x="1353" y="126"/>
                    <a:pt x="1340" y="107"/>
                    <a:pt x="1335" y="99"/>
                  </a:cubicBezTo>
                  <a:cubicBezTo>
                    <a:pt x="1332" y="93"/>
                    <a:pt x="1303" y="67"/>
                    <a:pt x="1298" y="62"/>
                  </a:cubicBezTo>
                  <a:cubicBezTo>
                    <a:pt x="1284" y="64"/>
                    <a:pt x="1215" y="65"/>
                    <a:pt x="1189" y="80"/>
                  </a:cubicBezTo>
                  <a:cubicBezTo>
                    <a:pt x="1100" y="130"/>
                    <a:pt x="1169" y="109"/>
                    <a:pt x="1097" y="126"/>
                  </a:cubicBezTo>
                  <a:cubicBezTo>
                    <a:pt x="1088" y="135"/>
                    <a:pt x="1082" y="150"/>
                    <a:pt x="1070" y="153"/>
                  </a:cubicBezTo>
                  <a:cubicBezTo>
                    <a:pt x="1014" y="167"/>
                    <a:pt x="1018" y="126"/>
                    <a:pt x="1006" y="89"/>
                  </a:cubicBezTo>
                  <a:cubicBezTo>
                    <a:pt x="1003" y="80"/>
                    <a:pt x="987" y="83"/>
                    <a:pt x="978" y="80"/>
                  </a:cubicBezTo>
                  <a:cubicBezTo>
                    <a:pt x="961" y="63"/>
                    <a:pt x="951" y="40"/>
                    <a:pt x="933" y="25"/>
                  </a:cubicBezTo>
                  <a:cubicBezTo>
                    <a:pt x="902" y="0"/>
                    <a:pt x="854" y="11"/>
                    <a:pt x="814" y="7"/>
                  </a:cubicBezTo>
                  <a:cubicBezTo>
                    <a:pt x="735" y="32"/>
                    <a:pt x="832" y="4"/>
                    <a:pt x="649" y="25"/>
                  </a:cubicBezTo>
                  <a:cubicBezTo>
                    <a:pt x="612" y="29"/>
                    <a:pt x="566" y="50"/>
                    <a:pt x="530" y="62"/>
                  </a:cubicBezTo>
                  <a:cubicBezTo>
                    <a:pt x="524" y="53"/>
                    <a:pt x="522" y="39"/>
                    <a:pt x="512" y="35"/>
                  </a:cubicBezTo>
                  <a:cubicBezTo>
                    <a:pt x="506" y="33"/>
                    <a:pt x="434" y="60"/>
                    <a:pt x="421" y="62"/>
                  </a:cubicBezTo>
                  <a:cubicBezTo>
                    <a:pt x="391" y="67"/>
                    <a:pt x="360" y="68"/>
                    <a:pt x="329" y="71"/>
                  </a:cubicBezTo>
                  <a:cubicBezTo>
                    <a:pt x="311" y="77"/>
                    <a:pt x="292" y="83"/>
                    <a:pt x="274" y="89"/>
                  </a:cubicBezTo>
                  <a:cubicBezTo>
                    <a:pt x="265" y="92"/>
                    <a:pt x="247" y="89"/>
                    <a:pt x="247" y="99"/>
                  </a:cubicBezTo>
                  <a:cubicBezTo>
                    <a:pt x="247" y="112"/>
                    <a:pt x="265" y="117"/>
                    <a:pt x="274" y="126"/>
                  </a:cubicBezTo>
                  <a:close/>
                </a:path>
              </a:pathLst>
            </a:custGeom>
            <a:solidFill>
              <a:schemeClr val="accent1"/>
            </a:solidFill>
            <a:ln w="9525" cmpd="sng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6891" name="Freeform 31"/>
            <p:cNvSpPr>
              <a:spLocks noChangeArrowheads="1"/>
            </p:cNvSpPr>
            <p:nvPr/>
          </p:nvSpPr>
          <p:spPr bwMode="auto">
            <a:xfrm>
              <a:off x="464" y="808"/>
              <a:ext cx="124" cy="290"/>
            </a:xfrm>
            <a:custGeom>
              <a:avLst/>
              <a:gdLst>
                <a:gd name="T0" fmla="*/ 0 w 326"/>
                <a:gd name="T1" fmla="*/ 0 h 755"/>
                <a:gd name="T2" fmla="*/ 0 w 326"/>
                <a:gd name="T3" fmla="*/ 0 h 755"/>
                <a:gd name="T4" fmla="*/ 0 w 326"/>
                <a:gd name="T5" fmla="*/ 0 h 755"/>
                <a:gd name="T6" fmla="*/ 0 w 326"/>
                <a:gd name="T7" fmla="*/ 0 h 755"/>
                <a:gd name="T8" fmla="*/ 0 w 326"/>
                <a:gd name="T9" fmla="*/ 0 h 755"/>
                <a:gd name="T10" fmla="*/ 0 w 326"/>
                <a:gd name="T11" fmla="*/ 0 h 755"/>
                <a:gd name="T12" fmla="*/ 0 w 326"/>
                <a:gd name="T13" fmla="*/ 0 h 755"/>
                <a:gd name="T14" fmla="*/ 0 w 326"/>
                <a:gd name="T15" fmla="*/ 0 h 755"/>
                <a:gd name="T16" fmla="*/ 0 w 326"/>
                <a:gd name="T17" fmla="*/ 0 h 755"/>
                <a:gd name="T18" fmla="*/ 0 w 326"/>
                <a:gd name="T19" fmla="*/ 0 h 755"/>
                <a:gd name="T20" fmla="*/ 0 w 326"/>
                <a:gd name="T21" fmla="*/ 0 h 755"/>
                <a:gd name="T22" fmla="*/ 0 w 326"/>
                <a:gd name="T23" fmla="*/ 0 h 755"/>
                <a:gd name="T24" fmla="*/ 0 w 326"/>
                <a:gd name="T25" fmla="*/ 0 h 755"/>
                <a:gd name="T26" fmla="*/ 0 w 326"/>
                <a:gd name="T27" fmla="*/ 0 h 755"/>
                <a:gd name="T28" fmla="*/ 0 w 326"/>
                <a:gd name="T29" fmla="*/ 0 h 755"/>
                <a:gd name="T30" fmla="*/ 0 w 326"/>
                <a:gd name="T31" fmla="*/ 0 h 755"/>
                <a:gd name="T32" fmla="*/ 0 w 326"/>
                <a:gd name="T33" fmla="*/ 0 h 755"/>
                <a:gd name="T34" fmla="*/ 0 w 326"/>
                <a:gd name="T35" fmla="*/ 0 h 755"/>
                <a:gd name="T36" fmla="*/ 0 w 326"/>
                <a:gd name="T37" fmla="*/ 0 h 755"/>
                <a:gd name="T38" fmla="*/ 0 w 326"/>
                <a:gd name="T39" fmla="*/ 0 h 75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6"/>
                <a:gd name="T61" fmla="*/ 0 h 755"/>
                <a:gd name="T62" fmla="*/ 326 w 326"/>
                <a:gd name="T63" fmla="*/ 755 h 75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6" h="755">
                  <a:moveTo>
                    <a:pt x="46" y="188"/>
                  </a:moveTo>
                  <a:cubicBezTo>
                    <a:pt x="66" y="252"/>
                    <a:pt x="50" y="194"/>
                    <a:pt x="65" y="316"/>
                  </a:cubicBezTo>
                  <a:cubicBezTo>
                    <a:pt x="76" y="405"/>
                    <a:pt x="99" y="492"/>
                    <a:pt x="110" y="582"/>
                  </a:cubicBezTo>
                  <a:cubicBezTo>
                    <a:pt x="116" y="576"/>
                    <a:pt x="120" y="560"/>
                    <a:pt x="129" y="563"/>
                  </a:cubicBezTo>
                  <a:cubicBezTo>
                    <a:pt x="138" y="566"/>
                    <a:pt x="134" y="582"/>
                    <a:pt x="138" y="591"/>
                  </a:cubicBezTo>
                  <a:cubicBezTo>
                    <a:pt x="143" y="601"/>
                    <a:pt x="150" y="609"/>
                    <a:pt x="156" y="618"/>
                  </a:cubicBezTo>
                  <a:cubicBezTo>
                    <a:pt x="173" y="672"/>
                    <a:pt x="150" y="626"/>
                    <a:pt x="202" y="655"/>
                  </a:cubicBezTo>
                  <a:cubicBezTo>
                    <a:pt x="228" y="669"/>
                    <a:pt x="230" y="689"/>
                    <a:pt x="247" y="710"/>
                  </a:cubicBezTo>
                  <a:cubicBezTo>
                    <a:pt x="267" y="734"/>
                    <a:pt x="292" y="746"/>
                    <a:pt x="321" y="755"/>
                  </a:cubicBezTo>
                  <a:cubicBezTo>
                    <a:pt x="301" y="700"/>
                    <a:pt x="326" y="753"/>
                    <a:pt x="284" y="710"/>
                  </a:cubicBezTo>
                  <a:cubicBezTo>
                    <a:pt x="226" y="651"/>
                    <a:pt x="309" y="710"/>
                    <a:pt x="238" y="664"/>
                  </a:cubicBezTo>
                  <a:cubicBezTo>
                    <a:pt x="221" y="611"/>
                    <a:pt x="216" y="567"/>
                    <a:pt x="174" y="527"/>
                  </a:cubicBezTo>
                  <a:cubicBezTo>
                    <a:pt x="164" y="497"/>
                    <a:pt x="129" y="444"/>
                    <a:pt x="129" y="444"/>
                  </a:cubicBezTo>
                  <a:cubicBezTo>
                    <a:pt x="126" y="432"/>
                    <a:pt x="124" y="419"/>
                    <a:pt x="119" y="408"/>
                  </a:cubicBezTo>
                  <a:cubicBezTo>
                    <a:pt x="115" y="398"/>
                    <a:pt x="105" y="390"/>
                    <a:pt x="101" y="380"/>
                  </a:cubicBezTo>
                  <a:cubicBezTo>
                    <a:pt x="73" y="303"/>
                    <a:pt x="75" y="222"/>
                    <a:pt x="28" y="152"/>
                  </a:cubicBezTo>
                  <a:cubicBezTo>
                    <a:pt x="22" y="134"/>
                    <a:pt x="16" y="115"/>
                    <a:pt x="10" y="97"/>
                  </a:cubicBezTo>
                  <a:cubicBezTo>
                    <a:pt x="2" y="74"/>
                    <a:pt x="0" y="0"/>
                    <a:pt x="1" y="24"/>
                  </a:cubicBezTo>
                  <a:cubicBezTo>
                    <a:pt x="5" y="100"/>
                    <a:pt x="13" y="176"/>
                    <a:pt x="19" y="252"/>
                  </a:cubicBezTo>
                  <a:cubicBezTo>
                    <a:pt x="21" y="271"/>
                    <a:pt x="55" y="298"/>
                    <a:pt x="55" y="298"/>
                  </a:cubicBezTo>
                </a:path>
              </a:pathLst>
            </a:cu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36892" name="Freeform 32"/>
            <p:cNvSpPr>
              <a:spLocks noChangeArrowheads="1"/>
            </p:cNvSpPr>
            <p:nvPr/>
          </p:nvSpPr>
          <p:spPr bwMode="auto">
            <a:xfrm>
              <a:off x="485" y="852"/>
              <a:ext cx="161" cy="227"/>
            </a:xfrm>
            <a:custGeom>
              <a:avLst/>
              <a:gdLst>
                <a:gd name="T0" fmla="*/ 0 w 424"/>
                <a:gd name="T1" fmla="*/ 0 h 591"/>
                <a:gd name="T2" fmla="*/ 0 w 424"/>
                <a:gd name="T3" fmla="*/ 0 h 591"/>
                <a:gd name="T4" fmla="*/ 0 w 424"/>
                <a:gd name="T5" fmla="*/ 0 h 591"/>
                <a:gd name="T6" fmla="*/ 0 w 424"/>
                <a:gd name="T7" fmla="*/ 0 h 591"/>
                <a:gd name="T8" fmla="*/ 0 w 424"/>
                <a:gd name="T9" fmla="*/ 0 h 591"/>
                <a:gd name="T10" fmla="*/ 0 w 424"/>
                <a:gd name="T11" fmla="*/ 0 h 591"/>
                <a:gd name="T12" fmla="*/ 0 w 424"/>
                <a:gd name="T13" fmla="*/ 0 h 591"/>
                <a:gd name="T14" fmla="*/ 0 w 424"/>
                <a:gd name="T15" fmla="*/ 0 h 591"/>
                <a:gd name="T16" fmla="*/ 0 w 424"/>
                <a:gd name="T17" fmla="*/ 0 h 591"/>
                <a:gd name="T18" fmla="*/ 0 w 424"/>
                <a:gd name="T19" fmla="*/ 0 h 591"/>
                <a:gd name="T20" fmla="*/ 0 w 424"/>
                <a:gd name="T21" fmla="*/ 0 h 591"/>
                <a:gd name="T22" fmla="*/ 0 w 424"/>
                <a:gd name="T23" fmla="*/ 0 h 591"/>
                <a:gd name="T24" fmla="*/ 0 w 424"/>
                <a:gd name="T25" fmla="*/ 0 h 591"/>
                <a:gd name="T26" fmla="*/ 0 w 424"/>
                <a:gd name="T27" fmla="*/ 0 h 591"/>
                <a:gd name="T28" fmla="*/ 0 w 424"/>
                <a:gd name="T29" fmla="*/ 0 h 591"/>
                <a:gd name="T30" fmla="*/ 0 w 424"/>
                <a:gd name="T31" fmla="*/ 0 h 591"/>
                <a:gd name="T32" fmla="*/ 0 w 424"/>
                <a:gd name="T33" fmla="*/ 0 h 591"/>
                <a:gd name="T34" fmla="*/ 0 w 424"/>
                <a:gd name="T35" fmla="*/ 0 h 591"/>
                <a:gd name="T36" fmla="*/ 0 w 424"/>
                <a:gd name="T37" fmla="*/ 0 h 591"/>
                <a:gd name="T38" fmla="*/ 0 w 424"/>
                <a:gd name="T39" fmla="*/ 0 h 59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24"/>
                <a:gd name="T61" fmla="*/ 0 h 591"/>
                <a:gd name="T62" fmla="*/ 424 w 424"/>
                <a:gd name="T63" fmla="*/ 591 h 59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24" h="591">
                  <a:moveTo>
                    <a:pt x="147" y="229"/>
                  </a:moveTo>
                  <a:cubicBezTo>
                    <a:pt x="180" y="273"/>
                    <a:pt x="221" y="316"/>
                    <a:pt x="275" y="329"/>
                  </a:cubicBezTo>
                  <a:cubicBezTo>
                    <a:pt x="304" y="360"/>
                    <a:pt x="326" y="390"/>
                    <a:pt x="357" y="421"/>
                  </a:cubicBezTo>
                  <a:cubicBezTo>
                    <a:pt x="366" y="430"/>
                    <a:pt x="384" y="448"/>
                    <a:pt x="384" y="448"/>
                  </a:cubicBezTo>
                  <a:cubicBezTo>
                    <a:pt x="397" y="483"/>
                    <a:pt x="424" y="548"/>
                    <a:pt x="384" y="576"/>
                  </a:cubicBezTo>
                  <a:cubicBezTo>
                    <a:pt x="363" y="591"/>
                    <a:pt x="348" y="539"/>
                    <a:pt x="330" y="521"/>
                  </a:cubicBezTo>
                  <a:cubicBezTo>
                    <a:pt x="322" y="513"/>
                    <a:pt x="311" y="509"/>
                    <a:pt x="302" y="503"/>
                  </a:cubicBezTo>
                  <a:cubicBezTo>
                    <a:pt x="278" y="471"/>
                    <a:pt x="262" y="452"/>
                    <a:pt x="229" y="430"/>
                  </a:cubicBezTo>
                  <a:cubicBezTo>
                    <a:pt x="218" y="414"/>
                    <a:pt x="202" y="401"/>
                    <a:pt x="192" y="384"/>
                  </a:cubicBezTo>
                  <a:cubicBezTo>
                    <a:pt x="187" y="376"/>
                    <a:pt x="188" y="365"/>
                    <a:pt x="183" y="357"/>
                  </a:cubicBezTo>
                  <a:cubicBezTo>
                    <a:pt x="163" y="326"/>
                    <a:pt x="141" y="312"/>
                    <a:pt x="128" y="275"/>
                  </a:cubicBezTo>
                  <a:cubicBezTo>
                    <a:pt x="122" y="257"/>
                    <a:pt x="120" y="236"/>
                    <a:pt x="110" y="220"/>
                  </a:cubicBezTo>
                  <a:cubicBezTo>
                    <a:pt x="104" y="211"/>
                    <a:pt x="82" y="197"/>
                    <a:pt x="92" y="192"/>
                  </a:cubicBezTo>
                  <a:cubicBezTo>
                    <a:pt x="104" y="186"/>
                    <a:pt x="116" y="205"/>
                    <a:pt x="128" y="211"/>
                  </a:cubicBezTo>
                  <a:cubicBezTo>
                    <a:pt x="131" y="220"/>
                    <a:pt x="128" y="238"/>
                    <a:pt x="138" y="238"/>
                  </a:cubicBezTo>
                  <a:cubicBezTo>
                    <a:pt x="147" y="238"/>
                    <a:pt x="150" y="220"/>
                    <a:pt x="147" y="211"/>
                  </a:cubicBezTo>
                  <a:cubicBezTo>
                    <a:pt x="133" y="171"/>
                    <a:pt x="98" y="141"/>
                    <a:pt x="64" y="119"/>
                  </a:cubicBezTo>
                  <a:cubicBezTo>
                    <a:pt x="53" y="103"/>
                    <a:pt x="37" y="90"/>
                    <a:pt x="28" y="73"/>
                  </a:cubicBezTo>
                  <a:cubicBezTo>
                    <a:pt x="20" y="56"/>
                    <a:pt x="19" y="36"/>
                    <a:pt x="10" y="19"/>
                  </a:cubicBezTo>
                  <a:cubicBezTo>
                    <a:pt x="7" y="13"/>
                    <a:pt x="3" y="6"/>
                    <a:pt x="0" y="0"/>
                  </a:cubicBezTo>
                </a:path>
              </a:pathLst>
            </a:cu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600"/>
            </a:p>
          </p:txBody>
        </p: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6084887" y="3886200"/>
            <a:ext cx="3059113" cy="2971120"/>
            <a:chOff x="-55" y="0"/>
            <a:chExt cx="1927" cy="1588"/>
          </a:xfrm>
        </p:grpSpPr>
        <p:pic>
          <p:nvPicPr>
            <p:cNvPr id="36887" name="Picture 35" descr="Picture 00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55" y="0"/>
              <a:ext cx="1927" cy="158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sp>
          <p:nvSpPr>
            <p:cNvPr id="36888" name="Freeform 38"/>
            <p:cNvSpPr>
              <a:spLocks/>
            </p:cNvSpPr>
            <p:nvPr/>
          </p:nvSpPr>
          <p:spPr bwMode="auto">
            <a:xfrm>
              <a:off x="1177" y="91"/>
              <a:ext cx="154" cy="58"/>
            </a:xfrm>
            <a:custGeom>
              <a:avLst/>
              <a:gdLst>
                <a:gd name="T0" fmla="*/ 0 w 394"/>
                <a:gd name="T1" fmla="*/ 0 h 146"/>
                <a:gd name="T2" fmla="*/ 0 w 394"/>
                <a:gd name="T3" fmla="*/ 0 h 146"/>
                <a:gd name="T4" fmla="*/ 0 w 394"/>
                <a:gd name="T5" fmla="*/ 0 h 146"/>
                <a:gd name="T6" fmla="*/ 0 w 394"/>
                <a:gd name="T7" fmla="*/ 0 h 146"/>
                <a:gd name="T8" fmla="*/ 0 w 394"/>
                <a:gd name="T9" fmla="*/ 0 h 146"/>
                <a:gd name="T10" fmla="*/ 0 w 394"/>
                <a:gd name="T11" fmla="*/ 0 h 146"/>
                <a:gd name="T12" fmla="*/ 0 w 394"/>
                <a:gd name="T13" fmla="*/ 0 h 146"/>
                <a:gd name="T14" fmla="*/ 0 w 394"/>
                <a:gd name="T15" fmla="*/ 0 h 146"/>
                <a:gd name="T16" fmla="*/ 0 w 394"/>
                <a:gd name="T17" fmla="*/ 0 h 146"/>
                <a:gd name="T18" fmla="*/ 0 w 394"/>
                <a:gd name="T19" fmla="*/ 0 h 146"/>
                <a:gd name="T20" fmla="*/ 0 w 394"/>
                <a:gd name="T21" fmla="*/ 0 h 146"/>
                <a:gd name="T22" fmla="*/ 0 w 394"/>
                <a:gd name="T23" fmla="*/ 0 h 146"/>
                <a:gd name="T24" fmla="*/ 0 w 394"/>
                <a:gd name="T25" fmla="*/ 0 h 1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4"/>
                <a:gd name="T40" fmla="*/ 0 h 146"/>
                <a:gd name="T41" fmla="*/ 394 w 394"/>
                <a:gd name="T42" fmla="*/ 146 h 14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4" h="146">
                  <a:moveTo>
                    <a:pt x="385" y="55"/>
                  </a:moveTo>
                  <a:cubicBezTo>
                    <a:pt x="348" y="43"/>
                    <a:pt x="312" y="30"/>
                    <a:pt x="275" y="18"/>
                  </a:cubicBezTo>
                  <a:cubicBezTo>
                    <a:pt x="242" y="7"/>
                    <a:pt x="207" y="8"/>
                    <a:pt x="174" y="0"/>
                  </a:cubicBezTo>
                  <a:cubicBezTo>
                    <a:pt x="138" y="3"/>
                    <a:pt x="101" y="4"/>
                    <a:pt x="65" y="9"/>
                  </a:cubicBezTo>
                  <a:cubicBezTo>
                    <a:pt x="55" y="10"/>
                    <a:pt x="44" y="11"/>
                    <a:pt x="37" y="18"/>
                  </a:cubicBezTo>
                  <a:cubicBezTo>
                    <a:pt x="22" y="33"/>
                    <a:pt x="1" y="73"/>
                    <a:pt x="1" y="73"/>
                  </a:cubicBezTo>
                  <a:cubicBezTo>
                    <a:pt x="4" y="85"/>
                    <a:pt x="0" y="102"/>
                    <a:pt x="10" y="110"/>
                  </a:cubicBezTo>
                  <a:cubicBezTo>
                    <a:pt x="18" y="117"/>
                    <a:pt x="84" y="133"/>
                    <a:pt x="101" y="137"/>
                  </a:cubicBezTo>
                  <a:cubicBezTo>
                    <a:pt x="92" y="140"/>
                    <a:pt x="65" y="146"/>
                    <a:pt x="74" y="146"/>
                  </a:cubicBezTo>
                  <a:cubicBezTo>
                    <a:pt x="154" y="146"/>
                    <a:pt x="79" y="140"/>
                    <a:pt x="120" y="110"/>
                  </a:cubicBezTo>
                  <a:cubicBezTo>
                    <a:pt x="135" y="99"/>
                    <a:pt x="156" y="97"/>
                    <a:pt x="174" y="91"/>
                  </a:cubicBezTo>
                  <a:cubicBezTo>
                    <a:pt x="243" y="67"/>
                    <a:pt x="321" y="85"/>
                    <a:pt x="394" y="82"/>
                  </a:cubicBezTo>
                  <a:cubicBezTo>
                    <a:pt x="360" y="60"/>
                    <a:pt x="356" y="69"/>
                    <a:pt x="385" y="55"/>
                  </a:cubicBezTo>
                  <a:close/>
                </a:path>
              </a:pathLst>
            </a:custGeom>
            <a:solidFill>
              <a:srgbClr val="C9E5EF"/>
            </a:solidFill>
            <a:ln w="9525" cmpd="sng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600"/>
            </a:p>
          </p:txBody>
        </p:sp>
      </p:grpSp>
      <p:sp>
        <p:nvSpPr>
          <p:cNvPr id="36870" name="Text Box 41"/>
          <p:cNvSpPr txBox="1">
            <a:spLocks noChangeArrowheads="1"/>
          </p:cNvSpPr>
          <p:nvPr/>
        </p:nvSpPr>
        <p:spPr bwMode="auto">
          <a:xfrm>
            <a:off x="0" y="1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vi-VN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Bài tập 2: Em hãy viết chữ Đ vào ô       dưới các tranh vẽ hành vi </a:t>
            </a:r>
            <a:r>
              <a:rPr lang="vi-VN" alt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đúng</a:t>
            </a:r>
            <a:r>
              <a:rPr lang="en-US" alt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, S </a:t>
            </a:r>
            <a:r>
              <a:rPr lang="en-US" alt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vào</a:t>
            </a:r>
            <a:r>
              <a:rPr lang="en-US" alt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        </a:t>
            </a:r>
            <a:r>
              <a:rPr lang="en-US" alt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dưới</a:t>
            </a:r>
            <a:r>
              <a:rPr lang="en-US" alt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các</a:t>
            </a:r>
            <a:r>
              <a:rPr lang="en-US" alt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hành</a:t>
            </a:r>
            <a:r>
              <a:rPr lang="en-US" alt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 vi </a:t>
            </a:r>
            <a:r>
              <a:rPr lang="en-US" alt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sai</a:t>
            </a:r>
            <a:r>
              <a:rPr lang="en-US" alt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.</a:t>
            </a:r>
            <a:endParaRPr lang="vi-VN" altLang="en-US" sz="28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  <a:sym typeface="Calibri" pitchFamily="34" charset="0"/>
            </a:endParaRPr>
          </a:p>
        </p:txBody>
      </p:sp>
      <p:sp>
        <p:nvSpPr>
          <p:cNvPr id="36871" name="Rectangle 20"/>
          <p:cNvSpPr>
            <a:spLocks noChangeArrowheads="1"/>
          </p:cNvSpPr>
          <p:nvPr/>
        </p:nvSpPr>
        <p:spPr bwMode="auto">
          <a:xfrm>
            <a:off x="5483908" y="6046"/>
            <a:ext cx="413656" cy="3857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en-US" altLang="en-US" sz="1600">
              <a:sym typeface="Calibri" pitchFamily="34" charset="0"/>
            </a:endParaRPr>
          </a:p>
        </p:txBody>
      </p: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-29451" y="3886200"/>
            <a:ext cx="3068367" cy="2971800"/>
            <a:chOff x="0" y="0"/>
            <a:chExt cx="2016" cy="2014"/>
          </a:xfrm>
        </p:grpSpPr>
        <p:pic>
          <p:nvPicPr>
            <p:cNvPr id="36885" name="Picture 26" descr="Picture 00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2016" cy="201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</p:pic>
        <p:sp>
          <p:nvSpPr>
            <p:cNvPr id="36886" name="Text Box 28"/>
            <p:cNvSpPr>
              <a:spLocks noChangeArrowheads="1"/>
            </p:cNvSpPr>
            <p:nvPr/>
          </p:nvSpPr>
          <p:spPr bwMode="auto">
            <a:xfrm rot="21405005">
              <a:off x="435" y="1463"/>
              <a:ext cx="52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buFont typeface="Arial" pitchFamily="34" charset="0"/>
                <a:buNone/>
              </a:pPr>
              <a:r>
                <a:rPr lang="en-US" altLang="en-US" sz="700" b="1">
                  <a:solidFill>
                    <a:srgbClr val="FF3300"/>
                  </a:solidFill>
                  <a:latin typeface=".VnArial" pitchFamily="34" charset="0"/>
                  <a:sym typeface=".VnArial" pitchFamily="34" charset="0"/>
                </a:rPr>
                <a:t>Thïng ®ùng  vá bao thuèc b¶o vÖ thùc vËt</a:t>
              </a:r>
              <a:endParaRPr lang="en-US" altLang="en-US" sz="1600">
                <a:sym typeface="Calibri" pitchFamily="34" charset="0"/>
              </a:endParaRPr>
            </a:p>
          </p:txBody>
        </p:sp>
      </p:grpSp>
      <p:sp>
        <p:nvSpPr>
          <p:cNvPr id="42" name="Oval 20"/>
          <p:cNvSpPr>
            <a:spLocks noChangeArrowheads="1"/>
          </p:cNvSpPr>
          <p:nvPr/>
        </p:nvSpPr>
        <p:spPr bwMode="auto">
          <a:xfrm>
            <a:off x="8711407" y="6335571"/>
            <a:ext cx="373063" cy="4826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CC3399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zh-C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5</a:t>
            </a:r>
          </a:p>
        </p:txBody>
      </p:sp>
      <p:sp>
        <p:nvSpPr>
          <p:cNvPr id="43" name="Oval 20"/>
          <p:cNvSpPr>
            <a:spLocks noChangeArrowheads="1"/>
          </p:cNvSpPr>
          <p:nvPr/>
        </p:nvSpPr>
        <p:spPr bwMode="auto">
          <a:xfrm>
            <a:off x="3834756" y="6379616"/>
            <a:ext cx="373063" cy="4826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CC3399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zh-C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4</a:t>
            </a:r>
          </a:p>
        </p:txBody>
      </p:sp>
      <p:sp>
        <p:nvSpPr>
          <p:cNvPr id="45" name="Oval 20"/>
          <p:cNvSpPr>
            <a:spLocks noChangeArrowheads="1"/>
          </p:cNvSpPr>
          <p:nvPr/>
        </p:nvSpPr>
        <p:spPr bwMode="auto">
          <a:xfrm>
            <a:off x="35697" y="6311900"/>
            <a:ext cx="373063" cy="4826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CC3399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zh-C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3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705601" y="5068888"/>
            <a:ext cx="7715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en-US" altLang="en-US" sz="16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Nước </a:t>
            </a:r>
          </a:p>
          <a:p>
            <a:pPr eaLnBrk="1" hangingPunct="1">
              <a:buFont typeface="Arial" pitchFamily="34" charset="0"/>
              <a:buNone/>
            </a:pPr>
            <a:r>
              <a:rPr lang="en-US" altLang="en-US" sz="16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uống</a:t>
            </a:r>
          </a:p>
        </p:txBody>
      </p:sp>
      <p:sp>
        <p:nvSpPr>
          <p:cNvPr id="39" name="Rectangle 20"/>
          <p:cNvSpPr>
            <a:spLocks noChangeArrowheads="1"/>
          </p:cNvSpPr>
          <p:nvPr/>
        </p:nvSpPr>
        <p:spPr bwMode="auto">
          <a:xfrm>
            <a:off x="4646614" y="6407150"/>
            <a:ext cx="466725" cy="3873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en-US" altLang="en-US" sz="1600">
              <a:sym typeface="Calibri" pitchFamily="34" charset="0"/>
            </a:endParaRPr>
          </a:p>
        </p:txBody>
      </p:sp>
      <p:sp>
        <p:nvSpPr>
          <p:cNvPr id="40" name="Rectangle 20"/>
          <p:cNvSpPr>
            <a:spLocks noChangeArrowheads="1"/>
          </p:cNvSpPr>
          <p:nvPr/>
        </p:nvSpPr>
        <p:spPr bwMode="auto">
          <a:xfrm>
            <a:off x="1438276" y="6453188"/>
            <a:ext cx="466725" cy="3857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en-US" altLang="en-US" sz="1600">
              <a:sym typeface="Calibri" pitchFamily="34" charset="0"/>
            </a:endParaRPr>
          </a:p>
        </p:txBody>
      </p:sp>
      <p:sp>
        <p:nvSpPr>
          <p:cNvPr id="41" name="Rectangle 20"/>
          <p:cNvSpPr>
            <a:spLocks noChangeArrowheads="1"/>
          </p:cNvSpPr>
          <p:nvPr/>
        </p:nvSpPr>
        <p:spPr bwMode="auto">
          <a:xfrm>
            <a:off x="6251576" y="3352802"/>
            <a:ext cx="466725" cy="3857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en-US" altLang="en-US" sz="1600">
              <a:sym typeface="Calibri" pitchFamily="34" charset="0"/>
            </a:endParaRPr>
          </a:p>
        </p:txBody>
      </p:sp>
      <p:sp>
        <p:nvSpPr>
          <p:cNvPr id="46" name="Rectangle 20"/>
          <p:cNvSpPr>
            <a:spLocks noChangeArrowheads="1"/>
          </p:cNvSpPr>
          <p:nvPr/>
        </p:nvSpPr>
        <p:spPr bwMode="auto">
          <a:xfrm>
            <a:off x="1704976" y="3413127"/>
            <a:ext cx="466725" cy="3857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en-US" altLang="en-US" sz="1600">
              <a:sym typeface="Calibri" pitchFamily="34" charset="0"/>
            </a:endParaRPr>
          </a:p>
        </p:txBody>
      </p:sp>
      <p:sp>
        <p:nvSpPr>
          <p:cNvPr id="47" name="Rectangle 20"/>
          <p:cNvSpPr>
            <a:spLocks noChangeArrowheads="1"/>
          </p:cNvSpPr>
          <p:nvPr/>
        </p:nvSpPr>
        <p:spPr bwMode="auto">
          <a:xfrm>
            <a:off x="7091363" y="6407150"/>
            <a:ext cx="466725" cy="3873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en-US" altLang="en-US" sz="1600">
              <a:sym typeface="Calibri" pitchFamily="34" charset="0"/>
            </a:endParaRPr>
          </a:p>
        </p:txBody>
      </p:sp>
      <p:pic>
        <p:nvPicPr>
          <p:cNvPr id="18471" name="Picture 3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1018902"/>
            <a:ext cx="4572000" cy="2867297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6883" name="TextBox 4"/>
          <p:cNvSpPr txBox="1">
            <a:spLocks noChangeArrowheads="1"/>
          </p:cNvSpPr>
          <p:nvPr/>
        </p:nvSpPr>
        <p:spPr bwMode="auto">
          <a:xfrm>
            <a:off x="7924801" y="2170115"/>
            <a:ext cx="6000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endParaRPr lang="en-US" altLang="en-US" sz="1600">
              <a:sym typeface="Calibri" pitchFamily="34" charset="0"/>
            </a:endParaRPr>
          </a:p>
        </p:txBody>
      </p:sp>
      <p:sp>
        <p:nvSpPr>
          <p:cNvPr id="51" name="Oval 20"/>
          <p:cNvSpPr>
            <a:spLocks noChangeArrowheads="1"/>
          </p:cNvSpPr>
          <p:nvPr/>
        </p:nvSpPr>
        <p:spPr bwMode="auto">
          <a:xfrm>
            <a:off x="8686800" y="3260012"/>
            <a:ext cx="457200" cy="638175"/>
          </a:xfrm>
          <a:prstGeom prst="ellipse">
            <a:avLst/>
          </a:prstGeom>
          <a:solidFill>
            <a:srgbClr val="FFFF00"/>
          </a:solidFill>
          <a:ln w="38100">
            <a:solidFill>
              <a:srgbClr val="CC3399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zh-C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2</a:t>
            </a:r>
          </a:p>
        </p:txBody>
      </p:sp>
      <p:sp>
        <p:nvSpPr>
          <p:cNvPr id="48" name="Rectangle 20"/>
          <p:cNvSpPr>
            <a:spLocks noChangeArrowheads="1"/>
          </p:cNvSpPr>
          <p:nvPr/>
        </p:nvSpPr>
        <p:spPr bwMode="auto">
          <a:xfrm>
            <a:off x="3276600" y="477054"/>
            <a:ext cx="413656" cy="3857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en-US" altLang="en-US" sz="1600">
              <a:sym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8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5" grpId="0" animBg="1"/>
      <p:bldP spid="3" grpId="0"/>
      <p:bldP spid="39" grpId="0" animBg="1"/>
      <p:bldP spid="40" grpId="0" animBg="1"/>
      <p:bldP spid="41" grpId="0" animBg="1"/>
      <p:bldP spid="46" grpId="0" animBg="1"/>
      <p:bldP spid="47" grpId="0" animBg="1"/>
      <p:bldP spid="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2852382" y="0"/>
            <a:ext cx="6291618" cy="6858000"/>
            <a:chOff x="0" y="0"/>
            <a:chExt cx="4656" cy="3474"/>
          </a:xfrm>
        </p:grpSpPr>
        <p:pic>
          <p:nvPicPr>
            <p:cNvPr id="3" name="Picture 5" descr="Picture 008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6"/>
              <a:ext cx="4656" cy="3468"/>
            </a:xfrm>
            <a:prstGeom prst="rect">
              <a:avLst/>
            </a:prstGeom>
            <a:noFill/>
            <a:ln w="28575">
              <a:solidFill>
                <a:srgbClr val="CC3399"/>
              </a:solidFill>
              <a:miter lim="800000"/>
              <a:headEnd/>
              <a:tailEnd/>
            </a:ln>
          </p:spPr>
        </p:pic>
        <p:sp>
          <p:nvSpPr>
            <p:cNvPr id="4" name="Freeform 6"/>
            <p:cNvSpPr>
              <a:spLocks noChangeArrowheads="1"/>
            </p:cNvSpPr>
            <p:nvPr/>
          </p:nvSpPr>
          <p:spPr bwMode="auto">
            <a:xfrm>
              <a:off x="4133" y="131"/>
              <a:ext cx="229" cy="184"/>
            </a:xfrm>
            <a:custGeom>
              <a:avLst/>
              <a:gdLst>
                <a:gd name="T0" fmla="*/ 125 w 229"/>
                <a:gd name="T1" fmla="*/ 29 h 184"/>
                <a:gd name="T2" fmla="*/ 61 w 229"/>
                <a:gd name="T3" fmla="*/ 75 h 184"/>
                <a:gd name="T4" fmla="*/ 70 w 229"/>
                <a:gd name="T5" fmla="*/ 175 h 184"/>
                <a:gd name="T6" fmla="*/ 98 w 229"/>
                <a:gd name="T7" fmla="*/ 166 h 184"/>
                <a:gd name="T8" fmla="*/ 107 w 229"/>
                <a:gd name="T9" fmla="*/ 139 h 184"/>
                <a:gd name="T10" fmla="*/ 198 w 229"/>
                <a:gd name="T11" fmla="*/ 57 h 184"/>
                <a:gd name="T12" fmla="*/ 198 w 229"/>
                <a:gd name="T13" fmla="*/ 130 h 184"/>
                <a:gd name="T14" fmla="*/ 134 w 229"/>
                <a:gd name="T15" fmla="*/ 38 h 184"/>
                <a:gd name="T16" fmla="*/ 52 w 229"/>
                <a:gd name="T17" fmla="*/ 2 h 184"/>
                <a:gd name="T18" fmla="*/ 6 w 229"/>
                <a:gd name="T19" fmla="*/ 11 h 184"/>
                <a:gd name="T20" fmla="*/ 25 w 229"/>
                <a:gd name="T21" fmla="*/ 29 h 184"/>
                <a:gd name="T22" fmla="*/ 52 w 229"/>
                <a:gd name="T23" fmla="*/ 38 h 184"/>
                <a:gd name="T24" fmla="*/ 125 w 229"/>
                <a:gd name="T25" fmla="*/ 29 h 18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9"/>
                <a:gd name="T40" fmla="*/ 0 h 184"/>
                <a:gd name="T41" fmla="*/ 229 w 229"/>
                <a:gd name="T42" fmla="*/ 184 h 18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9" h="184">
                  <a:moveTo>
                    <a:pt x="125" y="29"/>
                  </a:moveTo>
                  <a:cubicBezTo>
                    <a:pt x="61" y="50"/>
                    <a:pt x="76" y="29"/>
                    <a:pt x="61" y="75"/>
                  </a:cubicBezTo>
                  <a:cubicBezTo>
                    <a:pt x="64" y="108"/>
                    <a:pt x="57" y="144"/>
                    <a:pt x="70" y="175"/>
                  </a:cubicBezTo>
                  <a:cubicBezTo>
                    <a:pt x="74" y="184"/>
                    <a:pt x="91" y="173"/>
                    <a:pt x="98" y="166"/>
                  </a:cubicBezTo>
                  <a:cubicBezTo>
                    <a:pt x="105" y="159"/>
                    <a:pt x="104" y="148"/>
                    <a:pt x="107" y="139"/>
                  </a:cubicBezTo>
                  <a:cubicBezTo>
                    <a:pt x="118" y="37"/>
                    <a:pt x="106" y="23"/>
                    <a:pt x="198" y="57"/>
                  </a:cubicBezTo>
                  <a:cubicBezTo>
                    <a:pt x="212" y="95"/>
                    <a:pt x="229" y="99"/>
                    <a:pt x="198" y="130"/>
                  </a:cubicBezTo>
                  <a:cubicBezTo>
                    <a:pt x="128" y="107"/>
                    <a:pt x="165" y="85"/>
                    <a:pt x="134" y="38"/>
                  </a:cubicBezTo>
                  <a:cubicBezTo>
                    <a:pt x="117" y="13"/>
                    <a:pt x="52" y="2"/>
                    <a:pt x="52" y="2"/>
                  </a:cubicBezTo>
                  <a:cubicBezTo>
                    <a:pt x="37" y="5"/>
                    <a:pt x="17" y="0"/>
                    <a:pt x="6" y="11"/>
                  </a:cubicBezTo>
                  <a:cubicBezTo>
                    <a:pt x="0" y="17"/>
                    <a:pt x="17" y="25"/>
                    <a:pt x="25" y="29"/>
                  </a:cubicBezTo>
                  <a:cubicBezTo>
                    <a:pt x="33" y="34"/>
                    <a:pt x="43" y="35"/>
                    <a:pt x="52" y="38"/>
                  </a:cubicBezTo>
                  <a:cubicBezTo>
                    <a:pt x="150" y="28"/>
                    <a:pt x="175" y="29"/>
                    <a:pt x="125" y="29"/>
                  </a:cubicBezTo>
                  <a:close/>
                </a:path>
              </a:pathLst>
            </a:custGeom>
            <a:solidFill>
              <a:srgbClr val="009900"/>
            </a:solidFill>
            <a:ln w="9525" cmpd="sng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/>
            <p:cNvSpPr>
              <a:spLocks noChangeArrowheads="1"/>
            </p:cNvSpPr>
            <p:nvPr/>
          </p:nvSpPr>
          <p:spPr bwMode="auto">
            <a:xfrm>
              <a:off x="3953" y="0"/>
              <a:ext cx="680" cy="541"/>
            </a:xfrm>
            <a:custGeom>
              <a:avLst/>
              <a:gdLst>
                <a:gd name="T0" fmla="*/ 680 w 680"/>
                <a:gd name="T1" fmla="*/ 41 h 541"/>
                <a:gd name="T2" fmla="*/ 424 w 680"/>
                <a:gd name="T3" fmla="*/ 78 h 541"/>
                <a:gd name="T4" fmla="*/ 333 w 680"/>
                <a:gd name="T5" fmla="*/ 169 h 541"/>
                <a:gd name="T6" fmla="*/ 305 w 680"/>
                <a:gd name="T7" fmla="*/ 160 h 541"/>
                <a:gd name="T8" fmla="*/ 324 w 680"/>
                <a:gd name="T9" fmla="*/ 133 h 541"/>
                <a:gd name="T10" fmla="*/ 351 w 680"/>
                <a:gd name="T11" fmla="*/ 60 h 541"/>
                <a:gd name="T12" fmla="*/ 589 w 680"/>
                <a:gd name="T13" fmla="*/ 41 h 541"/>
                <a:gd name="T14" fmla="*/ 671 w 680"/>
                <a:gd name="T15" fmla="*/ 32 h 541"/>
                <a:gd name="T16" fmla="*/ 644 w 680"/>
                <a:gd name="T17" fmla="*/ 50 h 541"/>
                <a:gd name="T18" fmla="*/ 570 w 680"/>
                <a:gd name="T19" fmla="*/ 69 h 541"/>
                <a:gd name="T20" fmla="*/ 506 w 680"/>
                <a:gd name="T21" fmla="*/ 133 h 541"/>
                <a:gd name="T22" fmla="*/ 452 w 680"/>
                <a:gd name="T23" fmla="*/ 334 h 541"/>
                <a:gd name="T24" fmla="*/ 388 w 680"/>
                <a:gd name="T25" fmla="*/ 389 h 541"/>
                <a:gd name="T26" fmla="*/ 269 w 680"/>
                <a:gd name="T27" fmla="*/ 425 h 541"/>
                <a:gd name="T28" fmla="*/ 186 w 680"/>
                <a:gd name="T29" fmla="*/ 453 h 541"/>
                <a:gd name="T30" fmla="*/ 159 w 680"/>
                <a:gd name="T31" fmla="*/ 471 h 541"/>
                <a:gd name="T32" fmla="*/ 104 w 680"/>
                <a:gd name="T33" fmla="*/ 489 h 541"/>
                <a:gd name="T34" fmla="*/ 77 w 680"/>
                <a:gd name="T35" fmla="*/ 498 h 541"/>
                <a:gd name="T36" fmla="*/ 31 w 680"/>
                <a:gd name="T37" fmla="*/ 535 h 541"/>
                <a:gd name="T38" fmla="*/ 68 w 680"/>
                <a:gd name="T39" fmla="*/ 489 h 541"/>
                <a:gd name="T40" fmla="*/ 186 w 680"/>
                <a:gd name="T41" fmla="*/ 453 h 541"/>
                <a:gd name="T42" fmla="*/ 205 w 680"/>
                <a:gd name="T43" fmla="*/ 434 h 541"/>
                <a:gd name="T44" fmla="*/ 177 w 680"/>
                <a:gd name="T45" fmla="*/ 444 h 541"/>
                <a:gd name="T46" fmla="*/ 141 w 680"/>
                <a:gd name="T47" fmla="*/ 453 h 541"/>
                <a:gd name="T48" fmla="*/ 305 w 680"/>
                <a:gd name="T49" fmla="*/ 398 h 541"/>
                <a:gd name="T50" fmla="*/ 388 w 680"/>
                <a:gd name="T51" fmla="*/ 361 h 541"/>
                <a:gd name="T52" fmla="*/ 488 w 680"/>
                <a:gd name="T53" fmla="*/ 297 h 541"/>
                <a:gd name="T54" fmla="*/ 497 w 680"/>
                <a:gd name="T55" fmla="*/ 105 h 541"/>
                <a:gd name="T56" fmla="*/ 516 w 680"/>
                <a:gd name="T57" fmla="*/ 87 h 541"/>
                <a:gd name="T58" fmla="*/ 534 w 680"/>
                <a:gd name="T59" fmla="*/ 60 h 54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80"/>
                <a:gd name="T91" fmla="*/ 0 h 541"/>
                <a:gd name="T92" fmla="*/ 680 w 680"/>
                <a:gd name="T93" fmla="*/ 541 h 54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80" h="541">
                  <a:moveTo>
                    <a:pt x="680" y="41"/>
                  </a:moveTo>
                  <a:cubicBezTo>
                    <a:pt x="585" y="73"/>
                    <a:pt x="536" y="72"/>
                    <a:pt x="424" y="78"/>
                  </a:cubicBezTo>
                  <a:cubicBezTo>
                    <a:pt x="325" y="90"/>
                    <a:pt x="348" y="77"/>
                    <a:pt x="333" y="169"/>
                  </a:cubicBezTo>
                  <a:cubicBezTo>
                    <a:pt x="324" y="166"/>
                    <a:pt x="307" y="170"/>
                    <a:pt x="305" y="160"/>
                  </a:cubicBezTo>
                  <a:cubicBezTo>
                    <a:pt x="302" y="149"/>
                    <a:pt x="320" y="143"/>
                    <a:pt x="324" y="133"/>
                  </a:cubicBezTo>
                  <a:cubicBezTo>
                    <a:pt x="330" y="117"/>
                    <a:pt x="328" y="72"/>
                    <a:pt x="351" y="60"/>
                  </a:cubicBezTo>
                  <a:cubicBezTo>
                    <a:pt x="422" y="24"/>
                    <a:pt x="510" y="45"/>
                    <a:pt x="589" y="41"/>
                  </a:cubicBezTo>
                  <a:cubicBezTo>
                    <a:pt x="613" y="25"/>
                    <a:pt x="638" y="0"/>
                    <a:pt x="671" y="32"/>
                  </a:cubicBezTo>
                  <a:cubicBezTo>
                    <a:pt x="679" y="40"/>
                    <a:pt x="654" y="46"/>
                    <a:pt x="644" y="50"/>
                  </a:cubicBezTo>
                  <a:cubicBezTo>
                    <a:pt x="620" y="59"/>
                    <a:pt x="570" y="69"/>
                    <a:pt x="570" y="69"/>
                  </a:cubicBezTo>
                  <a:cubicBezTo>
                    <a:pt x="508" y="110"/>
                    <a:pt x="523" y="85"/>
                    <a:pt x="506" y="133"/>
                  </a:cubicBezTo>
                  <a:cubicBezTo>
                    <a:pt x="500" y="244"/>
                    <a:pt x="541" y="304"/>
                    <a:pt x="452" y="334"/>
                  </a:cubicBezTo>
                  <a:cubicBezTo>
                    <a:pt x="438" y="347"/>
                    <a:pt x="403" y="381"/>
                    <a:pt x="388" y="389"/>
                  </a:cubicBezTo>
                  <a:cubicBezTo>
                    <a:pt x="352" y="407"/>
                    <a:pt x="307" y="412"/>
                    <a:pt x="269" y="425"/>
                  </a:cubicBezTo>
                  <a:cubicBezTo>
                    <a:pt x="207" y="467"/>
                    <a:pt x="283" y="421"/>
                    <a:pt x="186" y="453"/>
                  </a:cubicBezTo>
                  <a:cubicBezTo>
                    <a:pt x="176" y="456"/>
                    <a:pt x="169" y="467"/>
                    <a:pt x="159" y="471"/>
                  </a:cubicBezTo>
                  <a:cubicBezTo>
                    <a:pt x="141" y="479"/>
                    <a:pt x="122" y="483"/>
                    <a:pt x="104" y="489"/>
                  </a:cubicBezTo>
                  <a:cubicBezTo>
                    <a:pt x="95" y="492"/>
                    <a:pt x="77" y="498"/>
                    <a:pt x="77" y="498"/>
                  </a:cubicBezTo>
                  <a:cubicBezTo>
                    <a:pt x="74" y="501"/>
                    <a:pt x="37" y="541"/>
                    <a:pt x="31" y="535"/>
                  </a:cubicBezTo>
                  <a:cubicBezTo>
                    <a:pt x="0" y="502"/>
                    <a:pt x="61" y="491"/>
                    <a:pt x="68" y="489"/>
                  </a:cubicBezTo>
                  <a:cubicBezTo>
                    <a:pt x="109" y="428"/>
                    <a:pt x="63" y="482"/>
                    <a:pt x="186" y="453"/>
                  </a:cubicBezTo>
                  <a:cubicBezTo>
                    <a:pt x="195" y="451"/>
                    <a:pt x="211" y="440"/>
                    <a:pt x="205" y="434"/>
                  </a:cubicBezTo>
                  <a:cubicBezTo>
                    <a:pt x="198" y="427"/>
                    <a:pt x="187" y="441"/>
                    <a:pt x="177" y="444"/>
                  </a:cubicBezTo>
                  <a:cubicBezTo>
                    <a:pt x="165" y="448"/>
                    <a:pt x="153" y="450"/>
                    <a:pt x="141" y="453"/>
                  </a:cubicBezTo>
                  <a:cubicBezTo>
                    <a:pt x="179" y="413"/>
                    <a:pt x="253" y="407"/>
                    <a:pt x="305" y="398"/>
                  </a:cubicBezTo>
                  <a:cubicBezTo>
                    <a:pt x="333" y="380"/>
                    <a:pt x="357" y="371"/>
                    <a:pt x="388" y="361"/>
                  </a:cubicBezTo>
                  <a:cubicBezTo>
                    <a:pt x="411" y="327"/>
                    <a:pt x="449" y="307"/>
                    <a:pt x="488" y="297"/>
                  </a:cubicBezTo>
                  <a:cubicBezTo>
                    <a:pt x="491" y="233"/>
                    <a:pt x="489" y="169"/>
                    <a:pt x="497" y="105"/>
                  </a:cubicBezTo>
                  <a:cubicBezTo>
                    <a:pt x="498" y="96"/>
                    <a:pt x="510" y="94"/>
                    <a:pt x="516" y="87"/>
                  </a:cubicBezTo>
                  <a:cubicBezTo>
                    <a:pt x="523" y="79"/>
                    <a:pt x="534" y="60"/>
                    <a:pt x="534" y="60"/>
                  </a:cubicBezTo>
                </a:path>
              </a:pathLst>
            </a:custGeom>
            <a:solidFill>
              <a:srgbClr val="FF9933"/>
            </a:solidFill>
            <a:ln w="9525" cmpd="sng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8"/>
            <p:cNvSpPr>
              <a:spLocks noChangeArrowheads="1"/>
            </p:cNvSpPr>
            <p:nvPr/>
          </p:nvSpPr>
          <p:spPr bwMode="auto">
            <a:xfrm>
              <a:off x="3981" y="448"/>
              <a:ext cx="203" cy="168"/>
            </a:xfrm>
            <a:custGeom>
              <a:avLst/>
              <a:gdLst>
                <a:gd name="T0" fmla="*/ 131 w 203"/>
                <a:gd name="T1" fmla="*/ 23 h 168"/>
                <a:gd name="T2" fmla="*/ 76 w 203"/>
                <a:gd name="T3" fmla="*/ 87 h 168"/>
                <a:gd name="T4" fmla="*/ 85 w 203"/>
                <a:gd name="T5" fmla="*/ 160 h 168"/>
                <a:gd name="T6" fmla="*/ 113 w 203"/>
                <a:gd name="T7" fmla="*/ 151 h 168"/>
                <a:gd name="T8" fmla="*/ 122 w 203"/>
                <a:gd name="T9" fmla="*/ 14 h 168"/>
                <a:gd name="T10" fmla="*/ 177 w 203"/>
                <a:gd name="T11" fmla="*/ 23 h 168"/>
                <a:gd name="T12" fmla="*/ 186 w 203"/>
                <a:gd name="T13" fmla="*/ 96 h 168"/>
                <a:gd name="T14" fmla="*/ 158 w 203"/>
                <a:gd name="T15" fmla="*/ 105 h 168"/>
                <a:gd name="T16" fmla="*/ 131 w 203"/>
                <a:gd name="T17" fmla="*/ 96 h 168"/>
                <a:gd name="T18" fmla="*/ 113 w 203"/>
                <a:gd name="T19" fmla="*/ 41 h 168"/>
                <a:gd name="T20" fmla="*/ 49 w 203"/>
                <a:gd name="T21" fmla="*/ 50 h 168"/>
                <a:gd name="T22" fmla="*/ 67 w 203"/>
                <a:gd name="T23" fmla="*/ 87 h 168"/>
                <a:gd name="T24" fmla="*/ 76 w 203"/>
                <a:gd name="T25" fmla="*/ 60 h 168"/>
                <a:gd name="T26" fmla="*/ 122 w 203"/>
                <a:gd name="T27" fmla="*/ 50 h 168"/>
                <a:gd name="T28" fmla="*/ 131 w 203"/>
                <a:gd name="T29" fmla="*/ 23 h 16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3"/>
                <a:gd name="T46" fmla="*/ 0 h 168"/>
                <a:gd name="T47" fmla="*/ 203 w 203"/>
                <a:gd name="T48" fmla="*/ 168 h 16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3" h="168">
                  <a:moveTo>
                    <a:pt x="131" y="23"/>
                  </a:moveTo>
                  <a:cubicBezTo>
                    <a:pt x="100" y="43"/>
                    <a:pt x="88" y="52"/>
                    <a:pt x="76" y="87"/>
                  </a:cubicBezTo>
                  <a:cubicBezTo>
                    <a:pt x="79" y="111"/>
                    <a:pt x="73" y="139"/>
                    <a:pt x="85" y="160"/>
                  </a:cubicBezTo>
                  <a:cubicBezTo>
                    <a:pt x="90" y="168"/>
                    <a:pt x="111" y="161"/>
                    <a:pt x="113" y="151"/>
                  </a:cubicBezTo>
                  <a:cubicBezTo>
                    <a:pt x="124" y="107"/>
                    <a:pt x="119" y="60"/>
                    <a:pt x="122" y="14"/>
                  </a:cubicBezTo>
                  <a:cubicBezTo>
                    <a:pt x="140" y="17"/>
                    <a:pt x="160" y="15"/>
                    <a:pt x="177" y="23"/>
                  </a:cubicBezTo>
                  <a:cubicBezTo>
                    <a:pt x="203" y="36"/>
                    <a:pt x="198" y="79"/>
                    <a:pt x="186" y="96"/>
                  </a:cubicBezTo>
                  <a:cubicBezTo>
                    <a:pt x="181" y="104"/>
                    <a:pt x="167" y="102"/>
                    <a:pt x="158" y="105"/>
                  </a:cubicBezTo>
                  <a:cubicBezTo>
                    <a:pt x="149" y="102"/>
                    <a:pt x="136" y="104"/>
                    <a:pt x="131" y="96"/>
                  </a:cubicBezTo>
                  <a:cubicBezTo>
                    <a:pt x="120" y="80"/>
                    <a:pt x="113" y="41"/>
                    <a:pt x="113" y="41"/>
                  </a:cubicBezTo>
                  <a:cubicBezTo>
                    <a:pt x="92" y="44"/>
                    <a:pt x="68" y="40"/>
                    <a:pt x="49" y="50"/>
                  </a:cubicBezTo>
                  <a:cubicBezTo>
                    <a:pt x="0" y="75"/>
                    <a:pt x="66" y="87"/>
                    <a:pt x="67" y="87"/>
                  </a:cubicBezTo>
                  <a:cubicBezTo>
                    <a:pt x="70" y="78"/>
                    <a:pt x="68" y="65"/>
                    <a:pt x="76" y="60"/>
                  </a:cubicBezTo>
                  <a:cubicBezTo>
                    <a:pt x="89" y="51"/>
                    <a:pt x="112" y="62"/>
                    <a:pt x="122" y="50"/>
                  </a:cubicBezTo>
                  <a:cubicBezTo>
                    <a:pt x="143" y="23"/>
                    <a:pt x="85" y="0"/>
                    <a:pt x="131" y="23"/>
                  </a:cubicBezTo>
                  <a:close/>
                </a:path>
              </a:pathLst>
            </a:custGeom>
            <a:solidFill>
              <a:srgbClr val="009900"/>
            </a:solidFill>
            <a:ln w="9525" cmpd="sng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9"/>
            <p:cNvSpPr>
              <a:spLocks noChangeArrowheads="1"/>
            </p:cNvSpPr>
            <p:nvPr/>
          </p:nvSpPr>
          <p:spPr bwMode="auto">
            <a:xfrm>
              <a:off x="4345" y="308"/>
              <a:ext cx="92" cy="200"/>
            </a:xfrm>
            <a:custGeom>
              <a:avLst/>
              <a:gdLst>
                <a:gd name="T0" fmla="*/ 60 w 92"/>
                <a:gd name="T1" fmla="*/ 35 h 200"/>
                <a:gd name="T2" fmla="*/ 23 w 92"/>
                <a:gd name="T3" fmla="*/ 108 h 200"/>
                <a:gd name="T4" fmla="*/ 32 w 92"/>
                <a:gd name="T5" fmla="*/ 190 h 200"/>
                <a:gd name="T6" fmla="*/ 50 w 92"/>
                <a:gd name="T7" fmla="*/ 163 h 200"/>
                <a:gd name="T8" fmla="*/ 60 w 92"/>
                <a:gd name="T9" fmla="*/ 90 h 200"/>
                <a:gd name="T10" fmla="*/ 69 w 92"/>
                <a:gd name="T11" fmla="*/ 35 h 200"/>
                <a:gd name="T12" fmla="*/ 87 w 92"/>
                <a:gd name="T13" fmla="*/ 8 h 200"/>
                <a:gd name="T14" fmla="*/ 60 w 92"/>
                <a:gd name="T15" fmla="*/ 17 h 200"/>
                <a:gd name="T16" fmla="*/ 60 w 92"/>
                <a:gd name="T17" fmla="*/ 35 h 2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2"/>
                <a:gd name="T28" fmla="*/ 0 h 200"/>
                <a:gd name="T29" fmla="*/ 92 w 92"/>
                <a:gd name="T30" fmla="*/ 200 h 2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2" h="200">
                  <a:moveTo>
                    <a:pt x="60" y="35"/>
                  </a:moveTo>
                  <a:cubicBezTo>
                    <a:pt x="49" y="64"/>
                    <a:pt x="33" y="79"/>
                    <a:pt x="23" y="108"/>
                  </a:cubicBezTo>
                  <a:cubicBezTo>
                    <a:pt x="26" y="135"/>
                    <a:pt x="20" y="165"/>
                    <a:pt x="32" y="190"/>
                  </a:cubicBezTo>
                  <a:cubicBezTo>
                    <a:pt x="37" y="200"/>
                    <a:pt x="47" y="173"/>
                    <a:pt x="50" y="163"/>
                  </a:cubicBezTo>
                  <a:cubicBezTo>
                    <a:pt x="57" y="139"/>
                    <a:pt x="56" y="114"/>
                    <a:pt x="60" y="90"/>
                  </a:cubicBezTo>
                  <a:cubicBezTo>
                    <a:pt x="63" y="72"/>
                    <a:pt x="63" y="53"/>
                    <a:pt x="69" y="35"/>
                  </a:cubicBezTo>
                  <a:cubicBezTo>
                    <a:pt x="72" y="25"/>
                    <a:pt x="92" y="18"/>
                    <a:pt x="87" y="8"/>
                  </a:cubicBezTo>
                  <a:cubicBezTo>
                    <a:pt x="83" y="0"/>
                    <a:pt x="69" y="14"/>
                    <a:pt x="60" y="17"/>
                  </a:cubicBezTo>
                  <a:cubicBezTo>
                    <a:pt x="43" y="33"/>
                    <a:pt x="0" y="93"/>
                    <a:pt x="60" y="35"/>
                  </a:cubicBezTo>
                  <a:close/>
                </a:path>
              </a:pathLst>
            </a:custGeom>
            <a:solidFill>
              <a:srgbClr val="FF9933"/>
            </a:solidFill>
            <a:ln w="9525" cmpd="sng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0"/>
            <p:cNvSpPr>
              <a:spLocks noChangeArrowheads="1"/>
            </p:cNvSpPr>
            <p:nvPr/>
          </p:nvSpPr>
          <p:spPr bwMode="auto">
            <a:xfrm>
              <a:off x="2103" y="563"/>
              <a:ext cx="787" cy="411"/>
            </a:xfrm>
            <a:custGeom>
              <a:avLst/>
              <a:gdLst>
                <a:gd name="T0" fmla="*/ 34 w 787"/>
                <a:gd name="T1" fmla="*/ 402 h 411"/>
                <a:gd name="T2" fmla="*/ 25 w 787"/>
                <a:gd name="T3" fmla="*/ 365 h 411"/>
                <a:gd name="T4" fmla="*/ 7 w 787"/>
                <a:gd name="T5" fmla="*/ 310 h 411"/>
                <a:gd name="T6" fmla="*/ 71 w 787"/>
                <a:gd name="T7" fmla="*/ 237 h 411"/>
                <a:gd name="T8" fmla="*/ 135 w 787"/>
                <a:gd name="T9" fmla="*/ 246 h 411"/>
                <a:gd name="T10" fmla="*/ 171 w 787"/>
                <a:gd name="T11" fmla="*/ 109 h 411"/>
                <a:gd name="T12" fmla="*/ 208 w 787"/>
                <a:gd name="T13" fmla="*/ 118 h 411"/>
                <a:gd name="T14" fmla="*/ 217 w 787"/>
                <a:gd name="T15" fmla="*/ 146 h 411"/>
                <a:gd name="T16" fmla="*/ 235 w 787"/>
                <a:gd name="T17" fmla="*/ 118 h 411"/>
                <a:gd name="T18" fmla="*/ 263 w 787"/>
                <a:gd name="T19" fmla="*/ 109 h 411"/>
                <a:gd name="T20" fmla="*/ 290 w 787"/>
                <a:gd name="T21" fmla="*/ 201 h 411"/>
                <a:gd name="T22" fmla="*/ 327 w 787"/>
                <a:gd name="T23" fmla="*/ 191 h 411"/>
                <a:gd name="T24" fmla="*/ 418 w 787"/>
                <a:gd name="T25" fmla="*/ 155 h 411"/>
                <a:gd name="T26" fmla="*/ 482 w 787"/>
                <a:gd name="T27" fmla="*/ 73 h 411"/>
                <a:gd name="T28" fmla="*/ 491 w 787"/>
                <a:gd name="T29" fmla="*/ 36 h 411"/>
                <a:gd name="T30" fmla="*/ 510 w 787"/>
                <a:gd name="T31" fmla="*/ 18 h 411"/>
                <a:gd name="T32" fmla="*/ 564 w 787"/>
                <a:gd name="T33" fmla="*/ 27 h 411"/>
                <a:gd name="T34" fmla="*/ 574 w 787"/>
                <a:gd name="T35" fmla="*/ 100 h 411"/>
                <a:gd name="T36" fmla="*/ 647 w 787"/>
                <a:gd name="T37" fmla="*/ 73 h 411"/>
                <a:gd name="T38" fmla="*/ 692 w 787"/>
                <a:gd name="T39" fmla="*/ 82 h 411"/>
                <a:gd name="T40" fmla="*/ 711 w 787"/>
                <a:gd name="T41" fmla="*/ 137 h 411"/>
                <a:gd name="T42" fmla="*/ 756 w 787"/>
                <a:gd name="T43" fmla="*/ 146 h 411"/>
                <a:gd name="T44" fmla="*/ 766 w 787"/>
                <a:gd name="T45" fmla="*/ 274 h 411"/>
                <a:gd name="T46" fmla="*/ 683 w 787"/>
                <a:gd name="T47" fmla="*/ 301 h 411"/>
                <a:gd name="T48" fmla="*/ 592 w 787"/>
                <a:gd name="T49" fmla="*/ 329 h 411"/>
                <a:gd name="T50" fmla="*/ 464 w 787"/>
                <a:gd name="T51" fmla="*/ 356 h 411"/>
                <a:gd name="T52" fmla="*/ 409 w 787"/>
                <a:gd name="T53" fmla="*/ 374 h 411"/>
                <a:gd name="T54" fmla="*/ 391 w 787"/>
                <a:gd name="T55" fmla="*/ 393 h 411"/>
                <a:gd name="T56" fmla="*/ 336 w 787"/>
                <a:gd name="T57" fmla="*/ 411 h 411"/>
                <a:gd name="T58" fmla="*/ 34 w 787"/>
                <a:gd name="T59" fmla="*/ 402 h 41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87"/>
                <a:gd name="T91" fmla="*/ 0 h 411"/>
                <a:gd name="T92" fmla="*/ 787 w 787"/>
                <a:gd name="T93" fmla="*/ 411 h 41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87" h="411">
                  <a:moveTo>
                    <a:pt x="34" y="402"/>
                  </a:moveTo>
                  <a:cubicBezTo>
                    <a:pt x="31" y="390"/>
                    <a:pt x="29" y="377"/>
                    <a:pt x="25" y="365"/>
                  </a:cubicBezTo>
                  <a:cubicBezTo>
                    <a:pt x="20" y="346"/>
                    <a:pt x="7" y="310"/>
                    <a:pt x="7" y="310"/>
                  </a:cubicBezTo>
                  <a:cubicBezTo>
                    <a:pt x="16" y="239"/>
                    <a:pt x="0" y="214"/>
                    <a:pt x="71" y="237"/>
                  </a:cubicBezTo>
                  <a:cubicBezTo>
                    <a:pt x="114" y="266"/>
                    <a:pt x="103" y="293"/>
                    <a:pt x="135" y="246"/>
                  </a:cubicBezTo>
                  <a:cubicBezTo>
                    <a:pt x="120" y="185"/>
                    <a:pt x="93" y="135"/>
                    <a:pt x="171" y="109"/>
                  </a:cubicBezTo>
                  <a:cubicBezTo>
                    <a:pt x="183" y="112"/>
                    <a:pt x="198" y="110"/>
                    <a:pt x="208" y="118"/>
                  </a:cubicBezTo>
                  <a:cubicBezTo>
                    <a:pt x="216" y="124"/>
                    <a:pt x="207" y="146"/>
                    <a:pt x="217" y="146"/>
                  </a:cubicBezTo>
                  <a:cubicBezTo>
                    <a:pt x="228" y="146"/>
                    <a:pt x="226" y="125"/>
                    <a:pt x="235" y="118"/>
                  </a:cubicBezTo>
                  <a:cubicBezTo>
                    <a:pt x="243" y="112"/>
                    <a:pt x="254" y="112"/>
                    <a:pt x="263" y="109"/>
                  </a:cubicBezTo>
                  <a:cubicBezTo>
                    <a:pt x="273" y="139"/>
                    <a:pt x="267" y="179"/>
                    <a:pt x="290" y="201"/>
                  </a:cubicBezTo>
                  <a:cubicBezTo>
                    <a:pt x="299" y="210"/>
                    <a:pt x="315" y="194"/>
                    <a:pt x="327" y="191"/>
                  </a:cubicBezTo>
                  <a:cubicBezTo>
                    <a:pt x="382" y="198"/>
                    <a:pt x="442" y="227"/>
                    <a:pt x="418" y="155"/>
                  </a:cubicBezTo>
                  <a:cubicBezTo>
                    <a:pt x="437" y="0"/>
                    <a:pt x="397" y="134"/>
                    <a:pt x="482" y="73"/>
                  </a:cubicBezTo>
                  <a:cubicBezTo>
                    <a:pt x="492" y="66"/>
                    <a:pt x="485" y="47"/>
                    <a:pt x="491" y="36"/>
                  </a:cubicBezTo>
                  <a:cubicBezTo>
                    <a:pt x="495" y="28"/>
                    <a:pt x="504" y="24"/>
                    <a:pt x="510" y="18"/>
                  </a:cubicBezTo>
                  <a:cubicBezTo>
                    <a:pt x="528" y="21"/>
                    <a:pt x="553" y="13"/>
                    <a:pt x="564" y="27"/>
                  </a:cubicBezTo>
                  <a:cubicBezTo>
                    <a:pt x="579" y="46"/>
                    <a:pt x="560" y="80"/>
                    <a:pt x="574" y="100"/>
                  </a:cubicBezTo>
                  <a:cubicBezTo>
                    <a:pt x="580" y="109"/>
                    <a:pt x="647" y="73"/>
                    <a:pt x="647" y="73"/>
                  </a:cubicBezTo>
                  <a:cubicBezTo>
                    <a:pt x="662" y="76"/>
                    <a:pt x="679" y="74"/>
                    <a:pt x="692" y="82"/>
                  </a:cubicBezTo>
                  <a:cubicBezTo>
                    <a:pt x="736" y="111"/>
                    <a:pt x="668" y="108"/>
                    <a:pt x="711" y="137"/>
                  </a:cubicBezTo>
                  <a:cubicBezTo>
                    <a:pt x="724" y="146"/>
                    <a:pt x="741" y="143"/>
                    <a:pt x="756" y="146"/>
                  </a:cubicBezTo>
                  <a:cubicBezTo>
                    <a:pt x="771" y="185"/>
                    <a:pt x="787" y="233"/>
                    <a:pt x="766" y="274"/>
                  </a:cubicBezTo>
                  <a:cubicBezTo>
                    <a:pt x="754" y="297"/>
                    <a:pt x="695" y="299"/>
                    <a:pt x="683" y="301"/>
                  </a:cubicBezTo>
                  <a:cubicBezTo>
                    <a:pt x="616" y="323"/>
                    <a:pt x="647" y="314"/>
                    <a:pt x="592" y="329"/>
                  </a:cubicBezTo>
                  <a:cubicBezTo>
                    <a:pt x="529" y="369"/>
                    <a:pt x="595" y="333"/>
                    <a:pt x="464" y="356"/>
                  </a:cubicBezTo>
                  <a:cubicBezTo>
                    <a:pt x="445" y="359"/>
                    <a:pt x="409" y="374"/>
                    <a:pt x="409" y="374"/>
                  </a:cubicBezTo>
                  <a:cubicBezTo>
                    <a:pt x="403" y="380"/>
                    <a:pt x="399" y="389"/>
                    <a:pt x="391" y="393"/>
                  </a:cubicBezTo>
                  <a:cubicBezTo>
                    <a:pt x="374" y="402"/>
                    <a:pt x="336" y="411"/>
                    <a:pt x="336" y="411"/>
                  </a:cubicBezTo>
                  <a:cubicBezTo>
                    <a:pt x="235" y="408"/>
                    <a:pt x="135" y="402"/>
                    <a:pt x="34" y="402"/>
                  </a:cubicBezTo>
                  <a:close/>
                </a:path>
              </a:pathLst>
            </a:custGeom>
            <a:solidFill>
              <a:srgbClr val="009900"/>
            </a:solidFill>
            <a:ln w="9525" cmpd="sng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2"/>
            <p:cNvSpPr>
              <a:spLocks noChangeArrowheads="1"/>
            </p:cNvSpPr>
            <p:nvPr/>
          </p:nvSpPr>
          <p:spPr bwMode="auto">
            <a:xfrm>
              <a:off x="2064" y="508"/>
              <a:ext cx="887" cy="367"/>
            </a:xfrm>
            <a:custGeom>
              <a:avLst/>
              <a:gdLst>
                <a:gd name="T0" fmla="*/ 805 w 887"/>
                <a:gd name="T1" fmla="*/ 338 h 367"/>
                <a:gd name="T2" fmla="*/ 832 w 887"/>
                <a:gd name="T3" fmla="*/ 320 h 367"/>
                <a:gd name="T4" fmla="*/ 859 w 887"/>
                <a:gd name="T5" fmla="*/ 310 h 367"/>
                <a:gd name="T6" fmla="*/ 869 w 887"/>
                <a:gd name="T7" fmla="*/ 274 h 367"/>
                <a:gd name="T8" fmla="*/ 887 w 887"/>
                <a:gd name="T9" fmla="*/ 246 h 367"/>
                <a:gd name="T10" fmla="*/ 869 w 887"/>
                <a:gd name="T11" fmla="*/ 192 h 367"/>
                <a:gd name="T12" fmla="*/ 859 w 887"/>
                <a:gd name="T13" fmla="*/ 155 h 367"/>
                <a:gd name="T14" fmla="*/ 795 w 887"/>
                <a:gd name="T15" fmla="*/ 137 h 367"/>
                <a:gd name="T16" fmla="*/ 768 w 887"/>
                <a:gd name="T17" fmla="*/ 82 h 367"/>
                <a:gd name="T18" fmla="*/ 713 w 887"/>
                <a:gd name="T19" fmla="*/ 64 h 367"/>
                <a:gd name="T20" fmla="*/ 603 w 887"/>
                <a:gd name="T21" fmla="*/ 0 h 367"/>
                <a:gd name="T22" fmla="*/ 512 w 887"/>
                <a:gd name="T23" fmla="*/ 0 h 367"/>
                <a:gd name="T24" fmla="*/ 402 w 887"/>
                <a:gd name="T25" fmla="*/ 54 h 367"/>
                <a:gd name="T26" fmla="*/ 347 w 887"/>
                <a:gd name="T27" fmla="*/ 164 h 367"/>
                <a:gd name="T28" fmla="*/ 256 w 887"/>
                <a:gd name="T29" fmla="*/ 128 h 367"/>
                <a:gd name="T30" fmla="*/ 165 w 887"/>
                <a:gd name="T31" fmla="*/ 137 h 367"/>
                <a:gd name="T32" fmla="*/ 155 w 887"/>
                <a:gd name="T33" fmla="*/ 182 h 367"/>
                <a:gd name="T34" fmla="*/ 101 w 887"/>
                <a:gd name="T35" fmla="*/ 173 h 367"/>
                <a:gd name="T36" fmla="*/ 82 w 887"/>
                <a:gd name="T37" fmla="*/ 201 h 367"/>
                <a:gd name="T38" fmla="*/ 55 w 887"/>
                <a:gd name="T39" fmla="*/ 210 h 367"/>
                <a:gd name="T40" fmla="*/ 46 w 887"/>
                <a:gd name="T41" fmla="*/ 237 h 367"/>
                <a:gd name="T42" fmla="*/ 0 w 887"/>
                <a:gd name="T43" fmla="*/ 274 h 367"/>
                <a:gd name="T44" fmla="*/ 64 w 887"/>
                <a:gd name="T45" fmla="*/ 301 h 367"/>
                <a:gd name="T46" fmla="*/ 174 w 887"/>
                <a:gd name="T47" fmla="*/ 320 h 367"/>
                <a:gd name="T48" fmla="*/ 183 w 887"/>
                <a:gd name="T49" fmla="*/ 237 h 367"/>
                <a:gd name="T50" fmla="*/ 265 w 887"/>
                <a:gd name="T51" fmla="*/ 219 h 367"/>
                <a:gd name="T52" fmla="*/ 347 w 887"/>
                <a:gd name="T53" fmla="*/ 237 h 367"/>
                <a:gd name="T54" fmla="*/ 357 w 887"/>
                <a:gd name="T55" fmla="*/ 210 h 367"/>
                <a:gd name="T56" fmla="*/ 411 w 887"/>
                <a:gd name="T57" fmla="*/ 237 h 367"/>
                <a:gd name="T58" fmla="*/ 466 w 887"/>
                <a:gd name="T59" fmla="*/ 228 h 367"/>
                <a:gd name="T60" fmla="*/ 485 w 887"/>
                <a:gd name="T61" fmla="*/ 164 h 367"/>
                <a:gd name="T62" fmla="*/ 512 w 887"/>
                <a:gd name="T63" fmla="*/ 146 h 367"/>
                <a:gd name="T64" fmla="*/ 576 w 887"/>
                <a:gd name="T65" fmla="*/ 155 h 367"/>
                <a:gd name="T66" fmla="*/ 613 w 887"/>
                <a:gd name="T67" fmla="*/ 137 h 367"/>
                <a:gd name="T68" fmla="*/ 640 w 887"/>
                <a:gd name="T69" fmla="*/ 155 h 367"/>
                <a:gd name="T70" fmla="*/ 695 w 887"/>
                <a:gd name="T71" fmla="*/ 173 h 367"/>
                <a:gd name="T72" fmla="*/ 777 w 887"/>
                <a:gd name="T73" fmla="*/ 256 h 367"/>
                <a:gd name="T74" fmla="*/ 814 w 887"/>
                <a:gd name="T75" fmla="*/ 310 h 367"/>
                <a:gd name="T76" fmla="*/ 869 w 887"/>
                <a:gd name="T77" fmla="*/ 320 h 36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87"/>
                <a:gd name="T118" fmla="*/ 0 h 367"/>
                <a:gd name="T119" fmla="*/ 887 w 887"/>
                <a:gd name="T120" fmla="*/ 367 h 36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87" h="367">
                  <a:moveTo>
                    <a:pt x="805" y="338"/>
                  </a:moveTo>
                  <a:cubicBezTo>
                    <a:pt x="814" y="332"/>
                    <a:pt x="822" y="325"/>
                    <a:pt x="832" y="320"/>
                  </a:cubicBezTo>
                  <a:cubicBezTo>
                    <a:pt x="841" y="316"/>
                    <a:pt x="853" y="317"/>
                    <a:pt x="859" y="310"/>
                  </a:cubicBezTo>
                  <a:cubicBezTo>
                    <a:pt x="867" y="300"/>
                    <a:pt x="864" y="285"/>
                    <a:pt x="869" y="274"/>
                  </a:cubicBezTo>
                  <a:cubicBezTo>
                    <a:pt x="873" y="264"/>
                    <a:pt x="881" y="255"/>
                    <a:pt x="887" y="246"/>
                  </a:cubicBezTo>
                  <a:cubicBezTo>
                    <a:pt x="881" y="228"/>
                    <a:pt x="874" y="210"/>
                    <a:pt x="869" y="192"/>
                  </a:cubicBezTo>
                  <a:cubicBezTo>
                    <a:pt x="866" y="180"/>
                    <a:pt x="868" y="164"/>
                    <a:pt x="859" y="155"/>
                  </a:cubicBezTo>
                  <a:cubicBezTo>
                    <a:pt x="843" y="139"/>
                    <a:pt x="816" y="144"/>
                    <a:pt x="795" y="137"/>
                  </a:cubicBezTo>
                  <a:cubicBezTo>
                    <a:pt x="790" y="122"/>
                    <a:pt x="783" y="91"/>
                    <a:pt x="768" y="82"/>
                  </a:cubicBezTo>
                  <a:cubicBezTo>
                    <a:pt x="752" y="72"/>
                    <a:pt x="713" y="64"/>
                    <a:pt x="713" y="64"/>
                  </a:cubicBezTo>
                  <a:cubicBezTo>
                    <a:pt x="646" y="86"/>
                    <a:pt x="644" y="39"/>
                    <a:pt x="603" y="0"/>
                  </a:cubicBezTo>
                  <a:cubicBezTo>
                    <a:pt x="559" y="15"/>
                    <a:pt x="553" y="27"/>
                    <a:pt x="512" y="0"/>
                  </a:cubicBezTo>
                  <a:cubicBezTo>
                    <a:pt x="477" y="24"/>
                    <a:pt x="438" y="31"/>
                    <a:pt x="402" y="54"/>
                  </a:cubicBezTo>
                  <a:cubicBezTo>
                    <a:pt x="366" y="110"/>
                    <a:pt x="412" y="143"/>
                    <a:pt x="347" y="164"/>
                  </a:cubicBezTo>
                  <a:cubicBezTo>
                    <a:pt x="317" y="144"/>
                    <a:pt x="289" y="139"/>
                    <a:pt x="256" y="128"/>
                  </a:cubicBezTo>
                  <a:cubicBezTo>
                    <a:pt x="226" y="131"/>
                    <a:pt x="192" y="123"/>
                    <a:pt x="165" y="137"/>
                  </a:cubicBezTo>
                  <a:cubicBezTo>
                    <a:pt x="151" y="144"/>
                    <a:pt x="168" y="174"/>
                    <a:pt x="155" y="182"/>
                  </a:cubicBezTo>
                  <a:cubicBezTo>
                    <a:pt x="139" y="191"/>
                    <a:pt x="119" y="176"/>
                    <a:pt x="101" y="173"/>
                  </a:cubicBezTo>
                  <a:cubicBezTo>
                    <a:pt x="95" y="182"/>
                    <a:pt x="91" y="194"/>
                    <a:pt x="82" y="201"/>
                  </a:cubicBezTo>
                  <a:cubicBezTo>
                    <a:pt x="75" y="207"/>
                    <a:pt x="62" y="203"/>
                    <a:pt x="55" y="210"/>
                  </a:cubicBezTo>
                  <a:cubicBezTo>
                    <a:pt x="48" y="217"/>
                    <a:pt x="51" y="229"/>
                    <a:pt x="46" y="237"/>
                  </a:cubicBezTo>
                  <a:cubicBezTo>
                    <a:pt x="37" y="252"/>
                    <a:pt x="13" y="265"/>
                    <a:pt x="0" y="274"/>
                  </a:cubicBezTo>
                  <a:cubicBezTo>
                    <a:pt x="14" y="317"/>
                    <a:pt x="23" y="315"/>
                    <a:pt x="64" y="301"/>
                  </a:cubicBezTo>
                  <a:cubicBezTo>
                    <a:pt x="85" y="306"/>
                    <a:pt x="166" y="327"/>
                    <a:pt x="174" y="320"/>
                  </a:cubicBezTo>
                  <a:cubicBezTo>
                    <a:pt x="195" y="301"/>
                    <a:pt x="169" y="261"/>
                    <a:pt x="183" y="237"/>
                  </a:cubicBezTo>
                  <a:cubicBezTo>
                    <a:pt x="197" y="213"/>
                    <a:pt x="238" y="226"/>
                    <a:pt x="265" y="219"/>
                  </a:cubicBezTo>
                  <a:cubicBezTo>
                    <a:pt x="305" y="232"/>
                    <a:pt x="305" y="251"/>
                    <a:pt x="347" y="237"/>
                  </a:cubicBezTo>
                  <a:cubicBezTo>
                    <a:pt x="350" y="228"/>
                    <a:pt x="348" y="214"/>
                    <a:pt x="357" y="210"/>
                  </a:cubicBezTo>
                  <a:cubicBezTo>
                    <a:pt x="368" y="205"/>
                    <a:pt x="406" y="234"/>
                    <a:pt x="411" y="237"/>
                  </a:cubicBezTo>
                  <a:cubicBezTo>
                    <a:pt x="429" y="234"/>
                    <a:pt x="450" y="237"/>
                    <a:pt x="466" y="228"/>
                  </a:cubicBezTo>
                  <a:cubicBezTo>
                    <a:pt x="485" y="217"/>
                    <a:pt x="473" y="182"/>
                    <a:pt x="485" y="164"/>
                  </a:cubicBezTo>
                  <a:cubicBezTo>
                    <a:pt x="491" y="155"/>
                    <a:pt x="503" y="152"/>
                    <a:pt x="512" y="146"/>
                  </a:cubicBezTo>
                  <a:cubicBezTo>
                    <a:pt x="533" y="149"/>
                    <a:pt x="555" y="157"/>
                    <a:pt x="576" y="155"/>
                  </a:cubicBezTo>
                  <a:cubicBezTo>
                    <a:pt x="590" y="154"/>
                    <a:pt x="599" y="137"/>
                    <a:pt x="613" y="137"/>
                  </a:cubicBezTo>
                  <a:cubicBezTo>
                    <a:pt x="624" y="137"/>
                    <a:pt x="630" y="151"/>
                    <a:pt x="640" y="155"/>
                  </a:cubicBezTo>
                  <a:cubicBezTo>
                    <a:pt x="658" y="163"/>
                    <a:pt x="695" y="173"/>
                    <a:pt x="695" y="173"/>
                  </a:cubicBezTo>
                  <a:cubicBezTo>
                    <a:pt x="717" y="241"/>
                    <a:pt x="706" y="236"/>
                    <a:pt x="777" y="256"/>
                  </a:cubicBezTo>
                  <a:cubicBezTo>
                    <a:pt x="793" y="367"/>
                    <a:pt x="763" y="310"/>
                    <a:pt x="814" y="310"/>
                  </a:cubicBezTo>
                  <a:cubicBezTo>
                    <a:pt x="833" y="310"/>
                    <a:pt x="850" y="320"/>
                    <a:pt x="869" y="320"/>
                  </a:cubicBezTo>
                </a:path>
              </a:pathLst>
            </a:custGeom>
            <a:solidFill>
              <a:srgbClr val="00CC00"/>
            </a:solidFill>
            <a:ln w="9525" cmpd="sng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3"/>
            <p:cNvSpPr>
              <a:spLocks noChangeArrowheads="1"/>
            </p:cNvSpPr>
            <p:nvPr/>
          </p:nvSpPr>
          <p:spPr bwMode="auto">
            <a:xfrm>
              <a:off x="1671" y="1445"/>
              <a:ext cx="751" cy="494"/>
            </a:xfrm>
            <a:custGeom>
              <a:avLst/>
              <a:gdLst>
                <a:gd name="T0" fmla="*/ 110 w 751"/>
                <a:gd name="T1" fmla="*/ 13 h 494"/>
                <a:gd name="T2" fmla="*/ 338 w 751"/>
                <a:gd name="T3" fmla="*/ 23 h 494"/>
                <a:gd name="T4" fmla="*/ 503 w 751"/>
                <a:gd name="T5" fmla="*/ 68 h 494"/>
                <a:gd name="T6" fmla="*/ 576 w 751"/>
                <a:gd name="T7" fmla="*/ 87 h 494"/>
                <a:gd name="T8" fmla="*/ 603 w 751"/>
                <a:gd name="T9" fmla="*/ 105 h 494"/>
                <a:gd name="T10" fmla="*/ 649 w 751"/>
                <a:gd name="T11" fmla="*/ 114 h 494"/>
                <a:gd name="T12" fmla="*/ 667 w 751"/>
                <a:gd name="T13" fmla="*/ 141 h 494"/>
                <a:gd name="T14" fmla="*/ 676 w 751"/>
                <a:gd name="T15" fmla="*/ 196 h 494"/>
                <a:gd name="T16" fmla="*/ 750 w 751"/>
                <a:gd name="T17" fmla="*/ 205 h 494"/>
                <a:gd name="T18" fmla="*/ 695 w 751"/>
                <a:gd name="T19" fmla="*/ 324 h 494"/>
                <a:gd name="T20" fmla="*/ 686 w 751"/>
                <a:gd name="T21" fmla="*/ 434 h 494"/>
                <a:gd name="T22" fmla="*/ 676 w 751"/>
                <a:gd name="T23" fmla="*/ 480 h 494"/>
                <a:gd name="T24" fmla="*/ 603 w 751"/>
                <a:gd name="T25" fmla="*/ 489 h 494"/>
                <a:gd name="T26" fmla="*/ 448 w 751"/>
                <a:gd name="T27" fmla="*/ 434 h 494"/>
                <a:gd name="T28" fmla="*/ 320 w 751"/>
                <a:gd name="T29" fmla="*/ 388 h 494"/>
                <a:gd name="T30" fmla="*/ 402 w 751"/>
                <a:gd name="T31" fmla="*/ 343 h 494"/>
                <a:gd name="T32" fmla="*/ 292 w 751"/>
                <a:gd name="T33" fmla="*/ 333 h 494"/>
                <a:gd name="T34" fmla="*/ 210 w 751"/>
                <a:gd name="T35" fmla="*/ 288 h 494"/>
                <a:gd name="T36" fmla="*/ 174 w 751"/>
                <a:gd name="T37" fmla="*/ 279 h 494"/>
                <a:gd name="T38" fmla="*/ 119 w 751"/>
                <a:gd name="T39" fmla="*/ 260 h 494"/>
                <a:gd name="T40" fmla="*/ 128 w 751"/>
                <a:gd name="T41" fmla="*/ 233 h 494"/>
                <a:gd name="T42" fmla="*/ 274 w 751"/>
                <a:gd name="T43" fmla="*/ 205 h 494"/>
                <a:gd name="T44" fmla="*/ 192 w 751"/>
                <a:gd name="T45" fmla="*/ 196 h 494"/>
                <a:gd name="T46" fmla="*/ 219 w 751"/>
                <a:gd name="T47" fmla="*/ 169 h 494"/>
                <a:gd name="T48" fmla="*/ 439 w 751"/>
                <a:gd name="T49" fmla="*/ 160 h 494"/>
                <a:gd name="T50" fmla="*/ 110 w 751"/>
                <a:gd name="T51" fmla="*/ 96 h 494"/>
                <a:gd name="T52" fmla="*/ 0 w 751"/>
                <a:gd name="T53" fmla="*/ 68 h 494"/>
                <a:gd name="T54" fmla="*/ 36 w 751"/>
                <a:gd name="T55" fmla="*/ 41 h 494"/>
                <a:gd name="T56" fmla="*/ 110 w 751"/>
                <a:gd name="T57" fmla="*/ 32 h 494"/>
                <a:gd name="T58" fmla="*/ 119 w 751"/>
                <a:gd name="T59" fmla="*/ 4 h 494"/>
                <a:gd name="T60" fmla="*/ 110 w 751"/>
                <a:gd name="T61" fmla="*/ 13 h 4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751"/>
                <a:gd name="T94" fmla="*/ 0 h 494"/>
                <a:gd name="T95" fmla="*/ 751 w 751"/>
                <a:gd name="T96" fmla="*/ 494 h 49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751" h="494">
                  <a:moveTo>
                    <a:pt x="110" y="13"/>
                  </a:moveTo>
                  <a:cubicBezTo>
                    <a:pt x="186" y="16"/>
                    <a:pt x="262" y="16"/>
                    <a:pt x="338" y="23"/>
                  </a:cubicBezTo>
                  <a:cubicBezTo>
                    <a:pt x="391" y="28"/>
                    <a:pt x="449" y="59"/>
                    <a:pt x="503" y="68"/>
                  </a:cubicBezTo>
                  <a:cubicBezTo>
                    <a:pt x="527" y="76"/>
                    <a:pt x="553" y="78"/>
                    <a:pt x="576" y="87"/>
                  </a:cubicBezTo>
                  <a:cubicBezTo>
                    <a:pt x="586" y="91"/>
                    <a:pt x="593" y="101"/>
                    <a:pt x="603" y="105"/>
                  </a:cubicBezTo>
                  <a:cubicBezTo>
                    <a:pt x="618" y="110"/>
                    <a:pt x="634" y="111"/>
                    <a:pt x="649" y="114"/>
                  </a:cubicBezTo>
                  <a:cubicBezTo>
                    <a:pt x="655" y="123"/>
                    <a:pt x="664" y="131"/>
                    <a:pt x="667" y="141"/>
                  </a:cubicBezTo>
                  <a:cubicBezTo>
                    <a:pt x="673" y="159"/>
                    <a:pt x="661" y="185"/>
                    <a:pt x="676" y="196"/>
                  </a:cubicBezTo>
                  <a:cubicBezTo>
                    <a:pt x="696" y="211"/>
                    <a:pt x="725" y="202"/>
                    <a:pt x="750" y="205"/>
                  </a:cubicBezTo>
                  <a:cubicBezTo>
                    <a:pt x="740" y="259"/>
                    <a:pt x="751" y="305"/>
                    <a:pt x="695" y="324"/>
                  </a:cubicBezTo>
                  <a:cubicBezTo>
                    <a:pt x="692" y="361"/>
                    <a:pt x="690" y="397"/>
                    <a:pt x="686" y="434"/>
                  </a:cubicBezTo>
                  <a:cubicBezTo>
                    <a:pt x="684" y="450"/>
                    <a:pt x="689" y="471"/>
                    <a:pt x="676" y="480"/>
                  </a:cubicBezTo>
                  <a:cubicBezTo>
                    <a:pt x="656" y="494"/>
                    <a:pt x="627" y="486"/>
                    <a:pt x="603" y="489"/>
                  </a:cubicBezTo>
                  <a:cubicBezTo>
                    <a:pt x="550" y="472"/>
                    <a:pt x="501" y="444"/>
                    <a:pt x="448" y="434"/>
                  </a:cubicBezTo>
                  <a:cubicBezTo>
                    <a:pt x="379" y="390"/>
                    <a:pt x="430" y="400"/>
                    <a:pt x="320" y="388"/>
                  </a:cubicBezTo>
                  <a:cubicBezTo>
                    <a:pt x="363" y="374"/>
                    <a:pt x="376" y="383"/>
                    <a:pt x="402" y="343"/>
                  </a:cubicBezTo>
                  <a:cubicBezTo>
                    <a:pt x="365" y="340"/>
                    <a:pt x="327" y="343"/>
                    <a:pt x="292" y="333"/>
                  </a:cubicBezTo>
                  <a:cubicBezTo>
                    <a:pt x="262" y="325"/>
                    <a:pt x="240" y="296"/>
                    <a:pt x="210" y="288"/>
                  </a:cubicBezTo>
                  <a:cubicBezTo>
                    <a:pt x="198" y="285"/>
                    <a:pt x="186" y="283"/>
                    <a:pt x="174" y="279"/>
                  </a:cubicBezTo>
                  <a:cubicBezTo>
                    <a:pt x="155" y="273"/>
                    <a:pt x="119" y="260"/>
                    <a:pt x="119" y="260"/>
                  </a:cubicBezTo>
                  <a:cubicBezTo>
                    <a:pt x="122" y="251"/>
                    <a:pt x="121" y="240"/>
                    <a:pt x="128" y="233"/>
                  </a:cubicBezTo>
                  <a:cubicBezTo>
                    <a:pt x="143" y="218"/>
                    <a:pt x="261" y="207"/>
                    <a:pt x="274" y="205"/>
                  </a:cubicBezTo>
                  <a:cubicBezTo>
                    <a:pt x="247" y="202"/>
                    <a:pt x="215" y="211"/>
                    <a:pt x="192" y="196"/>
                  </a:cubicBezTo>
                  <a:cubicBezTo>
                    <a:pt x="181" y="189"/>
                    <a:pt x="206" y="171"/>
                    <a:pt x="219" y="169"/>
                  </a:cubicBezTo>
                  <a:cubicBezTo>
                    <a:pt x="292" y="158"/>
                    <a:pt x="366" y="163"/>
                    <a:pt x="439" y="160"/>
                  </a:cubicBezTo>
                  <a:cubicBezTo>
                    <a:pt x="358" y="79"/>
                    <a:pt x="208" y="100"/>
                    <a:pt x="110" y="96"/>
                  </a:cubicBezTo>
                  <a:cubicBezTo>
                    <a:pt x="198" y="67"/>
                    <a:pt x="226" y="80"/>
                    <a:pt x="0" y="68"/>
                  </a:cubicBezTo>
                  <a:cubicBezTo>
                    <a:pt x="12" y="59"/>
                    <a:pt x="22" y="46"/>
                    <a:pt x="36" y="41"/>
                  </a:cubicBezTo>
                  <a:cubicBezTo>
                    <a:pt x="60" y="33"/>
                    <a:pt x="87" y="42"/>
                    <a:pt x="110" y="32"/>
                  </a:cubicBezTo>
                  <a:cubicBezTo>
                    <a:pt x="119" y="28"/>
                    <a:pt x="119" y="14"/>
                    <a:pt x="119" y="4"/>
                  </a:cubicBezTo>
                  <a:cubicBezTo>
                    <a:pt x="119" y="0"/>
                    <a:pt x="113" y="10"/>
                    <a:pt x="110" y="13"/>
                  </a:cubicBezTo>
                  <a:close/>
                </a:path>
              </a:pathLst>
            </a:custGeom>
            <a:solidFill>
              <a:schemeClr val="accent1"/>
            </a:solidFill>
            <a:ln w="9525" cmpd="sng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4"/>
            <p:cNvSpPr>
              <a:spLocks noChangeArrowheads="1"/>
            </p:cNvSpPr>
            <p:nvPr/>
          </p:nvSpPr>
          <p:spPr bwMode="auto">
            <a:xfrm>
              <a:off x="981" y="361"/>
              <a:ext cx="379" cy="732"/>
            </a:xfrm>
            <a:custGeom>
              <a:avLst/>
              <a:gdLst>
                <a:gd name="T0" fmla="*/ 251 w 379"/>
                <a:gd name="T1" fmla="*/ 0 h 732"/>
                <a:gd name="T2" fmla="*/ 196 w 379"/>
                <a:gd name="T3" fmla="*/ 92 h 732"/>
                <a:gd name="T4" fmla="*/ 150 w 379"/>
                <a:gd name="T5" fmla="*/ 137 h 732"/>
                <a:gd name="T6" fmla="*/ 169 w 379"/>
                <a:gd name="T7" fmla="*/ 156 h 732"/>
                <a:gd name="T8" fmla="*/ 160 w 379"/>
                <a:gd name="T9" fmla="*/ 192 h 732"/>
                <a:gd name="T10" fmla="*/ 132 w 379"/>
                <a:gd name="T11" fmla="*/ 229 h 732"/>
                <a:gd name="T12" fmla="*/ 114 w 379"/>
                <a:gd name="T13" fmla="*/ 265 h 732"/>
                <a:gd name="T14" fmla="*/ 105 w 379"/>
                <a:gd name="T15" fmla="*/ 311 h 732"/>
                <a:gd name="T16" fmla="*/ 114 w 379"/>
                <a:gd name="T17" fmla="*/ 339 h 732"/>
                <a:gd name="T18" fmla="*/ 68 w 379"/>
                <a:gd name="T19" fmla="*/ 439 h 732"/>
                <a:gd name="T20" fmla="*/ 41 w 379"/>
                <a:gd name="T21" fmla="*/ 448 h 732"/>
                <a:gd name="T22" fmla="*/ 13 w 379"/>
                <a:gd name="T23" fmla="*/ 531 h 732"/>
                <a:gd name="T24" fmla="*/ 41 w 379"/>
                <a:gd name="T25" fmla="*/ 521 h 732"/>
                <a:gd name="T26" fmla="*/ 96 w 379"/>
                <a:gd name="T27" fmla="*/ 549 h 732"/>
                <a:gd name="T28" fmla="*/ 114 w 379"/>
                <a:gd name="T29" fmla="*/ 457 h 732"/>
                <a:gd name="T30" fmla="*/ 141 w 379"/>
                <a:gd name="T31" fmla="*/ 421 h 732"/>
                <a:gd name="T32" fmla="*/ 150 w 379"/>
                <a:gd name="T33" fmla="*/ 393 h 732"/>
                <a:gd name="T34" fmla="*/ 141 w 379"/>
                <a:gd name="T35" fmla="*/ 439 h 732"/>
                <a:gd name="T36" fmla="*/ 150 w 379"/>
                <a:gd name="T37" fmla="*/ 293 h 732"/>
                <a:gd name="T38" fmla="*/ 160 w 379"/>
                <a:gd name="T39" fmla="*/ 265 h 732"/>
                <a:gd name="T40" fmla="*/ 169 w 379"/>
                <a:gd name="T41" fmla="*/ 284 h 732"/>
                <a:gd name="T42" fmla="*/ 233 w 379"/>
                <a:gd name="T43" fmla="*/ 412 h 732"/>
                <a:gd name="T44" fmla="*/ 242 w 379"/>
                <a:gd name="T45" fmla="*/ 585 h 732"/>
                <a:gd name="T46" fmla="*/ 297 w 379"/>
                <a:gd name="T47" fmla="*/ 732 h 732"/>
                <a:gd name="T48" fmla="*/ 315 w 379"/>
                <a:gd name="T49" fmla="*/ 521 h 732"/>
                <a:gd name="T50" fmla="*/ 288 w 379"/>
                <a:gd name="T51" fmla="*/ 622 h 732"/>
                <a:gd name="T52" fmla="*/ 278 w 379"/>
                <a:gd name="T53" fmla="*/ 503 h 732"/>
                <a:gd name="T54" fmla="*/ 269 w 379"/>
                <a:gd name="T55" fmla="*/ 531 h 732"/>
                <a:gd name="T56" fmla="*/ 260 w 379"/>
                <a:gd name="T57" fmla="*/ 476 h 732"/>
                <a:gd name="T58" fmla="*/ 251 w 379"/>
                <a:gd name="T59" fmla="*/ 375 h 732"/>
                <a:gd name="T60" fmla="*/ 260 w 379"/>
                <a:gd name="T61" fmla="*/ 421 h 732"/>
                <a:gd name="T62" fmla="*/ 324 w 379"/>
                <a:gd name="T63" fmla="*/ 448 h 732"/>
                <a:gd name="T64" fmla="*/ 352 w 379"/>
                <a:gd name="T65" fmla="*/ 476 h 732"/>
                <a:gd name="T66" fmla="*/ 370 w 379"/>
                <a:gd name="T67" fmla="*/ 503 h 732"/>
                <a:gd name="T68" fmla="*/ 379 w 379"/>
                <a:gd name="T69" fmla="*/ 476 h 732"/>
                <a:gd name="T70" fmla="*/ 342 w 379"/>
                <a:gd name="T71" fmla="*/ 357 h 732"/>
                <a:gd name="T72" fmla="*/ 315 w 379"/>
                <a:gd name="T73" fmla="*/ 384 h 732"/>
                <a:gd name="T74" fmla="*/ 288 w 379"/>
                <a:gd name="T75" fmla="*/ 329 h 732"/>
                <a:gd name="T76" fmla="*/ 260 w 379"/>
                <a:gd name="T77" fmla="*/ 320 h 732"/>
                <a:gd name="T78" fmla="*/ 269 w 379"/>
                <a:gd name="T79" fmla="*/ 220 h 732"/>
                <a:gd name="T80" fmla="*/ 288 w 379"/>
                <a:gd name="T81" fmla="*/ 247 h 732"/>
                <a:gd name="T82" fmla="*/ 306 w 379"/>
                <a:gd name="T83" fmla="*/ 220 h 732"/>
                <a:gd name="T84" fmla="*/ 278 w 379"/>
                <a:gd name="T85" fmla="*/ 229 h 732"/>
                <a:gd name="T86" fmla="*/ 251 w 379"/>
                <a:gd name="T87" fmla="*/ 147 h 732"/>
                <a:gd name="T88" fmla="*/ 242 w 379"/>
                <a:gd name="T89" fmla="*/ 119 h 732"/>
                <a:gd name="T90" fmla="*/ 205 w 379"/>
                <a:gd name="T91" fmla="*/ 55 h 73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79"/>
                <a:gd name="T139" fmla="*/ 0 h 732"/>
                <a:gd name="T140" fmla="*/ 379 w 379"/>
                <a:gd name="T141" fmla="*/ 732 h 73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79" h="732">
                  <a:moveTo>
                    <a:pt x="251" y="0"/>
                  </a:moveTo>
                  <a:cubicBezTo>
                    <a:pt x="231" y="30"/>
                    <a:pt x="218" y="64"/>
                    <a:pt x="196" y="92"/>
                  </a:cubicBezTo>
                  <a:cubicBezTo>
                    <a:pt x="183" y="109"/>
                    <a:pt x="150" y="137"/>
                    <a:pt x="150" y="137"/>
                  </a:cubicBezTo>
                  <a:cubicBezTo>
                    <a:pt x="124" y="219"/>
                    <a:pt x="146" y="123"/>
                    <a:pt x="169" y="156"/>
                  </a:cubicBezTo>
                  <a:cubicBezTo>
                    <a:pt x="176" y="166"/>
                    <a:pt x="166" y="181"/>
                    <a:pt x="160" y="192"/>
                  </a:cubicBezTo>
                  <a:cubicBezTo>
                    <a:pt x="153" y="206"/>
                    <a:pt x="140" y="216"/>
                    <a:pt x="132" y="229"/>
                  </a:cubicBezTo>
                  <a:cubicBezTo>
                    <a:pt x="125" y="240"/>
                    <a:pt x="120" y="253"/>
                    <a:pt x="114" y="265"/>
                  </a:cubicBezTo>
                  <a:cubicBezTo>
                    <a:pt x="111" y="280"/>
                    <a:pt x="105" y="295"/>
                    <a:pt x="105" y="311"/>
                  </a:cubicBezTo>
                  <a:cubicBezTo>
                    <a:pt x="105" y="321"/>
                    <a:pt x="115" y="329"/>
                    <a:pt x="114" y="339"/>
                  </a:cubicBezTo>
                  <a:cubicBezTo>
                    <a:pt x="111" y="360"/>
                    <a:pt x="81" y="420"/>
                    <a:pt x="68" y="439"/>
                  </a:cubicBezTo>
                  <a:cubicBezTo>
                    <a:pt x="57" y="485"/>
                    <a:pt x="57" y="548"/>
                    <a:pt x="41" y="448"/>
                  </a:cubicBezTo>
                  <a:cubicBezTo>
                    <a:pt x="26" y="470"/>
                    <a:pt x="0" y="500"/>
                    <a:pt x="13" y="531"/>
                  </a:cubicBezTo>
                  <a:cubicBezTo>
                    <a:pt x="17" y="540"/>
                    <a:pt x="32" y="524"/>
                    <a:pt x="41" y="521"/>
                  </a:cubicBezTo>
                  <a:cubicBezTo>
                    <a:pt x="55" y="638"/>
                    <a:pt x="34" y="589"/>
                    <a:pt x="96" y="549"/>
                  </a:cubicBezTo>
                  <a:cubicBezTo>
                    <a:pt x="120" y="622"/>
                    <a:pt x="92" y="550"/>
                    <a:pt x="114" y="457"/>
                  </a:cubicBezTo>
                  <a:cubicBezTo>
                    <a:pt x="117" y="442"/>
                    <a:pt x="132" y="433"/>
                    <a:pt x="141" y="421"/>
                  </a:cubicBezTo>
                  <a:cubicBezTo>
                    <a:pt x="144" y="412"/>
                    <a:pt x="150" y="383"/>
                    <a:pt x="150" y="393"/>
                  </a:cubicBezTo>
                  <a:cubicBezTo>
                    <a:pt x="150" y="409"/>
                    <a:pt x="141" y="455"/>
                    <a:pt x="141" y="439"/>
                  </a:cubicBezTo>
                  <a:cubicBezTo>
                    <a:pt x="141" y="390"/>
                    <a:pt x="145" y="341"/>
                    <a:pt x="150" y="293"/>
                  </a:cubicBezTo>
                  <a:cubicBezTo>
                    <a:pt x="151" y="283"/>
                    <a:pt x="160" y="255"/>
                    <a:pt x="160" y="265"/>
                  </a:cubicBezTo>
                  <a:cubicBezTo>
                    <a:pt x="160" y="299"/>
                    <a:pt x="132" y="319"/>
                    <a:pt x="169" y="284"/>
                  </a:cubicBezTo>
                  <a:cubicBezTo>
                    <a:pt x="184" y="329"/>
                    <a:pt x="211" y="370"/>
                    <a:pt x="233" y="412"/>
                  </a:cubicBezTo>
                  <a:cubicBezTo>
                    <a:pt x="241" y="476"/>
                    <a:pt x="233" y="522"/>
                    <a:pt x="242" y="585"/>
                  </a:cubicBezTo>
                  <a:cubicBezTo>
                    <a:pt x="322" y="558"/>
                    <a:pt x="293" y="677"/>
                    <a:pt x="297" y="732"/>
                  </a:cubicBezTo>
                  <a:cubicBezTo>
                    <a:pt x="341" y="663"/>
                    <a:pt x="321" y="607"/>
                    <a:pt x="315" y="521"/>
                  </a:cubicBezTo>
                  <a:cubicBezTo>
                    <a:pt x="292" y="591"/>
                    <a:pt x="301" y="557"/>
                    <a:pt x="288" y="622"/>
                  </a:cubicBezTo>
                  <a:cubicBezTo>
                    <a:pt x="285" y="582"/>
                    <a:pt x="286" y="542"/>
                    <a:pt x="278" y="503"/>
                  </a:cubicBezTo>
                  <a:cubicBezTo>
                    <a:pt x="276" y="493"/>
                    <a:pt x="274" y="539"/>
                    <a:pt x="269" y="531"/>
                  </a:cubicBezTo>
                  <a:cubicBezTo>
                    <a:pt x="259" y="516"/>
                    <a:pt x="262" y="494"/>
                    <a:pt x="260" y="476"/>
                  </a:cubicBezTo>
                  <a:cubicBezTo>
                    <a:pt x="256" y="442"/>
                    <a:pt x="251" y="409"/>
                    <a:pt x="251" y="375"/>
                  </a:cubicBezTo>
                  <a:cubicBezTo>
                    <a:pt x="251" y="359"/>
                    <a:pt x="252" y="407"/>
                    <a:pt x="260" y="421"/>
                  </a:cubicBezTo>
                  <a:cubicBezTo>
                    <a:pt x="270" y="439"/>
                    <a:pt x="309" y="444"/>
                    <a:pt x="324" y="448"/>
                  </a:cubicBezTo>
                  <a:cubicBezTo>
                    <a:pt x="333" y="457"/>
                    <a:pt x="344" y="466"/>
                    <a:pt x="352" y="476"/>
                  </a:cubicBezTo>
                  <a:cubicBezTo>
                    <a:pt x="359" y="484"/>
                    <a:pt x="359" y="503"/>
                    <a:pt x="370" y="503"/>
                  </a:cubicBezTo>
                  <a:cubicBezTo>
                    <a:pt x="379" y="503"/>
                    <a:pt x="376" y="485"/>
                    <a:pt x="379" y="476"/>
                  </a:cubicBezTo>
                  <a:cubicBezTo>
                    <a:pt x="366" y="436"/>
                    <a:pt x="357" y="396"/>
                    <a:pt x="342" y="357"/>
                  </a:cubicBezTo>
                  <a:cubicBezTo>
                    <a:pt x="333" y="366"/>
                    <a:pt x="328" y="384"/>
                    <a:pt x="315" y="384"/>
                  </a:cubicBezTo>
                  <a:cubicBezTo>
                    <a:pt x="298" y="384"/>
                    <a:pt x="294" y="335"/>
                    <a:pt x="288" y="329"/>
                  </a:cubicBezTo>
                  <a:cubicBezTo>
                    <a:pt x="281" y="322"/>
                    <a:pt x="269" y="323"/>
                    <a:pt x="260" y="320"/>
                  </a:cubicBezTo>
                  <a:cubicBezTo>
                    <a:pt x="263" y="287"/>
                    <a:pt x="257" y="251"/>
                    <a:pt x="269" y="220"/>
                  </a:cubicBezTo>
                  <a:cubicBezTo>
                    <a:pt x="273" y="210"/>
                    <a:pt x="277" y="247"/>
                    <a:pt x="288" y="247"/>
                  </a:cubicBezTo>
                  <a:cubicBezTo>
                    <a:pt x="299" y="247"/>
                    <a:pt x="311" y="229"/>
                    <a:pt x="306" y="220"/>
                  </a:cubicBezTo>
                  <a:cubicBezTo>
                    <a:pt x="301" y="211"/>
                    <a:pt x="287" y="226"/>
                    <a:pt x="278" y="229"/>
                  </a:cubicBezTo>
                  <a:cubicBezTo>
                    <a:pt x="269" y="202"/>
                    <a:pt x="260" y="174"/>
                    <a:pt x="251" y="147"/>
                  </a:cubicBezTo>
                  <a:cubicBezTo>
                    <a:pt x="248" y="138"/>
                    <a:pt x="242" y="119"/>
                    <a:pt x="242" y="119"/>
                  </a:cubicBezTo>
                  <a:cubicBezTo>
                    <a:pt x="253" y="23"/>
                    <a:pt x="266" y="26"/>
                    <a:pt x="205" y="55"/>
                  </a:cubicBezTo>
                </a:path>
              </a:pathLst>
            </a:custGeom>
            <a:solidFill>
              <a:schemeClr val="accent1"/>
            </a:solidFill>
            <a:ln w="9525" cmpd="sng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5"/>
            <p:cNvSpPr>
              <a:spLocks noChangeArrowheads="1"/>
            </p:cNvSpPr>
            <p:nvPr/>
          </p:nvSpPr>
          <p:spPr bwMode="auto">
            <a:xfrm>
              <a:off x="829" y="1157"/>
              <a:ext cx="83" cy="198"/>
            </a:xfrm>
            <a:custGeom>
              <a:avLst/>
              <a:gdLst>
                <a:gd name="T0" fmla="*/ 46 w 83"/>
                <a:gd name="T1" fmla="*/ 0 h 198"/>
                <a:gd name="T2" fmla="*/ 10 w 83"/>
                <a:gd name="T3" fmla="*/ 82 h 198"/>
                <a:gd name="T4" fmla="*/ 19 w 83"/>
                <a:gd name="T5" fmla="*/ 183 h 198"/>
                <a:gd name="T6" fmla="*/ 74 w 83"/>
                <a:gd name="T7" fmla="*/ 173 h 198"/>
                <a:gd name="T8" fmla="*/ 56 w 83"/>
                <a:gd name="T9" fmla="*/ 119 h 198"/>
                <a:gd name="T10" fmla="*/ 46 w 83"/>
                <a:gd name="T11" fmla="*/ 91 h 198"/>
                <a:gd name="T12" fmla="*/ 46 w 83"/>
                <a:gd name="T13" fmla="*/ 0 h 1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3"/>
                <a:gd name="T22" fmla="*/ 0 h 198"/>
                <a:gd name="T23" fmla="*/ 83 w 83"/>
                <a:gd name="T24" fmla="*/ 198 h 19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3" h="198">
                  <a:moveTo>
                    <a:pt x="46" y="0"/>
                  </a:moveTo>
                  <a:cubicBezTo>
                    <a:pt x="36" y="29"/>
                    <a:pt x="20" y="53"/>
                    <a:pt x="10" y="82"/>
                  </a:cubicBezTo>
                  <a:cubicBezTo>
                    <a:pt x="13" y="116"/>
                    <a:pt x="0" y="155"/>
                    <a:pt x="19" y="183"/>
                  </a:cubicBezTo>
                  <a:cubicBezTo>
                    <a:pt x="30" y="198"/>
                    <a:pt x="65" y="189"/>
                    <a:pt x="74" y="173"/>
                  </a:cubicBezTo>
                  <a:cubicBezTo>
                    <a:pt x="83" y="157"/>
                    <a:pt x="62" y="137"/>
                    <a:pt x="56" y="119"/>
                  </a:cubicBezTo>
                  <a:cubicBezTo>
                    <a:pt x="53" y="110"/>
                    <a:pt x="46" y="91"/>
                    <a:pt x="46" y="91"/>
                  </a:cubicBezTo>
                  <a:cubicBezTo>
                    <a:pt x="57" y="5"/>
                    <a:pt x="76" y="27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 w="9525" cmpd="sng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6"/>
            <p:cNvSpPr>
              <a:spLocks noChangeArrowheads="1"/>
            </p:cNvSpPr>
            <p:nvPr/>
          </p:nvSpPr>
          <p:spPr bwMode="auto">
            <a:xfrm>
              <a:off x="961" y="1336"/>
              <a:ext cx="155" cy="247"/>
            </a:xfrm>
            <a:custGeom>
              <a:avLst/>
              <a:gdLst>
                <a:gd name="T0" fmla="*/ 24 w 155"/>
                <a:gd name="T1" fmla="*/ 40 h 247"/>
                <a:gd name="T2" fmla="*/ 70 w 155"/>
                <a:gd name="T3" fmla="*/ 241 h 247"/>
                <a:gd name="T4" fmla="*/ 125 w 155"/>
                <a:gd name="T5" fmla="*/ 232 h 247"/>
                <a:gd name="T6" fmla="*/ 61 w 155"/>
                <a:gd name="T7" fmla="*/ 113 h 247"/>
                <a:gd name="T8" fmla="*/ 42 w 155"/>
                <a:gd name="T9" fmla="*/ 13 h 247"/>
                <a:gd name="T10" fmla="*/ 24 w 155"/>
                <a:gd name="T11" fmla="*/ 40 h 2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5"/>
                <a:gd name="T19" fmla="*/ 0 h 247"/>
                <a:gd name="T20" fmla="*/ 155 w 155"/>
                <a:gd name="T21" fmla="*/ 247 h 2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5" h="247">
                  <a:moveTo>
                    <a:pt x="24" y="40"/>
                  </a:moveTo>
                  <a:cubicBezTo>
                    <a:pt x="47" y="112"/>
                    <a:pt x="0" y="196"/>
                    <a:pt x="70" y="241"/>
                  </a:cubicBezTo>
                  <a:cubicBezTo>
                    <a:pt x="88" y="238"/>
                    <a:pt x="114" y="247"/>
                    <a:pt x="125" y="232"/>
                  </a:cubicBezTo>
                  <a:cubicBezTo>
                    <a:pt x="155" y="191"/>
                    <a:pt x="81" y="134"/>
                    <a:pt x="61" y="113"/>
                  </a:cubicBezTo>
                  <a:cubicBezTo>
                    <a:pt x="50" y="81"/>
                    <a:pt x="71" y="31"/>
                    <a:pt x="42" y="13"/>
                  </a:cubicBezTo>
                  <a:cubicBezTo>
                    <a:pt x="21" y="0"/>
                    <a:pt x="24" y="125"/>
                    <a:pt x="24" y="40"/>
                  </a:cubicBezTo>
                  <a:close/>
                </a:path>
              </a:pathLst>
            </a:custGeom>
            <a:solidFill>
              <a:schemeClr val="accent1"/>
            </a:solidFill>
            <a:ln w="9525" cmpd="sng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7"/>
            <p:cNvSpPr>
              <a:spLocks noChangeArrowheads="1"/>
            </p:cNvSpPr>
            <p:nvPr/>
          </p:nvSpPr>
          <p:spPr bwMode="auto">
            <a:xfrm>
              <a:off x="1099" y="1056"/>
              <a:ext cx="60" cy="175"/>
            </a:xfrm>
            <a:custGeom>
              <a:avLst/>
              <a:gdLst>
                <a:gd name="T0" fmla="*/ 14 w 60"/>
                <a:gd name="T1" fmla="*/ 28 h 175"/>
                <a:gd name="T2" fmla="*/ 60 w 60"/>
                <a:gd name="T3" fmla="*/ 101 h 175"/>
                <a:gd name="T4" fmla="*/ 51 w 60"/>
                <a:gd name="T5" fmla="*/ 73 h 175"/>
                <a:gd name="T6" fmla="*/ 32 w 60"/>
                <a:gd name="T7" fmla="*/ 55 h 175"/>
                <a:gd name="T8" fmla="*/ 14 w 60"/>
                <a:gd name="T9" fmla="*/ 0 h 175"/>
                <a:gd name="T10" fmla="*/ 14 w 60"/>
                <a:gd name="T11" fmla="*/ 28 h 1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0"/>
                <a:gd name="T19" fmla="*/ 0 h 175"/>
                <a:gd name="T20" fmla="*/ 60 w 60"/>
                <a:gd name="T21" fmla="*/ 175 h 1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0" h="175">
                  <a:moveTo>
                    <a:pt x="14" y="28"/>
                  </a:moveTo>
                  <a:cubicBezTo>
                    <a:pt x="17" y="57"/>
                    <a:pt x="11" y="175"/>
                    <a:pt x="60" y="101"/>
                  </a:cubicBezTo>
                  <a:cubicBezTo>
                    <a:pt x="57" y="92"/>
                    <a:pt x="56" y="81"/>
                    <a:pt x="51" y="73"/>
                  </a:cubicBezTo>
                  <a:cubicBezTo>
                    <a:pt x="46" y="66"/>
                    <a:pt x="36" y="63"/>
                    <a:pt x="32" y="55"/>
                  </a:cubicBezTo>
                  <a:cubicBezTo>
                    <a:pt x="23" y="38"/>
                    <a:pt x="14" y="0"/>
                    <a:pt x="14" y="0"/>
                  </a:cubicBezTo>
                  <a:cubicBezTo>
                    <a:pt x="3" y="76"/>
                    <a:pt x="0" y="85"/>
                    <a:pt x="14" y="28"/>
                  </a:cubicBezTo>
                  <a:close/>
                </a:path>
              </a:pathLst>
            </a:custGeom>
            <a:solidFill>
              <a:schemeClr val="accent1"/>
            </a:solidFill>
            <a:ln w="9525" cmpd="sng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8"/>
            <p:cNvSpPr>
              <a:spLocks noChangeArrowheads="1"/>
            </p:cNvSpPr>
            <p:nvPr/>
          </p:nvSpPr>
          <p:spPr bwMode="auto">
            <a:xfrm>
              <a:off x="1274" y="1175"/>
              <a:ext cx="87" cy="128"/>
            </a:xfrm>
            <a:custGeom>
              <a:avLst/>
              <a:gdLst>
                <a:gd name="T0" fmla="*/ 4 w 87"/>
                <a:gd name="T1" fmla="*/ 18 h 128"/>
                <a:gd name="T2" fmla="*/ 68 w 87"/>
                <a:gd name="T3" fmla="*/ 128 h 128"/>
                <a:gd name="T4" fmla="*/ 40 w 87"/>
                <a:gd name="T5" fmla="*/ 55 h 128"/>
                <a:gd name="T6" fmla="*/ 22 w 87"/>
                <a:gd name="T7" fmla="*/ 27 h 128"/>
                <a:gd name="T8" fmla="*/ 13 w 87"/>
                <a:gd name="T9" fmla="*/ 0 h 128"/>
                <a:gd name="T10" fmla="*/ 4 w 87"/>
                <a:gd name="T11" fmla="*/ 18 h 1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7"/>
                <a:gd name="T19" fmla="*/ 0 h 128"/>
                <a:gd name="T20" fmla="*/ 87 w 87"/>
                <a:gd name="T21" fmla="*/ 128 h 1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7" h="128">
                  <a:moveTo>
                    <a:pt x="4" y="18"/>
                  </a:moveTo>
                  <a:cubicBezTo>
                    <a:pt x="13" y="100"/>
                    <a:pt x="0" y="106"/>
                    <a:pt x="68" y="128"/>
                  </a:cubicBezTo>
                  <a:cubicBezTo>
                    <a:pt x="82" y="85"/>
                    <a:pt x="87" y="70"/>
                    <a:pt x="40" y="55"/>
                  </a:cubicBezTo>
                  <a:cubicBezTo>
                    <a:pt x="34" y="46"/>
                    <a:pt x="27" y="37"/>
                    <a:pt x="22" y="27"/>
                  </a:cubicBezTo>
                  <a:cubicBezTo>
                    <a:pt x="18" y="18"/>
                    <a:pt x="22" y="0"/>
                    <a:pt x="13" y="0"/>
                  </a:cubicBezTo>
                  <a:cubicBezTo>
                    <a:pt x="3" y="0"/>
                    <a:pt x="4" y="46"/>
                    <a:pt x="4" y="18"/>
                  </a:cubicBezTo>
                  <a:close/>
                </a:path>
              </a:pathLst>
            </a:custGeom>
            <a:solidFill>
              <a:schemeClr val="accent1"/>
            </a:solidFill>
            <a:ln w="9525" cmpd="sng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 Box 19"/>
            <p:cNvSpPr>
              <a:spLocks noChangeArrowheads="1"/>
            </p:cNvSpPr>
            <p:nvPr/>
          </p:nvSpPr>
          <p:spPr bwMode="auto">
            <a:xfrm rot="21155605">
              <a:off x="89" y="1367"/>
              <a:ext cx="1497" cy="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buFont typeface="Arial" pitchFamily="34" charset="0"/>
                <a:buNone/>
              </a:pPr>
              <a:r>
                <a:rPr lang="en-US" altLang="en-US" sz="2800" b="1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Giếng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nước</a:t>
              </a:r>
              <a:endParaRPr lang="en-US" alt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endParaRPr>
            </a:p>
          </p:txBody>
        </p:sp>
        <p:sp>
          <p:nvSpPr>
            <p:cNvPr id="17" name="Oval 23"/>
            <p:cNvSpPr>
              <a:spLocks noChangeArrowheads="1"/>
            </p:cNvSpPr>
            <p:nvPr/>
          </p:nvSpPr>
          <p:spPr bwMode="auto">
            <a:xfrm>
              <a:off x="30" y="3063"/>
              <a:ext cx="432" cy="384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CC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buFont typeface="Arial" pitchFamily="34" charset="0"/>
                <a:buNone/>
              </a:pPr>
              <a:r>
                <a:rPr lang="en-US" alt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1</a:t>
              </a:r>
              <a:endParaRPr lang="en-US" altLang="en-US" dirty="0">
                <a:latin typeface="Times New Roman" pitchFamily="18" charset="0"/>
                <a:cs typeface="Times New Roman" pitchFamily="18" charset="0"/>
                <a:sym typeface="Calibri" pitchFamily="34" charset="0"/>
              </a:endParaRPr>
            </a:p>
          </p:txBody>
        </p:sp>
      </p:grp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871765" y="4931416"/>
            <a:ext cx="1107160" cy="96255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S</a:t>
            </a:r>
            <a:endParaRPr lang="en-US" altLang="en-US" sz="4400" b="1" dirty="0">
              <a:latin typeface="Times New Roman" pitchFamily="18" charset="0"/>
              <a:cs typeface="Times New Roman" pitchFamily="18" charset="0"/>
              <a:sym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805430"/>
            <a:ext cx="285238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tắm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trâu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giếng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bẩn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giếng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khoẻ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871765" y="3905193"/>
            <a:ext cx="1107160" cy="96255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S</a:t>
            </a:r>
            <a:endParaRPr lang="en-US" altLang="en-US" sz="4400" b="1" dirty="0">
              <a:latin typeface="Times New Roman" pitchFamily="18" charset="0"/>
              <a:cs typeface="Times New Roman" pitchFamily="18" charset="0"/>
              <a:sym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501466"/>
            <a:ext cx="28523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2382" y="-2"/>
            <a:ext cx="6291618" cy="6858001"/>
          </a:xfrm>
          <a:prstGeom prst="rect">
            <a:avLst/>
          </a:prstGeom>
          <a:noFill/>
          <a:ln w="38100" cmpd="sng">
            <a:solidFill>
              <a:srgbClr val="FF0066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Oval 20"/>
          <p:cNvSpPr>
            <a:spLocks noChangeArrowheads="1"/>
          </p:cNvSpPr>
          <p:nvPr/>
        </p:nvSpPr>
        <p:spPr bwMode="auto">
          <a:xfrm rot="10800000" flipV="1">
            <a:off x="3414639" y="6003924"/>
            <a:ext cx="564425" cy="854075"/>
          </a:xfrm>
          <a:prstGeom prst="ellipse">
            <a:avLst/>
          </a:prstGeom>
          <a:solidFill>
            <a:srgbClr val="FFFF00"/>
          </a:solidFill>
          <a:ln w="38100">
            <a:solidFill>
              <a:srgbClr val="CC3399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zh-C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allAtOnce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0" y="-22456"/>
            <a:ext cx="6305266" cy="6880456"/>
            <a:chOff x="0" y="195"/>
            <a:chExt cx="4800" cy="3013"/>
          </a:xfrm>
        </p:grpSpPr>
        <p:grpSp>
          <p:nvGrpSpPr>
            <p:cNvPr id="12" name="Group 8"/>
            <p:cNvGrpSpPr>
              <a:grpSpLocks/>
            </p:cNvGrpSpPr>
            <p:nvPr/>
          </p:nvGrpSpPr>
          <p:grpSpPr bwMode="auto">
            <a:xfrm>
              <a:off x="0" y="195"/>
              <a:ext cx="4800" cy="3006"/>
              <a:chOff x="0" y="195"/>
              <a:chExt cx="4800" cy="3006"/>
            </a:xfrm>
          </p:grpSpPr>
          <p:pic>
            <p:nvPicPr>
              <p:cNvPr id="14" name="Picture 5" descr="Picture 007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195"/>
                <a:ext cx="4800" cy="3001"/>
              </a:xfrm>
              <a:prstGeom prst="rect">
                <a:avLst/>
              </a:prstGeom>
              <a:noFill/>
              <a:ln w="38100">
                <a:solidFill>
                  <a:srgbClr val="CC3399"/>
                </a:solidFill>
                <a:miter lim="800000"/>
                <a:headEnd/>
                <a:tailEnd/>
              </a:ln>
            </p:spPr>
          </p:pic>
          <p:sp>
            <p:nvSpPr>
              <p:cNvPr id="15" name="Oval 14"/>
              <p:cNvSpPr>
                <a:spLocks noChangeArrowheads="1"/>
              </p:cNvSpPr>
              <p:nvPr/>
            </p:nvSpPr>
            <p:spPr bwMode="auto">
              <a:xfrm>
                <a:off x="4246" y="2721"/>
                <a:ext cx="528" cy="480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rgbClr val="CC33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>
                  <a:buFont typeface="Arial" pitchFamily="34" charset="0"/>
                  <a:buNone/>
                </a:pPr>
                <a:r>
                  <a:rPr lang="en-US" altLang="en-US" sz="5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  <a:sym typeface="Calibri" pitchFamily="34" charset="0"/>
                  </a:rPr>
                  <a:t>3</a:t>
                </a:r>
                <a:endParaRPr lang="en-US" altLang="en-US" dirty="0">
                  <a:latin typeface="Times New Roman" pitchFamily="18" charset="0"/>
                  <a:cs typeface="Times New Roman" pitchFamily="18" charset="0"/>
                  <a:sym typeface="Calibri" pitchFamily="34" charset="0"/>
                </a:endParaRPr>
              </a:p>
            </p:txBody>
          </p:sp>
        </p:grpSp>
        <p:sp>
          <p:nvSpPr>
            <p:cNvPr id="13" name="Text Box 9"/>
            <p:cNvSpPr>
              <a:spLocks noChangeArrowheads="1"/>
            </p:cNvSpPr>
            <p:nvPr/>
          </p:nvSpPr>
          <p:spPr bwMode="auto">
            <a:xfrm rot="21405005">
              <a:off x="1052" y="2503"/>
              <a:ext cx="1249" cy="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  <a:buFont typeface="Arial" pitchFamily="34" charset="0"/>
                <a:buNone/>
              </a:pPr>
              <a:r>
                <a:rPr lang="en-US" altLang="en-US" sz="20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Thùng</a:t>
              </a:r>
              <a:r>
                <a:rPr lang="en-US" altLang="en-US" sz="20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 </a:t>
              </a:r>
              <a:r>
                <a:rPr lang="en-US" altLang="en-US" sz="20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đựng</a:t>
              </a:r>
              <a:r>
                <a:rPr lang="en-US" altLang="en-US" sz="20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 </a:t>
              </a:r>
              <a:r>
                <a:rPr lang="en-US" altLang="en-US" sz="20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vỏ</a:t>
              </a:r>
              <a:r>
                <a:rPr lang="en-US" altLang="en-US" sz="20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 </a:t>
              </a:r>
              <a:r>
                <a:rPr lang="en-US" altLang="en-US" sz="20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bao</a:t>
              </a:r>
              <a:r>
                <a:rPr lang="en-US" altLang="en-US" sz="20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 </a:t>
              </a:r>
              <a:r>
                <a:rPr lang="en-US" altLang="en-US" sz="20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thuốc</a:t>
              </a:r>
              <a:r>
                <a:rPr lang="en-US" altLang="en-US" sz="20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 </a:t>
              </a:r>
              <a:r>
                <a:rPr lang="en-US" altLang="en-US" sz="20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bảo</a:t>
              </a:r>
              <a:r>
                <a:rPr lang="en-US" altLang="en-US" sz="20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 </a:t>
              </a:r>
              <a:r>
                <a:rPr lang="en-US" altLang="en-US" sz="20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vệ</a:t>
              </a:r>
              <a:r>
                <a:rPr lang="en-US" altLang="en-US" sz="20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 </a:t>
              </a:r>
              <a:r>
                <a:rPr lang="en-US" altLang="en-US" sz="20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thực</a:t>
              </a:r>
              <a:r>
                <a:rPr lang="en-US" altLang="en-US" sz="20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 </a:t>
              </a:r>
              <a:r>
                <a:rPr lang="en-US" altLang="en-US" sz="2000" b="1" dirty="0" err="1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vật</a:t>
              </a:r>
              <a:endParaRPr lang="en-US" altLang="en-US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305266" y="1078390"/>
            <a:ext cx="283873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chai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20"/>
          <p:cNvSpPr>
            <a:spLocks noChangeArrowheads="1"/>
          </p:cNvSpPr>
          <p:nvPr/>
        </p:nvSpPr>
        <p:spPr bwMode="auto">
          <a:xfrm>
            <a:off x="7171053" y="4783334"/>
            <a:ext cx="1107160" cy="96255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en-US" sz="4400" b="1" dirty="0"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7171053" y="4783334"/>
            <a:ext cx="1107160" cy="96255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S</a:t>
            </a:r>
            <a:endParaRPr lang="en-US" altLang="en-US" sz="4400" b="1" dirty="0">
              <a:latin typeface="Times New Roman" pitchFamily="18" charset="0"/>
              <a:cs typeface="Times New Roman" pitchFamily="18" charset="0"/>
              <a:sym typeface="Calibri" pitchFamily="34" charset="0"/>
            </a:endParaRPr>
          </a:p>
        </p:txBody>
      </p:sp>
      <p:pic>
        <p:nvPicPr>
          <p:cNvPr id="14" name="Picture 5" descr="Picture 0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305266" cy="6858000"/>
          </a:xfrm>
          <a:prstGeom prst="rect">
            <a:avLst/>
          </a:prstGeom>
          <a:noFill/>
          <a:ln w="38100">
            <a:solidFill>
              <a:srgbClr val="CC3399"/>
            </a:solidFill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305266" y="1078390"/>
            <a:ext cx="28387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6" descr="Canhbao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489039"/>
            <a:ext cx="4563424" cy="442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AutoShape 7"/>
          <p:cNvSpPr>
            <a:spLocks noChangeArrowheads="1"/>
          </p:cNvSpPr>
          <p:nvPr/>
        </p:nvSpPr>
        <p:spPr bwMode="auto">
          <a:xfrm>
            <a:off x="0" y="5130426"/>
            <a:ext cx="9144000" cy="1099456"/>
          </a:xfrm>
          <a:prstGeom prst="upArrowCallout">
            <a:avLst>
              <a:gd name="adj1" fmla="val 84219"/>
              <a:gd name="adj2" fmla="val 84219"/>
              <a:gd name="adj3" fmla="val 16667"/>
              <a:gd name="adj4" fmla="val 66667"/>
            </a:avLst>
          </a:prstGeom>
          <a:solidFill>
            <a:srgbClr val="00B050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en-US" altLang="en-US">
              <a:solidFill>
                <a:srgbClr val="000000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27652" name="WordArt 8"/>
          <p:cNvSpPr>
            <a:spLocks noChangeArrowheads="1" noChangeShapeType="1" noTextEdit="1"/>
          </p:cNvSpPr>
          <p:nvPr/>
        </p:nvSpPr>
        <p:spPr bwMode="auto">
          <a:xfrm>
            <a:off x="0" y="5552041"/>
            <a:ext cx="9143999" cy="609600"/>
          </a:xfrm>
          <a:prstGeom prst="rect">
            <a:avLst/>
          </a:prstGeom>
        </p:spPr>
        <p:txBody>
          <a:bodyPr wrap="none" fromWordArt="1"/>
          <a:lstStyle/>
          <a:p>
            <a:pPr algn="ctr"/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Nguồn nước sạch bị khan hiếm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47109" name="Picture 9" descr="nuoc sinh hoat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3425" y="489040"/>
            <a:ext cx="4580575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77146" y="2549237"/>
            <a:ext cx="3979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</a:t>
            </a:r>
            <a:endParaRPr lang="en-US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001824" y="2336393"/>
            <a:ext cx="44265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algn="ctr"/>
            <a:r>
              <a:rPr lang="en-US" sz="4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4000" b="1" i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7" descr="thieu nuoc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3425" y="1905000"/>
            <a:ext cx="4580575" cy="442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thieu nuo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905000"/>
            <a:ext cx="4563424" cy="442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1441523" y="-228600"/>
            <a:ext cx="5663695" cy="2362200"/>
            <a:chOff x="50" y="-240"/>
            <a:chExt cx="1938" cy="1488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9" name="AutoShape 9"/>
            <p:cNvSpPr>
              <a:spLocks noChangeArrowheads="1"/>
            </p:cNvSpPr>
            <p:nvPr/>
          </p:nvSpPr>
          <p:spPr bwMode="auto">
            <a:xfrm>
              <a:off x="50" y="-240"/>
              <a:ext cx="1938" cy="1488"/>
            </a:xfrm>
            <a:prstGeom prst="irregularSeal1">
              <a:avLst/>
            </a:prstGeom>
            <a:solidFill>
              <a:schemeClr val="accent5">
                <a:lumMod val="75000"/>
              </a:schemeClr>
            </a:solidFill>
            <a:ln w="2857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Font typeface="Arial" pitchFamily="34" charset="0"/>
                <a:buNone/>
              </a:pPr>
              <a:endParaRPr lang="en-US" altLang="en-US">
                <a:solidFill>
                  <a:srgbClr val="000000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10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467" y="147"/>
              <a:ext cx="1104" cy="672"/>
            </a:xfrm>
            <a:prstGeom prst="rect">
              <a:avLst/>
            </a:prstGeom>
            <a:noFill/>
            <a:ln>
              <a:noFill/>
            </a:ln>
          </p:spPr>
          <p:txBody>
            <a:bodyPr wrap="none" fromWordArt="1" anchor="ctr"/>
            <a:lstStyle/>
            <a:p>
              <a:pPr algn="ctr"/>
              <a:r>
                <a:rPr lang="vi-VN" sz="4400" b="1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bg1"/>
                  </a:solidFill>
                  <a:latin typeface="+mj-lt"/>
                </a:rPr>
                <a:t>Thiếu</a:t>
              </a:r>
              <a:r>
                <a:rPr lang="en-US" sz="4400" b="1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4400" b="1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bg1"/>
                  </a:solidFill>
                  <a:latin typeface="+mj-lt"/>
                </a:rPr>
                <a:t>nước</a:t>
              </a:r>
              <a:endParaRPr lang="en-US" sz="44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bao v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7061"/>
            <a:ext cx="4271748" cy="3142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nuoc tha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15604"/>
            <a:ext cx="4271749" cy="3142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o nhiem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8035" y="-17060"/>
            <a:ext cx="4285965" cy="3142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8" descr="2_26_2008_5_49_50_PM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8035" y="3715604"/>
            <a:ext cx="4285965" cy="3142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AutoShape 10"/>
          <p:cNvSpPr>
            <a:spLocks noChangeArrowheads="1"/>
          </p:cNvSpPr>
          <p:nvPr/>
        </p:nvSpPr>
        <p:spPr bwMode="auto">
          <a:xfrm>
            <a:off x="2367316" y="1787854"/>
            <a:ext cx="4397991" cy="3261815"/>
          </a:xfrm>
          <a:prstGeom prst="irregularSeal1">
            <a:avLst/>
          </a:prstGeom>
          <a:solidFill>
            <a:srgbClr val="FFFF00"/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en-US" altLang="en-US">
              <a:solidFill>
                <a:srgbClr val="000000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19" name="WordArt 11"/>
          <p:cNvSpPr>
            <a:spLocks noChangeArrowheads="1" noChangeShapeType="1" noTextEdit="1"/>
          </p:cNvSpPr>
          <p:nvPr/>
        </p:nvSpPr>
        <p:spPr bwMode="auto">
          <a:xfrm>
            <a:off x="2367316" y="2972622"/>
            <a:ext cx="4397991" cy="892277"/>
          </a:xfrm>
          <a:prstGeom prst="rect">
            <a:avLst/>
          </a:prstGeom>
        </p:spPr>
        <p:txBody>
          <a:bodyPr wrap="none" fromWordArt="1" anchor="ctr"/>
          <a:lstStyle/>
          <a:p>
            <a:pPr algn="ctr"/>
            <a:r>
              <a:rPr lang="vi-VN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70C0"/>
                </a:solidFill>
                <a:latin typeface="+mj-lt"/>
              </a:rPr>
              <a:t>Nước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70C0"/>
                </a:solidFill>
                <a:latin typeface="+mj-lt"/>
              </a:rPr>
              <a:t> </a:t>
            </a:r>
            <a:r>
              <a:rPr lang="vi-VN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70C0"/>
                </a:solidFill>
                <a:latin typeface="+mj-lt"/>
              </a:rPr>
              <a:t>ô </a:t>
            </a:r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70C0"/>
                </a:solidFill>
                <a:latin typeface="+mj-lt"/>
              </a:rPr>
              <a:t>nhiễm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0070C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phi nuo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34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Lang phi nuoc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0"/>
            <a:ext cx="4572000" cy="34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127362" y="3432446"/>
            <a:ext cx="4444638" cy="3425553"/>
            <a:chOff x="0" y="0"/>
            <a:chExt cx="3072" cy="1344"/>
          </a:xfrm>
        </p:grpSpPr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0" y="0"/>
              <a:ext cx="3072" cy="1344"/>
            </a:xfrm>
            <a:prstGeom prst="irregularSeal2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99CC00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Font typeface="Arial" pitchFamily="34" charset="0"/>
                <a:buNone/>
              </a:pPr>
              <a:endParaRPr lang="en-US" altLang="en-US">
                <a:solidFill>
                  <a:srgbClr val="000000"/>
                </a:solidFill>
                <a:latin typeface="Calibri" pitchFamily="34" charset="0"/>
                <a:sym typeface="Calibri" pitchFamily="34" charset="0"/>
              </a:endParaRPr>
            </a:p>
          </p:txBody>
        </p:sp>
        <p:sp>
          <p:nvSpPr>
            <p:cNvPr id="13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576" y="576"/>
              <a:ext cx="1776" cy="2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4800" b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Times New Roman"/>
                  <a:cs typeface="Times New Roman"/>
                </a:rPr>
                <a:t>Lãng phí nước</a:t>
              </a:r>
              <a:endParaRPr lang="en-US" sz="4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14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432446"/>
            <a:ext cx="4572000" cy="342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29837" y="822961"/>
            <a:ext cx="84843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.  </a:t>
            </a:r>
            <a:endParaRPr lang="en-US" sz="4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494430" y="3122505"/>
            <a:ext cx="6155140" cy="1754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</a:p>
          <a:p>
            <a:pPr algn="ctr"/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4"/>
          <p:cNvSpPr>
            <a:spLocks noChangeArrowheads="1"/>
          </p:cNvSpPr>
          <p:nvPr/>
        </p:nvSpPr>
        <p:spPr bwMode="auto">
          <a:xfrm>
            <a:off x="0" y="147639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vi-VN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Bài tập 3:</a:t>
            </a:r>
            <a:r>
              <a:rPr lang="en-US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 </a:t>
            </a:r>
            <a:r>
              <a:rPr lang="vi-VN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Nhận xét</a:t>
            </a:r>
            <a:r>
              <a:rPr lang="en-US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tình</a:t>
            </a:r>
            <a:r>
              <a:rPr lang="en-US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hình</a:t>
            </a:r>
            <a:r>
              <a:rPr lang="en-US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nước</a:t>
            </a:r>
            <a:r>
              <a:rPr lang="en-US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vi-VN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sinh hoạt nơi </a:t>
            </a:r>
            <a:r>
              <a:rPr lang="en-US" alt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em</a:t>
            </a:r>
            <a:r>
              <a:rPr lang="en-US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 ở </a:t>
            </a:r>
            <a:r>
              <a:rPr lang="en-US" alt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hiện</a:t>
            </a:r>
            <a:r>
              <a:rPr lang="en-US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 nay </a:t>
            </a:r>
            <a:r>
              <a:rPr lang="en-US" alt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cách</a:t>
            </a:r>
            <a:r>
              <a:rPr lang="en-US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đánh</a:t>
            </a:r>
            <a:r>
              <a:rPr lang="en-US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dấu</a:t>
            </a:r>
            <a:r>
              <a:rPr lang="en-US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 + </a:t>
            </a:r>
            <a:r>
              <a:rPr lang="en-US" alt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vào</a:t>
            </a:r>
            <a:r>
              <a:rPr lang="en-US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 ô       </a:t>
            </a:r>
            <a:r>
              <a:rPr lang="en-US" alt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phù</a:t>
            </a:r>
            <a:r>
              <a:rPr lang="en-US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sym typeface="Times New Roman" pitchFamily="18" charset="0"/>
              </a:rPr>
              <a:t>hợp</a:t>
            </a:r>
            <a:endParaRPr lang="en-US" altLang="en-US" sz="2800" dirty="0">
              <a:solidFill>
                <a:schemeClr val="accent5">
                  <a:lumMod val="75000"/>
                </a:schemeClr>
              </a:solidFill>
              <a:sym typeface="Calibri" pitchFamily="34" charset="0"/>
            </a:endParaRPr>
          </a:p>
        </p:txBody>
      </p:sp>
      <p:sp>
        <p:nvSpPr>
          <p:cNvPr id="51203" name="Text Box 7"/>
          <p:cNvSpPr>
            <a:spLocks noChangeArrowheads="1"/>
          </p:cNvSpPr>
          <p:nvPr/>
        </p:nvSpPr>
        <p:spPr bwMode="auto">
          <a:xfrm>
            <a:off x="0" y="138519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a)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Về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lượng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nước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sinh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hoạt</a:t>
            </a:r>
            <a:endParaRPr lang="en-US" altLang="en-US" sz="2800" b="1" dirty="0">
              <a:solidFill>
                <a:srgbClr val="C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04" name="Text Box 8"/>
          <p:cNvSpPr>
            <a:spLocks noChangeArrowheads="1"/>
          </p:cNvSpPr>
          <p:nvPr/>
        </p:nvSpPr>
        <p:spPr bwMode="auto">
          <a:xfrm>
            <a:off x="381000" y="2286000"/>
            <a:ext cx="121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Thiếu</a:t>
            </a:r>
            <a:endParaRPr lang="en-US" altLang="en-US" sz="2800" b="1" dirty="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05" name="Text Box 12"/>
          <p:cNvSpPr>
            <a:spLocks noChangeArrowheads="1"/>
          </p:cNvSpPr>
          <p:nvPr/>
        </p:nvSpPr>
        <p:spPr bwMode="auto">
          <a:xfrm>
            <a:off x="5375276" y="2311400"/>
            <a:ext cx="17113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Đủ dùng</a:t>
            </a:r>
          </a:p>
        </p:txBody>
      </p:sp>
      <p:sp>
        <p:nvSpPr>
          <p:cNvPr id="51206" name="Text Box 13"/>
          <p:cNvSpPr>
            <a:spLocks noChangeArrowheads="1"/>
          </p:cNvSpPr>
          <p:nvPr/>
        </p:nvSpPr>
        <p:spPr bwMode="auto">
          <a:xfrm>
            <a:off x="3021013" y="2311400"/>
            <a:ext cx="121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Thừa</a:t>
            </a:r>
          </a:p>
        </p:txBody>
      </p:sp>
      <p:sp>
        <p:nvSpPr>
          <p:cNvPr id="51207" name="Rectangle 9"/>
          <p:cNvSpPr>
            <a:spLocks noChangeArrowheads="1"/>
          </p:cNvSpPr>
          <p:nvPr/>
        </p:nvSpPr>
        <p:spPr bwMode="auto">
          <a:xfrm>
            <a:off x="3755694" y="5310760"/>
            <a:ext cx="457200" cy="3667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en-US" altLang="en-US" sz="280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08" name="Rectangle 9"/>
          <p:cNvSpPr>
            <a:spLocks noChangeArrowheads="1"/>
          </p:cNvSpPr>
          <p:nvPr/>
        </p:nvSpPr>
        <p:spPr bwMode="auto">
          <a:xfrm>
            <a:off x="7239001" y="2336800"/>
            <a:ext cx="409575" cy="406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en-US" altLang="en-US" sz="280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09" name="Rectangle 12"/>
          <p:cNvSpPr>
            <a:spLocks noChangeArrowheads="1"/>
          </p:cNvSpPr>
          <p:nvPr/>
        </p:nvSpPr>
        <p:spPr bwMode="auto">
          <a:xfrm>
            <a:off x="4191000" y="2376488"/>
            <a:ext cx="457200" cy="3667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en-US" altLang="en-US" sz="280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10" name="Text Box 14"/>
          <p:cNvSpPr>
            <a:spLocks noChangeArrowheads="1"/>
          </p:cNvSpPr>
          <p:nvPr/>
        </p:nvSpPr>
        <p:spPr bwMode="auto">
          <a:xfrm>
            <a:off x="391496" y="3780432"/>
            <a:ext cx="121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Sạch</a:t>
            </a:r>
            <a:endParaRPr lang="en-US" altLang="en-US" sz="2800" b="1" dirty="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11" name="Text Box 19"/>
          <p:cNvSpPr>
            <a:spLocks noChangeArrowheads="1"/>
          </p:cNvSpPr>
          <p:nvPr/>
        </p:nvSpPr>
        <p:spPr bwMode="auto">
          <a:xfrm>
            <a:off x="3907809" y="3805832"/>
            <a:ext cx="16938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Ô nhiễm</a:t>
            </a:r>
          </a:p>
        </p:txBody>
      </p:sp>
      <p:sp>
        <p:nvSpPr>
          <p:cNvPr id="51212" name="Text Box 33"/>
          <p:cNvSpPr>
            <a:spLocks noChangeArrowheads="1"/>
          </p:cNvSpPr>
          <p:nvPr/>
        </p:nvSpPr>
        <p:spPr bwMode="auto">
          <a:xfrm>
            <a:off x="0" y="304800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b)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Về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chất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lượng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nước</a:t>
            </a:r>
            <a:endParaRPr lang="en-US" altLang="en-US" sz="2800" b="1" dirty="0">
              <a:solidFill>
                <a:srgbClr val="C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13" name="Rectangle 21"/>
          <p:cNvSpPr>
            <a:spLocks noChangeArrowheads="1"/>
          </p:cNvSpPr>
          <p:nvPr/>
        </p:nvSpPr>
        <p:spPr bwMode="auto">
          <a:xfrm>
            <a:off x="1752600" y="2362202"/>
            <a:ext cx="457200" cy="3667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en-US" altLang="en-US" sz="280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14" name="Rectangle 22"/>
          <p:cNvSpPr>
            <a:spLocks noChangeArrowheads="1"/>
          </p:cNvSpPr>
          <p:nvPr/>
        </p:nvSpPr>
        <p:spPr bwMode="auto">
          <a:xfrm>
            <a:off x="5838208" y="3870920"/>
            <a:ext cx="457200" cy="3667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en-US" altLang="en-US" sz="280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15" name="Text Box 34"/>
          <p:cNvSpPr>
            <a:spLocks noChangeArrowheads="1"/>
          </p:cNvSpPr>
          <p:nvPr/>
        </p:nvSpPr>
        <p:spPr bwMode="auto">
          <a:xfrm>
            <a:off x="0" y="449169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c)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Về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cách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sử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dụng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  <a:sym typeface="Times New Roman" pitchFamily="18" charset="0"/>
              </a:rPr>
              <a:t>nước</a:t>
            </a:r>
            <a:endParaRPr lang="en-US" altLang="en-US" sz="2800" b="1" dirty="0">
              <a:solidFill>
                <a:srgbClr val="C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16" name="Text Box 26"/>
          <p:cNvSpPr>
            <a:spLocks noChangeArrowheads="1"/>
          </p:cNvSpPr>
          <p:nvPr/>
        </p:nvSpPr>
        <p:spPr bwMode="auto">
          <a:xfrm>
            <a:off x="394032" y="5205987"/>
            <a:ext cx="28813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Giữ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gìn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sạch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sẽ</a:t>
            </a:r>
            <a:endParaRPr lang="en-US" altLang="en-US" sz="2800" b="1" dirty="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17" name="Text Box 20"/>
          <p:cNvSpPr>
            <a:spLocks noChangeArrowheads="1"/>
          </p:cNvSpPr>
          <p:nvPr/>
        </p:nvSpPr>
        <p:spPr bwMode="auto">
          <a:xfrm>
            <a:off x="5369257" y="5245672"/>
            <a:ext cx="20097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Tiết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kiệm</a:t>
            </a:r>
            <a:endParaRPr lang="en-US" altLang="en-US" sz="2800" b="1" dirty="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18" name="Rectangle 26"/>
          <p:cNvSpPr>
            <a:spLocks noChangeArrowheads="1"/>
          </p:cNvSpPr>
          <p:nvPr/>
        </p:nvSpPr>
        <p:spPr bwMode="auto">
          <a:xfrm>
            <a:off x="7332994" y="5331399"/>
            <a:ext cx="457200" cy="3667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en-US" altLang="en-US" sz="280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19" name="Rectangle 27"/>
          <p:cNvSpPr>
            <a:spLocks noChangeArrowheads="1"/>
          </p:cNvSpPr>
          <p:nvPr/>
        </p:nvSpPr>
        <p:spPr bwMode="auto">
          <a:xfrm>
            <a:off x="1763096" y="3870920"/>
            <a:ext cx="457200" cy="3667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en-US" altLang="en-US" sz="280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20" name="Text Box 30"/>
          <p:cNvSpPr>
            <a:spLocks noChangeArrowheads="1"/>
          </p:cNvSpPr>
          <p:nvPr/>
        </p:nvSpPr>
        <p:spPr bwMode="auto">
          <a:xfrm>
            <a:off x="421944" y="5931472"/>
            <a:ext cx="35623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Làm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 ô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nhiễm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nước</a:t>
            </a:r>
            <a:endParaRPr lang="en-US" altLang="en-US" sz="2800" b="1" dirty="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21" name="Text Box 24"/>
          <p:cNvSpPr>
            <a:spLocks noChangeArrowheads="1"/>
          </p:cNvSpPr>
          <p:nvPr/>
        </p:nvSpPr>
        <p:spPr bwMode="auto">
          <a:xfrm>
            <a:off x="5369257" y="5911956"/>
            <a:ext cx="20764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Lãng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phí</a:t>
            </a:r>
            <a:endParaRPr lang="en-US" altLang="en-US" sz="2800" b="1" dirty="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22" name="Rectangle 30"/>
          <p:cNvSpPr>
            <a:spLocks noChangeArrowheads="1"/>
          </p:cNvSpPr>
          <p:nvPr/>
        </p:nvSpPr>
        <p:spPr bwMode="auto">
          <a:xfrm>
            <a:off x="3755860" y="5990210"/>
            <a:ext cx="457200" cy="3667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en-US" altLang="en-US" sz="280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23" name="Rectangle 31"/>
          <p:cNvSpPr>
            <a:spLocks noChangeArrowheads="1"/>
          </p:cNvSpPr>
          <p:nvPr/>
        </p:nvSpPr>
        <p:spPr bwMode="auto">
          <a:xfrm>
            <a:off x="7332994" y="5996560"/>
            <a:ext cx="457200" cy="3683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en-US" altLang="en-US" sz="280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1224" name="Rectangle 32"/>
          <p:cNvSpPr>
            <a:spLocks noChangeArrowheads="1"/>
          </p:cNvSpPr>
          <p:nvPr/>
        </p:nvSpPr>
        <p:spPr bwMode="auto">
          <a:xfrm>
            <a:off x="5076517" y="650342"/>
            <a:ext cx="457200" cy="3667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en-US" altLang="en-US" sz="2800">
              <a:solidFill>
                <a:srgbClr val="00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9456" y="0"/>
            <a:ext cx="45645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5545183" y="1515681"/>
            <a:ext cx="3598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45182" y="2508069"/>
            <a:ext cx="3598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45184" y="3631474"/>
            <a:ext cx="3598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45184" y="4676502"/>
            <a:ext cx="3598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Lãng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612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TextBox 28"/>
          <p:cNvSpPr txBox="1"/>
          <p:nvPr/>
        </p:nvSpPr>
        <p:spPr>
          <a:xfrm>
            <a:off x="934965" y="1590142"/>
            <a:ext cx="3591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34966" y="2566560"/>
            <a:ext cx="3626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34965" y="3744169"/>
            <a:ext cx="3626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vòi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lênh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láng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răng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34966" y="5024902"/>
            <a:ext cx="3644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xả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2137" y="1228299"/>
            <a:ext cx="552828" cy="5618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2138" y="2339941"/>
            <a:ext cx="552828" cy="5618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2137" y="3522566"/>
            <a:ext cx="552828" cy="5618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82137" y="4647844"/>
            <a:ext cx="552828" cy="5618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969796" y="1234732"/>
            <a:ext cx="552828" cy="5618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965060" y="2266429"/>
            <a:ext cx="552828" cy="5618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969703" y="3331186"/>
            <a:ext cx="552828" cy="5618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965060" y="4375279"/>
            <a:ext cx="552828" cy="5618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5" name="Straight Arrow Connector 34"/>
          <p:cNvCxnSpPr>
            <a:endCxn id="27" idx="1"/>
          </p:cNvCxnSpPr>
          <p:nvPr/>
        </p:nvCxnSpPr>
        <p:spPr>
          <a:xfrm>
            <a:off x="4300946" y="1796630"/>
            <a:ext cx="664114" cy="7507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26" idx="1"/>
          </p:cNvCxnSpPr>
          <p:nvPr/>
        </p:nvCxnSpPr>
        <p:spPr>
          <a:xfrm flipV="1">
            <a:off x="4261757" y="1515681"/>
            <a:ext cx="708039" cy="13861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endCxn id="34" idx="1"/>
          </p:cNvCxnSpPr>
          <p:nvPr/>
        </p:nvCxnSpPr>
        <p:spPr>
          <a:xfrm>
            <a:off x="4261757" y="4084464"/>
            <a:ext cx="703303" cy="5717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4135272" y="3612135"/>
            <a:ext cx="829788" cy="1587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0" y="3048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Bài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tập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4: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Hãy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đánh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dấu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cộng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vào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ô       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tương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ứng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với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sự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đánh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giá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của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em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về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các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ý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kiến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dưới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đây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và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giải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thích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lí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do.</a:t>
            </a:r>
          </a:p>
        </p:txBody>
      </p:sp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0" y="1680866"/>
            <a:ext cx="572452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a.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sạch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bao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giờ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cạn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4876800" y="381001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69" name="Rectangle 9"/>
          <p:cNvSpPr>
            <a:spLocks noChangeArrowheads="1"/>
          </p:cNvSpPr>
          <p:nvPr/>
        </p:nvSpPr>
        <p:spPr bwMode="auto">
          <a:xfrm>
            <a:off x="0" y="2984501"/>
            <a:ext cx="57245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c.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Nguồn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được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giữ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gìn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bảo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vệ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cho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cuộc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sống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hôm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nay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mai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sau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0" name="Rectangle 10"/>
          <p:cNvSpPr>
            <a:spLocks noChangeArrowheads="1"/>
          </p:cNvSpPr>
          <p:nvPr/>
        </p:nvSpPr>
        <p:spPr bwMode="auto">
          <a:xfrm>
            <a:off x="0" y="4646495"/>
            <a:ext cx="57245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e.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thải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của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nhà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máy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bệnh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viện</a:t>
            </a:r>
            <a:endParaRPr lang="en-US" altLang="en-US" sz="24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được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xử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lý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1" name="Rectangle 11"/>
          <p:cNvSpPr>
            <a:spLocks noChangeArrowheads="1"/>
          </p:cNvSpPr>
          <p:nvPr/>
        </p:nvSpPr>
        <p:spPr bwMode="auto">
          <a:xfrm>
            <a:off x="-1" y="2138066"/>
            <a:ext cx="57245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b.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giếng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giếng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khoan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phải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trả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tiền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nên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tiết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kiệm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2" name="Rectangle 12"/>
          <p:cNvSpPr>
            <a:spLocks noChangeArrowheads="1"/>
          </p:cNvSpPr>
          <p:nvPr/>
        </p:nvSpPr>
        <p:spPr bwMode="auto">
          <a:xfrm>
            <a:off x="-1" y="3815498"/>
            <a:ext cx="57245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d.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Gây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ô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nhiễm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nguồn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là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phá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hoại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môi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trường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3" name="Rectangle 13"/>
          <p:cNvSpPr>
            <a:spLocks noChangeArrowheads="1"/>
          </p:cNvSpPr>
          <p:nvPr/>
        </p:nvSpPr>
        <p:spPr bwMode="auto">
          <a:xfrm>
            <a:off x="0" y="5477492"/>
            <a:ext cx="57245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f.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Sử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dụng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ô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nhiễm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có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cho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sức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khỏe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4" name="Text Box 14"/>
          <p:cNvSpPr txBox="1">
            <a:spLocks noChangeArrowheads="1"/>
          </p:cNvSpPr>
          <p:nvPr/>
        </p:nvSpPr>
        <p:spPr bwMode="auto">
          <a:xfrm>
            <a:off x="5181600" y="1295401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b="1" smtClean="0">
              <a:solidFill>
                <a:srgbClr val="000000"/>
              </a:solidFill>
            </a:endParaRPr>
          </a:p>
        </p:txBody>
      </p:sp>
      <p:sp>
        <p:nvSpPr>
          <p:cNvPr id="11275" name="Text Box 15"/>
          <p:cNvSpPr txBox="1">
            <a:spLocks noChangeArrowheads="1"/>
          </p:cNvSpPr>
          <p:nvPr/>
        </p:nvSpPr>
        <p:spPr bwMode="auto">
          <a:xfrm>
            <a:off x="5724525" y="1219201"/>
            <a:ext cx="34194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 smtClean="0">
                <a:solidFill>
                  <a:srgbClr val="C00000"/>
                </a:solidFill>
              </a:rPr>
              <a:t>Đồng</a:t>
            </a:r>
            <a:r>
              <a:rPr lang="en-US" altLang="en-US" b="1" dirty="0" smtClean="0">
                <a:solidFill>
                  <a:srgbClr val="C00000"/>
                </a:solidFill>
              </a:rPr>
              <a:t> ý     </a:t>
            </a:r>
            <a:r>
              <a:rPr lang="en-US" altLang="en-US" b="1" dirty="0" err="1" smtClean="0">
                <a:solidFill>
                  <a:srgbClr val="C00000"/>
                </a:solidFill>
              </a:rPr>
              <a:t>Không</a:t>
            </a:r>
            <a:r>
              <a:rPr lang="en-US" altLang="en-US" b="1" dirty="0" smtClean="0">
                <a:solidFill>
                  <a:srgbClr val="C00000"/>
                </a:solidFill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</a:rPr>
              <a:t>đồng</a:t>
            </a:r>
            <a:r>
              <a:rPr lang="en-US" altLang="en-US" b="1" dirty="0" smtClean="0">
                <a:solidFill>
                  <a:srgbClr val="C00000"/>
                </a:solidFill>
              </a:rPr>
              <a:t> ý</a:t>
            </a:r>
          </a:p>
        </p:txBody>
      </p:sp>
      <p:sp>
        <p:nvSpPr>
          <p:cNvPr id="11276" name="Rectangle 16"/>
          <p:cNvSpPr>
            <a:spLocks noChangeArrowheads="1"/>
          </p:cNvSpPr>
          <p:nvPr/>
        </p:nvSpPr>
        <p:spPr bwMode="auto">
          <a:xfrm>
            <a:off x="6096000" y="175706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78" name="Rectangle 18"/>
          <p:cNvSpPr>
            <a:spLocks noChangeArrowheads="1"/>
          </p:cNvSpPr>
          <p:nvPr/>
        </p:nvSpPr>
        <p:spPr bwMode="auto">
          <a:xfrm>
            <a:off x="7848600" y="175706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79" name="Rectangle 19"/>
          <p:cNvSpPr>
            <a:spLocks noChangeArrowheads="1"/>
          </p:cNvSpPr>
          <p:nvPr/>
        </p:nvSpPr>
        <p:spPr bwMode="auto">
          <a:xfrm>
            <a:off x="6096000" y="2401164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1" name="Rectangle 21"/>
          <p:cNvSpPr>
            <a:spLocks noChangeArrowheads="1"/>
          </p:cNvSpPr>
          <p:nvPr/>
        </p:nvSpPr>
        <p:spPr bwMode="auto">
          <a:xfrm>
            <a:off x="7848600" y="2401164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2" name="Rectangle 22"/>
          <p:cNvSpPr>
            <a:spLocks noChangeArrowheads="1"/>
          </p:cNvSpPr>
          <p:nvPr/>
        </p:nvSpPr>
        <p:spPr bwMode="auto">
          <a:xfrm>
            <a:off x="7848600" y="3247599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4" name="Rectangle 24"/>
          <p:cNvSpPr>
            <a:spLocks noChangeArrowheads="1"/>
          </p:cNvSpPr>
          <p:nvPr/>
        </p:nvSpPr>
        <p:spPr bwMode="auto">
          <a:xfrm>
            <a:off x="6096000" y="3247599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5" name="Rectangle 25"/>
          <p:cNvSpPr>
            <a:spLocks noChangeArrowheads="1"/>
          </p:cNvSpPr>
          <p:nvPr/>
        </p:nvSpPr>
        <p:spPr bwMode="auto">
          <a:xfrm>
            <a:off x="7850851" y="407859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7" name="Rectangle 27"/>
          <p:cNvSpPr>
            <a:spLocks noChangeArrowheads="1"/>
          </p:cNvSpPr>
          <p:nvPr/>
        </p:nvSpPr>
        <p:spPr bwMode="auto">
          <a:xfrm>
            <a:off x="6096000" y="4909593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8" name="Rectangle 28"/>
          <p:cNvSpPr>
            <a:spLocks noChangeArrowheads="1"/>
          </p:cNvSpPr>
          <p:nvPr/>
        </p:nvSpPr>
        <p:spPr bwMode="auto">
          <a:xfrm>
            <a:off x="7848600" y="4909593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90" name="Rectangle 30"/>
          <p:cNvSpPr>
            <a:spLocks noChangeArrowheads="1"/>
          </p:cNvSpPr>
          <p:nvPr/>
        </p:nvSpPr>
        <p:spPr bwMode="auto">
          <a:xfrm>
            <a:off x="6096000" y="407859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91" name="Rectangle 31"/>
          <p:cNvSpPr>
            <a:spLocks noChangeArrowheads="1"/>
          </p:cNvSpPr>
          <p:nvPr/>
        </p:nvSpPr>
        <p:spPr bwMode="auto">
          <a:xfrm>
            <a:off x="7850851" y="5740590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93" name="Rectangle 33"/>
          <p:cNvSpPr>
            <a:spLocks noChangeArrowheads="1"/>
          </p:cNvSpPr>
          <p:nvPr/>
        </p:nvSpPr>
        <p:spPr bwMode="auto">
          <a:xfrm>
            <a:off x="6096000" y="5740590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" name="AutoShape 18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7850851" y="1757067"/>
            <a:ext cx="381000" cy="304800"/>
          </a:xfrm>
          <a:prstGeom prst="smileyFace">
            <a:avLst>
              <a:gd name="adj" fmla="val -4653"/>
            </a:avLst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79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1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1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  <p:bldP spid="11269" grpId="0"/>
      <p:bldP spid="11270" grpId="0"/>
      <p:bldP spid="11271" grpId="0"/>
      <p:bldP spid="11272" grpId="0"/>
      <p:bldP spid="11273" grpId="0"/>
      <p:bldP spid="11275" grpId="0"/>
      <p:bldP spid="11276" grpId="0" animBg="1"/>
      <p:bldP spid="11278" grpId="0" animBg="1"/>
      <p:bldP spid="11279" grpId="0" animBg="1"/>
      <p:bldP spid="11281" grpId="0" animBg="1"/>
      <p:bldP spid="11282" grpId="0" animBg="1"/>
      <p:bldP spid="11284" grpId="0" animBg="1"/>
      <p:bldP spid="11285" grpId="0" animBg="1"/>
      <p:bldP spid="11287" grpId="0" animBg="1"/>
      <p:bldP spid="11288" grpId="0" animBg="1"/>
      <p:bldP spid="11290" grpId="0" animBg="1"/>
      <p:bldP spid="11291" grpId="0" animBg="1"/>
      <p:bldP spid="11293" grpId="0" animBg="1"/>
      <p:bldP spid="3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4" descr="1342520962Song%20H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2000"/>
            <a:ext cx="4572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8" descr="30501_127544053928282_126805734002114_341549_2445_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4" y="762000"/>
            <a:ext cx="4578824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Rectangle 10"/>
          <p:cNvSpPr>
            <a:spLocks noChangeArrowheads="1"/>
          </p:cNvSpPr>
          <p:nvPr/>
        </p:nvSpPr>
        <p:spPr bwMode="auto">
          <a:xfrm>
            <a:off x="-6824" y="5528125"/>
            <a:ext cx="9150824" cy="8802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Trên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thế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giới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cứ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bảy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người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thì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có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một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người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không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được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sử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dụng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nước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sạch</a:t>
            </a:r>
            <a:r>
              <a:rPr lang="en-US" altLang="en-US" sz="3200" b="1" dirty="0" smtClean="0">
                <a:solidFill>
                  <a:srgbClr val="FF0000">
                    <a:lumMod val="60000"/>
                    <a:lumOff val="40000"/>
                  </a:srgbClr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297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0" y="3048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Bài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tập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4: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Hãy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đánh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dấu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cộng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vào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ô       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tương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ứng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với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sự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đánh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giá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của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em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về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các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ý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kiến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dưới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đây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và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giải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thích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lí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do.</a:t>
            </a:r>
          </a:p>
        </p:txBody>
      </p:sp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0" y="1680866"/>
            <a:ext cx="572452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a.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sạch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bao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giờ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cạn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4876800" y="381001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69" name="Rectangle 9"/>
          <p:cNvSpPr>
            <a:spLocks noChangeArrowheads="1"/>
          </p:cNvSpPr>
          <p:nvPr/>
        </p:nvSpPr>
        <p:spPr bwMode="auto">
          <a:xfrm>
            <a:off x="0" y="2984501"/>
            <a:ext cx="57245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c.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Nguồn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được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giữ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gìn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bảo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vệ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cho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cuộc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sống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hôm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nay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mai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sau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0" name="Rectangle 10"/>
          <p:cNvSpPr>
            <a:spLocks noChangeArrowheads="1"/>
          </p:cNvSpPr>
          <p:nvPr/>
        </p:nvSpPr>
        <p:spPr bwMode="auto">
          <a:xfrm>
            <a:off x="0" y="4646495"/>
            <a:ext cx="57245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e.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thải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của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nhà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máy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bệnh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viện</a:t>
            </a:r>
            <a:endParaRPr lang="en-US" altLang="en-US" sz="24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được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xử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lý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1" name="Rectangle 11"/>
          <p:cNvSpPr>
            <a:spLocks noChangeArrowheads="1"/>
          </p:cNvSpPr>
          <p:nvPr/>
        </p:nvSpPr>
        <p:spPr bwMode="auto">
          <a:xfrm>
            <a:off x="-1" y="2138066"/>
            <a:ext cx="57245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b.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giếng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giếng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khoan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phải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trả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tiền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nên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tiết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kiệm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2" name="Rectangle 12"/>
          <p:cNvSpPr>
            <a:spLocks noChangeArrowheads="1"/>
          </p:cNvSpPr>
          <p:nvPr/>
        </p:nvSpPr>
        <p:spPr bwMode="auto">
          <a:xfrm>
            <a:off x="-1" y="3815498"/>
            <a:ext cx="57245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d.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Gây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ô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nhiễm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nguồn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là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phá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hoại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môi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trường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3" name="Rectangle 13"/>
          <p:cNvSpPr>
            <a:spLocks noChangeArrowheads="1"/>
          </p:cNvSpPr>
          <p:nvPr/>
        </p:nvSpPr>
        <p:spPr bwMode="auto">
          <a:xfrm>
            <a:off x="0" y="5477492"/>
            <a:ext cx="57245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f.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Sử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dụng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ô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nhiễm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có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cho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sức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khỏe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4" name="Text Box 14"/>
          <p:cNvSpPr txBox="1">
            <a:spLocks noChangeArrowheads="1"/>
          </p:cNvSpPr>
          <p:nvPr/>
        </p:nvSpPr>
        <p:spPr bwMode="auto">
          <a:xfrm>
            <a:off x="5181600" y="1295401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b="1" smtClean="0">
              <a:solidFill>
                <a:srgbClr val="000000"/>
              </a:solidFill>
            </a:endParaRPr>
          </a:p>
        </p:txBody>
      </p:sp>
      <p:sp>
        <p:nvSpPr>
          <p:cNvPr id="11275" name="Text Box 15"/>
          <p:cNvSpPr txBox="1">
            <a:spLocks noChangeArrowheads="1"/>
          </p:cNvSpPr>
          <p:nvPr/>
        </p:nvSpPr>
        <p:spPr bwMode="auto">
          <a:xfrm>
            <a:off x="5724525" y="1219201"/>
            <a:ext cx="34194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 smtClean="0">
                <a:solidFill>
                  <a:srgbClr val="C00000"/>
                </a:solidFill>
              </a:rPr>
              <a:t>Đồng</a:t>
            </a:r>
            <a:r>
              <a:rPr lang="en-US" altLang="en-US" b="1" dirty="0" smtClean="0">
                <a:solidFill>
                  <a:srgbClr val="C00000"/>
                </a:solidFill>
              </a:rPr>
              <a:t> ý     </a:t>
            </a:r>
            <a:r>
              <a:rPr lang="en-US" altLang="en-US" b="1" dirty="0" err="1" smtClean="0">
                <a:solidFill>
                  <a:srgbClr val="C00000"/>
                </a:solidFill>
              </a:rPr>
              <a:t>Không</a:t>
            </a:r>
            <a:r>
              <a:rPr lang="en-US" altLang="en-US" b="1" dirty="0" smtClean="0">
                <a:solidFill>
                  <a:srgbClr val="C00000"/>
                </a:solidFill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</a:rPr>
              <a:t>đồng</a:t>
            </a:r>
            <a:r>
              <a:rPr lang="en-US" altLang="en-US" b="1" dirty="0" smtClean="0">
                <a:solidFill>
                  <a:srgbClr val="C00000"/>
                </a:solidFill>
              </a:rPr>
              <a:t> ý</a:t>
            </a:r>
          </a:p>
        </p:txBody>
      </p:sp>
      <p:sp>
        <p:nvSpPr>
          <p:cNvPr id="11276" name="Rectangle 16"/>
          <p:cNvSpPr>
            <a:spLocks noChangeArrowheads="1"/>
          </p:cNvSpPr>
          <p:nvPr/>
        </p:nvSpPr>
        <p:spPr bwMode="auto">
          <a:xfrm>
            <a:off x="6096000" y="175706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78" name="Rectangle 18"/>
          <p:cNvSpPr>
            <a:spLocks noChangeArrowheads="1"/>
          </p:cNvSpPr>
          <p:nvPr/>
        </p:nvSpPr>
        <p:spPr bwMode="auto">
          <a:xfrm>
            <a:off x="7848600" y="175706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79" name="Rectangle 19"/>
          <p:cNvSpPr>
            <a:spLocks noChangeArrowheads="1"/>
          </p:cNvSpPr>
          <p:nvPr/>
        </p:nvSpPr>
        <p:spPr bwMode="auto">
          <a:xfrm>
            <a:off x="6096000" y="2401164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1" name="Rectangle 21"/>
          <p:cNvSpPr>
            <a:spLocks noChangeArrowheads="1"/>
          </p:cNvSpPr>
          <p:nvPr/>
        </p:nvSpPr>
        <p:spPr bwMode="auto">
          <a:xfrm>
            <a:off x="7848600" y="2401164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2" name="Rectangle 22"/>
          <p:cNvSpPr>
            <a:spLocks noChangeArrowheads="1"/>
          </p:cNvSpPr>
          <p:nvPr/>
        </p:nvSpPr>
        <p:spPr bwMode="auto">
          <a:xfrm>
            <a:off x="7848600" y="3247599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4" name="Rectangle 24"/>
          <p:cNvSpPr>
            <a:spLocks noChangeArrowheads="1"/>
          </p:cNvSpPr>
          <p:nvPr/>
        </p:nvSpPr>
        <p:spPr bwMode="auto">
          <a:xfrm>
            <a:off x="6096000" y="3247599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5" name="Rectangle 25"/>
          <p:cNvSpPr>
            <a:spLocks noChangeArrowheads="1"/>
          </p:cNvSpPr>
          <p:nvPr/>
        </p:nvSpPr>
        <p:spPr bwMode="auto">
          <a:xfrm>
            <a:off x="7850851" y="407859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7" name="Rectangle 27"/>
          <p:cNvSpPr>
            <a:spLocks noChangeArrowheads="1"/>
          </p:cNvSpPr>
          <p:nvPr/>
        </p:nvSpPr>
        <p:spPr bwMode="auto">
          <a:xfrm>
            <a:off x="6096000" y="4909593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8" name="Rectangle 28"/>
          <p:cNvSpPr>
            <a:spLocks noChangeArrowheads="1"/>
          </p:cNvSpPr>
          <p:nvPr/>
        </p:nvSpPr>
        <p:spPr bwMode="auto">
          <a:xfrm>
            <a:off x="7848600" y="4909593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90" name="Rectangle 30"/>
          <p:cNvSpPr>
            <a:spLocks noChangeArrowheads="1"/>
          </p:cNvSpPr>
          <p:nvPr/>
        </p:nvSpPr>
        <p:spPr bwMode="auto">
          <a:xfrm>
            <a:off x="6096000" y="407859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91" name="Rectangle 31"/>
          <p:cNvSpPr>
            <a:spLocks noChangeArrowheads="1"/>
          </p:cNvSpPr>
          <p:nvPr/>
        </p:nvSpPr>
        <p:spPr bwMode="auto">
          <a:xfrm>
            <a:off x="7850851" y="5740590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93" name="Rectangle 33"/>
          <p:cNvSpPr>
            <a:spLocks noChangeArrowheads="1"/>
          </p:cNvSpPr>
          <p:nvPr/>
        </p:nvSpPr>
        <p:spPr bwMode="auto">
          <a:xfrm>
            <a:off x="6096000" y="5740590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" name="AutoShape 18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7850851" y="1757067"/>
            <a:ext cx="381000" cy="304800"/>
          </a:xfrm>
          <a:prstGeom prst="smileyFace">
            <a:avLst>
              <a:gd name="adj" fmla="val -4653"/>
            </a:avLst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25" name="AutoShape 18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7848600" y="2401164"/>
            <a:ext cx="381000" cy="304800"/>
          </a:xfrm>
          <a:prstGeom prst="smileyFace">
            <a:avLst>
              <a:gd name="adj" fmla="val -4653"/>
            </a:avLst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47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2667000" y="1448989"/>
            <a:ext cx="2057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en-US" altLang="zh-CN" sz="2800">
                <a:latin typeface="Calibri" pitchFamily="34" charset="0"/>
                <a:sym typeface="Calibri" pitchFamily="34" charset="0"/>
              </a:rPr>
              <a:t> 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209800" y="1448991"/>
            <a:ext cx="4114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endParaRPr lang="en-US" altLang="en-US" sz="2800">
              <a:sym typeface="Calibri" pitchFamily="34" charset="0"/>
            </a:endParaRPr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245666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vi-VN" altLang="en-US" sz="2800" b="1" u="sng" dirty="0"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Bài tập 1</a:t>
            </a:r>
            <a:r>
              <a:rPr lang="vi-VN" altLang="en-US" sz="2800" b="1" dirty="0"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: </a:t>
            </a:r>
            <a:r>
              <a:rPr lang="vi-VN" altLang="en-US" sz="28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Hãy nêu tác dụng của nước qua các bức tranh, ảnh dưới đây:</a:t>
            </a:r>
            <a:endParaRPr lang="en-US" altLang="en-US" sz="2800" b="1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  <a:sym typeface="Calibri" pitchFamily="34" charset="0"/>
            </a:endParaRPr>
          </a:p>
        </p:txBody>
      </p:sp>
      <p:pic>
        <p:nvPicPr>
          <p:cNvPr id="7173" name="Picture 5" descr="hinh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464864"/>
            <a:ext cx="2743200" cy="167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7174" name="Picture 6" descr="hinh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1464864"/>
            <a:ext cx="2667000" cy="167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7175" name="Picture 7" descr="hinh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1464864"/>
            <a:ext cx="2743200" cy="167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7176" name="Picture 8" descr="hinh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3734989"/>
            <a:ext cx="2362200" cy="16002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7177" name="Picture 9" descr="hinh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90800" y="3734989"/>
            <a:ext cx="2057400" cy="15938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7178" name="Picture 10" descr="hinh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24400" y="3734989"/>
            <a:ext cx="2057400" cy="16002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7179" name="Picture 11" descr="hinh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34200" y="3734989"/>
            <a:ext cx="2057400" cy="16002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6157" name="Text Box 12"/>
          <p:cNvSpPr txBox="1">
            <a:spLocks noChangeArrowheads="1"/>
          </p:cNvSpPr>
          <p:nvPr/>
        </p:nvSpPr>
        <p:spPr bwMode="auto">
          <a:xfrm>
            <a:off x="685800" y="3141266"/>
            <a:ext cx="1981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T</a:t>
            </a:r>
            <a:r>
              <a:rPr lang="vi-VN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ranh 1</a:t>
            </a:r>
          </a:p>
        </p:txBody>
      </p:sp>
      <p:sp>
        <p:nvSpPr>
          <p:cNvPr id="6158" name="Text Box 13"/>
          <p:cNvSpPr txBox="1">
            <a:spLocks noChangeArrowheads="1"/>
          </p:cNvSpPr>
          <p:nvPr/>
        </p:nvSpPr>
        <p:spPr bwMode="auto">
          <a:xfrm>
            <a:off x="3276601" y="3141266"/>
            <a:ext cx="23685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T</a:t>
            </a:r>
            <a:r>
              <a:rPr lang="vi-VN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ranh 2</a:t>
            </a:r>
          </a:p>
        </p:txBody>
      </p:sp>
      <p:sp>
        <p:nvSpPr>
          <p:cNvPr id="6159" name="Text Box 14"/>
          <p:cNvSpPr txBox="1">
            <a:spLocks noChangeArrowheads="1"/>
          </p:cNvSpPr>
          <p:nvPr/>
        </p:nvSpPr>
        <p:spPr bwMode="auto">
          <a:xfrm>
            <a:off x="6477001" y="3141266"/>
            <a:ext cx="22526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T</a:t>
            </a:r>
            <a:r>
              <a:rPr lang="vi-VN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ranh 3</a:t>
            </a:r>
            <a:endParaRPr lang="en-US" alt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Calibri" pitchFamily="34" charset="0"/>
            </a:endParaRPr>
          </a:p>
        </p:txBody>
      </p:sp>
      <p:sp>
        <p:nvSpPr>
          <p:cNvPr id="6160" name="Text Box 15"/>
          <p:cNvSpPr txBox="1">
            <a:spLocks noChangeArrowheads="1"/>
          </p:cNvSpPr>
          <p:nvPr/>
        </p:nvSpPr>
        <p:spPr bwMode="auto">
          <a:xfrm>
            <a:off x="533400" y="5351066"/>
            <a:ext cx="1676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T</a:t>
            </a:r>
            <a:r>
              <a:rPr lang="vi-VN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ranh 4</a:t>
            </a:r>
            <a:endParaRPr lang="en-US" alt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Calibri" pitchFamily="34" charset="0"/>
            </a:endParaRPr>
          </a:p>
        </p:txBody>
      </p:sp>
      <p:sp>
        <p:nvSpPr>
          <p:cNvPr id="6161" name="Text Box 16"/>
          <p:cNvSpPr txBox="1">
            <a:spLocks noChangeArrowheads="1"/>
          </p:cNvSpPr>
          <p:nvPr/>
        </p:nvSpPr>
        <p:spPr bwMode="auto">
          <a:xfrm>
            <a:off x="2895600" y="5351066"/>
            <a:ext cx="1638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T</a:t>
            </a:r>
            <a:r>
              <a:rPr lang="vi-VN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ranh 5</a:t>
            </a:r>
            <a:endParaRPr lang="en-US" alt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Calibri" pitchFamily="34" charset="0"/>
            </a:endParaRPr>
          </a:p>
        </p:txBody>
      </p:sp>
      <p:sp>
        <p:nvSpPr>
          <p:cNvPr id="6162" name="Text Box 17"/>
          <p:cNvSpPr txBox="1">
            <a:spLocks noChangeArrowheads="1"/>
          </p:cNvSpPr>
          <p:nvPr/>
        </p:nvSpPr>
        <p:spPr bwMode="auto">
          <a:xfrm>
            <a:off x="4876801" y="5351066"/>
            <a:ext cx="1865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T</a:t>
            </a:r>
            <a:r>
              <a:rPr lang="vi-VN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ranh 6</a:t>
            </a:r>
          </a:p>
        </p:txBody>
      </p:sp>
      <p:sp>
        <p:nvSpPr>
          <p:cNvPr id="21522" name="Text Box 18"/>
          <p:cNvSpPr txBox="1">
            <a:spLocks noChangeArrowheads="1"/>
          </p:cNvSpPr>
          <p:nvPr/>
        </p:nvSpPr>
        <p:spPr bwMode="auto">
          <a:xfrm>
            <a:off x="7731126" y="5257403"/>
            <a:ext cx="10318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endParaRPr lang="en-US" altLang="en-US" sz="2800">
              <a:sym typeface="Calibri" pitchFamily="34" charset="0"/>
            </a:endParaRPr>
          </a:p>
        </p:txBody>
      </p:sp>
      <p:sp>
        <p:nvSpPr>
          <p:cNvPr id="6164" name="Text Box 19"/>
          <p:cNvSpPr txBox="1">
            <a:spLocks noChangeArrowheads="1"/>
          </p:cNvSpPr>
          <p:nvPr/>
        </p:nvSpPr>
        <p:spPr bwMode="auto">
          <a:xfrm>
            <a:off x="7185026" y="5351066"/>
            <a:ext cx="16541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T</a:t>
            </a:r>
            <a:r>
              <a:rPr lang="vi-VN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ranh 7</a:t>
            </a:r>
          </a:p>
        </p:txBody>
      </p:sp>
      <p:sp>
        <p:nvSpPr>
          <p:cNvPr id="7188" name="Text Box 20"/>
          <p:cNvSpPr txBox="1">
            <a:spLocks noChangeArrowheads="1"/>
          </p:cNvSpPr>
          <p:nvPr/>
        </p:nvSpPr>
        <p:spPr bwMode="auto">
          <a:xfrm>
            <a:off x="0" y="5965427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vi-VN" altLang="en-US" sz="2800" b="1" dirty="0" smtClean="0"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Trong </a:t>
            </a:r>
            <a:r>
              <a:rPr lang="vi-VN" altLang="en-US" sz="2800" b="1" dirty="0"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mỗi tranh, em thấy con người dùng nước để làm gì?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6157" grpId="0"/>
      <p:bldP spid="6158" grpId="0"/>
      <p:bldP spid="6159" grpId="0"/>
      <p:bldP spid="6160" grpId="0"/>
      <p:bldP spid="6161" grpId="0"/>
      <p:bldP spid="6162" grpId="0"/>
      <p:bldP spid="6164" grpId="0"/>
      <p:bldP spid="7188" grpId="0" bldLvl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t82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588" y="1012209"/>
            <a:ext cx="4575412" cy="432179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suythoainu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2209"/>
            <a:ext cx="4568588" cy="432179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80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0" y="3048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Bài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tập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4: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Hãy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đánh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dấu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cộng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vào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ô       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tương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ứng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với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sự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đánh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giá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của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em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về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các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ý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kiến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dưới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đây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và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giải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thích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lí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do.</a:t>
            </a:r>
          </a:p>
        </p:txBody>
      </p:sp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0" y="1680866"/>
            <a:ext cx="572452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a.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sạch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bao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giờ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cạn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4876800" y="381001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69" name="Rectangle 9"/>
          <p:cNvSpPr>
            <a:spLocks noChangeArrowheads="1"/>
          </p:cNvSpPr>
          <p:nvPr/>
        </p:nvSpPr>
        <p:spPr bwMode="auto">
          <a:xfrm>
            <a:off x="0" y="2984501"/>
            <a:ext cx="57245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c.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Nguồn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được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giữ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gìn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bảo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vệ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cho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cuộc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sống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hôm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nay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mai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sau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0" name="Rectangle 10"/>
          <p:cNvSpPr>
            <a:spLocks noChangeArrowheads="1"/>
          </p:cNvSpPr>
          <p:nvPr/>
        </p:nvSpPr>
        <p:spPr bwMode="auto">
          <a:xfrm>
            <a:off x="0" y="4646495"/>
            <a:ext cx="57245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e.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thải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của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nhà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máy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bệnh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viện</a:t>
            </a:r>
            <a:endParaRPr lang="en-US" altLang="en-US" sz="24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được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xử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lý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1" name="Rectangle 11"/>
          <p:cNvSpPr>
            <a:spLocks noChangeArrowheads="1"/>
          </p:cNvSpPr>
          <p:nvPr/>
        </p:nvSpPr>
        <p:spPr bwMode="auto">
          <a:xfrm>
            <a:off x="-1" y="2138066"/>
            <a:ext cx="57245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b.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giếng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giếng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khoan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phải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trả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tiền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nên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tiết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kiệm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2" name="Rectangle 12"/>
          <p:cNvSpPr>
            <a:spLocks noChangeArrowheads="1"/>
          </p:cNvSpPr>
          <p:nvPr/>
        </p:nvSpPr>
        <p:spPr bwMode="auto">
          <a:xfrm>
            <a:off x="-1" y="3815498"/>
            <a:ext cx="57245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d.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Gây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ô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nhiễm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nguồn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là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phá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hoại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môi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trường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3" name="Rectangle 13"/>
          <p:cNvSpPr>
            <a:spLocks noChangeArrowheads="1"/>
          </p:cNvSpPr>
          <p:nvPr/>
        </p:nvSpPr>
        <p:spPr bwMode="auto">
          <a:xfrm>
            <a:off x="0" y="5477492"/>
            <a:ext cx="57245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f.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Sử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dụng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ô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nhiễm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có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cho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sức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khỏe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4" name="Text Box 14"/>
          <p:cNvSpPr txBox="1">
            <a:spLocks noChangeArrowheads="1"/>
          </p:cNvSpPr>
          <p:nvPr/>
        </p:nvSpPr>
        <p:spPr bwMode="auto">
          <a:xfrm>
            <a:off x="5181600" y="1295401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b="1" smtClean="0">
              <a:solidFill>
                <a:srgbClr val="000000"/>
              </a:solidFill>
            </a:endParaRPr>
          </a:p>
        </p:txBody>
      </p:sp>
      <p:sp>
        <p:nvSpPr>
          <p:cNvPr id="11275" name="Text Box 15"/>
          <p:cNvSpPr txBox="1">
            <a:spLocks noChangeArrowheads="1"/>
          </p:cNvSpPr>
          <p:nvPr/>
        </p:nvSpPr>
        <p:spPr bwMode="auto">
          <a:xfrm>
            <a:off x="5724525" y="1219201"/>
            <a:ext cx="34194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 smtClean="0">
                <a:solidFill>
                  <a:srgbClr val="C00000"/>
                </a:solidFill>
              </a:rPr>
              <a:t>Đồng</a:t>
            </a:r>
            <a:r>
              <a:rPr lang="en-US" altLang="en-US" b="1" dirty="0" smtClean="0">
                <a:solidFill>
                  <a:srgbClr val="C00000"/>
                </a:solidFill>
              </a:rPr>
              <a:t> ý     </a:t>
            </a:r>
            <a:r>
              <a:rPr lang="en-US" altLang="en-US" b="1" dirty="0" err="1" smtClean="0">
                <a:solidFill>
                  <a:srgbClr val="C00000"/>
                </a:solidFill>
              </a:rPr>
              <a:t>Không</a:t>
            </a:r>
            <a:r>
              <a:rPr lang="en-US" altLang="en-US" b="1" dirty="0" smtClean="0">
                <a:solidFill>
                  <a:srgbClr val="C00000"/>
                </a:solidFill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</a:rPr>
              <a:t>đồng</a:t>
            </a:r>
            <a:r>
              <a:rPr lang="en-US" altLang="en-US" b="1" dirty="0" smtClean="0">
                <a:solidFill>
                  <a:srgbClr val="C00000"/>
                </a:solidFill>
              </a:rPr>
              <a:t> ý</a:t>
            </a:r>
          </a:p>
        </p:txBody>
      </p:sp>
      <p:sp>
        <p:nvSpPr>
          <p:cNvPr id="11276" name="Rectangle 16"/>
          <p:cNvSpPr>
            <a:spLocks noChangeArrowheads="1"/>
          </p:cNvSpPr>
          <p:nvPr/>
        </p:nvSpPr>
        <p:spPr bwMode="auto">
          <a:xfrm>
            <a:off x="6096000" y="175706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78" name="Rectangle 18"/>
          <p:cNvSpPr>
            <a:spLocks noChangeArrowheads="1"/>
          </p:cNvSpPr>
          <p:nvPr/>
        </p:nvSpPr>
        <p:spPr bwMode="auto">
          <a:xfrm>
            <a:off x="7848600" y="175706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79" name="Rectangle 19"/>
          <p:cNvSpPr>
            <a:spLocks noChangeArrowheads="1"/>
          </p:cNvSpPr>
          <p:nvPr/>
        </p:nvSpPr>
        <p:spPr bwMode="auto">
          <a:xfrm>
            <a:off x="6096000" y="2401164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1" name="Rectangle 21"/>
          <p:cNvSpPr>
            <a:spLocks noChangeArrowheads="1"/>
          </p:cNvSpPr>
          <p:nvPr/>
        </p:nvSpPr>
        <p:spPr bwMode="auto">
          <a:xfrm>
            <a:off x="7848600" y="2401164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2" name="Rectangle 22"/>
          <p:cNvSpPr>
            <a:spLocks noChangeArrowheads="1"/>
          </p:cNvSpPr>
          <p:nvPr/>
        </p:nvSpPr>
        <p:spPr bwMode="auto">
          <a:xfrm>
            <a:off x="7848600" y="3247599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4" name="Rectangle 24"/>
          <p:cNvSpPr>
            <a:spLocks noChangeArrowheads="1"/>
          </p:cNvSpPr>
          <p:nvPr/>
        </p:nvSpPr>
        <p:spPr bwMode="auto">
          <a:xfrm>
            <a:off x="6096000" y="3247599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5" name="Rectangle 25"/>
          <p:cNvSpPr>
            <a:spLocks noChangeArrowheads="1"/>
          </p:cNvSpPr>
          <p:nvPr/>
        </p:nvSpPr>
        <p:spPr bwMode="auto">
          <a:xfrm>
            <a:off x="7850851" y="407859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7" name="Rectangle 27"/>
          <p:cNvSpPr>
            <a:spLocks noChangeArrowheads="1"/>
          </p:cNvSpPr>
          <p:nvPr/>
        </p:nvSpPr>
        <p:spPr bwMode="auto">
          <a:xfrm>
            <a:off x="6096000" y="4909593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8" name="Rectangle 28"/>
          <p:cNvSpPr>
            <a:spLocks noChangeArrowheads="1"/>
          </p:cNvSpPr>
          <p:nvPr/>
        </p:nvSpPr>
        <p:spPr bwMode="auto">
          <a:xfrm>
            <a:off x="7848600" y="4909593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90" name="Rectangle 30"/>
          <p:cNvSpPr>
            <a:spLocks noChangeArrowheads="1"/>
          </p:cNvSpPr>
          <p:nvPr/>
        </p:nvSpPr>
        <p:spPr bwMode="auto">
          <a:xfrm>
            <a:off x="6096000" y="407859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91" name="Rectangle 31"/>
          <p:cNvSpPr>
            <a:spLocks noChangeArrowheads="1"/>
          </p:cNvSpPr>
          <p:nvPr/>
        </p:nvSpPr>
        <p:spPr bwMode="auto">
          <a:xfrm>
            <a:off x="7850851" y="5740590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93" name="Rectangle 33"/>
          <p:cNvSpPr>
            <a:spLocks noChangeArrowheads="1"/>
          </p:cNvSpPr>
          <p:nvPr/>
        </p:nvSpPr>
        <p:spPr bwMode="auto">
          <a:xfrm>
            <a:off x="6096000" y="5740590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" name="AutoShape 18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7850851" y="1757067"/>
            <a:ext cx="381000" cy="304800"/>
          </a:xfrm>
          <a:prstGeom prst="smileyFace">
            <a:avLst>
              <a:gd name="adj" fmla="val -4653"/>
            </a:avLst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25" name="AutoShape 18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7848600" y="2401164"/>
            <a:ext cx="381000" cy="304800"/>
          </a:xfrm>
          <a:prstGeom prst="smileyFace">
            <a:avLst>
              <a:gd name="adj" fmla="val -4653"/>
            </a:avLst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26" name="AutoShape 14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6096000" y="3247599"/>
            <a:ext cx="383251" cy="3048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27" name="AutoShape 14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6096000" y="4078596"/>
            <a:ext cx="383251" cy="3048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08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4" y="1143000"/>
            <a:ext cx="4575412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5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3" r="6573"/>
          <a:stretch/>
        </p:blipFill>
        <p:spPr bwMode="auto">
          <a:xfrm>
            <a:off x="4568588" y="1143001"/>
            <a:ext cx="4575412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51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0" y="3048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Bài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tập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4: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Hãy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đánh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dấu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cộng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vào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ô       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tương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ứng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với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sự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đánh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giá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của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em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về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các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ý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kiến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dưới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đây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và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giải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thích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lí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do.</a:t>
            </a:r>
          </a:p>
        </p:txBody>
      </p:sp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0" y="1680866"/>
            <a:ext cx="572452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a.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sạch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bao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giờ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cạn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4876800" y="381001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69" name="Rectangle 9"/>
          <p:cNvSpPr>
            <a:spLocks noChangeArrowheads="1"/>
          </p:cNvSpPr>
          <p:nvPr/>
        </p:nvSpPr>
        <p:spPr bwMode="auto">
          <a:xfrm>
            <a:off x="0" y="2984501"/>
            <a:ext cx="57245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c.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Nguồn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được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giữ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gìn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bảo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vệ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cho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cuộc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sống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hôm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nay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mai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sau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0" name="Rectangle 10"/>
          <p:cNvSpPr>
            <a:spLocks noChangeArrowheads="1"/>
          </p:cNvSpPr>
          <p:nvPr/>
        </p:nvSpPr>
        <p:spPr bwMode="auto">
          <a:xfrm>
            <a:off x="0" y="4646495"/>
            <a:ext cx="57245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e.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thải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của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nhà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máy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bệnh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viện</a:t>
            </a:r>
            <a:endParaRPr lang="en-US" altLang="en-US" sz="24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được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xử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lý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1" name="Rectangle 11"/>
          <p:cNvSpPr>
            <a:spLocks noChangeArrowheads="1"/>
          </p:cNvSpPr>
          <p:nvPr/>
        </p:nvSpPr>
        <p:spPr bwMode="auto">
          <a:xfrm>
            <a:off x="-1" y="2138066"/>
            <a:ext cx="57245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b.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giếng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giếng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khoan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phải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trả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tiền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nên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tiết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kiệm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2" name="Rectangle 12"/>
          <p:cNvSpPr>
            <a:spLocks noChangeArrowheads="1"/>
          </p:cNvSpPr>
          <p:nvPr/>
        </p:nvSpPr>
        <p:spPr bwMode="auto">
          <a:xfrm>
            <a:off x="-1" y="3815498"/>
            <a:ext cx="57245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d.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Gây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ô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nhiễm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nguồn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là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phá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hoại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môi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trường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3" name="Rectangle 13"/>
          <p:cNvSpPr>
            <a:spLocks noChangeArrowheads="1"/>
          </p:cNvSpPr>
          <p:nvPr/>
        </p:nvSpPr>
        <p:spPr bwMode="auto">
          <a:xfrm>
            <a:off x="0" y="5477492"/>
            <a:ext cx="57245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f.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Sử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dụng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ô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nhiễm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có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cho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sức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khỏe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4" name="Text Box 14"/>
          <p:cNvSpPr txBox="1">
            <a:spLocks noChangeArrowheads="1"/>
          </p:cNvSpPr>
          <p:nvPr/>
        </p:nvSpPr>
        <p:spPr bwMode="auto">
          <a:xfrm>
            <a:off x="5181600" y="1295401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b="1" smtClean="0">
              <a:solidFill>
                <a:srgbClr val="000000"/>
              </a:solidFill>
            </a:endParaRPr>
          </a:p>
        </p:txBody>
      </p:sp>
      <p:sp>
        <p:nvSpPr>
          <p:cNvPr id="11275" name="Text Box 15"/>
          <p:cNvSpPr txBox="1">
            <a:spLocks noChangeArrowheads="1"/>
          </p:cNvSpPr>
          <p:nvPr/>
        </p:nvSpPr>
        <p:spPr bwMode="auto">
          <a:xfrm>
            <a:off x="5724525" y="1219201"/>
            <a:ext cx="34194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 smtClean="0">
                <a:solidFill>
                  <a:srgbClr val="C00000"/>
                </a:solidFill>
              </a:rPr>
              <a:t>Đồng</a:t>
            </a:r>
            <a:r>
              <a:rPr lang="en-US" altLang="en-US" b="1" dirty="0" smtClean="0">
                <a:solidFill>
                  <a:srgbClr val="C00000"/>
                </a:solidFill>
              </a:rPr>
              <a:t> ý     </a:t>
            </a:r>
            <a:r>
              <a:rPr lang="en-US" altLang="en-US" b="1" dirty="0" err="1" smtClean="0">
                <a:solidFill>
                  <a:srgbClr val="C00000"/>
                </a:solidFill>
              </a:rPr>
              <a:t>Không</a:t>
            </a:r>
            <a:r>
              <a:rPr lang="en-US" altLang="en-US" b="1" dirty="0" smtClean="0">
                <a:solidFill>
                  <a:srgbClr val="C00000"/>
                </a:solidFill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</a:rPr>
              <a:t>đồng</a:t>
            </a:r>
            <a:r>
              <a:rPr lang="en-US" altLang="en-US" b="1" dirty="0" smtClean="0">
                <a:solidFill>
                  <a:srgbClr val="C00000"/>
                </a:solidFill>
              </a:rPr>
              <a:t> ý</a:t>
            </a:r>
          </a:p>
        </p:txBody>
      </p:sp>
      <p:sp>
        <p:nvSpPr>
          <p:cNvPr id="11276" name="Rectangle 16"/>
          <p:cNvSpPr>
            <a:spLocks noChangeArrowheads="1"/>
          </p:cNvSpPr>
          <p:nvPr/>
        </p:nvSpPr>
        <p:spPr bwMode="auto">
          <a:xfrm>
            <a:off x="6096000" y="175706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78" name="Rectangle 18"/>
          <p:cNvSpPr>
            <a:spLocks noChangeArrowheads="1"/>
          </p:cNvSpPr>
          <p:nvPr/>
        </p:nvSpPr>
        <p:spPr bwMode="auto">
          <a:xfrm>
            <a:off x="7848600" y="175706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79" name="Rectangle 19"/>
          <p:cNvSpPr>
            <a:spLocks noChangeArrowheads="1"/>
          </p:cNvSpPr>
          <p:nvPr/>
        </p:nvSpPr>
        <p:spPr bwMode="auto">
          <a:xfrm>
            <a:off x="6096000" y="2401164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1" name="Rectangle 21"/>
          <p:cNvSpPr>
            <a:spLocks noChangeArrowheads="1"/>
          </p:cNvSpPr>
          <p:nvPr/>
        </p:nvSpPr>
        <p:spPr bwMode="auto">
          <a:xfrm>
            <a:off x="7848600" y="2401164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2" name="Rectangle 22"/>
          <p:cNvSpPr>
            <a:spLocks noChangeArrowheads="1"/>
          </p:cNvSpPr>
          <p:nvPr/>
        </p:nvSpPr>
        <p:spPr bwMode="auto">
          <a:xfrm>
            <a:off x="7848600" y="3247599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4" name="Rectangle 24"/>
          <p:cNvSpPr>
            <a:spLocks noChangeArrowheads="1"/>
          </p:cNvSpPr>
          <p:nvPr/>
        </p:nvSpPr>
        <p:spPr bwMode="auto">
          <a:xfrm>
            <a:off x="6096000" y="3247599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5" name="Rectangle 25"/>
          <p:cNvSpPr>
            <a:spLocks noChangeArrowheads="1"/>
          </p:cNvSpPr>
          <p:nvPr/>
        </p:nvSpPr>
        <p:spPr bwMode="auto">
          <a:xfrm>
            <a:off x="7850851" y="407859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7" name="Rectangle 27"/>
          <p:cNvSpPr>
            <a:spLocks noChangeArrowheads="1"/>
          </p:cNvSpPr>
          <p:nvPr/>
        </p:nvSpPr>
        <p:spPr bwMode="auto">
          <a:xfrm>
            <a:off x="6096000" y="4909593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8" name="Rectangle 28"/>
          <p:cNvSpPr>
            <a:spLocks noChangeArrowheads="1"/>
          </p:cNvSpPr>
          <p:nvPr/>
        </p:nvSpPr>
        <p:spPr bwMode="auto">
          <a:xfrm>
            <a:off x="7848600" y="4909593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90" name="Rectangle 30"/>
          <p:cNvSpPr>
            <a:spLocks noChangeArrowheads="1"/>
          </p:cNvSpPr>
          <p:nvPr/>
        </p:nvSpPr>
        <p:spPr bwMode="auto">
          <a:xfrm>
            <a:off x="6096000" y="407859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91" name="Rectangle 31"/>
          <p:cNvSpPr>
            <a:spLocks noChangeArrowheads="1"/>
          </p:cNvSpPr>
          <p:nvPr/>
        </p:nvSpPr>
        <p:spPr bwMode="auto">
          <a:xfrm>
            <a:off x="7850851" y="5740590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93" name="Rectangle 33"/>
          <p:cNvSpPr>
            <a:spLocks noChangeArrowheads="1"/>
          </p:cNvSpPr>
          <p:nvPr/>
        </p:nvSpPr>
        <p:spPr bwMode="auto">
          <a:xfrm>
            <a:off x="6096000" y="5740590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" name="AutoShape 18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7850851" y="1757067"/>
            <a:ext cx="381000" cy="304800"/>
          </a:xfrm>
          <a:prstGeom prst="smileyFace">
            <a:avLst>
              <a:gd name="adj" fmla="val -4653"/>
            </a:avLst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25" name="AutoShape 18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7848600" y="2401164"/>
            <a:ext cx="381000" cy="304800"/>
          </a:xfrm>
          <a:prstGeom prst="smileyFace">
            <a:avLst>
              <a:gd name="adj" fmla="val -4653"/>
            </a:avLst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26" name="AutoShape 14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6096000" y="3247599"/>
            <a:ext cx="383251" cy="3048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27" name="AutoShape 14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6096000" y="4078596"/>
            <a:ext cx="383251" cy="3048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28" name="AutoShape 14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6096000" y="4909593"/>
            <a:ext cx="383251" cy="3048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51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hethong_xulynuocth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8"/>
            <a:ext cx="4572000" cy="34301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364894815nuoc%20thai%20phcm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"/>
            <a:ext cx="4577687" cy="342899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0" y="2697162"/>
            <a:ext cx="457200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 err="1" smtClean="0">
                <a:solidFill>
                  <a:srgbClr val="FF0066"/>
                </a:solidFill>
              </a:rPr>
              <a:t>Hệ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thống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xử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lí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nước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thải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nhà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máy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bia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Phú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Bình</a:t>
            </a:r>
            <a:endParaRPr lang="en-US" altLang="en-US" sz="2000" b="1" dirty="0" smtClean="0">
              <a:solidFill>
                <a:srgbClr val="FF0066"/>
              </a:solidFill>
            </a:endParaRPr>
          </a:p>
        </p:txBody>
      </p:sp>
      <p:pic>
        <p:nvPicPr>
          <p:cNvPr id="20" name="Picture 11" descr="untitled1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3696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634287841938112505_nuoc_thai_y_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4572000" cy="343696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0" y="3428998"/>
            <a:ext cx="9144000" cy="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572000" y="0"/>
            <a:ext cx="0" cy="6858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4577687" y="2697162"/>
            <a:ext cx="457200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 err="1" smtClean="0">
                <a:solidFill>
                  <a:srgbClr val="FF0066"/>
                </a:solidFill>
              </a:rPr>
              <a:t>Xử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lí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nước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thải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tại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một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viện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nghiên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cứu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y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tế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ở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thành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phố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Hồ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Chí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Minh</a:t>
            </a:r>
          </a:p>
        </p:txBody>
      </p:sp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4572000" y="6158076"/>
            <a:ext cx="457200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 err="1" smtClean="0">
                <a:solidFill>
                  <a:srgbClr val="FF0066"/>
                </a:solidFill>
              </a:rPr>
              <a:t>Hệ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thống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xử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lí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nước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thải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y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tế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hoàn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toàn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tự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động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ở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Cần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Thơ</a:t>
            </a:r>
            <a:endParaRPr lang="en-US" altLang="en-US" sz="2000" b="1" dirty="0" smtClean="0">
              <a:solidFill>
                <a:srgbClr val="FF0066"/>
              </a:solidFill>
            </a:endParaRP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5687" y="6465852"/>
            <a:ext cx="45720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 err="1" smtClean="0">
                <a:solidFill>
                  <a:srgbClr val="FF0066"/>
                </a:solidFill>
              </a:rPr>
              <a:t>Hệ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thống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xử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lí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nước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thải</a:t>
            </a:r>
            <a:r>
              <a:rPr lang="en-US" altLang="en-US" sz="2000" b="1" dirty="0" smtClean="0">
                <a:solidFill>
                  <a:srgbClr val="FF0066"/>
                </a:solidFill>
              </a:rPr>
              <a:t> y </a:t>
            </a:r>
            <a:r>
              <a:rPr lang="en-US" altLang="en-US" sz="2000" b="1" dirty="0" err="1" smtClean="0">
                <a:solidFill>
                  <a:srgbClr val="FF0066"/>
                </a:solidFill>
              </a:rPr>
              <a:t>tế</a:t>
            </a:r>
            <a:endParaRPr lang="en-US" altLang="en-US" sz="2000" b="1" dirty="0" smtClean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93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9" grpId="0" animBg="1"/>
      <p:bldP spid="30" grpId="0" animBg="1"/>
      <p:bldP spid="3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0" y="3048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Bài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tập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4: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Hãy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đánh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dấu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cộng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vào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ô       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tương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ứng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với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sự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đánh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giá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của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em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về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các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ý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kiến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dưới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đây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và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giải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thích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</a:t>
            </a:r>
            <a:r>
              <a:rPr lang="en-US" altLang="en-US" b="1" dirty="0" err="1" smtClean="0">
                <a:solidFill>
                  <a:srgbClr val="AAEFD1">
                    <a:lumMod val="50000"/>
                  </a:srgbClr>
                </a:solidFill>
              </a:rPr>
              <a:t>lí</a:t>
            </a:r>
            <a:r>
              <a:rPr lang="en-US" altLang="en-US" b="1" dirty="0" smtClean="0">
                <a:solidFill>
                  <a:srgbClr val="AAEFD1">
                    <a:lumMod val="50000"/>
                  </a:srgbClr>
                </a:solidFill>
              </a:rPr>
              <a:t> do.</a:t>
            </a:r>
          </a:p>
        </p:txBody>
      </p:sp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0" y="1680866"/>
            <a:ext cx="572452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a.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sạch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bao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giờ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cạn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4876800" y="381001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69" name="Rectangle 9"/>
          <p:cNvSpPr>
            <a:spLocks noChangeArrowheads="1"/>
          </p:cNvSpPr>
          <p:nvPr/>
        </p:nvSpPr>
        <p:spPr bwMode="auto">
          <a:xfrm>
            <a:off x="0" y="2984501"/>
            <a:ext cx="57245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c.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Nguồn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được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giữ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gìn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bảo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vệ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cho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cuộc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sống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hôm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nay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mai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sau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0" name="Rectangle 10"/>
          <p:cNvSpPr>
            <a:spLocks noChangeArrowheads="1"/>
          </p:cNvSpPr>
          <p:nvPr/>
        </p:nvSpPr>
        <p:spPr bwMode="auto">
          <a:xfrm>
            <a:off x="0" y="4646495"/>
            <a:ext cx="57245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e.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thải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của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nhà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máy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bệnh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viện</a:t>
            </a:r>
            <a:endParaRPr lang="en-US" altLang="en-US" sz="24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được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xử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lý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1" name="Rectangle 11"/>
          <p:cNvSpPr>
            <a:spLocks noChangeArrowheads="1"/>
          </p:cNvSpPr>
          <p:nvPr/>
        </p:nvSpPr>
        <p:spPr bwMode="auto">
          <a:xfrm>
            <a:off x="-1" y="2138066"/>
            <a:ext cx="57245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b.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giếng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giếng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khoan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phải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trả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tiền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nên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tiết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kiệm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2" name="Rectangle 12"/>
          <p:cNvSpPr>
            <a:spLocks noChangeArrowheads="1"/>
          </p:cNvSpPr>
          <p:nvPr/>
        </p:nvSpPr>
        <p:spPr bwMode="auto">
          <a:xfrm>
            <a:off x="-1" y="3815498"/>
            <a:ext cx="57245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d.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Gây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ô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nhiễm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nguồn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là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phá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hoại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môi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trường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3" name="Rectangle 13"/>
          <p:cNvSpPr>
            <a:spLocks noChangeArrowheads="1"/>
          </p:cNvSpPr>
          <p:nvPr/>
        </p:nvSpPr>
        <p:spPr bwMode="auto">
          <a:xfrm>
            <a:off x="0" y="5477492"/>
            <a:ext cx="57245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f.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Sử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dụng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ô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nhiễm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có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hại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cho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sức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itchFamily="18" charset="0"/>
              </a:rPr>
              <a:t>khỏe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274" name="Text Box 14"/>
          <p:cNvSpPr txBox="1">
            <a:spLocks noChangeArrowheads="1"/>
          </p:cNvSpPr>
          <p:nvPr/>
        </p:nvSpPr>
        <p:spPr bwMode="auto">
          <a:xfrm>
            <a:off x="5181600" y="1295401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b="1" smtClean="0">
              <a:solidFill>
                <a:srgbClr val="000000"/>
              </a:solidFill>
            </a:endParaRPr>
          </a:p>
        </p:txBody>
      </p:sp>
      <p:sp>
        <p:nvSpPr>
          <p:cNvPr id="11275" name="Text Box 15"/>
          <p:cNvSpPr txBox="1">
            <a:spLocks noChangeArrowheads="1"/>
          </p:cNvSpPr>
          <p:nvPr/>
        </p:nvSpPr>
        <p:spPr bwMode="auto">
          <a:xfrm>
            <a:off x="5724525" y="1219201"/>
            <a:ext cx="34194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 smtClean="0">
                <a:solidFill>
                  <a:srgbClr val="C00000"/>
                </a:solidFill>
              </a:rPr>
              <a:t>Đồng</a:t>
            </a:r>
            <a:r>
              <a:rPr lang="en-US" altLang="en-US" b="1" dirty="0" smtClean="0">
                <a:solidFill>
                  <a:srgbClr val="C00000"/>
                </a:solidFill>
              </a:rPr>
              <a:t> ý     </a:t>
            </a:r>
            <a:r>
              <a:rPr lang="en-US" altLang="en-US" b="1" dirty="0" err="1" smtClean="0">
                <a:solidFill>
                  <a:srgbClr val="C00000"/>
                </a:solidFill>
              </a:rPr>
              <a:t>Không</a:t>
            </a:r>
            <a:r>
              <a:rPr lang="en-US" altLang="en-US" b="1" dirty="0" smtClean="0">
                <a:solidFill>
                  <a:srgbClr val="C00000"/>
                </a:solidFill>
              </a:rPr>
              <a:t> </a:t>
            </a:r>
            <a:r>
              <a:rPr lang="en-US" altLang="en-US" b="1" dirty="0" err="1" smtClean="0">
                <a:solidFill>
                  <a:srgbClr val="C00000"/>
                </a:solidFill>
              </a:rPr>
              <a:t>đồng</a:t>
            </a:r>
            <a:r>
              <a:rPr lang="en-US" altLang="en-US" b="1" dirty="0" smtClean="0">
                <a:solidFill>
                  <a:srgbClr val="C00000"/>
                </a:solidFill>
              </a:rPr>
              <a:t> ý</a:t>
            </a:r>
          </a:p>
        </p:txBody>
      </p:sp>
      <p:sp>
        <p:nvSpPr>
          <p:cNvPr id="11276" name="Rectangle 16"/>
          <p:cNvSpPr>
            <a:spLocks noChangeArrowheads="1"/>
          </p:cNvSpPr>
          <p:nvPr/>
        </p:nvSpPr>
        <p:spPr bwMode="auto">
          <a:xfrm>
            <a:off x="6096000" y="175706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78" name="Rectangle 18"/>
          <p:cNvSpPr>
            <a:spLocks noChangeArrowheads="1"/>
          </p:cNvSpPr>
          <p:nvPr/>
        </p:nvSpPr>
        <p:spPr bwMode="auto">
          <a:xfrm>
            <a:off x="7848600" y="175706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79" name="Rectangle 19"/>
          <p:cNvSpPr>
            <a:spLocks noChangeArrowheads="1"/>
          </p:cNvSpPr>
          <p:nvPr/>
        </p:nvSpPr>
        <p:spPr bwMode="auto">
          <a:xfrm>
            <a:off x="6096000" y="2401164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1" name="Rectangle 21"/>
          <p:cNvSpPr>
            <a:spLocks noChangeArrowheads="1"/>
          </p:cNvSpPr>
          <p:nvPr/>
        </p:nvSpPr>
        <p:spPr bwMode="auto">
          <a:xfrm>
            <a:off x="7848600" y="2401164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2" name="Rectangle 22"/>
          <p:cNvSpPr>
            <a:spLocks noChangeArrowheads="1"/>
          </p:cNvSpPr>
          <p:nvPr/>
        </p:nvSpPr>
        <p:spPr bwMode="auto">
          <a:xfrm>
            <a:off x="7848600" y="3247599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4" name="Rectangle 24"/>
          <p:cNvSpPr>
            <a:spLocks noChangeArrowheads="1"/>
          </p:cNvSpPr>
          <p:nvPr/>
        </p:nvSpPr>
        <p:spPr bwMode="auto">
          <a:xfrm>
            <a:off x="6096000" y="3247599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5" name="Rectangle 25"/>
          <p:cNvSpPr>
            <a:spLocks noChangeArrowheads="1"/>
          </p:cNvSpPr>
          <p:nvPr/>
        </p:nvSpPr>
        <p:spPr bwMode="auto">
          <a:xfrm>
            <a:off x="7850851" y="407859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7" name="Rectangle 27"/>
          <p:cNvSpPr>
            <a:spLocks noChangeArrowheads="1"/>
          </p:cNvSpPr>
          <p:nvPr/>
        </p:nvSpPr>
        <p:spPr bwMode="auto">
          <a:xfrm>
            <a:off x="6096000" y="4909593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88" name="Rectangle 28"/>
          <p:cNvSpPr>
            <a:spLocks noChangeArrowheads="1"/>
          </p:cNvSpPr>
          <p:nvPr/>
        </p:nvSpPr>
        <p:spPr bwMode="auto">
          <a:xfrm>
            <a:off x="7848600" y="4909593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90" name="Rectangle 30"/>
          <p:cNvSpPr>
            <a:spLocks noChangeArrowheads="1"/>
          </p:cNvSpPr>
          <p:nvPr/>
        </p:nvSpPr>
        <p:spPr bwMode="auto">
          <a:xfrm>
            <a:off x="6096000" y="4078596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91" name="Rectangle 31"/>
          <p:cNvSpPr>
            <a:spLocks noChangeArrowheads="1"/>
          </p:cNvSpPr>
          <p:nvPr/>
        </p:nvSpPr>
        <p:spPr bwMode="auto">
          <a:xfrm>
            <a:off x="7850851" y="5740590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93" name="Rectangle 33"/>
          <p:cNvSpPr>
            <a:spLocks noChangeArrowheads="1"/>
          </p:cNvSpPr>
          <p:nvPr/>
        </p:nvSpPr>
        <p:spPr bwMode="auto">
          <a:xfrm>
            <a:off x="6096000" y="5740590"/>
            <a:ext cx="381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" name="AutoShape 18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7850851" y="1757067"/>
            <a:ext cx="381000" cy="304800"/>
          </a:xfrm>
          <a:prstGeom prst="smileyFace">
            <a:avLst>
              <a:gd name="adj" fmla="val -4653"/>
            </a:avLst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25" name="AutoShape 18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7848600" y="2401164"/>
            <a:ext cx="381000" cy="304800"/>
          </a:xfrm>
          <a:prstGeom prst="smileyFace">
            <a:avLst>
              <a:gd name="adj" fmla="val -4653"/>
            </a:avLst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26" name="AutoShape 14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6096000" y="3247599"/>
            <a:ext cx="383251" cy="3048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27" name="AutoShape 14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6096000" y="4078596"/>
            <a:ext cx="383251" cy="3048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28" name="AutoShape 14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6096000" y="4909593"/>
            <a:ext cx="383251" cy="3048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29" name="AutoShape 14">
            <a:hlinkClick r:id="rId2" action="ppaction://hlinksldjump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6096000" y="5740590"/>
            <a:ext cx="383251" cy="30480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smtClean="0">
              <a:solidFill>
                <a:srgbClr val="99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98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dpqqf12635282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588" y="694899"/>
            <a:ext cx="4575412" cy="43343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7" descr="Nguồn nước kênh Cầu Đôi bị ô nhiễm nặng nề do nhà máy giấy xả 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4" y="685800"/>
            <a:ext cx="4575412" cy="434339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0" y="5029199"/>
            <a:ext cx="9144000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err="1" smtClean="0">
                <a:solidFill>
                  <a:srgbClr val="CC3300"/>
                </a:solidFill>
              </a:rPr>
              <a:t>Kênh</a:t>
            </a:r>
            <a:r>
              <a:rPr lang="en-US" altLang="en-US" sz="3200" b="1" dirty="0" smtClean="0">
                <a:solidFill>
                  <a:srgbClr val="CC33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CC3300"/>
                </a:solidFill>
              </a:rPr>
              <a:t>cầu</a:t>
            </a:r>
            <a:r>
              <a:rPr lang="en-US" altLang="en-US" sz="3200" b="1" dirty="0" smtClean="0">
                <a:solidFill>
                  <a:srgbClr val="CC33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CC3300"/>
                </a:solidFill>
              </a:rPr>
              <a:t>Đôi</a:t>
            </a:r>
            <a:r>
              <a:rPr lang="en-US" altLang="en-US" sz="3200" b="1" dirty="0" smtClean="0">
                <a:solidFill>
                  <a:srgbClr val="CC3300"/>
                </a:solidFill>
              </a:rPr>
              <a:t> ở </a:t>
            </a:r>
            <a:r>
              <a:rPr lang="en-US" altLang="en-US" sz="3200" b="1" dirty="0" err="1" smtClean="0">
                <a:solidFill>
                  <a:srgbClr val="CC3300"/>
                </a:solidFill>
              </a:rPr>
              <a:t>thị</a:t>
            </a:r>
            <a:r>
              <a:rPr lang="en-US" altLang="en-US" sz="3200" b="1" dirty="0" smtClean="0">
                <a:solidFill>
                  <a:srgbClr val="CC33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CC3300"/>
                </a:solidFill>
              </a:rPr>
              <a:t>xã</a:t>
            </a:r>
            <a:r>
              <a:rPr lang="en-US" altLang="en-US" sz="3200" b="1" dirty="0" smtClean="0">
                <a:solidFill>
                  <a:srgbClr val="CC33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CC3300"/>
                </a:solidFill>
              </a:rPr>
              <a:t>Hương</a:t>
            </a:r>
            <a:r>
              <a:rPr lang="en-US" altLang="en-US" sz="3200" b="1" dirty="0" smtClean="0">
                <a:solidFill>
                  <a:srgbClr val="CC33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CC3300"/>
                </a:solidFill>
              </a:rPr>
              <a:t>Thủy</a:t>
            </a:r>
            <a:r>
              <a:rPr lang="en-US" altLang="en-US" sz="3200" b="1" dirty="0" smtClean="0">
                <a:solidFill>
                  <a:srgbClr val="CC3300"/>
                </a:solidFill>
              </a:rPr>
              <a:t> – </a:t>
            </a:r>
            <a:r>
              <a:rPr lang="en-US" altLang="en-US" sz="3200" b="1" dirty="0" err="1" smtClean="0">
                <a:solidFill>
                  <a:srgbClr val="CC3300"/>
                </a:solidFill>
              </a:rPr>
              <a:t>Thừa</a:t>
            </a:r>
            <a:r>
              <a:rPr lang="en-US" altLang="en-US" sz="3200" b="1" dirty="0" smtClean="0">
                <a:solidFill>
                  <a:srgbClr val="CC33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CC3300"/>
                </a:solidFill>
              </a:rPr>
              <a:t>Thiên</a:t>
            </a:r>
            <a:r>
              <a:rPr lang="en-US" altLang="en-US" sz="3200" b="1" dirty="0" smtClean="0">
                <a:solidFill>
                  <a:srgbClr val="CC33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CC3300"/>
                </a:solidFill>
              </a:rPr>
              <a:t>Huế</a:t>
            </a:r>
            <a:r>
              <a:rPr lang="en-US" altLang="en-US" sz="3200" b="1" dirty="0" smtClean="0">
                <a:solidFill>
                  <a:srgbClr val="CC3300"/>
                </a:solidFill>
              </a:rPr>
              <a:t> do </a:t>
            </a:r>
            <a:r>
              <a:rPr lang="en-US" altLang="en-US" sz="3200" b="1" dirty="0" err="1" smtClean="0">
                <a:solidFill>
                  <a:srgbClr val="CC3300"/>
                </a:solidFill>
              </a:rPr>
              <a:t>nhà</a:t>
            </a:r>
            <a:r>
              <a:rPr lang="en-US" altLang="en-US" sz="3200" b="1" dirty="0" smtClean="0">
                <a:solidFill>
                  <a:srgbClr val="CC33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CC3300"/>
                </a:solidFill>
              </a:rPr>
              <a:t>máy</a:t>
            </a:r>
            <a:r>
              <a:rPr lang="en-US" altLang="en-US" sz="3200" b="1" dirty="0" smtClean="0">
                <a:solidFill>
                  <a:srgbClr val="CC33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CC3300"/>
                </a:solidFill>
              </a:rPr>
              <a:t>giấy</a:t>
            </a:r>
            <a:r>
              <a:rPr lang="en-US" altLang="en-US" sz="3200" b="1" dirty="0" smtClean="0">
                <a:solidFill>
                  <a:srgbClr val="CC33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CC3300"/>
                </a:solidFill>
              </a:rPr>
              <a:t>thải</a:t>
            </a:r>
            <a:r>
              <a:rPr lang="en-US" altLang="en-US" sz="3200" b="1" dirty="0" smtClean="0">
                <a:solidFill>
                  <a:srgbClr val="CC33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CC3300"/>
                </a:solidFill>
              </a:rPr>
              <a:t>ra</a:t>
            </a:r>
            <a:endParaRPr lang="en-US" altLang="en-US" sz="3200" b="1" dirty="0" smtClean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84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ltGray">
          <a:xfrm>
            <a:off x="0" y="1931396"/>
            <a:ext cx="9144000" cy="32932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7030A0"/>
                </a:solidFill>
              </a:rPr>
              <a:t>-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Nguồn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nước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cần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được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giữ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gìn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và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bảo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vệ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cho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cuộc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sống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hôm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nay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và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mai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sau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.</a:t>
            </a:r>
          </a:p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7030A0"/>
                </a:solidFill>
              </a:rPr>
              <a:t>-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Nước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thải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của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nhà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máy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,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bệnh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viện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cần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được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xử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lý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.</a:t>
            </a:r>
          </a:p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7030A0"/>
                </a:solidFill>
              </a:rPr>
              <a:t>-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Gây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ô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nhiễm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nguồn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nước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là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phá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hoại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môi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trường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.</a:t>
            </a:r>
          </a:p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7030A0"/>
                </a:solidFill>
              </a:rPr>
              <a:t>-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Sử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dụng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nước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ô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nhiễm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có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hại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cho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sức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7030A0"/>
                </a:solidFill>
              </a:rPr>
              <a:t>khỏe</a:t>
            </a:r>
            <a:r>
              <a:rPr lang="en-US" altLang="en-US" sz="3200" b="1" dirty="0" smtClean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24579" name="WordArt 8" descr="White marble"/>
          <p:cNvSpPr>
            <a:spLocks noChangeArrowheads="1" noChangeShapeType="1" noTextEdit="1"/>
          </p:cNvSpPr>
          <p:nvPr/>
        </p:nvSpPr>
        <p:spPr bwMode="auto">
          <a:xfrm>
            <a:off x="3212177" y="914400"/>
            <a:ext cx="2819400" cy="609600"/>
          </a:xfrm>
          <a:prstGeom prst="rect">
            <a:avLst/>
          </a:prstGeom>
        </p:spPr>
        <p:txBody>
          <a:bodyPr wrap="none" fromWordArt="1">
            <a:scene3d>
              <a:camera prst="orthographicFron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 smtClean="0">
                <a:ln w="9525">
                  <a:round/>
                  <a:headEnd/>
                  <a:tailEnd/>
                </a:ln>
                <a:solidFill>
                  <a:srgbClr val="FF0000">
                    <a:lumMod val="75000"/>
                  </a:srgbClr>
                </a:solidFill>
                <a:latin typeface="Times New Roman"/>
                <a:cs typeface="Times New Roman"/>
              </a:rPr>
              <a:t>Kết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00">
                    <a:lumMod val="75000"/>
                  </a:srgbClr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round/>
                  <a:headEnd/>
                  <a:tailEnd/>
                </a:ln>
                <a:solidFill>
                  <a:srgbClr val="FF0000">
                    <a:lumMod val="75000"/>
                  </a:srgbClr>
                </a:solidFill>
                <a:latin typeface="Times New Roman"/>
                <a:cs typeface="Times New Roman"/>
              </a:rPr>
              <a:t>luận</a:t>
            </a:r>
            <a:endParaRPr lang="en-US" sz="3600" b="1" kern="10" dirty="0" smtClean="0">
              <a:ln w="9525">
                <a:round/>
                <a:headEnd/>
                <a:tailEnd/>
              </a:ln>
              <a:solidFill>
                <a:srgbClr val="FF0000">
                  <a:lumMod val="75000"/>
                </a:srgb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2186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chemeClr val="bg1"/>
            </a:gs>
            <a:gs pos="100000">
              <a:srgbClr val="66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Text Box 16"/>
          <p:cNvSpPr txBox="1">
            <a:spLocks noChangeArrowheads="1"/>
          </p:cNvSpPr>
          <p:nvPr/>
        </p:nvSpPr>
        <p:spPr bwMode="auto">
          <a:xfrm>
            <a:off x="-7962" y="5118"/>
            <a:ext cx="9151961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 smtClean="0">
                <a:solidFill>
                  <a:srgbClr val="008000"/>
                </a:solidFill>
              </a:rPr>
              <a:t>Bài</a:t>
            </a:r>
            <a:r>
              <a:rPr lang="en-US" altLang="en-US" b="1" dirty="0" smtClean="0">
                <a:solidFill>
                  <a:srgbClr val="008000"/>
                </a:solidFill>
              </a:rPr>
              <a:t> </a:t>
            </a:r>
            <a:r>
              <a:rPr lang="en-US" altLang="en-US" b="1" dirty="0" err="1" smtClean="0">
                <a:solidFill>
                  <a:srgbClr val="008000"/>
                </a:solidFill>
              </a:rPr>
              <a:t>tập</a:t>
            </a:r>
            <a:r>
              <a:rPr lang="en-US" altLang="en-US" b="1" dirty="0" smtClean="0">
                <a:solidFill>
                  <a:srgbClr val="008000"/>
                </a:solidFill>
              </a:rPr>
              <a:t> 5: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Em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hãy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viết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những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việc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làm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phù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hợp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với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yêu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cầu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của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mỗi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cột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dưới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đây</a:t>
            </a:r>
            <a:endParaRPr lang="en-US" altLang="en-US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105526" name="Group 54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467634997"/>
              </p:ext>
            </p:extLst>
          </p:nvPr>
        </p:nvGraphicFramePr>
        <p:xfrm>
          <a:off x="0" y="836114"/>
          <a:ext cx="9144000" cy="6021886"/>
        </p:xfrm>
        <a:graphic>
          <a:graphicData uri="http://schemas.openxmlformats.org/drawingml/2006/table">
            <a:tbl>
              <a:tblPr/>
              <a:tblGrid>
                <a:gridCol w="2286000"/>
                <a:gridCol w="2286000"/>
                <a:gridCol w="2286000"/>
                <a:gridCol w="2286000"/>
              </a:tblGrid>
              <a:tr h="131203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Việc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làm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tiết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kiệm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nước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Vi</a:t>
                      </a:r>
                      <a:r>
                        <a:rPr kumimoji="0" lang="en-US" alt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ệ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làm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gây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lãng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phí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nước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Việc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làm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bảo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vệ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nguồn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nước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Việc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làm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gây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ô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nhiễm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nguồn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nước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7098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869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		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6: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Tự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liên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hệ</a:t>
            </a:r>
            <a:endParaRPr lang="en-US" altLang="en-US" sz="2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a.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Em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đã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biết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sử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dụng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tiết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kiệm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nước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ở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trường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, ở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gia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đình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chưa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?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Hãy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đánh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dấu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+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vào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ô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trước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những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việc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mà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em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đã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làm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để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tiết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kiệm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nước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.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en-US" altLang="en-US" sz="2800" b="1" dirty="0" smtClean="0">
              <a:solidFill>
                <a:srgbClr val="003300"/>
              </a:solidFill>
              <a:latin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en-US" altLang="en-US" sz="2800" b="1" dirty="0">
              <a:solidFill>
                <a:srgbClr val="003300"/>
              </a:solidFill>
              <a:latin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en-US" altLang="en-US" sz="2800" b="1" dirty="0" smtClean="0">
              <a:solidFill>
                <a:srgbClr val="003300"/>
              </a:solidFill>
              <a:latin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en-US" altLang="en-US" sz="2800" b="1" dirty="0">
              <a:solidFill>
                <a:srgbClr val="003300"/>
              </a:solidFill>
              <a:latin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en-US" altLang="en-US" sz="2800" b="1" dirty="0" smtClean="0">
              <a:solidFill>
                <a:srgbClr val="003300"/>
              </a:solidFill>
              <a:latin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en-US" altLang="en-US" sz="2800" b="1" dirty="0">
              <a:solidFill>
                <a:srgbClr val="003300"/>
              </a:solidFill>
              <a:latin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b.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Em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đã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biết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bảo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vệ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nguồn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nước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chưa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?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Hãy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kể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một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việc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làm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cụ</a:t>
            </a:r>
            <a:r>
              <a:rPr lang="en-US" alt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3300"/>
                </a:solidFill>
                <a:latin typeface="Times New Roman" pitchFamily="18" charset="0"/>
              </a:rPr>
              <a:t>thể</a:t>
            </a:r>
            <a:r>
              <a:rPr lang="en-US" altLang="en-US" sz="2800" b="1" dirty="0">
                <a:solidFill>
                  <a:srgbClr val="003300"/>
                </a:solidFill>
                <a:latin typeface="Times New Roman" pitchFamily="18" charset="0"/>
              </a:rPr>
              <a:t>.</a:t>
            </a:r>
            <a:endParaRPr lang="en-US" altLang="en-US" sz="2800" b="1" dirty="0" smtClean="0">
              <a:solidFill>
                <a:srgbClr val="003300"/>
              </a:solidFill>
              <a:latin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en-US" altLang="en-US" sz="2800" dirty="0" smtClean="0">
              <a:solidFill>
                <a:srgbClr val="FF0066"/>
              </a:solidFill>
              <a:latin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0224092"/>
              </p:ext>
            </p:extLst>
          </p:nvPr>
        </p:nvGraphicFramePr>
        <p:xfrm>
          <a:off x="0" y="2388600"/>
          <a:ext cx="9144000" cy="241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8200"/>
                <a:gridCol w="8305800"/>
              </a:tblGrid>
              <a:tr h="60300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xong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khóa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ngay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vòi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0300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chảy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tràn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bể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03000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xả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lênh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láng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nghịch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03000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Nhắc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nhở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mọi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lãng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phí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2162557"/>
      </p:ext>
    </p:extLst>
  </p:cSld>
  <p:clrMapOvr>
    <a:masterClrMapping/>
  </p:clrMapOvr>
  <p:transition>
    <p:sndAc>
      <p:stSnd>
        <p:snd r:embed="rId3" name="projcto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1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1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1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16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25" y="-537"/>
            <a:ext cx="9143275" cy="6359542"/>
            <a:chOff x="-1" y="-39"/>
            <a:chExt cx="5521" cy="2895"/>
          </a:xfrm>
          <a:noFill/>
        </p:grpSpPr>
        <p:pic>
          <p:nvPicPr>
            <p:cNvPr id="3" name="Picture 6" descr="Picture 01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" y="-39"/>
              <a:ext cx="5521" cy="2895"/>
            </a:xfrm>
            <a:prstGeom prst="rect">
              <a:avLst/>
            </a:prstGeom>
            <a:grpFill/>
            <a:ln w="38100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4" name="Oval 7"/>
            <p:cNvSpPr>
              <a:spLocks noChangeArrowheads="1"/>
            </p:cNvSpPr>
            <p:nvPr/>
          </p:nvSpPr>
          <p:spPr bwMode="auto">
            <a:xfrm>
              <a:off x="-1" y="2458"/>
              <a:ext cx="432" cy="384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buFont typeface="Arial" pitchFamily="34" charset="0"/>
                <a:buNone/>
              </a:pPr>
              <a:r>
                <a:rPr lang="en-US" altLang="en-US" sz="44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1</a:t>
              </a:r>
              <a:endParaRPr lang="en-US" altLang="en-US" dirty="0">
                <a:latin typeface="Times New Roman" pitchFamily="18" charset="0"/>
                <a:cs typeface="Times New Roman" pitchFamily="18" charset="0"/>
                <a:sym typeface="Calibri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0" y="635900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tắm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giặt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33600"/>
            <a:ext cx="7772400" cy="2351087"/>
          </a:xfrm>
        </p:spPr>
        <p:txBody>
          <a:bodyPr anchor="ctr"/>
          <a:lstStyle/>
          <a:p>
            <a:pPr algn="just"/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964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359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7"/>
          <p:cNvSpPr>
            <a:spLocks noChangeArrowheads="1"/>
          </p:cNvSpPr>
          <p:nvPr/>
        </p:nvSpPr>
        <p:spPr bwMode="auto">
          <a:xfrm>
            <a:off x="-1" y="5490271"/>
            <a:ext cx="750627" cy="835979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en-US" sz="4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2</a:t>
            </a:r>
            <a:endParaRPr lang="en-US" altLang="en-US" dirty="0">
              <a:latin typeface="Times New Roman" pitchFamily="18" charset="0"/>
              <a:cs typeface="Times New Roman" pitchFamily="18" charset="0"/>
              <a:sym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35900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rau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-1"/>
            <a:ext cx="9144000" cy="6359005"/>
            <a:chOff x="0" y="0"/>
            <a:chExt cx="5520" cy="3408"/>
          </a:xfrm>
        </p:grpSpPr>
        <p:pic>
          <p:nvPicPr>
            <p:cNvPr id="24581" name="Picture 5" descr="Picture 01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5520" cy="3408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24582" name="Oval 6"/>
            <p:cNvSpPr>
              <a:spLocks noChangeArrowheads="1"/>
            </p:cNvSpPr>
            <p:nvPr/>
          </p:nvSpPr>
          <p:spPr bwMode="auto">
            <a:xfrm>
              <a:off x="0" y="3024"/>
              <a:ext cx="384" cy="384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buFont typeface="Arial" pitchFamily="34" charset="0"/>
                <a:buNone/>
              </a:pPr>
              <a:r>
                <a:rPr lang="en-US" altLang="en-US" sz="4000" b="1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3</a:t>
              </a:r>
            </a:p>
          </p:txBody>
        </p:sp>
      </p:grpSp>
      <p:sp>
        <p:nvSpPr>
          <p:cNvPr id="24579" name="Text Box 2"/>
          <p:cNvSpPr>
            <a:spLocks noChangeArrowheads="1"/>
          </p:cNvSpPr>
          <p:nvPr/>
        </p:nvSpPr>
        <p:spPr bwMode="auto">
          <a:xfrm>
            <a:off x="304800" y="228600"/>
            <a:ext cx="746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en-US" altLang="en-US" sz="2400" b="1">
                <a:solidFill>
                  <a:srgbClr val="E11A15"/>
                </a:solidFill>
                <a:latin typeface="Calibri" pitchFamily="34" charset="0"/>
                <a:sym typeface="Calibri" pitchFamily="34" charset="0"/>
              </a:rPr>
              <a:t>      </a:t>
            </a:r>
            <a:endParaRPr lang="en-US" altLang="en-US">
              <a:sym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35900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"/>
            <a:ext cx="9144001" cy="6359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val 10"/>
          <p:cNvSpPr>
            <a:spLocks noChangeArrowheads="1"/>
          </p:cNvSpPr>
          <p:nvPr/>
        </p:nvSpPr>
        <p:spPr bwMode="auto">
          <a:xfrm>
            <a:off x="-1" y="5590379"/>
            <a:ext cx="641446" cy="768626"/>
          </a:xfrm>
          <a:prstGeom prst="ellipse">
            <a:avLst/>
          </a:prstGeom>
          <a:solidFill>
            <a:srgbClr val="FFFFCC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buFont typeface="Arial" pitchFamily="34" charset="0"/>
              <a:buNone/>
            </a:pPr>
            <a:r>
              <a:rPr lang="vi-VN" altLang="en-US" sz="4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4</a:t>
            </a:r>
            <a:endParaRPr lang="en-US" altLang="en-US" sz="40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  <a:sym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35900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cọn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" y="-1"/>
            <a:ext cx="9144000" cy="6359006"/>
            <a:chOff x="0" y="0"/>
            <a:chExt cx="4464" cy="3524"/>
          </a:xfrm>
        </p:grpSpPr>
        <p:pic>
          <p:nvPicPr>
            <p:cNvPr id="5" name="Picture 5" descr="Picture 01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4464" cy="3504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6" name="Oval 14"/>
            <p:cNvSpPr>
              <a:spLocks noChangeArrowheads="1"/>
            </p:cNvSpPr>
            <p:nvPr/>
          </p:nvSpPr>
          <p:spPr bwMode="auto">
            <a:xfrm>
              <a:off x="0" y="3140"/>
              <a:ext cx="384" cy="384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buFont typeface="Arial" pitchFamily="34" charset="0"/>
                <a:buNone/>
              </a:pPr>
              <a:r>
                <a:rPr lang="vi-VN" altLang="en-US" sz="3200" b="1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Calibri" pitchFamily="34" charset="0"/>
                </a:rPr>
                <a:t>5</a:t>
              </a:r>
              <a:endParaRPr lang="en-US" altLang="en-US" sz="32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0" y="635900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giã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gạo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359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7"/>
          <p:cNvSpPr>
            <a:spLocks noChangeArrowheads="1"/>
          </p:cNvSpPr>
          <p:nvPr/>
        </p:nvSpPr>
        <p:spPr bwMode="auto">
          <a:xfrm>
            <a:off x="0" y="5603355"/>
            <a:ext cx="696036" cy="75565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buFont typeface="Arial" pitchFamily="34" charset="0"/>
              <a:buNone/>
            </a:pPr>
            <a:r>
              <a:rPr lang="en-US" altLang="en-US" sz="4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6</a:t>
            </a:r>
            <a:endParaRPr lang="en-US" altLang="en-US" sz="4000" dirty="0">
              <a:latin typeface="Times New Roman" pitchFamily="18" charset="0"/>
              <a:cs typeface="Times New Roman" pitchFamily="18" charset="0"/>
              <a:sym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35900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uống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Arial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7942</TotalTime>
  <Words>1486</Words>
  <Application>Microsoft Office PowerPoint</Application>
  <PresentationFormat>On-screen Show (4:3)</PresentationFormat>
  <Paragraphs>179</Paragraphs>
  <Slides>40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Office Theme</vt:lpstr>
      <vt:lpstr>Blends</vt:lpstr>
      <vt:lpstr>Crayons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ThuyVy vy</dc:creator>
  <cp:lastModifiedBy>BKV</cp:lastModifiedBy>
  <cp:revision>232</cp:revision>
  <dcterms:created xsi:type="dcterms:W3CDTF">2019-03-24T07:07:52Z</dcterms:created>
  <dcterms:modified xsi:type="dcterms:W3CDTF">2022-03-25T06:13:13Z</dcterms:modified>
</cp:coreProperties>
</file>